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b" ContentType="application/vnd.ms-excel.sheet.binary.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charts/chart5.xml" ContentType="application/vnd.openxmlformats-officedocument.drawingml.chart+xml"/>
  <Override PartName="/ppt/charts/chart6.xml" ContentType="application/vnd.openxmlformats-officedocument.drawingml.chart+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charts/chart7.xml" ContentType="application/vnd.openxmlformats-officedocument.drawingml.chart+xml"/>
  <Override PartName="/ppt/charts/chart8.xml" ContentType="application/vnd.openxmlformats-officedocument.drawingml.chart+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notesSlides/notesSlide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notesSlides/notesSlide5.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tags/tag774.xml" ContentType="application/vnd.openxmlformats-officedocument.presentationml.tags+xml"/>
  <Override PartName="/ppt/tags/tag775.xml" ContentType="application/vnd.openxmlformats-officedocument.presentationml.tags+xml"/>
  <Override PartName="/ppt/notesSlides/notesSlide6.xml" ContentType="application/vnd.openxmlformats-officedocument.presentationml.notesSlide+xml"/>
  <Override PartName="/ppt/tags/tag776.xml" ContentType="application/vnd.openxmlformats-officedocument.presentationml.tags+xml"/>
  <Override PartName="/ppt/tags/tag777.xml" ContentType="application/vnd.openxmlformats-officedocument.presentationml.tags+xml"/>
  <Override PartName="/ppt/notesSlides/notesSlide7.xml" ContentType="application/vnd.openxmlformats-officedocument.presentationml.notesSlide+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charts/chart14.xml" ContentType="application/vnd.openxmlformats-officedocument.drawingml.chart+xml"/>
  <Override PartName="/ppt/charts/chart15.xml" ContentType="application/vnd.openxmlformats-officedocument.drawingml.chart+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notesSlides/notesSlide8.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tags/tag885.xml" ContentType="application/vnd.openxmlformats-officedocument.presentationml.tags+xml"/>
  <Override PartName="/ppt/notesSlides/notesSlide9.xml" ContentType="application/vnd.openxmlformats-officedocument.presentationml.notesSlide+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charts/chart18.xml" ContentType="application/vnd.openxmlformats-officedocument.drawingml.chart+xml"/>
  <Override PartName="/ppt/tags/tag912.xml" ContentType="application/vnd.openxmlformats-officedocument.presentationml.tags+xml"/>
  <Override PartName="/ppt/tags/tag913.xml" ContentType="application/vnd.openxmlformats-officedocument.presentationml.tags+xml"/>
  <Override PartName="/ppt/notesSlides/notesSlide10.xml" ContentType="application/vnd.openxmlformats-officedocument.presentationml.notesSlide+xml"/>
  <Override PartName="/ppt/tags/tag914.xml" ContentType="application/vnd.openxmlformats-officedocument.presentationml.tags+xml"/>
  <Override PartName="/ppt/notesSlides/notesSlide11.xml" ContentType="application/vnd.openxmlformats-officedocument.presentationml.notesSlide+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charts/chart19.xml" ContentType="application/vnd.openxmlformats-officedocument.drawingml.chart+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charts/chart20.xml" ContentType="application/vnd.openxmlformats-officedocument.drawingml.chart+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charts/chart21.xml" ContentType="application/vnd.openxmlformats-officedocument.drawingml.chart+xml"/>
  <Override PartName="/ppt/charts/chart22.xml" ContentType="application/vnd.openxmlformats-officedocument.drawingml.chart+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charts/chart23.xml" ContentType="application/vnd.openxmlformats-officedocument.drawingml.chart+xml"/>
  <Override PartName="/ppt/charts/chart24.xml" ContentType="application/vnd.openxmlformats-officedocument.drawingml.chart+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notesSlides/notesSlide12.xml" ContentType="application/vnd.openxmlformats-officedocument.presentationml.notesSlide+xml"/>
  <Override PartName="/ppt/tags/tag1130.xml" ContentType="application/vnd.openxmlformats-officedocument.presentationml.tags+xml"/>
  <Override PartName="/ppt/notesSlides/notesSlide13.xml" ContentType="application/vnd.openxmlformats-officedocument.presentationml.notesSlide+xml"/>
  <Override PartName="/ppt/tags/tag1131.xml" ContentType="application/vnd.openxmlformats-officedocument.presentationml.tags+xml"/>
  <Override PartName="/ppt/tags/tag1132.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9">
  <p:sldMasterIdLst>
    <p:sldMasterId id="2147483660" r:id="rId1"/>
    <p:sldMasterId id="2147483676" r:id="rId2"/>
    <p:sldMasterId id="2147483679" r:id="rId3"/>
    <p:sldMasterId id="2147483684" r:id="rId4"/>
  </p:sldMasterIdLst>
  <p:notesMasterIdLst>
    <p:notesMasterId r:id="rId89"/>
  </p:notesMasterIdLst>
  <p:handoutMasterIdLst>
    <p:handoutMasterId r:id="rId90"/>
  </p:handoutMasterIdLst>
  <p:sldIdLst>
    <p:sldId id="568" r:id="rId5"/>
    <p:sldId id="2147470377" r:id="rId6"/>
    <p:sldId id="2147470378" r:id="rId7"/>
    <p:sldId id="381" r:id="rId8"/>
    <p:sldId id="2147470424" r:id="rId9"/>
    <p:sldId id="2147470433" r:id="rId10"/>
    <p:sldId id="474" r:id="rId11"/>
    <p:sldId id="2147470435" r:id="rId12"/>
    <p:sldId id="2147472434" r:id="rId13"/>
    <p:sldId id="2147470425" r:id="rId14"/>
    <p:sldId id="2147470426" r:id="rId15"/>
    <p:sldId id="704" r:id="rId16"/>
    <p:sldId id="382" r:id="rId17"/>
    <p:sldId id="627" r:id="rId18"/>
    <p:sldId id="656" r:id="rId19"/>
    <p:sldId id="2147472429" r:id="rId20"/>
    <p:sldId id="2147472430" r:id="rId21"/>
    <p:sldId id="2147472433" r:id="rId22"/>
    <p:sldId id="647" r:id="rId23"/>
    <p:sldId id="642" r:id="rId24"/>
    <p:sldId id="636" r:id="rId25"/>
    <p:sldId id="697" r:id="rId26"/>
    <p:sldId id="698" r:id="rId27"/>
    <p:sldId id="637" r:id="rId28"/>
    <p:sldId id="2147470410" r:id="rId29"/>
    <p:sldId id="542" r:id="rId30"/>
    <p:sldId id="609" r:id="rId31"/>
    <p:sldId id="2147470336" r:id="rId32"/>
    <p:sldId id="529" r:id="rId33"/>
    <p:sldId id="610" r:id="rId34"/>
    <p:sldId id="543" r:id="rId35"/>
    <p:sldId id="531" r:id="rId36"/>
    <p:sldId id="532" r:id="rId37"/>
    <p:sldId id="533" r:id="rId38"/>
    <p:sldId id="534" r:id="rId39"/>
    <p:sldId id="535" r:id="rId40"/>
    <p:sldId id="699" r:id="rId41"/>
    <p:sldId id="2147472402" r:id="rId42"/>
    <p:sldId id="2147472414" r:id="rId43"/>
    <p:sldId id="694" r:id="rId44"/>
    <p:sldId id="2147472435" r:id="rId45"/>
    <p:sldId id="735" r:id="rId46"/>
    <p:sldId id="688" r:id="rId47"/>
    <p:sldId id="2147470428" r:id="rId48"/>
    <p:sldId id="2147470429" r:id="rId49"/>
    <p:sldId id="537" r:id="rId50"/>
    <p:sldId id="538" r:id="rId51"/>
    <p:sldId id="617" r:id="rId52"/>
    <p:sldId id="616" r:id="rId53"/>
    <p:sldId id="690" r:id="rId54"/>
    <p:sldId id="2147472437" r:id="rId55"/>
    <p:sldId id="2147470431" r:id="rId56"/>
    <p:sldId id="2147470432" r:id="rId57"/>
    <p:sldId id="2147470427" r:id="rId58"/>
    <p:sldId id="2147470412" r:id="rId59"/>
    <p:sldId id="2147470312" r:id="rId60"/>
    <p:sldId id="700" r:id="rId61"/>
    <p:sldId id="552" r:id="rId62"/>
    <p:sldId id="619" r:id="rId63"/>
    <p:sldId id="620" r:id="rId64"/>
    <p:sldId id="621" r:id="rId65"/>
    <p:sldId id="622" r:id="rId66"/>
    <p:sldId id="623" r:id="rId67"/>
    <p:sldId id="645" r:id="rId68"/>
    <p:sldId id="557" r:id="rId69"/>
    <p:sldId id="451" r:id="rId70"/>
    <p:sldId id="558" r:id="rId71"/>
    <p:sldId id="701" r:id="rId72"/>
    <p:sldId id="696" r:id="rId73"/>
    <p:sldId id="658" r:id="rId74"/>
    <p:sldId id="2147472413" r:id="rId75"/>
    <p:sldId id="458" r:id="rId76"/>
    <p:sldId id="643" r:id="rId77"/>
    <p:sldId id="602" r:id="rId78"/>
    <p:sldId id="591" r:id="rId79"/>
    <p:sldId id="592" r:id="rId80"/>
    <p:sldId id="593" r:id="rId81"/>
    <p:sldId id="672" r:id="rId82"/>
    <p:sldId id="594" r:id="rId83"/>
    <p:sldId id="595" r:id="rId84"/>
    <p:sldId id="664" r:id="rId85"/>
    <p:sldId id="666" r:id="rId86"/>
    <p:sldId id="665" r:id="rId87"/>
    <p:sldId id="2147472436" r:id="rId88"/>
  </p:sldIdLst>
  <p:sldSz cx="9906000" cy="6858000" type="A4"/>
  <p:notesSz cx="6858000" cy="9945688"/>
  <p:custDataLst>
    <p:tags r:id="rId91"/>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201" userDrawn="1">
          <p15:clr>
            <a:srgbClr val="A4A3A4"/>
          </p15:clr>
        </p15:guide>
        <p15:guide id="7" pos="6114" userDrawn="1">
          <p15:clr>
            <a:srgbClr val="A4A3A4"/>
          </p15:clr>
        </p15:guide>
        <p15:guide id="8" orient="horz" pos="1979" userDrawn="1">
          <p15:clr>
            <a:srgbClr val="A4A3A4"/>
          </p15:clr>
        </p15:guide>
        <p15:guide id="10" pos="1714" userDrawn="1">
          <p15:clr>
            <a:srgbClr val="A4A3A4"/>
          </p15:clr>
        </p15:guide>
        <p15:guide id="11" pos="126" userDrawn="1">
          <p15:clr>
            <a:srgbClr val="A4A3A4"/>
          </p15:clr>
        </p15:guide>
        <p15:guide id="13" orient="horz" pos="709" userDrawn="1">
          <p15:clr>
            <a:srgbClr val="A4A3A4"/>
          </p15:clr>
        </p15:guide>
        <p15:guide id="14" orient="horz" pos="4110">
          <p15:clr>
            <a:srgbClr val="A4A3A4"/>
          </p15:clr>
        </p15:guide>
        <p15:guide id="15" orient="horz" pos="2387" userDrawn="1">
          <p15:clr>
            <a:srgbClr val="A4A3A4"/>
          </p15:clr>
        </p15:guide>
        <p15:guide id="16" pos="3120">
          <p15:clr>
            <a:srgbClr val="A4A3A4"/>
          </p15:clr>
        </p15:guide>
        <p15:guide id="17" pos="5524">
          <p15:clr>
            <a:srgbClr val="A4A3A4"/>
          </p15:clr>
        </p15:guide>
        <p15:guide id="18" pos="716">
          <p15:clr>
            <a:srgbClr val="A4A3A4"/>
          </p15:clr>
        </p15:guide>
        <p15:guide id="19" orient="horz"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6F8"/>
    <a:srgbClr val="D2E0E6"/>
    <a:srgbClr val="EBEFCF"/>
    <a:srgbClr val="FFFFFF"/>
    <a:srgbClr val="FFFFCC"/>
    <a:srgbClr val="FFEBEB"/>
    <a:srgbClr val="FFFFC5"/>
    <a:srgbClr val="FFCCCC"/>
    <a:srgbClr val="FBFFFB"/>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15C0D0-CC62-4B59-9505-94325B488CE2}" v="1" dt="2023-03-28T01:36:21.220"/>
    <p1510:client id="{2F5013EE-D71F-49AE-B46E-CF3BB7A6874F}" v="67" dt="2023-03-27T12:53:44.125"/>
    <p1510:client id="{4875F8D1-91DA-4F85-99B3-B725926598E2}" v="7" dt="2023-03-27T23:46:52.616"/>
    <p1510:client id="{8FEF1754-2C56-4E92-90CC-60D4874774E4}" v="6" dt="2023-03-28T01:12:41.45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96058" autoAdjust="0"/>
  </p:normalViewPr>
  <p:slideViewPr>
    <p:cSldViewPr>
      <p:cViewPr varScale="1">
        <p:scale>
          <a:sx n="84" d="100"/>
          <a:sy n="84" d="100"/>
        </p:scale>
        <p:origin x="1109" y="288"/>
      </p:cViewPr>
      <p:guideLst>
        <p:guide orient="horz" pos="4201"/>
        <p:guide pos="6114"/>
        <p:guide orient="horz" pos="1979"/>
        <p:guide pos="1714"/>
        <p:guide pos="126"/>
        <p:guide orient="horz" pos="709"/>
        <p:guide orient="horz" pos="4110"/>
        <p:guide orient="horz" pos="2387"/>
        <p:guide pos="3120"/>
        <p:guide pos="5524"/>
        <p:guide pos="716"/>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notesMaster" Target="notesMasters/notesMaster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handoutMaster" Target="handoutMasters/handoutMaster1.xml"/><Relationship Id="rId95" Type="http://schemas.openxmlformats.org/officeDocument/2006/relationships/tableStyles" Target="tableStyle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tags" Target="tags/tag1.xml"/><Relationship Id="rId9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microsoft.com/office/2018/10/relationships/authors" Targe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23.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659953004363881E-2"/>
          <c:y val="0.16917293233082706"/>
          <c:w val="0.91037260825780464"/>
          <c:h val="0.69736842105263153"/>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0"/>
                  <c:y val="-0.28477443609022557"/>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8B4-4F55-9770-385C27333857}"/>
                </c:ext>
              </c:extLst>
            </c:dLbl>
            <c:dLbl>
              <c:idx val="1"/>
              <c:layout>
                <c:manualLayout>
                  <c:x val="0"/>
                  <c:y val="-0.28759398496240601"/>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8B4-4F55-9770-385C27333857}"/>
                </c:ext>
              </c:extLst>
            </c:dLbl>
            <c:dLbl>
              <c:idx val="2"/>
              <c:layout>
                <c:manualLayout>
                  <c:x val="2.6854649211144679E-3"/>
                  <c:y val="-0.29229323308270677"/>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8B4-4F55-9770-385C27333857}"/>
                </c:ext>
              </c:extLst>
            </c:dLbl>
            <c:dLbl>
              <c:idx val="3"/>
              <c:layout>
                <c:manualLayout>
                  <c:x val="5.0352467270896274E-3"/>
                  <c:y val="-0.2951127819548872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8B4-4F55-9770-385C27333857}"/>
                </c:ext>
              </c:extLst>
            </c:dLbl>
            <c:dLbl>
              <c:idx val="4"/>
              <c:layout>
                <c:manualLayout>
                  <c:x val="6.2101376300772075E-3"/>
                  <c:y val="-0.29887218045112784"/>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8B4-4F55-9770-385C27333857}"/>
                </c:ext>
              </c:extLst>
            </c:dLbl>
            <c:dLbl>
              <c:idx val="5"/>
              <c:layout>
                <c:manualLayout>
                  <c:x val="-2.6854649211144679E-3"/>
                  <c:y val="-0.37593984962406013"/>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8B4-4F55-9770-385C27333857}"/>
                </c:ext>
              </c:extLst>
            </c:dLbl>
            <c:dLbl>
              <c:idx val="6"/>
              <c:layout>
                <c:manualLayout>
                  <c:x val="0"/>
                  <c:y val="-0.30451127819548873"/>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8B4-4F55-9770-385C27333857}"/>
                </c:ext>
              </c:extLst>
            </c:dLbl>
            <c:dLbl>
              <c:idx val="7"/>
              <c:layout>
                <c:manualLayout>
                  <c:x val="2.6854649211144679E-3"/>
                  <c:y val="-0.30827067669172931"/>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8B4-4F55-9770-385C27333857}"/>
                </c:ext>
              </c:extLst>
            </c:dLbl>
            <c:dLbl>
              <c:idx val="8"/>
              <c:layout>
                <c:manualLayout>
                  <c:x val="5.0352467270896274E-3"/>
                  <c:y val="-0.31203007518796994"/>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8B4-4F55-9770-385C27333857}"/>
                </c:ext>
              </c:extLst>
            </c:dLbl>
            <c:dLbl>
              <c:idx val="9"/>
              <c:layout>
                <c:manualLayout>
                  <c:x val="6.2101376300772075E-3"/>
                  <c:y val="-0.31578947368421051"/>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8B4-4F55-9770-385C27333857}"/>
                </c:ext>
              </c:extLst>
            </c:dLbl>
            <c:dLbl>
              <c:idx val="10"/>
              <c:layout>
                <c:manualLayout>
                  <c:x val="-2.6854649211144679E-3"/>
                  <c:y val="-0.39285714285714285"/>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8B4-4F55-9770-385C27333857}"/>
                </c:ext>
              </c:extLst>
            </c:dLbl>
            <c:dLbl>
              <c:idx val="11"/>
              <c:layout>
                <c:manualLayout>
                  <c:x val="0"/>
                  <c:y val="-0.32330827067669171"/>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68B4-4F55-9770-385C27333857}"/>
                </c:ext>
              </c:extLst>
            </c:dLbl>
            <c:dLbl>
              <c:idx val="12"/>
              <c:layout>
                <c:manualLayout>
                  <c:x val="2.6854649211144679E-3"/>
                  <c:y val="-0.32706766917293234"/>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68B4-4F55-9770-385C27333857}"/>
                </c:ext>
              </c:extLst>
            </c:dLbl>
            <c:dLbl>
              <c:idx val="13"/>
              <c:layout>
                <c:manualLayout>
                  <c:x val="5.0352467270896274E-3"/>
                  <c:y val="-0.33082706766917291"/>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8B4-4F55-9770-385C27333857}"/>
                </c:ext>
              </c:extLst>
            </c:dLbl>
            <c:dLbl>
              <c:idx val="14"/>
              <c:layout>
                <c:manualLayout>
                  <c:x val="6.0422960725075529E-3"/>
                  <c:y val="-0.33364661654135336"/>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68B4-4F55-9770-385C27333857}"/>
                </c:ext>
              </c:extLst>
            </c:dLbl>
            <c:dLbl>
              <c:idx val="15"/>
              <c:layout>
                <c:manualLayout>
                  <c:x val="-2.6854649211144679E-3"/>
                  <c:y val="-0.41165413533834588"/>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68B4-4F55-9770-385C27333857}"/>
                </c:ext>
              </c:extLst>
            </c:dLbl>
            <c:dLbl>
              <c:idx val="16"/>
              <c:layout>
                <c:manualLayout>
                  <c:x val="0"/>
                  <c:y val="-0.3392857142857143"/>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68B4-4F55-9770-385C27333857}"/>
                </c:ext>
              </c:extLst>
            </c:dLbl>
            <c:dLbl>
              <c:idx val="17"/>
              <c:layout>
                <c:manualLayout>
                  <c:x val="2.6854649211144679E-3"/>
                  <c:y val="-0.34304511278195488"/>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68B4-4F55-9770-385C27333857}"/>
                </c:ext>
              </c:extLst>
            </c:dLbl>
            <c:dLbl>
              <c:idx val="18"/>
              <c:layout>
                <c:manualLayout>
                  <c:x val="5.0352467270896274E-3"/>
                  <c:y val="-0.34492481203007519"/>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68B4-4F55-9770-385C27333857}"/>
                </c:ext>
              </c:extLst>
            </c:dLbl>
            <c:dLbl>
              <c:idx val="19"/>
              <c:layout>
                <c:manualLayout>
                  <c:x val="6.2101376300772075E-3"/>
                  <c:y val="-0.34774436090225563"/>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68B4-4F55-9770-385C27333857}"/>
                </c:ext>
              </c:extLst>
            </c:dLbl>
            <c:dLbl>
              <c:idx val="20"/>
              <c:layout>
                <c:manualLayout>
                  <c:x val="-2.6854649211144679E-3"/>
                  <c:y val="-0.4257518796992481"/>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68B4-4F55-9770-385C27333857}"/>
                </c:ext>
              </c:extLst>
            </c:dLbl>
            <c:dLbl>
              <c:idx val="21"/>
              <c:layout>
                <c:manualLayout>
                  <c:x val="0"/>
                  <c:y val="-0.35244360902255639"/>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68B4-4F55-9770-385C27333857}"/>
                </c:ext>
              </c:extLst>
            </c:dLbl>
            <c:dLbl>
              <c:idx val="22"/>
              <c:layout>
                <c:manualLayout>
                  <c:x val="2.6854649211144679E-3"/>
                  <c:y val="-0.35432330827067671"/>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68B4-4F55-9770-385C27333857}"/>
                </c:ext>
              </c:extLst>
            </c:dLbl>
            <c:dLbl>
              <c:idx val="23"/>
              <c:layout>
                <c:manualLayout>
                  <c:x val="5.0352467270896274E-3"/>
                  <c:y val="-0.35714285714285715"/>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68B4-4F55-9770-385C27333857}"/>
                </c:ext>
              </c:extLst>
            </c:dLbl>
            <c:dLbl>
              <c:idx val="24"/>
              <c:layout>
                <c:manualLayout>
                  <c:x val="6.2101376300772075E-3"/>
                  <c:y val="-0.35996240601503759"/>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68B4-4F55-9770-385C27333857}"/>
                </c:ext>
              </c:extLst>
            </c:dLbl>
            <c:dLbl>
              <c:idx val="25"/>
              <c:layout>
                <c:manualLayout>
                  <c:x val="-2.6854649211144679E-3"/>
                  <c:y val="-0.43796992481203006"/>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68B4-4F55-9770-385C27333857}"/>
                </c:ext>
              </c:extLst>
            </c:dLbl>
            <c:dLbl>
              <c:idx val="26"/>
              <c:layout>
                <c:manualLayout>
                  <c:x val="0"/>
                  <c:y val="-0.36842105263157893"/>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68B4-4F55-9770-385C27333857}"/>
                </c:ext>
              </c:extLst>
            </c:dLbl>
            <c:dLbl>
              <c:idx val="27"/>
              <c:layout>
                <c:manualLayout>
                  <c:x val="2.6854649211144679E-3"/>
                  <c:y val="-0.38345864661654133"/>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68B4-4F55-9770-385C27333857}"/>
                </c:ext>
              </c:extLst>
            </c:dLbl>
            <c:dLbl>
              <c:idx val="28"/>
              <c:layout>
                <c:manualLayout>
                  <c:x val="5.3709298422289359E-3"/>
                  <c:y val="-0.40601503759398494"/>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68B4-4F55-9770-385C2733385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Sheet1!$A$1:$AC$1</c:f>
              <c:numCache>
                <c:formatCode>General</c:formatCode>
                <c:ptCount val="29"/>
                <c:pt idx="0">
                  <c:v>98.625551999999999</c:v>
                </c:pt>
                <c:pt idx="1">
                  <c:v>100.09909949999999</c:v>
                </c:pt>
                <c:pt idx="2">
                  <c:v>101.548624</c:v>
                </c:pt>
                <c:pt idx="3">
                  <c:v>102.9785155</c:v>
                </c:pt>
                <c:pt idx="4">
                  <c:v>104.394131</c:v>
                </c:pt>
                <c:pt idx="5">
                  <c:v>105.811504</c:v>
                </c:pt>
                <c:pt idx="6">
                  <c:v>107.2536655</c:v>
                </c:pt>
                <c:pt idx="7">
                  <c:v>108.77436</c:v>
                </c:pt>
                <c:pt idx="8">
                  <c:v>110.37428800000001</c:v>
                </c:pt>
                <c:pt idx="9">
                  <c:v>111.99972099999999</c:v>
                </c:pt>
                <c:pt idx="10">
                  <c:v>113.623895</c:v>
                </c:pt>
                <c:pt idx="11">
                  <c:v>115.2435035</c:v>
                </c:pt>
                <c:pt idx="12">
                  <c:v>116.8182085</c:v>
                </c:pt>
                <c:pt idx="13">
                  <c:v>118.34357300000001</c:v>
                </c:pt>
                <c:pt idx="14">
                  <c:v>119.784261</c:v>
                </c:pt>
                <c:pt idx="15">
                  <c:v>121.072306</c:v>
                </c:pt>
                <c:pt idx="16">
                  <c:v>122.2513505</c:v>
                </c:pt>
                <c:pt idx="17">
                  <c:v>123.4000575</c:v>
                </c:pt>
                <c:pt idx="18">
                  <c:v>124.573711</c:v>
                </c:pt>
                <c:pt idx="19">
                  <c:v>125.76298250000001</c:v>
                </c:pt>
                <c:pt idx="20">
                  <c:v>126.7990545</c:v>
                </c:pt>
                <c:pt idx="21">
                  <c:v>127.64814749999999</c:v>
                </c:pt>
                <c:pt idx="22">
                  <c:v>128.61311749999999</c:v>
                </c:pt>
                <c:pt idx="23">
                  <c:v>129.73975899999999</c:v>
                </c:pt>
                <c:pt idx="24">
                  <c:v>130.861007</c:v>
                </c:pt>
                <c:pt idx="25">
                  <c:v>131.9469</c:v>
                </c:pt>
                <c:pt idx="26">
                  <c:v>134.53410700000001</c:v>
                </c:pt>
                <c:pt idx="27">
                  <c:v>141.055172</c:v>
                </c:pt>
                <c:pt idx="28">
                  <c:v>143.77236400000001</c:v>
                </c:pt>
              </c:numCache>
            </c:numRef>
          </c:val>
          <c:extLst>
            <c:ext xmlns:c16="http://schemas.microsoft.com/office/drawing/2014/chart" uri="{C3380CC4-5D6E-409C-BE32-E72D297353CC}">
              <c16:uniqueId val="{0000001D-68B4-4F55-9770-385C27333857}"/>
            </c:ext>
          </c:extLst>
        </c:ser>
        <c:dLbls>
          <c:showLegendKey val="0"/>
          <c:showVal val="0"/>
          <c:showCatName val="0"/>
          <c:showSerName val="0"/>
          <c:showPercent val="0"/>
          <c:showBubbleSize val="0"/>
        </c:dLbls>
        <c:gapWidth val="60"/>
        <c:overlap val="100"/>
        <c:axId val="2109064896"/>
        <c:axId val="1"/>
      </c:barChart>
      <c:lineChart>
        <c:grouping val="standard"/>
        <c:varyColors val="0"/>
        <c:ser>
          <c:idx val="1"/>
          <c:order val="1"/>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0"/>
              <c:layout>
                <c:manualLayout>
                  <c:x val="0"/>
                  <c:y val="0.1015037593984962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68B4-4F55-9770-385C27333857}"/>
                </c:ext>
              </c:extLst>
            </c:dLbl>
            <c:dLbl>
              <c:idx val="1"/>
              <c:layout>
                <c:manualLayout>
                  <c:x val="0"/>
                  <c:y val="0.1015037593984962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68B4-4F55-9770-385C27333857}"/>
                </c:ext>
              </c:extLst>
            </c:dLbl>
            <c:dLbl>
              <c:idx val="2"/>
              <c:layout>
                <c:manualLayout>
                  <c:x val="0"/>
                  <c:y val="0.1015037593984962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68B4-4F55-9770-385C27333857}"/>
                </c:ext>
              </c:extLst>
            </c:dLbl>
            <c:dLbl>
              <c:idx val="3"/>
              <c:layout>
                <c:manualLayout>
                  <c:x val="0"/>
                  <c:y val="0.10150375939849623"/>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68B4-4F55-9770-385C27333857}"/>
                </c:ext>
              </c:extLst>
            </c:dLbl>
            <c:dLbl>
              <c:idx val="4"/>
              <c:layout>
                <c:manualLayout>
                  <c:x val="0"/>
                  <c:y val="0.10150375939849623"/>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68B4-4F55-9770-385C27333857}"/>
                </c:ext>
              </c:extLst>
            </c:dLbl>
            <c:dLbl>
              <c:idx val="5"/>
              <c:layout>
                <c:manualLayout>
                  <c:x val="0"/>
                  <c:y val="0.1015037593984962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68B4-4F55-9770-385C27333857}"/>
                </c:ext>
              </c:extLst>
            </c:dLbl>
            <c:dLbl>
              <c:idx val="6"/>
              <c:layout>
                <c:manualLayout>
                  <c:x val="0"/>
                  <c:y val="0.1015037593984962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68B4-4F55-9770-385C27333857}"/>
                </c:ext>
              </c:extLst>
            </c:dLbl>
            <c:dLbl>
              <c:idx val="7"/>
              <c:layout>
                <c:manualLayout>
                  <c:x val="0"/>
                  <c:y val="0.1015037593984962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68B4-4F55-9770-385C27333857}"/>
                </c:ext>
              </c:extLst>
            </c:dLbl>
            <c:dLbl>
              <c:idx val="8"/>
              <c:layout>
                <c:manualLayout>
                  <c:x val="0"/>
                  <c:y val="0.1015037593984962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68B4-4F55-9770-385C27333857}"/>
                </c:ext>
              </c:extLst>
            </c:dLbl>
            <c:dLbl>
              <c:idx val="9"/>
              <c:layout>
                <c:manualLayout>
                  <c:x val="0"/>
                  <c:y val="0.1015037593984962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68B4-4F55-9770-385C27333857}"/>
                </c:ext>
              </c:extLst>
            </c:dLbl>
            <c:dLbl>
              <c:idx val="10"/>
              <c:layout>
                <c:manualLayout>
                  <c:x val="0"/>
                  <c:y val="0.1015037593984962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68B4-4F55-9770-385C27333857}"/>
                </c:ext>
              </c:extLst>
            </c:dLbl>
            <c:dLbl>
              <c:idx val="11"/>
              <c:layout>
                <c:manualLayout>
                  <c:x val="0"/>
                  <c:y val="0.1015037593984962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68B4-4F55-9770-385C27333857}"/>
                </c:ext>
              </c:extLst>
            </c:dLbl>
            <c:dLbl>
              <c:idx val="12"/>
              <c:layout>
                <c:manualLayout>
                  <c:x val="0"/>
                  <c:y val="0.1015037593984962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68B4-4F55-9770-385C27333857}"/>
                </c:ext>
              </c:extLst>
            </c:dLbl>
            <c:dLbl>
              <c:idx val="13"/>
              <c:layout>
                <c:manualLayout>
                  <c:x val="0"/>
                  <c:y val="0.1015037593984962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68B4-4F55-9770-385C27333857}"/>
                </c:ext>
              </c:extLst>
            </c:dLbl>
            <c:dLbl>
              <c:idx val="14"/>
              <c:layout>
                <c:manualLayout>
                  <c:x val="0"/>
                  <c:y val="0.1015037593984962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68B4-4F55-9770-385C27333857}"/>
                </c:ext>
              </c:extLst>
            </c:dLbl>
            <c:dLbl>
              <c:idx val="15"/>
              <c:layout>
                <c:manualLayout>
                  <c:x val="0"/>
                  <c:y val="0.1015037593984962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68B4-4F55-9770-385C27333857}"/>
                </c:ext>
              </c:extLst>
            </c:dLbl>
            <c:dLbl>
              <c:idx val="16"/>
              <c:layout>
                <c:manualLayout>
                  <c:x val="0"/>
                  <c:y val="0.1015037593984962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E-68B4-4F55-9770-385C27333857}"/>
                </c:ext>
              </c:extLst>
            </c:dLbl>
            <c:dLbl>
              <c:idx val="17"/>
              <c:layout>
                <c:manualLayout>
                  <c:x val="0"/>
                  <c:y val="0.1015037593984962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F-68B4-4F55-9770-385C27333857}"/>
                </c:ext>
              </c:extLst>
            </c:dLbl>
            <c:dLbl>
              <c:idx val="18"/>
              <c:layout>
                <c:manualLayout>
                  <c:x val="0"/>
                  <c:y val="0.1015037593984962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0-68B4-4F55-9770-385C27333857}"/>
                </c:ext>
              </c:extLst>
            </c:dLbl>
            <c:dLbl>
              <c:idx val="19"/>
              <c:layout>
                <c:manualLayout>
                  <c:x val="0"/>
                  <c:y val="0.1015037593984962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1-68B4-4F55-9770-385C27333857}"/>
                </c:ext>
              </c:extLst>
            </c:dLbl>
            <c:dLbl>
              <c:idx val="20"/>
              <c:layout>
                <c:manualLayout>
                  <c:x val="0"/>
                  <c:y val="0.1015037593984962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2-68B4-4F55-9770-385C27333857}"/>
                </c:ext>
              </c:extLst>
            </c:dLbl>
            <c:dLbl>
              <c:idx val="21"/>
              <c:layout>
                <c:manualLayout>
                  <c:x val="0"/>
                  <c:y val="0.1015037593984962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3-68B4-4F55-9770-385C27333857}"/>
                </c:ext>
              </c:extLst>
            </c:dLbl>
            <c:dLbl>
              <c:idx val="22"/>
              <c:layout>
                <c:manualLayout>
                  <c:x val="0"/>
                  <c:y val="0.1015037593984962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4-68B4-4F55-9770-385C27333857}"/>
                </c:ext>
              </c:extLst>
            </c:dLbl>
            <c:dLbl>
              <c:idx val="23"/>
              <c:layout>
                <c:manualLayout>
                  <c:x val="0"/>
                  <c:y val="0.1015037593984962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5-68B4-4F55-9770-385C27333857}"/>
                </c:ext>
              </c:extLst>
            </c:dLbl>
            <c:dLbl>
              <c:idx val="24"/>
              <c:layout>
                <c:manualLayout>
                  <c:x val="0"/>
                  <c:y val="0.1015037593984962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6-68B4-4F55-9770-385C27333857}"/>
                </c:ext>
              </c:extLst>
            </c:dLbl>
            <c:dLbl>
              <c:idx val="25"/>
              <c:layout>
                <c:manualLayout>
                  <c:x val="0"/>
                  <c:y val="0.1015037593984962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7-68B4-4F55-9770-385C27333857}"/>
                </c:ext>
              </c:extLst>
            </c:dLbl>
            <c:dLbl>
              <c:idx val="26"/>
              <c:layout>
                <c:manualLayout>
                  <c:x val="0"/>
                  <c:y val="0.1015037593984962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8-68B4-4F55-9770-385C27333857}"/>
                </c:ext>
              </c:extLst>
            </c:dLbl>
            <c:dLbl>
              <c:idx val="27"/>
              <c:layout>
                <c:manualLayout>
                  <c:x val="0"/>
                  <c:y val="-0.1015037593984962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9-68B4-4F55-9770-385C27333857}"/>
                </c:ext>
              </c:extLst>
            </c:dLbl>
            <c:dLbl>
              <c:idx val="28"/>
              <c:layout>
                <c:manualLayout>
                  <c:x val="0"/>
                  <c:y val="-0.1015037593984962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A-68B4-4F55-9770-385C2733385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Sheet1!$A$2:$AC$2</c:f>
              <c:numCache>
                <c:formatCode>General</c:formatCode>
                <c:ptCount val="29"/>
                <c:pt idx="0">
                  <c:v>1.51</c:v>
                </c:pt>
                <c:pt idx="1">
                  <c:v>1.4570000000000001</c:v>
                </c:pt>
                <c:pt idx="2">
                  <c:v>1.419</c:v>
                </c:pt>
                <c:pt idx="3">
                  <c:v>1.3779999999999999</c:v>
                </c:pt>
                <c:pt idx="4">
                  <c:v>1.353</c:v>
                </c:pt>
                <c:pt idx="5">
                  <c:v>1.3440000000000001</c:v>
                </c:pt>
                <c:pt idx="6">
                  <c:v>1.363</c:v>
                </c:pt>
                <c:pt idx="7">
                  <c:v>1.452</c:v>
                </c:pt>
                <c:pt idx="8">
                  <c:v>1.468</c:v>
                </c:pt>
                <c:pt idx="9">
                  <c:v>1.456</c:v>
                </c:pt>
                <c:pt idx="10">
                  <c:v>1.4239999999999999</c:v>
                </c:pt>
                <c:pt idx="11">
                  <c:v>1.407</c:v>
                </c:pt>
                <c:pt idx="12">
                  <c:v>1.3080000000000001</c:v>
                </c:pt>
                <c:pt idx="13">
                  <c:v>1.2869999999999999</c:v>
                </c:pt>
                <c:pt idx="14">
                  <c:v>1.1339999999999999</c:v>
                </c:pt>
                <c:pt idx="15">
                  <c:v>1.0049999999999999</c:v>
                </c:pt>
                <c:pt idx="16">
                  <c:v>0.93300000000000005</c:v>
                </c:pt>
                <c:pt idx="17">
                  <c:v>0.93700000000000006</c:v>
                </c:pt>
                <c:pt idx="18">
                  <c:v>0.95599999999999996</c:v>
                </c:pt>
                <c:pt idx="19">
                  <c:v>0.94499999999999995</c:v>
                </c:pt>
                <c:pt idx="20">
                  <c:v>0.69699999999999995</c:v>
                </c:pt>
                <c:pt idx="21">
                  <c:v>0.63800000000000001</c:v>
                </c:pt>
                <c:pt idx="22">
                  <c:v>0.86799999999999999</c:v>
                </c:pt>
                <c:pt idx="23">
                  <c:v>0.877</c:v>
                </c:pt>
                <c:pt idx="24">
                  <c:v>0.84499999999999997</c:v>
                </c:pt>
                <c:pt idx="25">
                  <c:v>0.80800000000000005</c:v>
                </c:pt>
                <c:pt idx="26">
                  <c:v>0.60185411042306103</c:v>
                </c:pt>
                <c:pt idx="27">
                  <c:v>0.35120138642781296</c:v>
                </c:pt>
                <c:pt idx="28">
                  <c:v>6.398505349685113E-2</c:v>
                </c:pt>
              </c:numCache>
            </c:numRef>
          </c:val>
          <c:smooth val="0"/>
          <c:extLst>
            <c:ext xmlns:c16="http://schemas.microsoft.com/office/drawing/2014/chart" uri="{C3380CC4-5D6E-409C-BE32-E72D297353CC}">
              <c16:uniqueId val="{0000003B-68B4-4F55-9770-385C27333857}"/>
            </c:ext>
          </c:extLst>
        </c:ser>
        <c:dLbls>
          <c:showLegendKey val="0"/>
          <c:showVal val="0"/>
          <c:showCatName val="0"/>
          <c:showSerName val="0"/>
          <c:showPercent val="0"/>
          <c:showBubbleSize val="0"/>
        </c:dLbls>
        <c:marker val="1"/>
        <c:smooth val="0"/>
        <c:axId val="2"/>
        <c:axId val="3"/>
      </c:lineChart>
      <c:catAx>
        <c:axId val="2109064896"/>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5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109064896"/>
        <c:crosses val="min"/>
        <c:crossBetween val="between"/>
        <c:majorUnit val="5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3"/>
          <c:min val="0"/>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
        <c:crosses val="max"/>
        <c:crossBetween val="between"/>
        <c:majorUnit val="0.5"/>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643528884908196E-2"/>
          <c:y val="6.4197530864197536E-2"/>
          <c:w val="0.97671294223018357"/>
          <c:h val="0.8716049382716049"/>
        </c:manualLayout>
      </c:layout>
      <c:barChart>
        <c:barDir val="col"/>
        <c:grouping val="stacked"/>
        <c:varyColors val="0"/>
        <c:ser>
          <c:idx val="0"/>
          <c:order val="0"/>
          <c:spPr>
            <a:solidFill>
              <a:srgbClr val="C0E6F4"/>
            </a:solidFill>
            <a:ln w="9525" cmpd="sng" algn="ctr">
              <a:solidFill>
                <a:srgbClr val="808080"/>
              </a:solidFill>
              <a:prstDash val="solid"/>
            </a:ln>
          </c:spPr>
          <c:invertIfNegative val="0"/>
          <c:val>
            <c:numRef>
              <c:f>Sheet1!$A$1:$X$1</c:f>
              <c:numCache>
                <c:formatCode>General</c:formatCode>
                <c:ptCount val="24"/>
                <c:pt idx="0">
                  <c:v>24456.260814040001</c:v>
                </c:pt>
                <c:pt idx="1">
                  <c:v>25434.271569159999</c:v>
                </c:pt>
                <c:pt idx="2">
                  <c:v>26096.778640329994</c:v>
                </c:pt>
                <c:pt idx="3">
                  <c:v>29446.68372818</c:v>
                </c:pt>
                <c:pt idx="4">
                  <c:v>32756.648962250001</c:v>
                </c:pt>
                <c:pt idx="5">
                  <c:v>31923.043499299994</c:v>
                </c:pt>
                <c:pt idx="6">
                  <c:v>32863.294306590004</c:v>
                </c:pt>
                <c:pt idx="7">
                  <c:v>34958.693942149999</c:v>
                </c:pt>
                <c:pt idx="8">
                  <c:v>36567.556421559995</c:v>
                </c:pt>
                <c:pt idx="9">
                  <c:v>37399.834762259998</c:v>
                </c:pt>
                <c:pt idx="10">
                  <c:v>39658.535939509995</c:v>
                </c:pt>
                <c:pt idx="11">
                  <c:v>41652.67989793</c:v>
                </c:pt>
                <c:pt idx="12">
                  <c:v>44345.415284820003</c:v>
                </c:pt>
                <c:pt idx="13">
                  <c:v>46589.436290940001</c:v>
                </c:pt>
                <c:pt idx="14">
                  <c:v>44414.583796960003</c:v>
                </c:pt>
                <c:pt idx="15">
                  <c:v>47205.434165179999</c:v>
                </c:pt>
                <c:pt idx="16">
                  <c:v>45978.47893030999</c:v>
                </c:pt>
                <c:pt idx="17">
                  <c:v>45531.752443199992</c:v>
                </c:pt>
                <c:pt idx="18">
                  <c:v>44964.719571709997</c:v>
                </c:pt>
                <c:pt idx="19">
                  <c:v>44906.85868143</c:v>
                </c:pt>
                <c:pt idx="20">
                  <c:v>50536.74233709</c:v>
                </c:pt>
                <c:pt idx="21">
                  <c:v>49296.109043699995</c:v>
                </c:pt>
                <c:pt idx="22">
                  <c:v>51448.297539130006</c:v>
                </c:pt>
                <c:pt idx="23">
                  <c:v>48009.457194680006</c:v>
                </c:pt>
              </c:numCache>
            </c:numRef>
          </c:val>
          <c:extLst>
            <c:ext xmlns:c16="http://schemas.microsoft.com/office/drawing/2014/chart" uri="{C3380CC4-5D6E-409C-BE32-E72D297353CC}">
              <c16:uniqueId val="{00000000-09AD-42F0-AC32-5FE5D95B1CBA}"/>
            </c:ext>
          </c:extLst>
        </c:ser>
        <c:ser>
          <c:idx val="1"/>
          <c:order val="1"/>
          <c:spPr>
            <a:solidFill>
              <a:srgbClr val="80CCE8"/>
            </a:solidFill>
            <a:ln w="9525" cmpd="sng" algn="ctr">
              <a:solidFill>
                <a:srgbClr val="808080"/>
              </a:solidFill>
              <a:prstDash val="solid"/>
            </a:ln>
          </c:spPr>
          <c:invertIfNegative val="0"/>
          <c:val>
            <c:numRef>
              <c:f>Sheet1!$A$2:$X$2</c:f>
              <c:numCache>
                <c:formatCode>General</c:formatCode>
                <c:ptCount val="24"/>
                <c:pt idx="0">
                  <c:v>29629.684776050006</c:v>
                </c:pt>
                <c:pt idx="1">
                  <c:v>32691.080935309994</c:v>
                </c:pt>
                <c:pt idx="2">
                  <c:v>35034.880428229997</c:v>
                </c:pt>
                <c:pt idx="3">
                  <c:v>41493.46627912001</c:v>
                </c:pt>
                <c:pt idx="4">
                  <c:v>42618.798382610003</c:v>
                </c:pt>
                <c:pt idx="5">
                  <c:v>43658.527510779997</c:v>
                </c:pt>
                <c:pt idx="6">
                  <c:v>43871.538385620006</c:v>
                </c:pt>
                <c:pt idx="7">
                  <c:v>44822.301742399999</c:v>
                </c:pt>
                <c:pt idx="8">
                  <c:v>43076.758228109997</c:v>
                </c:pt>
                <c:pt idx="9">
                  <c:v>42739.56932024</c:v>
                </c:pt>
                <c:pt idx="10">
                  <c:v>39313.040710310001</c:v>
                </c:pt>
                <c:pt idx="11">
                  <c:v>37229.172139900002</c:v>
                </c:pt>
                <c:pt idx="12">
                  <c:v>39195.735730119995</c:v>
                </c:pt>
                <c:pt idx="13">
                  <c:v>40086.715753870005</c:v>
                </c:pt>
                <c:pt idx="14">
                  <c:v>40864.09168025999</c:v>
                </c:pt>
                <c:pt idx="15">
                  <c:v>43224.762638459993</c:v>
                </c:pt>
                <c:pt idx="16">
                  <c:v>43683.635609289988</c:v>
                </c:pt>
                <c:pt idx="17">
                  <c:v>44567.032695009999</c:v>
                </c:pt>
                <c:pt idx="18">
                  <c:v>45638.210860780004</c:v>
                </c:pt>
                <c:pt idx="19">
                  <c:v>46427.959176650002</c:v>
                </c:pt>
                <c:pt idx="20">
                  <c:v>45008.177753980002</c:v>
                </c:pt>
                <c:pt idx="21">
                  <c:v>48995.832380799999</c:v>
                </c:pt>
                <c:pt idx="22">
                  <c:v>47696.02531871001</c:v>
                </c:pt>
                <c:pt idx="23">
                  <c:v>50720.997119489992</c:v>
                </c:pt>
              </c:numCache>
            </c:numRef>
          </c:val>
          <c:extLst>
            <c:ext xmlns:c16="http://schemas.microsoft.com/office/drawing/2014/chart" uri="{C3380CC4-5D6E-409C-BE32-E72D297353CC}">
              <c16:uniqueId val="{00000001-09AD-42F0-AC32-5FE5D95B1CBA}"/>
            </c:ext>
          </c:extLst>
        </c:ser>
        <c:dLbls>
          <c:showLegendKey val="0"/>
          <c:showVal val="0"/>
          <c:showCatName val="0"/>
          <c:showSerName val="0"/>
          <c:showPercent val="0"/>
          <c:showBubbleSize val="0"/>
        </c:dLbls>
        <c:gapWidth val="60"/>
        <c:overlap val="100"/>
        <c:axId val="622500335"/>
        <c:axId val="1"/>
      </c:barChart>
      <c:catAx>
        <c:axId val="62250033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12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622500335"/>
        <c:crosses val="min"/>
        <c:crossBetween val="between"/>
        <c:majorUnit val="20000"/>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222742344450944E-2"/>
          <c:y val="9.6742349457058244E-2"/>
          <c:w val="0.93563487419543589"/>
          <c:h val="0.80651530108588354"/>
        </c:manualLayout>
      </c:layout>
      <c:barChart>
        <c:barDir val="col"/>
        <c:grouping val="stacked"/>
        <c:varyColors val="0"/>
        <c:ser>
          <c:idx val="0"/>
          <c:order val="0"/>
          <c:spPr>
            <a:solidFill>
              <a:srgbClr val="C0E6F4"/>
            </a:solidFill>
            <a:ln w="9525" cmpd="sng" algn="ctr">
              <a:solidFill>
                <a:srgbClr val="808080"/>
              </a:solidFill>
              <a:prstDash val="solid"/>
            </a:ln>
          </c:spPr>
          <c:invertIfNegative val="0"/>
          <c:val>
            <c:numRef>
              <c:f>Sheet1!$A$1:$X$1</c:f>
              <c:numCache>
                <c:formatCode>General</c:formatCode>
                <c:ptCount val="24"/>
                <c:pt idx="0">
                  <c:v>144.40052129999998</c:v>
                </c:pt>
                <c:pt idx="1">
                  <c:v>159.45134711999998</c:v>
                </c:pt>
                <c:pt idx="2">
                  <c:v>164.61687202000002</c:v>
                </c:pt>
                <c:pt idx="3">
                  <c:v>170.94811625000003</c:v>
                </c:pt>
                <c:pt idx="4">
                  <c:v>193.88172460000001</c:v>
                </c:pt>
                <c:pt idx="5">
                  <c:v>204.41630434999999</c:v>
                </c:pt>
                <c:pt idx="6">
                  <c:v>220.25913968</c:v>
                </c:pt>
                <c:pt idx="7">
                  <c:v>244.53485542999996</c:v>
                </c:pt>
                <c:pt idx="8">
                  <c:v>263.13584656</c:v>
                </c:pt>
                <c:pt idx="9">
                  <c:v>229.88837360999997</c:v>
                </c:pt>
                <c:pt idx="10">
                  <c:v>268.21091013000006</c:v>
                </c:pt>
                <c:pt idx="11">
                  <c:v>298.50953131999995</c:v>
                </c:pt>
                <c:pt idx="12">
                  <c:v>309.19431937000002</c:v>
                </c:pt>
                <c:pt idx="13">
                  <c:v>336.26597036999999</c:v>
                </c:pt>
                <c:pt idx="14">
                  <c:v>317.60583221999997</c:v>
                </c:pt>
                <c:pt idx="15">
                  <c:v>289.14772385999993</c:v>
                </c:pt>
                <c:pt idx="16">
                  <c:v>251.23077765000002</c:v>
                </c:pt>
                <c:pt idx="17">
                  <c:v>259.01890057000003</c:v>
                </c:pt>
                <c:pt idx="18">
                  <c:v>262.16812184000003</c:v>
                </c:pt>
                <c:pt idx="19">
                  <c:v>270.28539044999991</c:v>
                </c:pt>
                <c:pt idx="20">
                  <c:v>282.98171745000002</c:v>
                </c:pt>
                <c:pt idx="21">
                  <c:v>303.65041701000001</c:v>
                </c:pt>
                <c:pt idx="22">
                  <c:v>337.80386083000002</c:v>
                </c:pt>
                <c:pt idx="23">
                  <c:v>370.04429147000002</c:v>
                </c:pt>
              </c:numCache>
            </c:numRef>
          </c:val>
          <c:extLst>
            <c:ext xmlns:c16="http://schemas.microsoft.com/office/drawing/2014/chart" uri="{C3380CC4-5D6E-409C-BE32-E72D297353CC}">
              <c16:uniqueId val="{00000000-6FBA-48E8-86DB-05E514A9804E}"/>
            </c:ext>
          </c:extLst>
        </c:ser>
        <c:ser>
          <c:idx val="1"/>
          <c:order val="1"/>
          <c:spPr>
            <a:solidFill>
              <a:srgbClr val="80CCE8"/>
            </a:solidFill>
            <a:ln w="9525" cmpd="sng" algn="ctr">
              <a:solidFill>
                <a:srgbClr val="808080"/>
              </a:solidFill>
              <a:prstDash val="solid"/>
            </a:ln>
          </c:spPr>
          <c:invertIfNegative val="0"/>
          <c:val>
            <c:numRef>
              <c:f>Sheet1!$A$2:$X$2</c:f>
              <c:numCache>
                <c:formatCode>General</c:formatCode>
                <c:ptCount val="24"/>
                <c:pt idx="0">
                  <c:v>174.94669197999997</c:v>
                </c:pt>
                <c:pt idx="1">
                  <c:v>204.94539737999997</c:v>
                </c:pt>
                <c:pt idx="2">
                  <c:v>220.99786748000002</c:v>
                </c:pt>
                <c:pt idx="3">
                  <c:v>240.88382794999998</c:v>
                </c:pt>
                <c:pt idx="4">
                  <c:v>252.25431760000001</c:v>
                </c:pt>
                <c:pt idx="5">
                  <c:v>279.56340839999996</c:v>
                </c:pt>
                <c:pt idx="6">
                  <c:v>294.03952054000013</c:v>
                </c:pt>
                <c:pt idx="7">
                  <c:v>313.53045095999994</c:v>
                </c:pt>
                <c:pt idx="8">
                  <c:v>309.97529920999989</c:v>
                </c:pt>
                <c:pt idx="9">
                  <c:v>262.71052109999999</c:v>
                </c:pt>
                <c:pt idx="10">
                  <c:v>265.87432388000008</c:v>
                </c:pt>
                <c:pt idx="11">
                  <c:v>266.80786817000001</c:v>
                </c:pt>
                <c:pt idx="12">
                  <c:v>273.28865347999999</c:v>
                </c:pt>
                <c:pt idx="13">
                  <c:v>289.33164779000003</c:v>
                </c:pt>
                <c:pt idx="14">
                  <c:v>292.21649143999997</c:v>
                </c:pt>
                <c:pt idx="15">
                  <c:v>264.76489312000001</c:v>
                </c:pt>
                <c:pt idx="16">
                  <c:v>238.69153568999999</c:v>
                </c:pt>
                <c:pt idx="17">
                  <c:v>253.53084804999992</c:v>
                </c:pt>
                <c:pt idx="18">
                  <c:v>266.09493264000002</c:v>
                </c:pt>
                <c:pt idx="19">
                  <c:v>279.44058974999996</c:v>
                </c:pt>
                <c:pt idx="20">
                  <c:v>252.02438565</c:v>
                </c:pt>
                <c:pt idx="21">
                  <c:v>301.80079570000004</c:v>
                </c:pt>
                <c:pt idx="22">
                  <c:v>313.16685429</c:v>
                </c:pt>
                <c:pt idx="23">
                  <c:v>390.94412931000005</c:v>
                </c:pt>
              </c:numCache>
            </c:numRef>
          </c:val>
          <c:extLst>
            <c:ext xmlns:c16="http://schemas.microsoft.com/office/drawing/2014/chart" uri="{C3380CC4-5D6E-409C-BE32-E72D297353CC}">
              <c16:uniqueId val="{00000001-6FBA-48E8-86DB-05E514A9804E}"/>
            </c:ext>
          </c:extLst>
        </c:ser>
        <c:dLbls>
          <c:showLegendKey val="0"/>
          <c:showVal val="0"/>
          <c:showCatName val="0"/>
          <c:showSerName val="0"/>
          <c:showPercent val="0"/>
          <c:showBubbleSize val="0"/>
        </c:dLbls>
        <c:gapWidth val="60"/>
        <c:overlap val="100"/>
        <c:axId val="622496495"/>
        <c:axId val="1"/>
      </c:barChart>
      <c:catAx>
        <c:axId val="622496495"/>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8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622496495"/>
        <c:crosses val="min"/>
        <c:crossBetween val="between"/>
        <c:majorUnit val="200"/>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0.14240672622175513"/>
          <c:w val="0.57088926174496646"/>
          <c:h val="0.7151865475564898"/>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893F-4E4F-B927-F33DB6410534}"/>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893F-4E4F-B927-F33DB6410534}"/>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893F-4E4F-B927-F33DB6410534}"/>
              </c:ext>
            </c:extLst>
          </c:dPt>
          <c:dLbls>
            <c:dLbl>
              <c:idx val="0"/>
              <c:layout>
                <c:manualLayout>
                  <c:x val="5.3691275167785234E-2"/>
                  <c:y val="1.8917498686284815E-2"/>
                </c:manualLayout>
              </c:layout>
              <c:numFmt formatCode="#,##0.0&quot;%&quot;;&quot;-&quot;#,##0.0&quot;%&quot;" sourceLinked="0"/>
              <c:spPr>
                <a:noFill/>
                <a:ln>
                  <a:noFill/>
                </a:ln>
              </c:spPr>
              <c:txPr>
                <a:bodyPr wrap="none"/>
                <a:lstStyle/>
                <a:p>
                  <a:pPr>
                    <a:defRPr kumimoji="1" lang="ja-JP" sz="16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93F-4E4F-B927-F33DB6410534}"/>
                </c:ext>
              </c:extLst>
            </c:dLbl>
            <c:dLbl>
              <c:idx val="1"/>
              <c:layout>
                <c:manualLayout>
                  <c:x val="-5.620805369127517E-2"/>
                  <c:y val="1.418812401471361E-2"/>
                </c:manualLayout>
              </c:layout>
              <c:numFmt formatCode="#,##0.0&quot;%&quot;;&quot;-&quot;#,##0.0&quot;%&quot;" sourceLinked="0"/>
              <c:spPr>
                <a:noFill/>
                <a:ln>
                  <a:noFill/>
                </a:ln>
              </c:spPr>
              <c:txPr>
                <a:bodyPr wrap="none"/>
                <a:lstStyle/>
                <a:p>
                  <a:pPr>
                    <a:defRPr kumimoji="1" lang="ja-JP" sz="16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93F-4E4F-B927-F33DB6410534}"/>
                </c:ext>
              </c:extLst>
            </c:dLbl>
            <c:dLbl>
              <c:idx val="2"/>
              <c:layout>
                <c:manualLayout>
                  <c:x val="-3.2298657718120807E-2"/>
                  <c:y val="-7.8297425118234371E-2"/>
                </c:manualLayout>
              </c:layout>
              <c:numFmt formatCode="#,##0.0&quot;%&quot;;&quot;-&quot;#,##0.0&quot;%&quot;" sourceLinked="0"/>
              <c:spPr>
                <a:noFill/>
                <a:ln>
                  <a:noFill/>
                </a:ln>
              </c:spPr>
              <c:txPr>
                <a:bodyPr wrap="none"/>
                <a:lstStyle/>
                <a:p>
                  <a:pPr>
                    <a:defRPr kumimoji="1" lang="ja-JP" sz="16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93F-4E4F-B927-F33DB641053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58.8</c:v>
                </c:pt>
                <c:pt idx="1">
                  <c:v>26.1</c:v>
                </c:pt>
                <c:pt idx="2">
                  <c:v>15.1</c:v>
                </c:pt>
              </c:numCache>
            </c:numRef>
          </c:val>
          <c:extLst>
            <c:ext xmlns:c16="http://schemas.microsoft.com/office/drawing/2014/chart" uri="{C3380CC4-5D6E-409C-BE32-E72D297353CC}">
              <c16:uniqueId val="{00000003-893F-4E4F-B927-F33DB6410534}"/>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350671140939598"/>
          <c:y val="0.14240672622175513"/>
          <c:w val="0.57088926174496646"/>
          <c:h val="0.7151865475564898"/>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ADD2-4481-933D-77454D03F3FD}"/>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ADD2-4481-933D-77454D03F3FD}"/>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ADD2-4481-933D-77454D03F3FD}"/>
              </c:ext>
            </c:extLst>
          </c:dPt>
          <c:dPt>
            <c:idx val="3"/>
            <c:bubble3D val="0"/>
            <c:spPr>
              <a:solidFill>
                <a:srgbClr val="79A2B3"/>
              </a:solidFill>
              <a:ln w="9525" cmpd="sng" algn="ctr">
                <a:solidFill>
                  <a:srgbClr val="808080"/>
                </a:solidFill>
                <a:prstDash val="solid"/>
              </a:ln>
            </c:spPr>
            <c:extLst>
              <c:ext xmlns:c16="http://schemas.microsoft.com/office/drawing/2014/chart" uri="{C3380CC4-5D6E-409C-BE32-E72D297353CC}">
                <c16:uniqueId val="{00000003-ADD2-4481-933D-77454D03F3FD}"/>
              </c:ext>
            </c:extLst>
          </c:dPt>
          <c:dLbls>
            <c:dLbl>
              <c:idx val="0"/>
              <c:layout>
                <c:manualLayout>
                  <c:x val="5.7466442953020135E-2"/>
                  <c:y val="8.4077771939043613E-3"/>
                </c:manualLayout>
              </c:layout>
              <c:numFmt formatCode="#,##0.0&quot;%&quot;;&quot;-&quot;#,##0.0&quot;%&quot;" sourceLinked="0"/>
              <c:spPr>
                <a:noFill/>
                <a:ln>
                  <a:noFill/>
                </a:ln>
              </c:spPr>
              <c:txPr>
                <a:bodyPr wrap="none"/>
                <a:lstStyle/>
                <a:p>
                  <a:pPr>
                    <a:defRPr kumimoji="1" lang="ja-JP" sz="16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DD2-4481-933D-77454D03F3FD}"/>
                </c:ext>
              </c:extLst>
            </c:dLbl>
            <c:dLbl>
              <c:idx val="1"/>
              <c:layout>
                <c:manualLayout>
                  <c:x val="-5.7885906040268456E-2"/>
                  <c:y val="8.9332632685233844E-3"/>
                </c:manualLayout>
              </c:layout>
              <c:numFmt formatCode="#,##0.0&quot;%&quot;;&quot;-&quot;#,##0.0&quot;%&quot;" sourceLinked="0"/>
              <c:spPr>
                <a:noFill/>
                <a:ln>
                  <a:noFill/>
                </a:ln>
              </c:spPr>
              <c:txPr>
                <a:bodyPr wrap="none"/>
                <a:lstStyle/>
                <a:p>
                  <a:pPr>
                    <a:defRPr kumimoji="1" lang="ja-JP" sz="16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DD2-4481-933D-77454D03F3F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Sheet1!$A$1:$A$4</c:f>
              <c:numCache>
                <c:formatCode>General</c:formatCode>
                <c:ptCount val="4"/>
                <c:pt idx="0">
                  <c:v>53.6</c:v>
                </c:pt>
                <c:pt idx="1">
                  <c:v>38.800000000000004</c:v>
                </c:pt>
                <c:pt idx="2">
                  <c:v>7.6</c:v>
                </c:pt>
                <c:pt idx="3">
                  <c:v>0</c:v>
                </c:pt>
              </c:numCache>
            </c:numRef>
          </c:val>
          <c:extLst>
            <c:ext xmlns:c16="http://schemas.microsoft.com/office/drawing/2014/chart" uri="{C3380CC4-5D6E-409C-BE32-E72D297353CC}">
              <c16:uniqueId val="{00000004-ADD2-4481-933D-77454D03F3FD}"/>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04234744914972"/>
          <c:y val="5.1214128035320092E-2"/>
          <c:w val="0.78992997665888631"/>
          <c:h val="0.92141280353200883"/>
        </c:manualLayout>
      </c:layout>
      <c:barChart>
        <c:barDir val="col"/>
        <c:grouping val="stacked"/>
        <c:varyColors val="0"/>
        <c:ser>
          <c:idx val="0"/>
          <c:order val="0"/>
          <c:spPr>
            <a:solidFill>
              <a:srgbClr val="80CCE8"/>
            </a:solidFill>
            <a:ln w="9525" cap="flat" algn="ctr">
              <a:solidFill>
                <a:srgbClr val="808080"/>
              </a:solidFill>
              <a:prstDash val="solid"/>
            </a:ln>
          </c:spPr>
          <c:invertIfNegative val="0"/>
          <c:dLbls>
            <c:dLbl>
              <c:idx val="0"/>
              <c:layout>
                <c:manualLayout>
                  <c:x val="0"/>
                  <c:y val="-0.4763796909492273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C08-4239-9EB4-5AC1DDFC7C0A}"/>
                </c:ext>
              </c:extLst>
            </c:dLbl>
            <c:dLbl>
              <c:idx val="1"/>
              <c:layout>
                <c:manualLayout>
                  <c:x val="0"/>
                  <c:y val="-0.4852097130242825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C08-4239-9EB4-5AC1DDFC7C0A}"/>
                </c:ext>
              </c:extLst>
            </c:dLbl>
            <c:dLbl>
              <c:idx val="2"/>
              <c:layout>
                <c:manualLayout>
                  <c:x val="0"/>
                  <c:y val="-0.4768211920529801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C08-4239-9EB4-5AC1DDFC7C0A}"/>
                </c:ext>
              </c:extLst>
            </c:dLbl>
            <c:dLbl>
              <c:idx val="3"/>
              <c:layout>
                <c:manualLayout>
                  <c:x val="0"/>
                  <c:y val="-0.4847682119205298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C08-4239-9EB4-5AC1DDFC7C0A}"/>
                </c:ext>
              </c:extLst>
            </c:dLbl>
            <c:dLbl>
              <c:idx val="4"/>
              <c:layout>
                <c:manualLayout>
                  <c:x val="0"/>
                  <c:y val="-0.4843267108167770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C08-4239-9EB4-5AC1DDFC7C0A}"/>
                </c:ext>
              </c:extLst>
            </c:dLbl>
            <c:dLbl>
              <c:idx val="5"/>
              <c:layout>
                <c:manualLayout>
                  <c:x val="0"/>
                  <c:y val="-0.4865342163355408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C08-4239-9EB4-5AC1DDFC7C0A}"/>
                </c:ext>
              </c:extLst>
            </c:dLbl>
            <c:dLbl>
              <c:idx val="6"/>
              <c:layout>
                <c:manualLayout>
                  <c:x val="0"/>
                  <c:y val="-0.4869757174392935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C08-4239-9EB4-5AC1DDFC7C0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Sheet1!$A$1:$G$1</c:f>
              <c:numCache>
                <c:formatCode>General</c:formatCode>
                <c:ptCount val="7"/>
                <c:pt idx="0">
                  <c:v>87509</c:v>
                </c:pt>
                <c:pt idx="1">
                  <c:v>89181</c:v>
                </c:pt>
                <c:pt idx="2">
                  <c:v>87603</c:v>
                </c:pt>
                <c:pt idx="3">
                  <c:v>89155</c:v>
                </c:pt>
                <c:pt idx="4">
                  <c:v>89085</c:v>
                </c:pt>
                <c:pt idx="5">
                  <c:v>89562</c:v>
                </c:pt>
                <c:pt idx="6">
                  <c:v>89538</c:v>
                </c:pt>
              </c:numCache>
            </c:numRef>
          </c:val>
          <c:extLst>
            <c:ext xmlns:c16="http://schemas.microsoft.com/office/drawing/2014/chart" uri="{C3380CC4-5D6E-409C-BE32-E72D297353CC}">
              <c16:uniqueId val="{00000007-BC08-4239-9EB4-5AC1DDFC7C0A}"/>
            </c:ext>
          </c:extLst>
        </c:ser>
        <c:dLbls>
          <c:showLegendKey val="0"/>
          <c:showVal val="0"/>
          <c:showCatName val="0"/>
          <c:showSerName val="0"/>
          <c:showPercent val="0"/>
          <c:showBubbleSize val="0"/>
        </c:dLbls>
        <c:gapWidth val="60"/>
        <c:overlap val="100"/>
        <c:axId val="2118429568"/>
        <c:axId val="1"/>
      </c:barChart>
      <c:lineChart>
        <c:grouping val="standard"/>
        <c:varyColors val="0"/>
        <c:ser>
          <c:idx val="1"/>
          <c:order val="1"/>
          <c:spPr>
            <a:ln w="9525" cap="flat" algn="ctr">
              <a:solidFill>
                <a:srgbClr val="1F497D"/>
              </a:solidFill>
              <a:prstDash val="solid"/>
            </a:ln>
          </c:spPr>
          <c:marker>
            <c:symbol val="triangle"/>
            <c:size val="6"/>
            <c:spPr>
              <a:solidFill>
                <a:srgbClr val="1F497D"/>
              </a:solidFill>
              <a:ln w="9525" cap="flat" algn="ctr">
                <a:solidFill>
                  <a:srgbClr val="1F497D"/>
                </a:solidFill>
                <a:prstDash val="solid"/>
              </a:ln>
            </c:spPr>
          </c:marker>
          <c:dPt>
            <c:idx val="0"/>
            <c:marker>
              <c:symbol val="circle"/>
              <c:size val="6"/>
            </c:marker>
            <c:bubble3D val="0"/>
            <c:extLst>
              <c:ext xmlns:c16="http://schemas.microsoft.com/office/drawing/2014/chart" uri="{C3380CC4-5D6E-409C-BE32-E72D297353CC}">
                <c16:uniqueId val="{00000008-BC08-4239-9EB4-5AC1DDFC7C0A}"/>
              </c:ext>
            </c:extLst>
          </c:dPt>
          <c:dPt>
            <c:idx val="1"/>
            <c:marker>
              <c:symbol val="circle"/>
              <c:size val="6"/>
            </c:marker>
            <c:bubble3D val="0"/>
            <c:extLst>
              <c:ext xmlns:c16="http://schemas.microsoft.com/office/drawing/2014/chart" uri="{C3380CC4-5D6E-409C-BE32-E72D297353CC}">
                <c16:uniqueId val="{00000009-BC08-4239-9EB4-5AC1DDFC7C0A}"/>
              </c:ext>
            </c:extLst>
          </c:dPt>
          <c:dPt>
            <c:idx val="2"/>
            <c:marker>
              <c:symbol val="circle"/>
              <c:size val="6"/>
            </c:marker>
            <c:bubble3D val="0"/>
            <c:extLst>
              <c:ext xmlns:c16="http://schemas.microsoft.com/office/drawing/2014/chart" uri="{C3380CC4-5D6E-409C-BE32-E72D297353CC}">
                <c16:uniqueId val="{0000000A-BC08-4239-9EB4-5AC1DDFC7C0A}"/>
              </c:ext>
            </c:extLst>
          </c:dPt>
          <c:dPt>
            <c:idx val="3"/>
            <c:marker>
              <c:symbol val="circle"/>
              <c:size val="6"/>
            </c:marker>
            <c:bubble3D val="0"/>
            <c:extLst>
              <c:ext xmlns:c16="http://schemas.microsoft.com/office/drawing/2014/chart" uri="{C3380CC4-5D6E-409C-BE32-E72D297353CC}">
                <c16:uniqueId val="{0000000B-BC08-4239-9EB4-5AC1DDFC7C0A}"/>
              </c:ext>
            </c:extLst>
          </c:dPt>
          <c:dPt>
            <c:idx val="4"/>
            <c:marker>
              <c:symbol val="circle"/>
              <c:size val="6"/>
            </c:marker>
            <c:bubble3D val="0"/>
            <c:extLst>
              <c:ext xmlns:c16="http://schemas.microsoft.com/office/drawing/2014/chart" uri="{C3380CC4-5D6E-409C-BE32-E72D297353CC}">
                <c16:uniqueId val="{0000000C-BC08-4239-9EB4-5AC1DDFC7C0A}"/>
              </c:ext>
            </c:extLst>
          </c:dPt>
          <c:dPt>
            <c:idx val="5"/>
            <c:marker>
              <c:symbol val="circle"/>
              <c:size val="6"/>
            </c:marker>
            <c:bubble3D val="0"/>
            <c:extLst>
              <c:ext xmlns:c16="http://schemas.microsoft.com/office/drawing/2014/chart" uri="{C3380CC4-5D6E-409C-BE32-E72D297353CC}">
                <c16:uniqueId val="{0000000D-BC08-4239-9EB4-5AC1DDFC7C0A}"/>
              </c:ext>
            </c:extLst>
          </c:dPt>
          <c:dPt>
            <c:idx val="6"/>
            <c:marker>
              <c:symbol val="circle"/>
              <c:size val="6"/>
            </c:marker>
            <c:bubble3D val="0"/>
            <c:extLst>
              <c:ext xmlns:c16="http://schemas.microsoft.com/office/drawing/2014/chart" uri="{C3380CC4-5D6E-409C-BE32-E72D297353CC}">
                <c16:uniqueId val="{0000000E-BC08-4239-9EB4-5AC1DDFC7C0A}"/>
              </c:ext>
            </c:extLst>
          </c:dPt>
          <c:dLbls>
            <c:dLbl>
              <c:idx val="0"/>
              <c:layout>
                <c:manualLayout>
                  <c:x val="0"/>
                  <c:y val="-4.768211920529801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C08-4239-9EB4-5AC1DDFC7C0A}"/>
                </c:ext>
              </c:extLst>
            </c:dLbl>
            <c:dLbl>
              <c:idx val="1"/>
              <c:layout>
                <c:manualLayout>
                  <c:x val="0"/>
                  <c:y val="-4.768211920529801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C08-4239-9EB4-5AC1DDFC7C0A}"/>
                </c:ext>
              </c:extLst>
            </c:dLbl>
            <c:dLbl>
              <c:idx val="2"/>
              <c:layout>
                <c:manualLayout>
                  <c:x val="0"/>
                  <c:y val="-4.768211920529801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C08-4239-9EB4-5AC1DDFC7C0A}"/>
                </c:ext>
              </c:extLst>
            </c:dLbl>
            <c:dLbl>
              <c:idx val="3"/>
              <c:layout>
                <c:manualLayout>
                  <c:x val="0"/>
                  <c:y val="-4.768211920529801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C08-4239-9EB4-5AC1DDFC7C0A}"/>
                </c:ext>
              </c:extLst>
            </c:dLbl>
            <c:dLbl>
              <c:idx val="4"/>
              <c:layout>
                <c:manualLayout>
                  <c:x val="0"/>
                  <c:y val="-4.768211920529801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C08-4239-9EB4-5AC1DDFC7C0A}"/>
                </c:ext>
              </c:extLst>
            </c:dLbl>
            <c:dLbl>
              <c:idx val="5"/>
              <c:layout>
                <c:manualLayout>
                  <c:x val="0"/>
                  <c:y val="-4.768211920529801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BC08-4239-9EB4-5AC1DDFC7C0A}"/>
                </c:ext>
              </c:extLst>
            </c:dLbl>
            <c:dLbl>
              <c:idx val="6"/>
              <c:layout>
                <c:manualLayout>
                  <c:x val="0"/>
                  <c:y val="-4.768211920529801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BC08-4239-9EB4-5AC1DDFC7C0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Sheet1!$A$2:$G$2</c:f>
              <c:numCache>
                <c:formatCode>General</c:formatCode>
                <c:ptCount val="7"/>
                <c:pt idx="0">
                  <c:v>0.73644037129608586</c:v>
                </c:pt>
                <c:pt idx="1">
                  <c:v>0.74098292551202694</c:v>
                </c:pt>
                <c:pt idx="2">
                  <c:v>0.71889412266736696</c:v>
                </c:pt>
                <c:pt idx="3">
                  <c:v>0.72288033210900571</c:v>
                </c:pt>
                <c:pt idx="4">
                  <c:v>0.71395369338900594</c:v>
                </c:pt>
                <c:pt idx="5">
                  <c:v>0.70973365770934538</c:v>
                </c:pt>
                <c:pt idx="6">
                  <c:v>0.70184047156204932</c:v>
                </c:pt>
              </c:numCache>
            </c:numRef>
          </c:val>
          <c:smooth val="0"/>
          <c:extLst>
            <c:ext xmlns:c16="http://schemas.microsoft.com/office/drawing/2014/chart" uri="{C3380CC4-5D6E-409C-BE32-E72D297353CC}">
              <c16:uniqueId val="{0000000F-BC08-4239-9EB4-5AC1DDFC7C0A}"/>
            </c:ext>
          </c:extLst>
        </c:ser>
        <c:dLbls>
          <c:showLegendKey val="0"/>
          <c:showVal val="0"/>
          <c:showCatName val="0"/>
          <c:showSerName val="0"/>
          <c:showPercent val="0"/>
          <c:showBubbleSize val="0"/>
        </c:dLbls>
        <c:marker val="1"/>
        <c:smooth val="0"/>
        <c:axId val="3"/>
        <c:axId val="2"/>
      </c:lineChart>
      <c:catAx>
        <c:axId val="2118429568"/>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900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2118429568"/>
        <c:crosses val="min"/>
        <c:crossBetween val="between"/>
        <c:majorUnit val="10000"/>
      </c:valAx>
      <c:valAx>
        <c:axId val="2"/>
        <c:scaling>
          <c:orientation val="minMax"/>
          <c:max val="2"/>
          <c:min val="0"/>
        </c:scaling>
        <c:delete val="0"/>
        <c:axPos val="r"/>
        <c:majorGridlines>
          <c:spPr>
            <a:ln>
              <a:noFill/>
            </a:ln>
          </c:spPr>
        </c:majorGridlines>
        <c:numFmt formatCode="#,##0.0;&quot;-&quot;#,##0.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3"/>
        <c:crosses val="max"/>
        <c:crossBetween val="between"/>
        <c:majorUnit val="0.5"/>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05633321952885"/>
          <c:y val="2.8041610131162371E-2"/>
          <c:w val="0.86719016729259135"/>
          <c:h val="0.94391677973767529"/>
        </c:manualLayout>
      </c:layout>
      <c:barChart>
        <c:barDir val="col"/>
        <c:grouping val="stacked"/>
        <c:varyColors val="0"/>
        <c:ser>
          <c:idx val="0"/>
          <c:order val="0"/>
          <c:spPr>
            <a:solidFill>
              <a:schemeClr val="accent2"/>
            </a:solidFill>
            <a:ln w="9525" cap="flat" algn="ctr">
              <a:solidFill>
                <a:srgbClr val="808080"/>
              </a:solidFill>
              <a:prstDash val="solid"/>
            </a:ln>
          </c:spPr>
          <c:invertIfNegative val="0"/>
          <c:dLbls>
            <c:spPr>
              <a:noFill/>
              <a:ln>
                <a:noFill/>
              </a:ln>
              <a:effectLst/>
            </c:spPr>
            <c:txPr>
              <a:bodyPr wrap="square" lIns="38100" tIns="19050" rIns="38100" bIns="19050" anchor="ctr">
                <a:spAutoFit/>
              </a:bodyPr>
              <a:lstStyle/>
              <a:p>
                <a:pPr>
                  <a:defRPr lang="ja-JP"/>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Sheet1!$A$1:$J$1</c:f>
              <c:numCache>
                <c:formatCode>General</c:formatCode>
                <c:ptCount val="10"/>
                <c:pt idx="0">
                  <c:v>3071</c:v>
                </c:pt>
                <c:pt idx="1">
                  <c:v>3014</c:v>
                </c:pt>
                <c:pt idx="2">
                  <c:v>2960</c:v>
                </c:pt>
                <c:pt idx="3">
                  <c:v>2906</c:v>
                </c:pt>
                <c:pt idx="4">
                  <c:v>2877</c:v>
                </c:pt>
                <c:pt idx="5">
                  <c:v>2863</c:v>
                </c:pt>
                <c:pt idx="6">
                  <c:v>2855</c:v>
                </c:pt>
                <c:pt idx="7">
                  <c:v>2862</c:v>
                </c:pt>
                <c:pt idx="8">
                  <c:v>2886</c:v>
                </c:pt>
                <c:pt idx="9">
                  <c:v>2874</c:v>
                </c:pt>
              </c:numCache>
            </c:numRef>
          </c:val>
          <c:extLst>
            <c:ext xmlns:c16="http://schemas.microsoft.com/office/drawing/2014/chart" uri="{C3380CC4-5D6E-409C-BE32-E72D297353CC}">
              <c16:uniqueId val="{00000000-B55A-4A0C-9BF7-6DF2155F4D59}"/>
            </c:ext>
          </c:extLst>
        </c:ser>
        <c:ser>
          <c:idx val="1"/>
          <c:order val="1"/>
          <c:spPr>
            <a:solidFill>
              <a:srgbClr val="C0E6F4"/>
            </a:solidFill>
            <a:ln w="9525" cap="flat" algn="ctr">
              <a:solidFill>
                <a:srgbClr val="808080"/>
              </a:solidFill>
              <a:prstDash val="solid"/>
            </a:ln>
          </c:spPr>
          <c:invertIfNegative val="0"/>
          <c:dLbls>
            <c:spPr>
              <a:noFill/>
              <a:ln>
                <a:noFill/>
              </a:ln>
              <a:effectLst/>
            </c:spPr>
            <c:txPr>
              <a:bodyPr wrap="square" lIns="38100" tIns="19050" rIns="38100" bIns="19050" anchor="ctr">
                <a:spAutoFit/>
              </a:bodyPr>
              <a:lstStyle/>
              <a:p>
                <a:pPr>
                  <a:defRPr lang="ja-JP"/>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Sheet1!$A$2:$J$2</c:f>
              <c:numCache>
                <c:formatCode>General</c:formatCode>
                <c:ptCount val="10"/>
                <c:pt idx="0">
                  <c:v>1205</c:v>
                </c:pt>
                <c:pt idx="1">
                  <c:v>1345</c:v>
                </c:pt>
                <c:pt idx="2">
                  <c:v>1496</c:v>
                </c:pt>
                <c:pt idx="3">
                  <c:v>1568</c:v>
                </c:pt>
                <c:pt idx="4">
                  <c:v>1661</c:v>
                </c:pt>
                <c:pt idx="5">
                  <c:v>1766</c:v>
                </c:pt>
                <c:pt idx="6">
                  <c:v>1852</c:v>
                </c:pt>
                <c:pt idx="7">
                  <c:v>2047</c:v>
                </c:pt>
                <c:pt idx="8">
                  <c:v>2109</c:v>
                </c:pt>
                <c:pt idx="9">
                  <c:v>2145</c:v>
                </c:pt>
              </c:numCache>
            </c:numRef>
          </c:val>
          <c:extLst>
            <c:ext xmlns:c16="http://schemas.microsoft.com/office/drawing/2014/chart" uri="{C3380CC4-5D6E-409C-BE32-E72D297353CC}">
              <c16:uniqueId val="{00000001-B55A-4A0C-9BF7-6DF2155F4D59}"/>
            </c:ext>
          </c:extLst>
        </c:ser>
        <c:dLbls>
          <c:showLegendKey val="0"/>
          <c:showVal val="0"/>
          <c:showCatName val="0"/>
          <c:showSerName val="0"/>
          <c:showPercent val="0"/>
          <c:showBubbleSize val="0"/>
        </c:dLbls>
        <c:gapWidth val="60"/>
        <c:overlap val="100"/>
        <c:axId val="2137313248"/>
        <c:axId val="1"/>
      </c:barChart>
      <c:catAx>
        <c:axId val="2137313248"/>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2137313248"/>
        <c:crosses val="min"/>
        <c:crossBetween val="between"/>
        <c:majorUnit val="500"/>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984528832630098E-2"/>
          <c:y val="2.2433132010353754E-2"/>
          <c:w val="0.89803094233473979"/>
          <c:h val="0.87575496117342533"/>
        </c:manualLayout>
      </c:layout>
      <c:scatterChart>
        <c:scatterStyle val="lineMarker"/>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xVal>
            <c:numRef>
              <c:f>Sheet1!$A$1:$I$1</c:f>
              <c:numCache>
                <c:formatCode>General</c:formatCode>
                <c:ptCount val="9"/>
                <c:pt idx="0">
                  <c:v>15</c:v>
                </c:pt>
                <c:pt idx="1">
                  <c:v>16</c:v>
                </c:pt>
                <c:pt idx="2">
                  <c:v>17</c:v>
                </c:pt>
                <c:pt idx="3">
                  <c:v>18</c:v>
                </c:pt>
                <c:pt idx="4">
                  <c:v>19</c:v>
                </c:pt>
                <c:pt idx="5">
                  <c:v>20</c:v>
                </c:pt>
                <c:pt idx="6">
                  <c:v>21</c:v>
                </c:pt>
                <c:pt idx="7">
                  <c:v>22</c:v>
                </c:pt>
                <c:pt idx="8">
                  <c:v>23</c:v>
                </c:pt>
              </c:numCache>
            </c:numRef>
          </c:xVal>
          <c:yVal>
            <c:numRef>
              <c:f>Sheet1!$A$2:$I$2</c:f>
              <c:numCache>
                <c:formatCode>General</c:formatCode>
                <c:ptCount val="9"/>
                <c:pt idx="0">
                  <c:v>335728</c:v>
                </c:pt>
                <c:pt idx="1">
                  <c:v>352160</c:v>
                </c:pt>
                <c:pt idx="2">
                  <c:v>355725</c:v>
                </c:pt>
                <c:pt idx="3">
                  <c:v>360060</c:v>
                </c:pt>
                <c:pt idx="4">
                  <c:v>360243</c:v>
                </c:pt>
                <c:pt idx="5">
                  <c:v>372464</c:v>
                </c:pt>
                <c:pt idx="6">
                  <c:v>378974</c:v>
                </c:pt>
                <c:pt idx="7">
                  <c:v>389430</c:v>
                </c:pt>
                <c:pt idx="8">
                  <c:v>395422</c:v>
                </c:pt>
              </c:numCache>
            </c:numRef>
          </c:yVal>
          <c:smooth val="0"/>
          <c:extLst>
            <c:ext xmlns:c16="http://schemas.microsoft.com/office/drawing/2014/chart" uri="{C3380CC4-5D6E-409C-BE32-E72D297353CC}">
              <c16:uniqueId val="{00000000-FCF6-4A87-970D-627F7B3D6E67}"/>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xVal>
            <c:numRef>
              <c:f>Sheet1!$A$1:$I$1</c:f>
              <c:numCache>
                <c:formatCode>General</c:formatCode>
                <c:ptCount val="9"/>
                <c:pt idx="0">
                  <c:v>15</c:v>
                </c:pt>
                <c:pt idx="1">
                  <c:v>16</c:v>
                </c:pt>
                <c:pt idx="2">
                  <c:v>17</c:v>
                </c:pt>
                <c:pt idx="3">
                  <c:v>18</c:v>
                </c:pt>
                <c:pt idx="4">
                  <c:v>19</c:v>
                </c:pt>
                <c:pt idx="5">
                  <c:v>20</c:v>
                </c:pt>
                <c:pt idx="6">
                  <c:v>21</c:v>
                </c:pt>
                <c:pt idx="7">
                  <c:v>22</c:v>
                </c:pt>
                <c:pt idx="8">
                  <c:v>23</c:v>
                </c:pt>
              </c:numCache>
            </c:numRef>
          </c:xVal>
          <c:yVal>
            <c:numRef>
              <c:f>Sheet1!$A$3:$I$3</c:f>
              <c:numCache>
                <c:formatCode>General</c:formatCode>
                <c:ptCount val="9"/>
                <c:pt idx="0">
                  <c:v>283275</c:v>
                </c:pt>
                <c:pt idx="1">
                  <c:v>286675</c:v>
                </c:pt>
                <c:pt idx="2">
                  <c:v>297307</c:v>
                </c:pt>
                <c:pt idx="3">
                  <c:v>305985</c:v>
                </c:pt>
                <c:pt idx="4">
                  <c:v>309418</c:v>
                </c:pt>
                <c:pt idx="5">
                  <c:v>307501</c:v>
                </c:pt>
                <c:pt idx="6">
                  <c:v>324292</c:v>
                </c:pt>
                <c:pt idx="7">
                  <c:v>332831</c:v>
                </c:pt>
                <c:pt idx="8">
                  <c:v>357004</c:v>
                </c:pt>
              </c:numCache>
            </c:numRef>
          </c:yVal>
          <c:smooth val="0"/>
          <c:extLst>
            <c:ext xmlns:c16="http://schemas.microsoft.com/office/drawing/2014/chart" uri="{C3380CC4-5D6E-409C-BE32-E72D297353CC}">
              <c16:uniqueId val="{00000001-FCF6-4A87-970D-627F7B3D6E67}"/>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dPt>
            <c:idx val="0"/>
            <c:marker>
              <c:symbol val="none"/>
            </c:marker>
            <c:bubble3D val="0"/>
            <c:extLst>
              <c:ext xmlns:c16="http://schemas.microsoft.com/office/drawing/2014/chart" uri="{C3380CC4-5D6E-409C-BE32-E72D297353CC}">
                <c16:uniqueId val="{00000002-FCF6-4A87-970D-627F7B3D6E67}"/>
              </c:ext>
            </c:extLst>
          </c:dPt>
          <c:dPt>
            <c:idx val="1"/>
            <c:marker>
              <c:symbol val="none"/>
            </c:marker>
            <c:bubble3D val="0"/>
            <c:extLst>
              <c:ext xmlns:c16="http://schemas.microsoft.com/office/drawing/2014/chart" uri="{C3380CC4-5D6E-409C-BE32-E72D297353CC}">
                <c16:uniqueId val="{00000003-FCF6-4A87-970D-627F7B3D6E67}"/>
              </c:ext>
            </c:extLst>
          </c:dPt>
          <c:dPt>
            <c:idx val="2"/>
            <c:marker>
              <c:symbol val="none"/>
            </c:marker>
            <c:bubble3D val="0"/>
            <c:extLst>
              <c:ext xmlns:c16="http://schemas.microsoft.com/office/drawing/2014/chart" uri="{C3380CC4-5D6E-409C-BE32-E72D297353CC}">
                <c16:uniqueId val="{00000004-FCF6-4A87-970D-627F7B3D6E67}"/>
              </c:ext>
            </c:extLst>
          </c:dPt>
          <c:dPt>
            <c:idx val="3"/>
            <c:marker>
              <c:symbol val="none"/>
            </c:marker>
            <c:bubble3D val="0"/>
            <c:extLst>
              <c:ext xmlns:c16="http://schemas.microsoft.com/office/drawing/2014/chart" uri="{C3380CC4-5D6E-409C-BE32-E72D297353CC}">
                <c16:uniqueId val="{00000005-FCF6-4A87-970D-627F7B3D6E67}"/>
              </c:ext>
            </c:extLst>
          </c:dPt>
          <c:dPt>
            <c:idx val="4"/>
            <c:marker>
              <c:symbol val="none"/>
            </c:marker>
            <c:bubble3D val="0"/>
            <c:extLst>
              <c:ext xmlns:c16="http://schemas.microsoft.com/office/drawing/2014/chart" uri="{C3380CC4-5D6E-409C-BE32-E72D297353CC}">
                <c16:uniqueId val="{00000006-FCF6-4A87-970D-627F7B3D6E67}"/>
              </c:ext>
            </c:extLst>
          </c:dPt>
          <c:dPt>
            <c:idx val="5"/>
            <c:marker>
              <c:symbol val="none"/>
            </c:marker>
            <c:bubble3D val="0"/>
            <c:extLst>
              <c:ext xmlns:c16="http://schemas.microsoft.com/office/drawing/2014/chart" uri="{C3380CC4-5D6E-409C-BE32-E72D297353CC}">
                <c16:uniqueId val="{00000007-FCF6-4A87-970D-627F7B3D6E67}"/>
              </c:ext>
            </c:extLst>
          </c:dPt>
          <c:dPt>
            <c:idx val="6"/>
            <c:marker>
              <c:symbol val="none"/>
            </c:marker>
            <c:bubble3D val="0"/>
            <c:extLst>
              <c:ext xmlns:c16="http://schemas.microsoft.com/office/drawing/2014/chart" uri="{C3380CC4-5D6E-409C-BE32-E72D297353CC}">
                <c16:uniqueId val="{00000008-FCF6-4A87-970D-627F7B3D6E67}"/>
              </c:ext>
            </c:extLst>
          </c:dPt>
          <c:dPt>
            <c:idx val="7"/>
            <c:marker>
              <c:symbol val="none"/>
            </c:marker>
            <c:bubble3D val="0"/>
            <c:extLst>
              <c:ext xmlns:c16="http://schemas.microsoft.com/office/drawing/2014/chart" uri="{C3380CC4-5D6E-409C-BE32-E72D297353CC}">
                <c16:uniqueId val="{00000009-FCF6-4A87-970D-627F7B3D6E67}"/>
              </c:ext>
            </c:extLst>
          </c:dPt>
          <c:dPt>
            <c:idx val="8"/>
            <c:marker>
              <c:symbol val="none"/>
            </c:marker>
            <c:bubble3D val="0"/>
            <c:extLst>
              <c:ext xmlns:c16="http://schemas.microsoft.com/office/drawing/2014/chart" uri="{C3380CC4-5D6E-409C-BE32-E72D297353CC}">
                <c16:uniqueId val="{0000000A-FCF6-4A87-970D-627F7B3D6E67}"/>
              </c:ext>
            </c:extLst>
          </c:dPt>
          <c:xVal>
            <c:numRef>
              <c:f>Sheet1!$A$1:$I$1</c:f>
              <c:numCache>
                <c:formatCode>General</c:formatCode>
                <c:ptCount val="9"/>
                <c:pt idx="0">
                  <c:v>15</c:v>
                </c:pt>
                <c:pt idx="1">
                  <c:v>16</c:v>
                </c:pt>
                <c:pt idx="2">
                  <c:v>17</c:v>
                </c:pt>
                <c:pt idx="3">
                  <c:v>18</c:v>
                </c:pt>
                <c:pt idx="4">
                  <c:v>19</c:v>
                </c:pt>
                <c:pt idx="5">
                  <c:v>20</c:v>
                </c:pt>
                <c:pt idx="6">
                  <c:v>21</c:v>
                </c:pt>
                <c:pt idx="7">
                  <c:v>22</c:v>
                </c:pt>
                <c:pt idx="8">
                  <c:v>23</c:v>
                </c:pt>
              </c:numCache>
            </c:numRef>
          </c:xVal>
          <c:yVal>
            <c:numRef>
              <c:f>Sheet1!$A$4:$I$4</c:f>
              <c:numCache>
                <c:formatCode>General</c:formatCode>
                <c:ptCount val="9"/>
              </c:numCache>
            </c:numRef>
          </c:yVal>
          <c:smooth val="0"/>
          <c:extLst>
            <c:ext xmlns:c16="http://schemas.microsoft.com/office/drawing/2014/chart" uri="{C3380CC4-5D6E-409C-BE32-E72D297353CC}">
              <c16:uniqueId val="{0000000B-FCF6-4A87-970D-627F7B3D6E67}"/>
            </c:ext>
          </c:extLst>
        </c:ser>
        <c:ser>
          <c:idx val="3"/>
          <c:order val="3"/>
          <c:spPr>
            <a:ln w="9525" cmpd="sng" algn="ctr">
              <a:solidFill>
                <a:srgbClr val="4D4D4D"/>
              </a:solidFill>
              <a:prstDash val="solid"/>
            </a:ln>
          </c:spPr>
          <c:marker>
            <c:symbol val="diamond"/>
            <c:size val="6"/>
            <c:spPr>
              <a:solidFill>
                <a:srgbClr val="4D4D4D"/>
              </a:solidFill>
              <a:ln w="9525" cmpd="sng" algn="ctr">
                <a:solidFill>
                  <a:srgbClr val="4D4D4D"/>
                </a:solidFill>
                <a:prstDash val="solid"/>
              </a:ln>
            </c:spPr>
          </c:marker>
          <c:xVal>
            <c:numRef>
              <c:f>Sheet1!$A$1:$I$1</c:f>
              <c:numCache>
                <c:formatCode>General</c:formatCode>
                <c:ptCount val="9"/>
                <c:pt idx="0">
                  <c:v>15</c:v>
                </c:pt>
                <c:pt idx="1">
                  <c:v>16</c:v>
                </c:pt>
                <c:pt idx="2">
                  <c:v>17</c:v>
                </c:pt>
                <c:pt idx="3">
                  <c:v>18</c:v>
                </c:pt>
                <c:pt idx="4">
                  <c:v>19</c:v>
                </c:pt>
                <c:pt idx="5">
                  <c:v>20</c:v>
                </c:pt>
                <c:pt idx="6">
                  <c:v>21</c:v>
                </c:pt>
                <c:pt idx="7">
                  <c:v>22</c:v>
                </c:pt>
                <c:pt idx="8">
                  <c:v>23</c:v>
                </c:pt>
              </c:numCache>
            </c:numRef>
          </c:xVal>
          <c:yVal>
            <c:numRef>
              <c:f>Sheet1!$A$5:$I$5</c:f>
              <c:numCache>
                <c:formatCode>General</c:formatCode>
                <c:ptCount val="9"/>
                <c:pt idx="0">
                  <c:v>15894</c:v>
                </c:pt>
                <c:pt idx="1">
                  <c:v>16798</c:v>
                </c:pt>
                <c:pt idx="2">
                  <c:v>17073</c:v>
                </c:pt>
                <c:pt idx="3">
                  <c:v>15087</c:v>
                </c:pt>
                <c:pt idx="4">
                  <c:v>16870</c:v>
                </c:pt>
                <c:pt idx="5">
                  <c:v>14528</c:v>
                </c:pt>
                <c:pt idx="6">
                  <c:v>15052</c:v>
                </c:pt>
                <c:pt idx="7">
                  <c:v>15337</c:v>
                </c:pt>
                <c:pt idx="8">
                  <c:v>18056</c:v>
                </c:pt>
              </c:numCache>
            </c:numRef>
          </c:yVal>
          <c:smooth val="0"/>
          <c:extLst>
            <c:ext xmlns:c16="http://schemas.microsoft.com/office/drawing/2014/chart" uri="{C3380CC4-5D6E-409C-BE32-E72D297353CC}">
              <c16:uniqueId val="{0000000C-FCF6-4A87-970D-627F7B3D6E67}"/>
            </c:ext>
          </c:extLst>
        </c:ser>
        <c:dLbls>
          <c:showLegendKey val="0"/>
          <c:showVal val="0"/>
          <c:showCatName val="0"/>
          <c:showSerName val="0"/>
          <c:showPercent val="0"/>
          <c:showBubbleSize val="0"/>
        </c:dLbls>
        <c:axId val="4"/>
        <c:axId val="5"/>
      </c:scatterChart>
      <c:valAx>
        <c:axId val="4"/>
        <c:scaling>
          <c:orientation val="minMax"/>
          <c:max val="23"/>
          <c:min val="15"/>
        </c:scaling>
        <c:delete val="0"/>
        <c:axPos val="b"/>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5"/>
        <c:crosses val="min"/>
        <c:crossBetween val="midCat"/>
        <c:majorUnit val="1"/>
      </c:valAx>
      <c:valAx>
        <c:axId val="5"/>
        <c:scaling>
          <c:orientation val="minMax"/>
          <c:max val="40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4"/>
        <c:crosses val="min"/>
        <c:crossBetween val="midCat"/>
        <c:majorUnit val="50000"/>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322033898305083E-2"/>
          <c:y val="6.6208082545141878E-2"/>
          <c:w val="0.90305084745762709"/>
          <c:h val="0.87274290627687012"/>
        </c:manualLayout>
      </c:layout>
      <c:lineChart>
        <c:grouping val="standard"/>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Lbls>
            <c:dLbl>
              <c:idx val="0"/>
              <c:layout>
                <c:manualLayout>
                  <c:x val="0"/>
                  <c:y val="-4.64316423043852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A27-46A2-B914-4AAC9E1B0109}"/>
                </c:ext>
              </c:extLst>
            </c:dLbl>
            <c:dLbl>
              <c:idx val="1"/>
              <c:layout>
                <c:manualLayout>
                  <c:x val="0"/>
                  <c:y val="-4.64316423043852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A27-46A2-B914-4AAC9E1B0109}"/>
                </c:ext>
              </c:extLst>
            </c:dLbl>
            <c:dLbl>
              <c:idx val="2"/>
              <c:layout>
                <c:manualLayout>
                  <c:x val="0"/>
                  <c:y val="-4.64316423043852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A27-46A2-B914-4AAC9E1B0109}"/>
                </c:ext>
              </c:extLst>
            </c:dLbl>
            <c:dLbl>
              <c:idx val="3"/>
              <c:layout>
                <c:manualLayout>
                  <c:x val="0"/>
                  <c:y val="-4.64316423043852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A27-46A2-B914-4AAC9E1B0109}"/>
                </c:ext>
              </c:extLst>
            </c:dLbl>
            <c:dLbl>
              <c:idx val="4"/>
              <c:layout>
                <c:manualLayout>
                  <c:x val="0"/>
                  <c:y val="-4.64316423043852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A27-46A2-B914-4AAC9E1B0109}"/>
                </c:ext>
              </c:extLst>
            </c:dLbl>
            <c:dLbl>
              <c:idx val="5"/>
              <c:layout>
                <c:manualLayout>
                  <c:x val="0"/>
                  <c:y val="-4.64316423043852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A27-46A2-B914-4AAC9E1B0109}"/>
                </c:ext>
              </c:extLst>
            </c:dLbl>
            <c:dLbl>
              <c:idx val="6"/>
              <c:layout>
                <c:manualLayout>
                  <c:x val="0"/>
                  <c:y val="-4.64316423043852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A27-46A2-B914-4AAC9E1B0109}"/>
                </c:ext>
              </c:extLst>
            </c:dLbl>
            <c:dLbl>
              <c:idx val="7"/>
              <c:layout>
                <c:manualLayout>
                  <c:x val="0"/>
                  <c:y val="-4.64316423043852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A27-46A2-B914-4AAC9E1B0109}"/>
                </c:ext>
              </c:extLst>
            </c:dLbl>
            <c:dLbl>
              <c:idx val="8"/>
              <c:layout>
                <c:manualLayout>
                  <c:x val="0"/>
                  <c:y val="-4.64316423043852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A27-46A2-B914-4AAC9E1B010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Sheet1!$A$1:$I$1</c:f>
              <c:numCache>
                <c:formatCode>General</c:formatCode>
                <c:ptCount val="9"/>
                <c:pt idx="0">
                  <c:v>27.73</c:v>
                </c:pt>
                <c:pt idx="1">
                  <c:v>28.81</c:v>
                </c:pt>
                <c:pt idx="2">
                  <c:v>28.83</c:v>
                </c:pt>
                <c:pt idx="3">
                  <c:v>28.9</c:v>
                </c:pt>
                <c:pt idx="4">
                  <c:v>28.65</c:v>
                </c:pt>
                <c:pt idx="5">
                  <c:v>29.37</c:v>
                </c:pt>
                <c:pt idx="6">
                  <c:v>29.69</c:v>
                </c:pt>
                <c:pt idx="7">
                  <c:v>30.28</c:v>
                </c:pt>
                <c:pt idx="8">
                  <c:v>30.48</c:v>
                </c:pt>
              </c:numCache>
            </c:numRef>
          </c:val>
          <c:smooth val="0"/>
          <c:extLst>
            <c:ext xmlns:c16="http://schemas.microsoft.com/office/drawing/2014/chart" uri="{C3380CC4-5D6E-409C-BE32-E72D297353CC}">
              <c16:uniqueId val="{00000009-5A27-46A2-B914-4AAC9E1B0109}"/>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Lbls>
            <c:dLbl>
              <c:idx val="0"/>
              <c:layout>
                <c:manualLayout>
                  <c:x val="0"/>
                  <c:y val="4.64316423043852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A27-46A2-B914-4AAC9E1B0109}"/>
                </c:ext>
              </c:extLst>
            </c:dLbl>
            <c:dLbl>
              <c:idx val="1"/>
              <c:layout>
                <c:manualLayout>
                  <c:x val="0"/>
                  <c:y val="4.64316423043852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5A27-46A2-B914-4AAC9E1B0109}"/>
                </c:ext>
              </c:extLst>
            </c:dLbl>
            <c:dLbl>
              <c:idx val="2"/>
              <c:layout>
                <c:manualLayout>
                  <c:x val="0"/>
                  <c:y val="4.64316423043852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5A27-46A2-B914-4AAC9E1B0109}"/>
                </c:ext>
              </c:extLst>
            </c:dLbl>
            <c:dLbl>
              <c:idx val="3"/>
              <c:layout>
                <c:manualLayout>
                  <c:x val="0"/>
                  <c:y val="4.64316423043852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5A27-46A2-B914-4AAC9E1B0109}"/>
                </c:ext>
              </c:extLst>
            </c:dLbl>
            <c:dLbl>
              <c:idx val="4"/>
              <c:layout>
                <c:manualLayout>
                  <c:x val="0"/>
                  <c:y val="4.64316423043852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5A27-46A2-B914-4AAC9E1B0109}"/>
                </c:ext>
              </c:extLst>
            </c:dLbl>
            <c:dLbl>
              <c:idx val="5"/>
              <c:layout>
                <c:manualLayout>
                  <c:x val="0"/>
                  <c:y val="4.64316423043852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5A27-46A2-B914-4AAC9E1B0109}"/>
                </c:ext>
              </c:extLst>
            </c:dLbl>
            <c:dLbl>
              <c:idx val="6"/>
              <c:layout>
                <c:manualLayout>
                  <c:x val="0"/>
                  <c:y val="4.64316423043852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5A27-46A2-B914-4AAC9E1B0109}"/>
                </c:ext>
              </c:extLst>
            </c:dLbl>
            <c:dLbl>
              <c:idx val="7"/>
              <c:layout>
                <c:manualLayout>
                  <c:x val="0"/>
                  <c:y val="4.64316423043852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5A27-46A2-B914-4AAC9E1B0109}"/>
                </c:ext>
              </c:extLst>
            </c:dLbl>
            <c:dLbl>
              <c:idx val="8"/>
              <c:layout>
                <c:manualLayout>
                  <c:x val="0"/>
                  <c:y val="4.64316423043852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5A27-46A2-B914-4AAC9E1B010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Sheet1!$A$2:$I$2</c:f>
              <c:numCache>
                <c:formatCode>General</c:formatCode>
                <c:ptCount val="9"/>
                <c:pt idx="0">
                  <c:v>23.4</c:v>
                </c:pt>
                <c:pt idx="1">
                  <c:v>23.45</c:v>
                </c:pt>
                <c:pt idx="2">
                  <c:v>24.09</c:v>
                </c:pt>
                <c:pt idx="3">
                  <c:v>24.56</c:v>
                </c:pt>
                <c:pt idx="4">
                  <c:v>24.6</c:v>
                </c:pt>
                <c:pt idx="5">
                  <c:v>24.25</c:v>
                </c:pt>
                <c:pt idx="6">
                  <c:v>25.41</c:v>
                </c:pt>
                <c:pt idx="7">
                  <c:v>25.88</c:v>
                </c:pt>
                <c:pt idx="8">
                  <c:v>27.52</c:v>
                </c:pt>
              </c:numCache>
            </c:numRef>
          </c:val>
          <c:smooth val="0"/>
          <c:extLst>
            <c:ext xmlns:c16="http://schemas.microsoft.com/office/drawing/2014/chart" uri="{C3380CC4-5D6E-409C-BE32-E72D297353CC}">
              <c16:uniqueId val="{00000013-5A27-46A2-B914-4AAC9E1B0109}"/>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dPt>
            <c:idx val="0"/>
            <c:marker>
              <c:symbol val="none"/>
            </c:marker>
            <c:bubble3D val="0"/>
            <c:extLst>
              <c:ext xmlns:c16="http://schemas.microsoft.com/office/drawing/2014/chart" uri="{C3380CC4-5D6E-409C-BE32-E72D297353CC}">
                <c16:uniqueId val="{00000014-5A27-46A2-B914-4AAC9E1B0109}"/>
              </c:ext>
            </c:extLst>
          </c:dPt>
          <c:dPt>
            <c:idx val="1"/>
            <c:marker>
              <c:symbol val="none"/>
            </c:marker>
            <c:bubble3D val="0"/>
            <c:extLst>
              <c:ext xmlns:c16="http://schemas.microsoft.com/office/drawing/2014/chart" uri="{C3380CC4-5D6E-409C-BE32-E72D297353CC}">
                <c16:uniqueId val="{00000015-5A27-46A2-B914-4AAC9E1B0109}"/>
              </c:ext>
            </c:extLst>
          </c:dPt>
          <c:dPt>
            <c:idx val="2"/>
            <c:marker>
              <c:symbol val="none"/>
            </c:marker>
            <c:bubble3D val="0"/>
            <c:extLst>
              <c:ext xmlns:c16="http://schemas.microsoft.com/office/drawing/2014/chart" uri="{C3380CC4-5D6E-409C-BE32-E72D297353CC}">
                <c16:uniqueId val="{00000016-5A27-46A2-B914-4AAC9E1B0109}"/>
              </c:ext>
            </c:extLst>
          </c:dPt>
          <c:dPt>
            <c:idx val="3"/>
            <c:marker>
              <c:symbol val="none"/>
            </c:marker>
            <c:bubble3D val="0"/>
            <c:extLst>
              <c:ext xmlns:c16="http://schemas.microsoft.com/office/drawing/2014/chart" uri="{C3380CC4-5D6E-409C-BE32-E72D297353CC}">
                <c16:uniqueId val="{00000017-5A27-46A2-B914-4AAC9E1B0109}"/>
              </c:ext>
            </c:extLst>
          </c:dPt>
          <c:dPt>
            <c:idx val="4"/>
            <c:marker>
              <c:symbol val="none"/>
            </c:marker>
            <c:bubble3D val="0"/>
            <c:extLst>
              <c:ext xmlns:c16="http://schemas.microsoft.com/office/drawing/2014/chart" uri="{C3380CC4-5D6E-409C-BE32-E72D297353CC}">
                <c16:uniqueId val="{00000018-5A27-46A2-B914-4AAC9E1B0109}"/>
              </c:ext>
            </c:extLst>
          </c:dPt>
          <c:dPt>
            <c:idx val="5"/>
            <c:marker>
              <c:symbol val="none"/>
            </c:marker>
            <c:bubble3D val="0"/>
            <c:extLst>
              <c:ext xmlns:c16="http://schemas.microsoft.com/office/drawing/2014/chart" uri="{C3380CC4-5D6E-409C-BE32-E72D297353CC}">
                <c16:uniqueId val="{00000019-5A27-46A2-B914-4AAC9E1B0109}"/>
              </c:ext>
            </c:extLst>
          </c:dPt>
          <c:dPt>
            <c:idx val="6"/>
            <c:marker>
              <c:symbol val="none"/>
            </c:marker>
            <c:bubble3D val="0"/>
            <c:extLst>
              <c:ext xmlns:c16="http://schemas.microsoft.com/office/drawing/2014/chart" uri="{C3380CC4-5D6E-409C-BE32-E72D297353CC}">
                <c16:uniqueId val="{0000001A-5A27-46A2-B914-4AAC9E1B0109}"/>
              </c:ext>
            </c:extLst>
          </c:dPt>
          <c:dPt>
            <c:idx val="7"/>
            <c:marker>
              <c:symbol val="none"/>
            </c:marker>
            <c:bubble3D val="0"/>
            <c:extLst>
              <c:ext xmlns:c16="http://schemas.microsoft.com/office/drawing/2014/chart" uri="{C3380CC4-5D6E-409C-BE32-E72D297353CC}">
                <c16:uniqueId val="{0000001B-5A27-46A2-B914-4AAC9E1B0109}"/>
              </c:ext>
            </c:extLst>
          </c:dPt>
          <c:dPt>
            <c:idx val="8"/>
            <c:marker>
              <c:symbol val="none"/>
            </c:marker>
            <c:bubble3D val="0"/>
            <c:extLst>
              <c:ext xmlns:c16="http://schemas.microsoft.com/office/drawing/2014/chart" uri="{C3380CC4-5D6E-409C-BE32-E72D297353CC}">
                <c16:uniqueId val="{0000001C-5A27-46A2-B914-4AAC9E1B0109}"/>
              </c:ext>
            </c:extLst>
          </c:dPt>
          <c:val>
            <c:numRef>
              <c:f>Sheet1!$A$3:$I$3</c:f>
              <c:numCache>
                <c:formatCode>General</c:formatCode>
                <c:ptCount val="9"/>
              </c:numCache>
            </c:numRef>
          </c:val>
          <c:smooth val="0"/>
          <c:extLst>
            <c:ext xmlns:c16="http://schemas.microsoft.com/office/drawing/2014/chart" uri="{C3380CC4-5D6E-409C-BE32-E72D297353CC}">
              <c16:uniqueId val="{0000001D-5A27-46A2-B914-4AAC9E1B0109}"/>
            </c:ext>
          </c:extLst>
        </c:ser>
        <c:ser>
          <c:idx val="3"/>
          <c:order val="3"/>
          <c:spPr>
            <a:ln w="9525" cmpd="sng" algn="ctr">
              <a:solidFill>
                <a:srgbClr val="4D4D4D"/>
              </a:solidFill>
              <a:prstDash val="solid"/>
            </a:ln>
          </c:spPr>
          <c:marker>
            <c:symbol val="diamond"/>
            <c:size val="6"/>
            <c:spPr>
              <a:solidFill>
                <a:srgbClr val="4D4D4D"/>
              </a:solidFill>
              <a:ln w="9525" cmpd="sng" algn="ctr">
                <a:solidFill>
                  <a:srgbClr val="4D4D4D"/>
                </a:solidFill>
                <a:prstDash val="solid"/>
              </a:ln>
            </c:spPr>
          </c:marker>
          <c:dLbls>
            <c:dLbl>
              <c:idx val="0"/>
              <c:layout>
                <c:manualLayout>
                  <c:x val="0"/>
                  <c:y val="-4.64316423043852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5A27-46A2-B914-4AAC9E1B0109}"/>
                </c:ext>
              </c:extLst>
            </c:dLbl>
            <c:dLbl>
              <c:idx val="1"/>
              <c:layout>
                <c:manualLayout>
                  <c:x val="0"/>
                  <c:y val="-4.64316423043852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5A27-46A2-B914-4AAC9E1B0109}"/>
                </c:ext>
              </c:extLst>
            </c:dLbl>
            <c:dLbl>
              <c:idx val="2"/>
              <c:layout>
                <c:manualLayout>
                  <c:x val="0"/>
                  <c:y val="-4.64316423043852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5A27-46A2-B914-4AAC9E1B0109}"/>
                </c:ext>
              </c:extLst>
            </c:dLbl>
            <c:dLbl>
              <c:idx val="3"/>
              <c:layout>
                <c:manualLayout>
                  <c:x val="0"/>
                  <c:y val="-4.64316423043852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5A27-46A2-B914-4AAC9E1B0109}"/>
                </c:ext>
              </c:extLst>
            </c:dLbl>
            <c:dLbl>
              <c:idx val="4"/>
              <c:layout>
                <c:manualLayout>
                  <c:x val="0"/>
                  <c:y val="-4.64316423043852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5A27-46A2-B914-4AAC9E1B0109}"/>
                </c:ext>
              </c:extLst>
            </c:dLbl>
            <c:dLbl>
              <c:idx val="5"/>
              <c:layout>
                <c:manualLayout>
                  <c:x val="0"/>
                  <c:y val="-4.64316423043852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5A27-46A2-B914-4AAC9E1B0109}"/>
                </c:ext>
              </c:extLst>
            </c:dLbl>
            <c:dLbl>
              <c:idx val="6"/>
              <c:layout>
                <c:manualLayout>
                  <c:x val="0"/>
                  <c:y val="-4.64316423043852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5A27-46A2-B914-4AAC9E1B0109}"/>
                </c:ext>
              </c:extLst>
            </c:dLbl>
            <c:dLbl>
              <c:idx val="7"/>
              <c:layout>
                <c:manualLayout>
                  <c:x val="0"/>
                  <c:y val="-4.64316423043852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5A27-46A2-B914-4AAC9E1B0109}"/>
                </c:ext>
              </c:extLst>
            </c:dLbl>
            <c:dLbl>
              <c:idx val="8"/>
              <c:layout>
                <c:manualLayout>
                  <c:x val="0"/>
                  <c:y val="-4.64316423043852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5A27-46A2-B914-4AAC9E1B010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Sheet1!$A$4:$I$4</c:f>
              <c:numCache>
                <c:formatCode>General</c:formatCode>
                <c:ptCount val="9"/>
                <c:pt idx="0">
                  <c:v>1.31</c:v>
                </c:pt>
                <c:pt idx="1">
                  <c:v>1.37</c:v>
                </c:pt>
                <c:pt idx="2">
                  <c:v>1.38</c:v>
                </c:pt>
                <c:pt idx="3">
                  <c:v>1.21</c:v>
                </c:pt>
                <c:pt idx="4">
                  <c:v>1.34</c:v>
                </c:pt>
                <c:pt idx="5">
                  <c:v>1.1499999999999999</c:v>
                </c:pt>
                <c:pt idx="6">
                  <c:v>1.18</c:v>
                </c:pt>
                <c:pt idx="7">
                  <c:v>1.19</c:v>
                </c:pt>
                <c:pt idx="8">
                  <c:v>1.39</c:v>
                </c:pt>
              </c:numCache>
            </c:numRef>
          </c:val>
          <c:smooth val="0"/>
          <c:extLst>
            <c:ext xmlns:c16="http://schemas.microsoft.com/office/drawing/2014/chart" uri="{C3380CC4-5D6E-409C-BE32-E72D297353CC}">
              <c16:uniqueId val="{00000027-5A27-46A2-B914-4AAC9E1B0109}"/>
            </c:ext>
          </c:extLst>
        </c:ser>
        <c:dLbls>
          <c:showLegendKey val="0"/>
          <c:showVal val="0"/>
          <c:showCatName val="0"/>
          <c:showSerName val="0"/>
          <c:showPercent val="0"/>
          <c:showBubbleSize val="0"/>
        </c:dLbls>
        <c:marker val="1"/>
        <c:smooth val="0"/>
        <c:axId val="2131289168"/>
        <c:axId val="1"/>
      </c:lineChart>
      <c:catAx>
        <c:axId val="2131289168"/>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32"/>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131289168"/>
        <c:crosses val="min"/>
        <c:crossBetween val="between"/>
        <c:majorUnit val="2"/>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24009324009324E-3"/>
          <c:y val="7.2608913370055081E-2"/>
          <c:w val="0.98135198135198132"/>
          <c:h val="0.90135202804206305"/>
        </c:manualLayout>
      </c:layout>
      <c:barChart>
        <c:barDir val="col"/>
        <c:grouping val="stacked"/>
        <c:varyColors val="0"/>
        <c:ser>
          <c:idx val="0"/>
          <c:order val="0"/>
          <c:spPr>
            <a:solidFill>
              <a:schemeClr val="accent1"/>
            </a:solidFill>
            <a:ln>
              <a:noFill/>
            </a:ln>
          </c:spPr>
          <c:invertIfNegative val="0"/>
          <c:dLbls>
            <c:dLbl>
              <c:idx val="0"/>
              <c:layout>
                <c:manualLayout>
                  <c:x val="0"/>
                  <c:y val="-7.411116675012519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08E-4A76-B68F-67CFB37B01FA}"/>
                </c:ext>
              </c:extLst>
            </c:dLbl>
            <c:dLbl>
              <c:idx val="1"/>
              <c:layout>
                <c:manualLayout>
                  <c:x val="0"/>
                  <c:y val="-8.1121682523785682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08E-4A76-B68F-67CFB37B01FA}"/>
                </c:ext>
              </c:extLst>
            </c:dLbl>
            <c:dLbl>
              <c:idx val="2"/>
              <c:layout>
                <c:manualLayout>
                  <c:x val="0"/>
                  <c:y val="-8.8632949424136201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08E-4A76-B68F-67CFB37B01FA}"/>
                </c:ext>
              </c:extLst>
            </c:dLbl>
            <c:dLbl>
              <c:idx val="3"/>
              <c:layout>
                <c:manualLayout>
                  <c:x val="0"/>
                  <c:y val="-9.5643465197796693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08E-4A76-B68F-67CFB37B01FA}"/>
                </c:ext>
              </c:extLst>
            </c:dLbl>
            <c:dLbl>
              <c:idx val="4"/>
              <c:layout>
                <c:manualLayout>
                  <c:x val="0"/>
                  <c:y val="-0.10365548322483725"/>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08E-4A76-B68F-67CFB37B01FA}"/>
                </c:ext>
              </c:extLst>
            </c:dLbl>
            <c:dLbl>
              <c:idx val="5"/>
              <c:layout>
                <c:manualLayout>
                  <c:x val="0"/>
                  <c:y val="-0.11417125688532799"/>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08E-4A76-B68F-67CFB37B01FA}"/>
                </c:ext>
              </c:extLst>
            </c:dLbl>
            <c:dLbl>
              <c:idx val="6"/>
              <c:layout>
                <c:manualLayout>
                  <c:x val="0"/>
                  <c:y val="-0.12669003505257886"/>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08E-4A76-B68F-67CFB37B01FA}"/>
                </c:ext>
              </c:extLst>
            </c:dLbl>
            <c:dLbl>
              <c:idx val="7"/>
              <c:layout>
                <c:manualLayout>
                  <c:x val="3.4068495606957147E-3"/>
                  <c:y val="-0.14421632448673011"/>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08E-4A76-B68F-67CFB37B01FA}"/>
                </c:ext>
              </c:extLst>
            </c:dLbl>
            <c:dLbl>
              <c:idx val="8"/>
              <c:layout>
                <c:manualLayout>
                  <c:x val="6.6343912497758648E-3"/>
                  <c:y val="-0.15723585378067101"/>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08E-4A76-B68F-67CFB37B01FA}"/>
                </c:ext>
              </c:extLst>
            </c:dLbl>
            <c:dLbl>
              <c:idx val="9"/>
              <c:layout>
                <c:manualLayout>
                  <c:x val="8.7860857091626322E-3"/>
                  <c:y val="-0.1672508763144717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08E-4A76-B68F-67CFB37B01FA}"/>
                </c:ext>
              </c:extLst>
            </c:dLbl>
            <c:dLbl>
              <c:idx val="10"/>
              <c:layout>
                <c:manualLayout>
                  <c:x val="9.8619329388560158E-3"/>
                  <c:y val="-0.1772658988482724"/>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08E-4A76-B68F-67CFB37B01FA}"/>
                </c:ext>
              </c:extLst>
            </c:dLbl>
            <c:dLbl>
              <c:idx val="11"/>
              <c:layout>
                <c:manualLayout>
                  <c:x val="0"/>
                  <c:y val="-0.21882824236354531"/>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608E-4A76-B68F-67CFB37B01FA}"/>
                </c:ext>
              </c:extLst>
            </c:dLbl>
            <c:dLbl>
              <c:idx val="12"/>
              <c:layout>
                <c:manualLayout>
                  <c:x val="3.4068495606957147E-3"/>
                  <c:y val="-0.20681021532298446"/>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608E-4A76-B68F-67CFB37B01FA}"/>
                </c:ext>
              </c:extLst>
            </c:dLbl>
            <c:dLbl>
              <c:idx val="13"/>
              <c:layout>
                <c:manualLayout>
                  <c:x val="6.6343912497758648E-3"/>
                  <c:y val="-0.22734101151727593"/>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08E-4A76-B68F-67CFB37B01FA}"/>
                </c:ext>
              </c:extLst>
            </c:dLbl>
            <c:dLbl>
              <c:idx val="14"/>
              <c:layout>
                <c:manualLayout>
                  <c:x val="0"/>
                  <c:y val="-0.25938908362543817"/>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608E-4A76-B68F-67CFB37B01FA}"/>
                </c:ext>
              </c:extLst>
            </c:dLbl>
            <c:dLbl>
              <c:idx val="15"/>
              <c:layout>
                <c:manualLayout>
                  <c:x val="3.2275416890801506E-3"/>
                  <c:y val="-0.26239359038557836"/>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608E-4A76-B68F-67CFB37B01FA}"/>
                </c:ext>
              </c:extLst>
            </c:dLbl>
            <c:dLbl>
              <c:idx val="16"/>
              <c:layout>
                <c:manualLayout>
                  <c:x val="0"/>
                  <c:y val="-0.2944416624937406"/>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608E-4A76-B68F-67CFB37B01FA}"/>
                </c:ext>
              </c:extLst>
            </c:dLbl>
            <c:dLbl>
              <c:idx val="17"/>
              <c:layout>
                <c:manualLayout>
                  <c:x val="0"/>
                  <c:y val="-0.33500250375563345"/>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608E-4A76-B68F-67CFB37B01FA}"/>
                </c:ext>
              </c:extLst>
            </c:dLbl>
            <c:dLbl>
              <c:idx val="18"/>
              <c:layout>
                <c:manualLayout>
                  <c:x val="0"/>
                  <c:y val="-0.36905358037055586"/>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608E-4A76-B68F-67CFB37B01FA}"/>
                </c:ext>
              </c:extLst>
            </c:dLbl>
            <c:dLbl>
              <c:idx val="19"/>
              <c:layout>
                <c:manualLayout>
                  <c:x val="0"/>
                  <c:y val="-0.3985978968452679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608E-4A76-B68F-67CFB37B01FA}"/>
                </c:ext>
              </c:extLst>
            </c:dLbl>
            <c:dLbl>
              <c:idx val="20"/>
              <c:layout>
                <c:manualLayout>
                  <c:x val="0"/>
                  <c:y val="-0.4416624937406109"/>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608E-4A76-B68F-67CFB37B01FA}"/>
                </c:ext>
              </c:extLst>
            </c:dLbl>
            <c:dLbl>
              <c:idx val="21"/>
              <c:layout>
                <c:manualLayout>
                  <c:x val="0"/>
                  <c:y val="-0.4877315973960941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608E-4A76-B68F-67CFB37B01F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412.27871624458697</c:v>
                </c:pt>
                <c:pt idx="1">
                  <c:v>493.68825248820002</c:v>
                </c:pt>
                <c:pt idx="2">
                  <c:v>575.41225766804598</c:v>
                </c:pt>
                <c:pt idx="3">
                  <c:v>652.91234265774199</c:v>
                </c:pt>
                <c:pt idx="4">
                  <c:v>746.75029968183105</c:v>
                </c:pt>
                <c:pt idx="5">
                  <c:v>864.50499031409402</c:v>
                </c:pt>
                <c:pt idx="6">
                  <c:v>1000.40930488455</c:v>
                </c:pt>
                <c:pt idx="7">
                  <c:v>1199.7000856263201</c:v>
                </c:pt>
                <c:pt idx="8">
                  <c:v>1344.95771227674</c:v>
                </c:pt>
                <c:pt idx="9">
                  <c:v>1454.2894927432501</c:v>
                </c:pt>
                <c:pt idx="10">
                  <c:v>1565.7702408237101</c:v>
                </c:pt>
                <c:pt idx="11">
                  <c:v>1741.2366580110399</c:v>
                </c:pt>
                <c:pt idx="12">
                  <c:v>1895.62698436148</c:v>
                </c:pt>
                <c:pt idx="13">
                  <c:v>2124.6054320622202</c:v>
                </c:pt>
                <c:pt idx="14">
                  <c:v>2410.09962913851</c:v>
                </c:pt>
                <c:pt idx="15">
                  <c:v>2518.75162385986</c:v>
                </c:pt>
                <c:pt idx="16">
                  <c:v>2806.5203449305</c:v>
                </c:pt>
                <c:pt idx="17">
                  <c:v>3327.0522522087699</c:v>
                </c:pt>
                <c:pt idx="18">
                  <c:v>3710.2982347961101</c:v>
                </c:pt>
                <c:pt idx="19">
                  <c:v>4038.5464286624801</c:v>
                </c:pt>
                <c:pt idx="20">
                  <c:v>4523.2764064949997</c:v>
                </c:pt>
                <c:pt idx="21">
                  <c:v>5035.3726564403196</c:v>
                </c:pt>
              </c:numCache>
            </c:numRef>
          </c:val>
          <c:extLst>
            <c:ext xmlns:c16="http://schemas.microsoft.com/office/drawing/2014/chart" uri="{C3380CC4-5D6E-409C-BE32-E72D297353CC}">
              <c16:uniqueId val="{00000016-608E-4A76-B68F-67CFB37B01FA}"/>
            </c:ext>
          </c:extLst>
        </c:ser>
        <c:dLbls>
          <c:showLegendKey val="0"/>
          <c:showVal val="0"/>
          <c:showCatName val="0"/>
          <c:showSerName val="0"/>
          <c:showPercent val="0"/>
          <c:showBubbleSize val="0"/>
        </c:dLbls>
        <c:gapWidth val="80"/>
        <c:overlap val="100"/>
        <c:axId val="87012048"/>
        <c:axId val="1"/>
      </c:barChart>
      <c:catAx>
        <c:axId val="87012048"/>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5035.3726564403196"/>
          <c:min val="0"/>
        </c:scaling>
        <c:delete val="1"/>
        <c:axPos val="l"/>
        <c:numFmt formatCode="General" sourceLinked="1"/>
        <c:majorTickMark val="out"/>
        <c:minorTickMark val="none"/>
        <c:tickLblPos val="nextTo"/>
        <c:crossAx val="87012048"/>
        <c:crosses val="min"/>
        <c:crossBetween val="between"/>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063985374771488E-3"/>
          <c:y val="2.4436090225563908E-2"/>
          <c:w val="0.98098720292504571"/>
          <c:h val="0.95112781954887216"/>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val>
            <c:numRef>
              <c:f>Sheet1!$A$1:$X$1</c:f>
              <c:numCache>
                <c:formatCode>General</c:formatCode>
                <c:ptCount val="24"/>
                <c:pt idx="0">
                  <c:v>54085.945590090021</c:v>
                </c:pt>
                <c:pt idx="1">
                  <c:v>58125.352504469993</c:v>
                </c:pt>
                <c:pt idx="2">
                  <c:v>61131.659068550005</c:v>
                </c:pt>
                <c:pt idx="3">
                  <c:v>70940.152429790003</c:v>
                </c:pt>
                <c:pt idx="4">
                  <c:v>75375.446224549989</c:v>
                </c:pt>
                <c:pt idx="5">
                  <c:v>75581.569952040009</c:v>
                </c:pt>
                <c:pt idx="6">
                  <c:v>76734.83269220998</c:v>
                </c:pt>
                <c:pt idx="7">
                  <c:v>79780.994744980009</c:v>
                </c:pt>
                <c:pt idx="8">
                  <c:v>79644.316417269991</c:v>
                </c:pt>
                <c:pt idx="9">
                  <c:v>80139.404082500012</c:v>
                </c:pt>
                <c:pt idx="10">
                  <c:v>78971.575671779996</c:v>
                </c:pt>
                <c:pt idx="11">
                  <c:v>78881.851325540003</c:v>
                </c:pt>
                <c:pt idx="12">
                  <c:v>83541.150350149983</c:v>
                </c:pt>
                <c:pt idx="13">
                  <c:v>86676.1520857</c:v>
                </c:pt>
                <c:pt idx="14">
                  <c:v>85278.674293610005</c:v>
                </c:pt>
                <c:pt idx="15">
                  <c:v>90430.196698140004</c:v>
                </c:pt>
                <c:pt idx="16">
                  <c:v>89662.115070430009</c:v>
                </c:pt>
                <c:pt idx="17">
                  <c:v>90098.782906020002</c:v>
                </c:pt>
                <c:pt idx="18">
                  <c:v>90602.932038610015</c:v>
                </c:pt>
                <c:pt idx="19">
                  <c:v>91334.81697956998</c:v>
                </c:pt>
                <c:pt idx="20">
                  <c:v>95564.667497710005</c:v>
                </c:pt>
                <c:pt idx="21">
                  <c:v>98402.80711637999</c:v>
                </c:pt>
                <c:pt idx="22">
                  <c:v>99144.323125519979</c:v>
                </c:pt>
                <c:pt idx="23">
                  <c:v>98730.452569680012</c:v>
                </c:pt>
              </c:numCache>
            </c:numRef>
          </c:val>
          <c:extLst>
            <c:ext xmlns:c16="http://schemas.microsoft.com/office/drawing/2014/chart" uri="{C3380CC4-5D6E-409C-BE32-E72D297353CC}">
              <c16:uniqueId val="{00000000-7845-4398-A49F-CBD597D0BB70}"/>
            </c:ext>
          </c:extLst>
        </c:ser>
        <c:dLbls>
          <c:showLegendKey val="0"/>
          <c:showVal val="0"/>
          <c:showCatName val="0"/>
          <c:showSerName val="0"/>
          <c:showPercent val="0"/>
          <c:showBubbleSize val="0"/>
        </c:dLbls>
        <c:gapWidth val="60"/>
        <c:overlap val="100"/>
        <c:axId val="776823007"/>
        <c:axId val="1"/>
      </c:barChart>
      <c:catAx>
        <c:axId val="776823007"/>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776823007"/>
        <c:crosses val="min"/>
        <c:crossBetween val="between"/>
        <c:majorUnit val="10000"/>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556786703601108E-2"/>
          <c:y val="0.16720779220779219"/>
          <c:w val="0.93144044321329644"/>
          <c:h val="0.71753246753246758"/>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val>
            <c:numRef>
              <c:f>Sheet1!$A$1:$AC$1</c:f>
              <c:numCache>
                <c:formatCode>General</c:formatCode>
                <c:ptCount val="29"/>
                <c:pt idx="0">
                  <c:v>34.320078127420771</c:v>
                </c:pt>
                <c:pt idx="1">
                  <c:v>33.879559525907624</c:v>
                </c:pt>
                <c:pt idx="2">
                  <c:v>33.43669580397269</c:v>
                </c:pt>
                <c:pt idx="3">
                  <c:v>32.998628728533184</c:v>
                </c:pt>
                <c:pt idx="4">
                  <c:v>32.546920190369711</c:v>
                </c:pt>
                <c:pt idx="5">
                  <c:v>32.069292295476686</c:v>
                </c:pt>
                <c:pt idx="6">
                  <c:v>31.581228801919131</c:v>
                </c:pt>
                <c:pt idx="7">
                  <c:v>31.103491208773832</c:v>
                </c:pt>
                <c:pt idx="8">
                  <c:v>30.645045248219411</c:v>
                </c:pt>
                <c:pt idx="9">
                  <c:v>30.20042478498674</c:v>
                </c:pt>
                <c:pt idx="10">
                  <c:v>29.772032986547419</c:v>
                </c:pt>
                <c:pt idx="11">
                  <c:v>29.375171677247742</c:v>
                </c:pt>
                <c:pt idx="12">
                  <c:v>29.01831181566185</c:v>
                </c:pt>
                <c:pt idx="13">
                  <c:v>28.682864763598104</c:v>
                </c:pt>
                <c:pt idx="14">
                  <c:v>28.344532676125123</c:v>
                </c:pt>
                <c:pt idx="15">
                  <c:v>27.977752814917061</c:v>
                </c:pt>
                <c:pt idx="16">
                  <c:v>27.58025728312915</c:v>
                </c:pt>
                <c:pt idx="17">
                  <c:v>27.165849578311587</c:v>
                </c:pt>
                <c:pt idx="18">
                  <c:v>26.748378716918854</c:v>
                </c:pt>
                <c:pt idx="19">
                  <c:v>26.346773383813478</c:v>
                </c:pt>
                <c:pt idx="20">
                  <c:v>25.984294701503469</c:v>
                </c:pt>
                <c:pt idx="21">
                  <c:v>25.661256854510949</c:v>
                </c:pt>
                <c:pt idx="22">
                  <c:v>25.311320985590758</c:v>
                </c:pt>
                <c:pt idx="23">
                  <c:v>24.917972138363538</c:v>
                </c:pt>
                <c:pt idx="24">
                  <c:v>24.509492732239178</c:v>
                </c:pt>
                <c:pt idx="25">
                  <c:v>24.091060873730264</c:v>
                </c:pt>
                <c:pt idx="26">
                  <c:v>20.874276513390022</c:v>
                </c:pt>
                <c:pt idx="27">
                  <c:v>18.521440385473564</c:v>
                </c:pt>
                <c:pt idx="28">
                  <c:v>16.663412100534146</c:v>
                </c:pt>
              </c:numCache>
            </c:numRef>
          </c:val>
          <c:extLst>
            <c:ext xmlns:c16="http://schemas.microsoft.com/office/drawing/2014/chart" uri="{C3380CC4-5D6E-409C-BE32-E72D297353CC}">
              <c16:uniqueId val="{00000000-7927-436A-9F68-7F20AA1A8017}"/>
            </c:ext>
          </c:extLst>
        </c:ser>
        <c:ser>
          <c:idx val="1"/>
          <c:order val="1"/>
          <c:spPr>
            <a:solidFill>
              <a:srgbClr val="80CCE8"/>
            </a:solidFill>
            <a:ln w="9525" cmpd="sng" algn="ctr">
              <a:solidFill>
                <a:srgbClr val="808080"/>
              </a:solidFill>
              <a:prstDash val="solid"/>
            </a:ln>
          </c:spPr>
          <c:invertIfNegative val="0"/>
          <c:val>
            <c:numRef>
              <c:f>Sheet1!$A$2:$AC$2</c:f>
              <c:numCache>
                <c:formatCode>General</c:formatCode>
                <c:ptCount val="29"/>
                <c:pt idx="0">
                  <c:v>60.665817616919405</c:v>
                </c:pt>
                <c:pt idx="1">
                  <c:v>60.977680423588623</c:v>
                </c:pt>
                <c:pt idx="2">
                  <c:v>61.281659020805648</c:v>
                </c:pt>
                <c:pt idx="3">
                  <c:v>61.582417159625891</c:v>
                </c:pt>
                <c:pt idx="4">
                  <c:v>61.901107256690516</c:v>
                </c:pt>
                <c:pt idx="5">
                  <c:v>62.253129867618171</c:v>
                </c:pt>
                <c:pt idx="6">
                  <c:v>62.627914567637767</c:v>
                </c:pt>
                <c:pt idx="7">
                  <c:v>63.016397890091014</c:v>
                </c:pt>
                <c:pt idx="8">
                  <c:v>63.403738106106729</c:v>
                </c:pt>
                <c:pt idx="9">
                  <c:v>63.777748607070194</c:v>
                </c:pt>
                <c:pt idx="10">
                  <c:v>64.130465691217495</c:v>
                </c:pt>
                <c:pt idx="11">
                  <c:v>64.441530103256554</c:v>
                </c:pt>
                <c:pt idx="12">
                  <c:v>64.698447673934311</c:v>
                </c:pt>
                <c:pt idx="13">
                  <c:v>64.923476241502357</c:v>
                </c:pt>
                <c:pt idx="14">
                  <c:v>65.141003374391573</c:v>
                </c:pt>
                <c:pt idx="15">
                  <c:v>65.371398806924532</c:v>
                </c:pt>
                <c:pt idx="16">
                  <c:v>65.618153232589435</c:v>
                </c:pt>
                <c:pt idx="17">
                  <c:v>65.868230247785746</c:v>
                </c:pt>
                <c:pt idx="18">
                  <c:v>66.107397250130887</c:v>
                </c:pt>
                <c:pt idx="19">
                  <c:v>66.318585041508541</c:v>
                </c:pt>
                <c:pt idx="20">
                  <c:v>66.529625423981372</c:v>
                </c:pt>
                <c:pt idx="21">
                  <c:v>66.75298440974241</c:v>
                </c:pt>
                <c:pt idx="22">
                  <c:v>66.943409174418008</c:v>
                </c:pt>
                <c:pt idx="23">
                  <c:v>67.095382071736395</c:v>
                </c:pt>
                <c:pt idx="24">
                  <c:v>67.241937088257316</c:v>
                </c:pt>
                <c:pt idx="25">
                  <c:v>67.387504746227464</c:v>
                </c:pt>
                <c:pt idx="26">
                  <c:v>68.314144308402021</c:v>
                </c:pt>
                <c:pt idx="27">
                  <c:v>66.686336275164507</c:v>
                </c:pt>
                <c:pt idx="28">
                  <c:v>64.421331348491975</c:v>
                </c:pt>
              </c:numCache>
            </c:numRef>
          </c:val>
          <c:extLst>
            <c:ext xmlns:c16="http://schemas.microsoft.com/office/drawing/2014/chart" uri="{C3380CC4-5D6E-409C-BE32-E72D297353CC}">
              <c16:uniqueId val="{00000001-7927-436A-9F68-7F20AA1A8017}"/>
            </c:ext>
          </c:extLst>
        </c:ser>
        <c:ser>
          <c:idx val="2"/>
          <c:order val="2"/>
          <c:spPr>
            <a:solidFill>
              <a:srgbClr val="C0E6F4"/>
            </a:solidFill>
            <a:ln w="9525" cmpd="sng" algn="ctr">
              <a:solidFill>
                <a:srgbClr val="808080"/>
              </a:solidFill>
              <a:prstDash val="solid"/>
            </a:ln>
          </c:spPr>
          <c:invertIfNegative val="0"/>
          <c:dLbls>
            <c:dLbl>
              <c:idx val="0"/>
              <c:layout>
                <c:manualLayout>
                  <c:x val="0"/>
                  <c:y val="-6.9805194805194801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927-436A-9F68-7F20AA1A8017}"/>
                </c:ext>
              </c:extLst>
            </c:dLbl>
            <c:dLbl>
              <c:idx val="1"/>
              <c:layout>
                <c:manualLayout>
                  <c:x val="0"/>
                  <c:y val="-7.061688311688312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927-436A-9F68-7F20AA1A8017}"/>
                </c:ext>
              </c:extLst>
            </c:dLbl>
            <c:dLbl>
              <c:idx val="2"/>
              <c:layout>
                <c:manualLayout>
                  <c:x val="0"/>
                  <c:y val="-7.061688311688312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927-436A-9F68-7F20AA1A8017}"/>
                </c:ext>
              </c:extLst>
            </c:dLbl>
            <c:dLbl>
              <c:idx val="3"/>
              <c:layout>
                <c:manualLayout>
                  <c:x val="0"/>
                  <c:y val="-7.1428571428571425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927-436A-9F68-7F20AA1A8017}"/>
                </c:ext>
              </c:extLst>
            </c:dLbl>
            <c:dLbl>
              <c:idx val="4"/>
              <c:layout>
                <c:manualLayout>
                  <c:x val="0"/>
                  <c:y val="-7.1428571428571425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927-436A-9F68-7F20AA1A8017}"/>
                </c:ext>
              </c:extLst>
            </c:dLbl>
            <c:dLbl>
              <c:idx val="5"/>
              <c:layout>
                <c:manualLayout>
                  <c:x val="0"/>
                  <c:y val="-7.2240259740259744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927-436A-9F68-7F20AA1A8017}"/>
                </c:ext>
              </c:extLst>
            </c:dLbl>
            <c:dLbl>
              <c:idx val="6"/>
              <c:layout>
                <c:manualLayout>
                  <c:x val="0"/>
                  <c:y val="-7.2240259740259744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927-436A-9F68-7F20AA1A8017}"/>
                </c:ext>
              </c:extLst>
            </c:dLbl>
            <c:dLbl>
              <c:idx val="7"/>
              <c:layout>
                <c:manualLayout>
                  <c:x val="0"/>
                  <c:y val="-7.3051948051948049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927-436A-9F68-7F20AA1A8017}"/>
                </c:ext>
              </c:extLst>
            </c:dLbl>
            <c:dLbl>
              <c:idx val="8"/>
              <c:layout>
                <c:manualLayout>
                  <c:x val="0"/>
                  <c:y val="-7.3051948051948049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927-436A-9F68-7F20AA1A8017}"/>
                </c:ext>
              </c:extLst>
            </c:dLbl>
            <c:dLbl>
              <c:idx val="9"/>
              <c:layout>
                <c:manualLayout>
                  <c:x val="0"/>
                  <c:y val="-7.3051948051948049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927-436A-9F68-7F20AA1A8017}"/>
                </c:ext>
              </c:extLst>
            </c:dLbl>
            <c:dLbl>
              <c:idx val="10"/>
              <c:layout>
                <c:manualLayout>
                  <c:x val="0"/>
                  <c:y val="-7.3863636363636367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7927-436A-9F68-7F20AA1A8017}"/>
                </c:ext>
              </c:extLst>
            </c:dLbl>
            <c:dLbl>
              <c:idx val="11"/>
              <c:layout>
                <c:manualLayout>
                  <c:x val="0"/>
                  <c:y val="-7.3863636363636367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7927-436A-9F68-7F20AA1A8017}"/>
                </c:ext>
              </c:extLst>
            </c:dLbl>
            <c:dLbl>
              <c:idx val="12"/>
              <c:layout>
                <c:manualLayout>
                  <c:x val="0"/>
                  <c:y val="-7.4675324675324672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7927-436A-9F68-7F20AA1A8017}"/>
                </c:ext>
              </c:extLst>
            </c:dLbl>
            <c:dLbl>
              <c:idx val="13"/>
              <c:layout>
                <c:manualLayout>
                  <c:x val="0"/>
                  <c:y val="-7.4675324675324672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7927-436A-9F68-7F20AA1A8017}"/>
                </c:ext>
              </c:extLst>
            </c:dLbl>
            <c:dLbl>
              <c:idx val="14"/>
              <c:layout>
                <c:manualLayout>
                  <c:x val="0"/>
                  <c:y val="-7.5487012987012991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7927-436A-9F68-7F20AA1A8017}"/>
                </c:ext>
              </c:extLst>
            </c:dLbl>
            <c:dLbl>
              <c:idx val="15"/>
              <c:layout>
                <c:manualLayout>
                  <c:x val="0"/>
                  <c:y val="-7.548701298701299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7927-436A-9F68-7F20AA1A8017}"/>
                </c:ext>
              </c:extLst>
            </c:dLbl>
            <c:dLbl>
              <c:idx val="16"/>
              <c:layout>
                <c:manualLayout>
                  <c:x val="0"/>
                  <c:y val="-7.629870129870129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7927-436A-9F68-7F20AA1A8017}"/>
                </c:ext>
              </c:extLst>
            </c:dLbl>
            <c:dLbl>
              <c:idx val="17"/>
              <c:layout>
                <c:manualLayout>
                  <c:x val="0"/>
                  <c:y val="-7.711038961038961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7927-436A-9F68-7F20AA1A8017}"/>
                </c:ext>
              </c:extLst>
            </c:dLbl>
            <c:dLbl>
              <c:idx val="18"/>
              <c:layout>
                <c:manualLayout>
                  <c:x val="0"/>
                  <c:y val="-7.711038961038961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7927-436A-9F68-7F20AA1A8017}"/>
                </c:ext>
              </c:extLst>
            </c:dLbl>
            <c:dLbl>
              <c:idx val="19"/>
              <c:layout>
                <c:manualLayout>
                  <c:x val="0"/>
                  <c:y val="-7.79220779220779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7927-436A-9F68-7F20AA1A8017}"/>
                </c:ext>
              </c:extLst>
            </c:dLbl>
            <c:dLbl>
              <c:idx val="20"/>
              <c:layout>
                <c:manualLayout>
                  <c:x val="0"/>
                  <c:y val="-7.873376623376623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7927-436A-9F68-7F20AA1A8017}"/>
                </c:ext>
              </c:extLst>
            </c:dLbl>
            <c:dLbl>
              <c:idx val="21"/>
              <c:layout>
                <c:manualLayout>
                  <c:x val="0"/>
                  <c:y val="-7.873376623376623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7927-436A-9F68-7F20AA1A8017}"/>
                </c:ext>
              </c:extLst>
            </c:dLbl>
            <c:dLbl>
              <c:idx val="22"/>
              <c:layout>
                <c:manualLayout>
                  <c:x val="0"/>
                  <c:y val="-7.954545454545454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7927-436A-9F68-7F20AA1A8017}"/>
                </c:ext>
              </c:extLst>
            </c:dLbl>
            <c:dLbl>
              <c:idx val="23"/>
              <c:layout>
                <c:manualLayout>
                  <c:x val="0"/>
                  <c:y val="-8.035714285714286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7927-436A-9F68-7F20AA1A8017}"/>
                </c:ext>
              </c:extLst>
            </c:dLbl>
            <c:dLbl>
              <c:idx val="24"/>
              <c:layout>
                <c:manualLayout>
                  <c:x val="0"/>
                  <c:y val="-8.116883116883116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7927-436A-9F68-7F20AA1A8017}"/>
                </c:ext>
              </c:extLst>
            </c:dLbl>
            <c:dLbl>
              <c:idx val="25"/>
              <c:layout>
                <c:manualLayout>
                  <c:x val="0"/>
                  <c:y val="-8.279220779220779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7927-436A-9F68-7F20AA1A8017}"/>
                </c:ext>
              </c:extLst>
            </c:dLbl>
            <c:dLbl>
              <c:idx val="26"/>
              <c:layout>
                <c:manualLayout>
                  <c:x val="0"/>
                  <c:y val="-9.090909090909091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7927-436A-9F68-7F20AA1A801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Sheet1!$A$3:$AC$3</c:f>
              <c:numCache>
                <c:formatCode>General</c:formatCode>
                <c:ptCount val="29"/>
                <c:pt idx="0">
                  <c:v>5.0141042556598237</c:v>
                </c:pt>
                <c:pt idx="1">
                  <c:v>5.1427600505037478</c:v>
                </c:pt>
                <c:pt idx="2">
                  <c:v>5.281645175221672</c:v>
                </c:pt>
                <c:pt idx="3">
                  <c:v>5.4189541118409235</c:v>
                </c:pt>
                <c:pt idx="4">
                  <c:v>5.5519725529397768</c:v>
                </c:pt>
                <c:pt idx="5">
                  <c:v>5.6775778369051455</c:v>
                </c:pt>
                <c:pt idx="6">
                  <c:v>5.790856630443086</c:v>
                </c:pt>
                <c:pt idx="7">
                  <c:v>5.8801109011351604</c:v>
                </c:pt>
                <c:pt idx="8">
                  <c:v>5.9512166456738509</c:v>
                </c:pt>
                <c:pt idx="9">
                  <c:v>6.0218266079430594</c:v>
                </c:pt>
                <c:pt idx="10">
                  <c:v>6.0975013222350771</c:v>
                </c:pt>
                <c:pt idx="11">
                  <c:v>6.1832982194957253</c:v>
                </c:pt>
                <c:pt idx="12">
                  <c:v>6.2832405104038198</c:v>
                </c:pt>
                <c:pt idx="13">
                  <c:v>6.3936589948995426</c:v>
                </c:pt>
                <c:pt idx="14">
                  <c:v>6.5144639494833072</c:v>
                </c:pt>
                <c:pt idx="15">
                  <c:v>6.6508483781584138</c:v>
                </c:pt>
                <c:pt idx="16">
                  <c:v>6.8015894842814006</c:v>
                </c:pt>
                <c:pt idx="17">
                  <c:v>6.9659201739026848</c:v>
                </c:pt>
                <c:pt idx="18">
                  <c:v>7.1442240329502642</c:v>
                </c:pt>
                <c:pt idx="19">
                  <c:v>7.3346415746779803</c:v>
                </c:pt>
                <c:pt idx="20">
                  <c:v>7.4860798745151502</c:v>
                </c:pt>
                <c:pt idx="21">
                  <c:v>7.5857587357466389</c:v>
                </c:pt>
                <c:pt idx="22">
                  <c:v>7.7452698399912538</c:v>
                </c:pt>
                <c:pt idx="23">
                  <c:v>7.9866457899000824</c:v>
                </c:pt>
                <c:pt idx="24">
                  <c:v>8.2485701795035009</c:v>
                </c:pt>
                <c:pt idx="25">
                  <c:v>8.5214343800422689</c:v>
                </c:pt>
                <c:pt idx="26">
                  <c:v>10.811579178207953</c:v>
                </c:pt>
                <c:pt idx="27">
                  <c:v>14.792223339361932</c:v>
                </c:pt>
                <c:pt idx="28">
                  <c:v>18.915256550973869</c:v>
                </c:pt>
              </c:numCache>
            </c:numRef>
          </c:val>
          <c:extLst>
            <c:ext xmlns:c16="http://schemas.microsoft.com/office/drawing/2014/chart" uri="{C3380CC4-5D6E-409C-BE32-E72D297353CC}">
              <c16:uniqueId val="{0000001D-7927-436A-9F68-7F20AA1A8017}"/>
            </c:ext>
          </c:extLst>
        </c:ser>
        <c:dLbls>
          <c:showLegendKey val="0"/>
          <c:showVal val="0"/>
          <c:showCatName val="0"/>
          <c:showSerName val="0"/>
          <c:showPercent val="0"/>
          <c:showBubbleSize val="0"/>
        </c:dLbls>
        <c:gapWidth val="60"/>
        <c:overlap val="100"/>
        <c:axId val="2143593472"/>
        <c:axId val="1"/>
      </c:barChart>
      <c:catAx>
        <c:axId val="2143593472"/>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143593472"/>
        <c:crosses val="min"/>
        <c:crossBetween val="between"/>
        <c:majorUnit val="20"/>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32797764582606E-2"/>
          <c:y val="2.7482269503546101E-2"/>
          <c:w val="0.94359063918966124"/>
          <c:h val="0.94503546099290781"/>
        </c:manualLayout>
      </c:layout>
      <c:barChart>
        <c:barDir val="col"/>
        <c:grouping val="stacked"/>
        <c:varyColors val="0"/>
        <c:ser>
          <c:idx val="0"/>
          <c:order val="0"/>
          <c:spPr>
            <a:solidFill>
              <a:srgbClr val="1F497D"/>
            </a:solidFill>
            <a:ln w="9525" algn="ctr">
              <a:solidFill>
                <a:srgbClr val="808080"/>
              </a:solidFill>
              <a:prstDash val="solid"/>
            </a:ln>
          </c:spPr>
          <c:invertIfNegative val="0"/>
          <c:dPt>
            <c:idx val="1"/>
            <c:invertIfNegative val="0"/>
            <c:bubble3D val="0"/>
            <c:spPr>
              <a:solidFill>
                <a:srgbClr val="1F497D"/>
              </a:solidFill>
              <a:ln w="9525" algn="ctr">
                <a:solidFill>
                  <a:srgbClr val="1F497D"/>
                </a:solidFill>
                <a:prstDash val="solid"/>
              </a:ln>
            </c:spPr>
            <c:extLst>
              <c:ext xmlns:c16="http://schemas.microsoft.com/office/drawing/2014/chart" uri="{C3380CC4-5D6E-409C-BE32-E72D297353CC}">
                <c16:uniqueId val="{00000001-6ABF-46C0-8872-2B1001FFE683}"/>
              </c:ext>
            </c:extLst>
          </c:dPt>
          <c:dPt>
            <c:idx val="3"/>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3-6ABF-46C0-8872-2B1001FFE683}"/>
              </c:ext>
            </c:extLst>
          </c:dPt>
          <c:dLbls>
            <c:dLbl>
              <c:idx val="0"/>
              <c:layout>
                <c:manualLayout>
                  <c:x val="0"/>
                  <c:y val="-0.34485815602836883"/>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ABF-46C0-8872-2B1001FFE683}"/>
                </c:ext>
              </c:extLst>
            </c:dLbl>
            <c:dLbl>
              <c:idx val="1"/>
              <c:layout>
                <c:manualLayout>
                  <c:x val="0"/>
                  <c:y val="-0.32047858379404703"/>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ABF-46C0-8872-2B1001FFE683}"/>
                </c:ext>
              </c:extLst>
            </c:dLbl>
            <c:dLbl>
              <c:idx val="2"/>
              <c:layout>
                <c:manualLayout>
                  <c:x val="0"/>
                  <c:y val="-0.32712765957446815"/>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ABF-46C0-8872-2B1001FFE683}"/>
                </c:ext>
              </c:extLst>
            </c:dLbl>
            <c:dLbl>
              <c:idx val="3"/>
              <c:layout>
                <c:manualLayout>
                  <c:x val="0"/>
                  <c:y val="-0.34707432847489811"/>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ABF-46C0-8872-2B1001FFE683}"/>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#,##0.00;"-"#,##0.00</c:formatCode>
                <c:ptCount val="4"/>
                <c:pt idx="0">
                  <c:v>298.60000000000002</c:v>
                </c:pt>
                <c:pt idx="1">
                  <c:v>274.3</c:v>
                </c:pt>
                <c:pt idx="2">
                  <c:v>286.8</c:v>
                </c:pt>
                <c:pt idx="3">
                  <c:v>304</c:v>
                </c:pt>
              </c:numCache>
            </c:numRef>
          </c:val>
          <c:extLst>
            <c:ext xmlns:c16="http://schemas.microsoft.com/office/drawing/2014/chart" uri="{C3380CC4-5D6E-409C-BE32-E72D297353CC}">
              <c16:uniqueId val="{00000006-6ABF-46C0-8872-2B1001FFE683}"/>
            </c:ext>
          </c:extLst>
        </c:ser>
        <c:dLbls>
          <c:showLegendKey val="0"/>
          <c:showVal val="0"/>
          <c:showCatName val="0"/>
          <c:showSerName val="0"/>
          <c:showPercent val="0"/>
          <c:showBubbleSize val="0"/>
        </c:dLbls>
        <c:gapWidth val="60"/>
        <c:overlap val="100"/>
        <c:axId val="66029183"/>
        <c:axId val="1"/>
      </c:barChart>
      <c:catAx>
        <c:axId val="66029183"/>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45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66029183"/>
        <c:crosses val="min"/>
        <c:crossBetween val="between"/>
        <c:majorUnit val="50"/>
      </c:val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990159901599015E-2"/>
          <c:y val="2.3744292237442923E-2"/>
          <c:w val="0.96801968019680196"/>
          <c:h val="0.9525114155251142"/>
        </c:manualLayout>
      </c:layout>
      <c:barChart>
        <c:barDir val="col"/>
        <c:grouping val="clustered"/>
        <c:varyColors val="0"/>
        <c:ser>
          <c:idx val="0"/>
          <c:order val="0"/>
          <c:spPr>
            <a:solidFill>
              <a:srgbClr val="80CCE8"/>
            </a:solidFill>
            <a:ln w="9525" cmpd="sng" algn="ctr">
              <a:solidFill>
                <a:srgbClr val="808080"/>
              </a:solidFill>
              <a:prstDash val="solid"/>
            </a:ln>
          </c:spPr>
          <c:invertIfNegative val="0"/>
          <c:val>
            <c:numRef>
              <c:f>Sheet1!$A$1:$H$1</c:f>
              <c:numCache>
                <c:formatCode>General</c:formatCode>
                <c:ptCount val="8"/>
                <c:pt idx="0">
                  <c:v>7135021</c:v>
                </c:pt>
                <c:pt idx="1">
                  <c:v>7698200</c:v>
                </c:pt>
                <c:pt idx="2">
                  <c:v>8297806</c:v>
                </c:pt>
                <c:pt idx="3">
                  <c:v>8432594</c:v>
                </c:pt>
                <c:pt idx="4">
                  <c:v>9242931</c:v>
                </c:pt>
                <c:pt idx="5">
                  <c:v>10401152</c:v>
                </c:pt>
                <c:pt idx="6">
                  <c:v>12961550</c:v>
                </c:pt>
                <c:pt idx="7">
                  <c:v>13874038</c:v>
                </c:pt>
              </c:numCache>
            </c:numRef>
          </c:val>
          <c:extLst>
            <c:ext xmlns:c16="http://schemas.microsoft.com/office/drawing/2014/chart" uri="{C3380CC4-5D6E-409C-BE32-E72D297353CC}">
              <c16:uniqueId val="{00000000-7BD7-4FB1-8EB7-EE2E0834177C}"/>
            </c:ext>
          </c:extLst>
        </c:ser>
        <c:ser>
          <c:idx val="1"/>
          <c:order val="1"/>
          <c:spPr>
            <a:solidFill>
              <a:srgbClr val="C0E6F4"/>
            </a:solidFill>
            <a:ln w="9525" cmpd="sng" algn="ctr">
              <a:solidFill>
                <a:srgbClr val="808080"/>
              </a:solidFill>
              <a:prstDash val="solid"/>
            </a:ln>
          </c:spPr>
          <c:invertIfNegative val="0"/>
          <c:val>
            <c:numRef>
              <c:f>Sheet1!$A$2:$H$2</c:f>
              <c:numCache>
                <c:formatCode>General</c:formatCode>
                <c:ptCount val="8"/>
                <c:pt idx="0">
                  <c:v>2834801</c:v>
                </c:pt>
                <c:pt idx="1">
                  <c:v>3040414</c:v>
                </c:pt>
                <c:pt idx="2">
                  <c:v>3343831</c:v>
                </c:pt>
                <c:pt idx="3">
                  <c:v>3320398</c:v>
                </c:pt>
                <c:pt idx="4">
                  <c:v>3583034</c:v>
                </c:pt>
                <c:pt idx="5">
                  <c:v>4039552</c:v>
                </c:pt>
                <c:pt idx="6">
                  <c:v>4700191</c:v>
                </c:pt>
                <c:pt idx="7">
                  <c:v>5427624</c:v>
                </c:pt>
              </c:numCache>
            </c:numRef>
          </c:val>
          <c:extLst>
            <c:ext xmlns:c16="http://schemas.microsoft.com/office/drawing/2014/chart" uri="{C3380CC4-5D6E-409C-BE32-E72D297353CC}">
              <c16:uniqueId val="{00000001-7BD7-4FB1-8EB7-EE2E0834177C}"/>
            </c:ext>
          </c:extLst>
        </c:ser>
        <c:dLbls>
          <c:showLegendKey val="0"/>
          <c:showVal val="0"/>
          <c:showCatName val="0"/>
          <c:showSerName val="0"/>
          <c:showPercent val="0"/>
          <c:showBubbleSize val="0"/>
        </c:dLbls>
        <c:gapWidth val="60"/>
        <c:axId val="548684463"/>
        <c:axId val="1"/>
      </c:barChart>
      <c:catAx>
        <c:axId val="548684463"/>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400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548684463"/>
        <c:crosses val="min"/>
        <c:crossBetween val="between"/>
        <c:majorUnit val="1000000"/>
      </c:val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2767295597484274E-2"/>
          <c:y val="0.10441334768568353"/>
          <c:w val="0.92452830188679247"/>
          <c:h val="0.79117330462863289"/>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5387-40C5-B7F3-F43CF01FF87B}"/>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5387-40C5-B7F3-F43CF01FF87B}"/>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5387-40C5-B7F3-F43CF01FF87B}"/>
              </c:ext>
            </c:extLst>
          </c:dPt>
          <c:dPt>
            <c:idx val="3"/>
            <c:bubble3D val="0"/>
            <c:spPr>
              <a:solidFill>
                <a:srgbClr val="D2E0E6"/>
              </a:solidFill>
              <a:ln w="9525" cmpd="sng" algn="ctr">
                <a:solidFill>
                  <a:srgbClr val="808080"/>
                </a:solidFill>
                <a:prstDash val="solid"/>
              </a:ln>
            </c:spPr>
            <c:extLst>
              <c:ext xmlns:c16="http://schemas.microsoft.com/office/drawing/2014/chart" uri="{C3380CC4-5D6E-409C-BE32-E72D297353CC}">
                <c16:uniqueId val="{00000003-5387-40C5-B7F3-F43CF01FF87B}"/>
              </c:ext>
            </c:extLst>
          </c:dPt>
          <c:dPt>
            <c:idx val="4"/>
            <c:bubble3D val="0"/>
            <c:spPr>
              <a:solidFill>
                <a:srgbClr val="ECE5F4"/>
              </a:solidFill>
              <a:ln w="9525" cmpd="sng" algn="ctr">
                <a:solidFill>
                  <a:srgbClr val="808080"/>
                </a:solidFill>
                <a:prstDash val="solid"/>
              </a:ln>
            </c:spPr>
            <c:extLst>
              <c:ext xmlns:c16="http://schemas.microsoft.com/office/drawing/2014/chart" uri="{C3380CC4-5D6E-409C-BE32-E72D297353CC}">
                <c16:uniqueId val="{00000004-5387-40C5-B7F3-F43CF01FF87B}"/>
              </c:ext>
            </c:extLst>
          </c:dPt>
          <c:dPt>
            <c:idx val="5"/>
            <c:bubble3D val="0"/>
            <c:spPr>
              <a:solidFill>
                <a:schemeClr val="hlink"/>
              </a:solidFill>
              <a:ln w="9525" cmpd="sng" algn="ctr">
                <a:solidFill>
                  <a:srgbClr val="808080"/>
                </a:solidFill>
                <a:prstDash val="solid"/>
              </a:ln>
            </c:spPr>
            <c:extLst>
              <c:ext xmlns:c16="http://schemas.microsoft.com/office/drawing/2014/chart" uri="{C3380CC4-5D6E-409C-BE32-E72D297353CC}">
                <c16:uniqueId val="{00000005-5387-40C5-B7F3-F43CF01FF87B}"/>
              </c:ext>
            </c:extLst>
          </c:dPt>
          <c:dLbls>
            <c:dLbl>
              <c:idx val="0"/>
              <c:layout>
                <c:manualLayout>
                  <c:x val="0.15220125786163521"/>
                  <c:y val="5.4897739504843918E-2"/>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387-40C5-B7F3-F43CF01FF87B}"/>
                </c:ext>
              </c:extLst>
            </c:dLbl>
            <c:dLbl>
              <c:idx val="1"/>
              <c:layout>
                <c:manualLayout>
                  <c:x val="-0.1490566037735849"/>
                  <c:y val="6.2432723358449946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387-40C5-B7F3-F43CF01FF87B}"/>
                </c:ext>
              </c:extLst>
            </c:dLbl>
            <c:dLbl>
              <c:idx val="2"/>
              <c:layout>
                <c:manualLayout>
                  <c:x val="-0.18679245283018867"/>
                  <c:y val="1.6146393972012918E-3"/>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387-40C5-B7F3-F43CF01FF87B}"/>
                </c:ext>
              </c:extLst>
            </c:dLbl>
            <c:dLbl>
              <c:idx val="5"/>
              <c:layout>
                <c:manualLayout>
                  <c:x val="-9.6226415094339629E-2"/>
                  <c:y val="-0.12055974165769645"/>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387-40C5-B7F3-F43CF01FF87B}"/>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62.759745332395909</c:v>
                </c:pt>
                <c:pt idx="1">
                  <c:v>9.904333830051602</c:v>
                </c:pt>
                <c:pt idx="2">
                  <c:v>4.3259076162976653</c:v>
                </c:pt>
                <c:pt idx="3">
                  <c:v>2.0132197808838637</c:v>
                </c:pt>
                <c:pt idx="4">
                  <c:v>1.9324662135770645</c:v>
                </c:pt>
                <c:pt idx="5">
                  <c:v>19.064327226793885</c:v>
                </c:pt>
              </c:numCache>
            </c:numRef>
          </c:val>
          <c:extLst>
            <c:ext xmlns:c16="http://schemas.microsoft.com/office/drawing/2014/chart" uri="{C3380CC4-5D6E-409C-BE32-E72D297353CC}">
              <c16:uniqueId val="{00000006-5387-40C5-B7F3-F43CF01FF87B}"/>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990159901599015E-2"/>
          <c:y val="2.3733455043359195E-2"/>
          <c:w val="0.96801968019680196"/>
          <c:h val="0.95253308991328156"/>
        </c:manualLayout>
      </c:layout>
      <c:barChart>
        <c:barDir val="col"/>
        <c:grouping val="clustered"/>
        <c:varyColors val="0"/>
        <c:ser>
          <c:idx val="0"/>
          <c:order val="0"/>
          <c:spPr>
            <a:solidFill>
              <a:srgbClr val="80CCE8"/>
            </a:solidFill>
            <a:ln w="9525" cmpd="sng" algn="ctr">
              <a:solidFill>
                <a:srgbClr val="808080"/>
              </a:solidFill>
              <a:prstDash val="solid"/>
            </a:ln>
          </c:spPr>
          <c:invertIfNegative val="0"/>
          <c:val>
            <c:numRef>
              <c:f>Sheet1!$A$1:$H$1</c:f>
              <c:numCache>
                <c:formatCode>General</c:formatCode>
                <c:ptCount val="8"/>
                <c:pt idx="0">
                  <c:v>1357731</c:v>
                </c:pt>
                <c:pt idx="1">
                  <c:v>1539634</c:v>
                </c:pt>
                <c:pt idx="2">
                  <c:v>1526473</c:v>
                </c:pt>
                <c:pt idx="3">
                  <c:v>1453777</c:v>
                </c:pt>
                <c:pt idx="4">
                  <c:v>1796769</c:v>
                </c:pt>
                <c:pt idx="5">
                  <c:v>2180866</c:v>
                </c:pt>
                <c:pt idx="6">
                  <c:v>2313761</c:v>
                </c:pt>
                <c:pt idx="7">
                  <c:v>2740011</c:v>
                </c:pt>
              </c:numCache>
            </c:numRef>
          </c:val>
          <c:extLst>
            <c:ext xmlns:c16="http://schemas.microsoft.com/office/drawing/2014/chart" uri="{C3380CC4-5D6E-409C-BE32-E72D297353CC}">
              <c16:uniqueId val="{00000000-D92B-4805-8892-FF8AFD95CA22}"/>
            </c:ext>
          </c:extLst>
        </c:ser>
        <c:ser>
          <c:idx val="1"/>
          <c:order val="1"/>
          <c:spPr>
            <a:solidFill>
              <a:srgbClr val="C0E6F4"/>
            </a:solidFill>
            <a:ln w="9525" cmpd="sng" algn="ctr">
              <a:solidFill>
                <a:srgbClr val="808080"/>
              </a:solidFill>
              <a:prstDash val="solid"/>
            </a:ln>
          </c:spPr>
          <c:invertIfNegative val="0"/>
          <c:val>
            <c:numRef>
              <c:f>Sheet1!$A$2:$H$2</c:f>
              <c:numCache>
                <c:formatCode>General</c:formatCode>
                <c:ptCount val="8"/>
                <c:pt idx="0">
                  <c:v>4241577</c:v>
                </c:pt>
                <c:pt idx="1">
                  <c:v>4649493</c:v>
                </c:pt>
                <c:pt idx="2">
                  <c:v>4809351</c:v>
                </c:pt>
                <c:pt idx="3">
                  <c:v>4993475</c:v>
                </c:pt>
                <c:pt idx="4">
                  <c:v>6009355</c:v>
                </c:pt>
                <c:pt idx="5">
                  <c:v>6252206</c:v>
                </c:pt>
                <c:pt idx="6">
                  <c:v>7701137</c:v>
                </c:pt>
                <c:pt idx="7">
                  <c:v>8816912</c:v>
                </c:pt>
              </c:numCache>
            </c:numRef>
          </c:val>
          <c:extLst>
            <c:ext xmlns:c16="http://schemas.microsoft.com/office/drawing/2014/chart" uri="{C3380CC4-5D6E-409C-BE32-E72D297353CC}">
              <c16:uniqueId val="{00000001-D92B-4805-8892-FF8AFD95CA22}"/>
            </c:ext>
          </c:extLst>
        </c:ser>
        <c:dLbls>
          <c:showLegendKey val="0"/>
          <c:showVal val="0"/>
          <c:showCatName val="0"/>
          <c:showSerName val="0"/>
          <c:showPercent val="0"/>
          <c:showBubbleSize val="0"/>
        </c:dLbls>
        <c:gapWidth val="60"/>
        <c:axId val="776478047"/>
        <c:axId val="1"/>
      </c:barChart>
      <c:catAx>
        <c:axId val="776478047"/>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900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776478047"/>
        <c:crosses val="min"/>
        <c:crossBetween val="between"/>
        <c:majorUnit val="1000000"/>
      </c:valAx>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3684879288437E-2"/>
          <c:y val="0.10441334768568353"/>
          <c:w val="0.93392630241423125"/>
          <c:h val="0.79117330462863289"/>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ECDC-4626-A1F1-A6EC11057D32}"/>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ECDC-4626-A1F1-A6EC11057D32}"/>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ECDC-4626-A1F1-A6EC11057D32}"/>
              </c:ext>
            </c:extLst>
          </c:dPt>
          <c:dPt>
            <c:idx val="3"/>
            <c:bubble3D val="0"/>
            <c:spPr>
              <a:solidFill>
                <a:srgbClr val="D2E0E6"/>
              </a:solidFill>
              <a:ln w="9525" cmpd="sng" algn="ctr">
                <a:solidFill>
                  <a:srgbClr val="808080"/>
                </a:solidFill>
                <a:prstDash val="solid"/>
              </a:ln>
            </c:spPr>
            <c:extLst>
              <c:ext xmlns:c16="http://schemas.microsoft.com/office/drawing/2014/chart" uri="{C3380CC4-5D6E-409C-BE32-E72D297353CC}">
                <c16:uniqueId val="{00000003-ECDC-4626-A1F1-A6EC11057D32}"/>
              </c:ext>
            </c:extLst>
          </c:dPt>
          <c:dPt>
            <c:idx val="4"/>
            <c:bubble3D val="0"/>
            <c:spPr>
              <a:solidFill>
                <a:srgbClr val="ECE5F4"/>
              </a:solidFill>
              <a:ln w="9525" cmpd="sng" algn="ctr">
                <a:solidFill>
                  <a:srgbClr val="808080"/>
                </a:solidFill>
                <a:prstDash val="solid"/>
              </a:ln>
            </c:spPr>
            <c:extLst>
              <c:ext xmlns:c16="http://schemas.microsoft.com/office/drawing/2014/chart" uri="{C3380CC4-5D6E-409C-BE32-E72D297353CC}">
                <c16:uniqueId val="{00000004-ECDC-4626-A1F1-A6EC11057D32}"/>
              </c:ext>
            </c:extLst>
          </c:dPt>
          <c:dPt>
            <c:idx val="5"/>
            <c:bubble3D val="0"/>
            <c:spPr>
              <a:solidFill>
                <a:schemeClr val="hlink"/>
              </a:solidFill>
              <a:ln w="9525" cmpd="sng" algn="ctr">
                <a:solidFill>
                  <a:srgbClr val="808080"/>
                </a:solidFill>
                <a:prstDash val="solid"/>
              </a:ln>
            </c:spPr>
            <c:extLst>
              <c:ext xmlns:c16="http://schemas.microsoft.com/office/drawing/2014/chart" uri="{C3380CC4-5D6E-409C-BE32-E72D297353CC}">
                <c16:uniqueId val="{00000005-ECDC-4626-A1F1-A6EC11057D32}"/>
              </c:ext>
            </c:extLst>
          </c:dPt>
          <c:dLbls>
            <c:dLbl>
              <c:idx val="0"/>
              <c:layout>
                <c:manualLayout>
                  <c:x val="0.11944091486658195"/>
                  <c:y val="-0.10010764262648009"/>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CDC-4626-A1F1-A6EC11057D32}"/>
                </c:ext>
              </c:extLst>
            </c:dLbl>
            <c:dLbl>
              <c:idx val="1"/>
              <c:layout>
                <c:manualLayout>
                  <c:x val="0.1473951715374841"/>
                  <c:y val="6.6738428417653387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CDC-4626-A1F1-A6EC11057D32}"/>
                </c:ext>
              </c:extLst>
            </c:dLbl>
            <c:dLbl>
              <c:idx val="2"/>
              <c:layout>
                <c:manualLayout>
                  <c:x val="6.6709021601016522E-2"/>
                  <c:y val="0.1447793326157158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CDC-4626-A1F1-A6EC11057D32}"/>
                </c:ext>
              </c:extLst>
            </c:dLbl>
            <c:dLbl>
              <c:idx val="3"/>
              <c:layout>
                <c:manualLayout>
                  <c:x val="-1.4612452350698857E-2"/>
                  <c:y val="0.16200215285252961"/>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CDC-4626-A1F1-A6EC11057D32}"/>
                </c:ext>
              </c:extLst>
            </c:dLbl>
            <c:dLbl>
              <c:idx val="4"/>
              <c:layout>
                <c:manualLayout>
                  <c:x val="-8.6404066073697591E-2"/>
                  <c:y val="0.13509149623250807"/>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CDC-4626-A1F1-A6EC11057D32}"/>
                </c:ext>
              </c:extLst>
            </c:dLbl>
            <c:dLbl>
              <c:idx val="5"/>
              <c:layout>
                <c:manualLayout>
                  <c:x val="-0.15819567979669633"/>
                  <c:y val="-4.8977395048439183E-2"/>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CDC-4626-A1F1-A6EC11057D32}"/>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25.167530309931642</c:v>
                </c:pt>
                <c:pt idx="1">
                  <c:v>15.299665007431173</c:v>
                </c:pt>
                <c:pt idx="2">
                  <c:v>7.2394620701669705</c:v>
                </c:pt>
                <c:pt idx="3">
                  <c:v>6.9967807323017395</c:v>
                </c:pt>
                <c:pt idx="4">
                  <c:v>6.3708926662759024</c:v>
                </c:pt>
                <c:pt idx="5">
                  <c:v>38.925669213892569</c:v>
                </c:pt>
              </c:numCache>
            </c:numRef>
          </c:val>
          <c:extLst>
            <c:ext xmlns:c16="http://schemas.microsoft.com/office/drawing/2014/chart" uri="{C3380CC4-5D6E-409C-BE32-E72D297353CC}">
              <c16:uniqueId val="{00000006-ECDC-4626-A1F1-A6EC11057D32}"/>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9136690647482"/>
          <c:y val="9.3041438623924944E-2"/>
          <c:w val="0.85395683453237414"/>
          <c:h val="0.8514464425332291"/>
        </c:manualLayout>
      </c:layout>
      <c:lineChart>
        <c:grouping val="standard"/>
        <c:varyColors val="0"/>
        <c:ser>
          <c:idx val="0"/>
          <c:order val="0"/>
          <c:spPr>
            <a:ln w="9525" cmpd="sng" algn="ctr">
              <a:solidFill>
                <a:srgbClr val="80CCE8"/>
              </a:solidFill>
              <a:prstDash val="solid"/>
            </a:ln>
          </c:spPr>
          <c:marker>
            <c:symbol val="circle"/>
            <c:size val="6"/>
            <c:spPr>
              <a:solidFill>
                <a:srgbClr val="80CCE8"/>
              </a:solidFill>
              <a:ln w="9525" cmpd="sng" algn="ctr">
                <a:solidFill>
                  <a:srgbClr val="80CCE8"/>
                </a:solidFill>
                <a:prstDash val="solid"/>
              </a:ln>
            </c:spPr>
          </c:marker>
          <c:dLbls>
            <c:dLbl>
              <c:idx val="0"/>
              <c:layout>
                <c:manualLayout>
                  <c:x val="3.884892086330935E-2"/>
                  <c:y val="4.22204847537138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A5D-4CD9-833D-280EBEF0450D}"/>
                </c:ext>
              </c:extLst>
            </c:dLbl>
            <c:dLbl>
              <c:idx val="1"/>
              <c:layout>
                <c:manualLayout>
                  <c:x val="0"/>
                  <c:y val="-4.22204847537138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A5D-4CD9-833D-280EBEF0450D}"/>
                </c:ext>
              </c:extLst>
            </c:dLbl>
            <c:dLbl>
              <c:idx val="2"/>
              <c:layout>
                <c:manualLayout>
                  <c:x val="0"/>
                  <c:y val="-4.22204847537138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A5D-4CD9-833D-280EBEF0450D}"/>
                </c:ext>
              </c:extLst>
            </c:dLbl>
            <c:dLbl>
              <c:idx val="3"/>
              <c:layout>
                <c:manualLayout>
                  <c:x val="0"/>
                  <c:y val="-4.22204847537138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A5D-4CD9-833D-280EBEF0450D}"/>
                </c:ext>
              </c:extLst>
            </c:dLbl>
            <c:dLbl>
              <c:idx val="4"/>
              <c:layout>
                <c:manualLayout>
                  <c:x val="0"/>
                  <c:y val="-4.22204847537138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A5D-4CD9-833D-280EBEF0450D}"/>
                </c:ext>
              </c:extLst>
            </c:dLbl>
            <c:dLbl>
              <c:idx val="5"/>
              <c:layout>
                <c:manualLayout>
                  <c:x val="0"/>
                  <c:y val="-4.22204847537138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A5D-4CD9-833D-280EBEF0450D}"/>
                </c:ext>
              </c:extLst>
            </c:dLbl>
            <c:dLbl>
              <c:idx val="6"/>
              <c:layout>
                <c:manualLayout>
                  <c:x val="0"/>
                  <c:y val="-4.22204847537138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A5D-4CD9-833D-280EBEF0450D}"/>
                </c:ext>
              </c:extLst>
            </c:dLbl>
            <c:dLbl>
              <c:idx val="7"/>
              <c:layout>
                <c:manualLayout>
                  <c:x val="0"/>
                  <c:y val="-4.22204847537138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A5D-4CD9-833D-280EBEF0450D}"/>
                </c:ext>
              </c:extLst>
            </c:dLbl>
            <c:dLbl>
              <c:idx val="8"/>
              <c:layout>
                <c:manualLayout>
                  <c:x val="0"/>
                  <c:y val="-4.22204847537138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A5D-4CD9-833D-280EBEF0450D}"/>
                </c:ext>
              </c:extLst>
            </c:dLbl>
            <c:dLbl>
              <c:idx val="9"/>
              <c:layout>
                <c:manualLayout>
                  <c:x val="0"/>
                  <c:y val="-4.22204847537138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A5D-4CD9-833D-280EBEF0450D}"/>
                </c:ext>
              </c:extLst>
            </c:dLbl>
            <c:dLbl>
              <c:idx val="10"/>
              <c:layout>
                <c:manualLayout>
                  <c:x val="0"/>
                  <c:y val="-4.22204847537138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A5D-4CD9-833D-280EBEF0450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74.9203113970256</c:v>
                </c:pt>
                <c:pt idx="1">
                  <c:v>76.474862438026904</c:v>
                </c:pt>
                <c:pt idx="2">
                  <c:v>76.524444141471307</c:v>
                </c:pt>
                <c:pt idx="3">
                  <c:v>77.190385418275298</c:v>
                </c:pt>
                <c:pt idx="4">
                  <c:v>78.677960602824001</c:v>
                </c:pt>
                <c:pt idx="5">
                  <c:v>80.040893062972302</c:v>
                </c:pt>
                <c:pt idx="6">
                  <c:v>81.577044284364405</c:v>
                </c:pt>
                <c:pt idx="7">
                  <c:v>83.286148381290602</c:v>
                </c:pt>
                <c:pt idx="8">
                  <c:v>85.174302695003007</c:v>
                </c:pt>
                <c:pt idx="9">
                  <c:v>87.247604565580104</c:v>
                </c:pt>
                <c:pt idx="10">
                  <c:v>89.512140077051598</c:v>
                </c:pt>
              </c:numCache>
            </c:numRef>
          </c:val>
          <c:smooth val="0"/>
          <c:extLst>
            <c:ext xmlns:c16="http://schemas.microsoft.com/office/drawing/2014/chart" uri="{C3380CC4-5D6E-409C-BE32-E72D297353CC}">
              <c16:uniqueId val="{0000000B-CA5D-4CD9-833D-280EBEF0450D}"/>
            </c:ext>
          </c:extLst>
        </c:ser>
        <c:ser>
          <c:idx val="1"/>
          <c:order val="1"/>
          <c:spPr>
            <a:ln w="9525" cmpd="sng" algn="ctr">
              <a:solidFill>
                <a:srgbClr val="1F497D"/>
              </a:solidFill>
              <a:prstDash val="solid"/>
            </a:ln>
          </c:spPr>
          <c:marker>
            <c:symbol val="square"/>
            <c:size val="6"/>
            <c:spPr>
              <a:solidFill>
                <a:srgbClr val="1F497D"/>
              </a:solidFill>
              <a:ln w="9525" cmpd="sng" algn="ctr">
                <a:solidFill>
                  <a:srgbClr val="1F497D"/>
                </a:solidFill>
                <a:prstDash val="solid"/>
              </a:ln>
            </c:spPr>
          </c:marker>
          <c:dLbls>
            <c:dLbl>
              <c:idx val="0"/>
              <c:layout>
                <c:manualLayout>
                  <c:x val="3.884892086330935E-2"/>
                  <c:y val="4.22204847537138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A5D-4CD9-833D-280EBEF0450D}"/>
                </c:ext>
              </c:extLst>
            </c:dLbl>
            <c:dLbl>
              <c:idx val="1"/>
              <c:layout>
                <c:manualLayout>
                  <c:x val="0"/>
                  <c:y val="-4.22204847537138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A5D-4CD9-833D-280EBEF0450D}"/>
                </c:ext>
              </c:extLst>
            </c:dLbl>
            <c:dLbl>
              <c:idx val="2"/>
              <c:layout>
                <c:manualLayout>
                  <c:x val="0"/>
                  <c:y val="-4.22204847537138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CA5D-4CD9-833D-280EBEF0450D}"/>
                </c:ext>
              </c:extLst>
            </c:dLbl>
            <c:dLbl>
              <c:idx val="3"/>
              <c:layout>
                <c:manualLayout>
                  <c:x val="0"/>
                  <c:y val="-4.22204847537138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CA5D-4CD9-833D-280EBEF0450D}"/>
                </c:ext>
              </c:extLst>
            </c:dLbl>
            <c:dLbl>
              <c:idx val="4"/>
              <c:layout>
                <c:manualLayout>
                  <c:x val="0"/>
                  <c:y val="-4.22204847537138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CA5D-4CD9-833D-280EBEF0450D}"/>
                </c:ext>
              </c:extLst>
            </c:dLbl>
            <c:dLbl>
              <c:idx val="5"/>
              <c:layout>
                <c:manualLayout>
                  <c:x val="0"/>
                  <c:y val="-4.22204847537138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CA5D-4CD9-833D-280EBEF0450D}"/>
                </c:ext>
              </c:extLst>
            </c:dLbl>
            <c:dLbl>
              <c:idx val="6"/>
              <c:layout>
                <c:manualLayout>
                  <c:x val="0"/>
                  <c:y val="-4.22204847537138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CA5D-4CD9-833D-280EBEF0450D}"/>
                </c:ext>
              </c:extLst>
            </c:dLbl>
            <c:dLbl>
              <c:idx val="7"/>
              <c:layout>
                <c:manualLayout>
                  <c:x val="0"/>
                  <c:y val="-4.22204847537138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CA5D-4CD9-833D-280EBEF0450D}"/>
                </c:ext>
              </c:extLst>
            </c:dLbl>
            <c:dLbl>
              <c:idx val="8"/>
              <c:layout>
                <c:manualLayout>
                  <c:x val="0"/>
                  <c:y val="-4.22204847537138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CA5D-4CD9-833D-280EBEF0450D}"/>
                </c:ext>
              </c:extLst>
            </c:dLbl>
            <c:dLbl>
              <c:idx val="9"/>
              <c:layout>
                <c:manualLayout>
                  <c:x val="0"/>
                  <c:y val="-4.22204847537138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CA5D-4CD9-833D-280EBEF0450D}"/>
                </c:ext>
              </c:extLst>
            </c:dLbl>
            <c:dLbl>
              <c:idx val="10"/>
              <c:layout>
                <c:manualLayout>
                  <c:x val="0"/>
                  <c:y val="-4.22204847537138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CA5D-4CD9-833D-280EBEF0450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Sheet1!$A$2:$K$2</c:f>
              <c:numCache>
                <c:formatCode>General</c:formatCode>
                <c:ptCount val="11"/>
                <c:pt idx="0">
                  <c:v>25.0796886029744</c:v>
                </c:pt>
                <c:pt idx="1">
                  <c:v>23.5251375619731</c:v>
                </c:pt>
                <c:pt idx="2">
                  <c:v>23.475555858528701</c:v>
                </c:pt>
                <c:pt idx="3">
                  <c:v>22.809614581724698</c:v>
                </c:pt>
                <c:pt idx="4">
                  <c:v>21.322039397175999</c:v>
                </c:pt>
                <c:pt idx="5">
                  <c:v>19.959106937027698</c:v>
                </c:pt>
                <c:pt idx="6">
                  <c:v>18.422955715635599</c:v>
                </c:pt>
                <c:pt idx="7">
                  <c:v>16.713851618709398</c:v>
                </c:pt>
                <c:pt idx="8">
                  <c:v>14.825697304997</c:v>
                </c:pt>
                <c:pt idx="9">
                  <c:v>12.752395434419901</c:v>
                </c:pt>
                <c:pt idx="10">
                  <c:v>10.487859922948401</c:v>
                </c:pt>
              </c:numCache>
            </c:numRef>
          </c:val>
          <c:smooth val="0"/>
          <c:extLst>
            <c:ext xmlns:c16="http://schemas.microsoft.com/office/drawing/2014/chart" uri="{C3380CC4-5D6E-409C-BE32-E72D297353CC}">
              <c16:uniqueId val="{00000017-CA5D-4CD9-833D-280EBEF0450D}"/>
            </c:ext>
          </c:extLst>
        </c:ser>
        <c:dLbls>
          <c:showLegendKey val="0"/>
          <c:showVal val="0"/>
          <c:showCatName val="0"/>
          <c:showSerName val="0"/>
          <c:showPercent val="0"/>
          <c:showBubbleSize val="0"/>
        </c:dLbls>
        <c:marker val="1"/>
        <c:smooth val="0"/>
        <c:axId val="1175663759"/>
        <c:axId val="1"/>
      </c:lineChart>
      <c:catAx>
        <c:axId val="1175663759"/>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9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175663759"/>
        <c:crosses val="min"/>
        <c:crossBetween val="midCat"/>
        <c:majorUnit val="5"/>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590192644483362"/>
          <c:y val="5.7676685621445976E-2"/>
          <c:w val="0.84588441330998254"/>
          <c:h val="0.88464662875710809"/>
        </c:manualLayout>
      </c:layout>
      <c:barChart>
        <c:barDir val="col"/>
        <c:grouping val="stacked"/>
        <c:varyColors val="0"/>
        <c:ser>
          <c:idx val="0"/>
          <c:order val="0"/>
          <c:spPr>
            <a:solidFill>
              <a:srgbClr val="ECE5F4"/>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740-44AA-BB82-77B0A1A6028D}"/>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740-44AA-BB82-77B0A1A6028D}"/>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740-44AA-BB82-77B0A1A6028D}"/>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740-44AA-BB82-77B0A1A6028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17598.162</c:v>
                </c:pt>
                <c:pt idx="1">
                  <c:v>18329.145</c:v>
                </c:pt>
                <c:pt idx="2">
                  <c:v>17734.212</c:v>
                </c:pt>
                <c:pt idx="3">
                  <c:v>17829.11</c:v>
                </c:pt>
              </c:numCache>
            </c:numRef>
          </c:val>
          <c:extLst>
            <c:ext xmlns:c16="http://schemas.microsoft.com/office/drawing/2014/chart" uri="{C3380CC4-5D6E-409C-BE32-E72D297353CC}">
              <c16:uniqueId val="{00000004-B740-44AA-BB82-77B0A1A6028D}"/>
            </c:ext>
          </c:extLst>
        </c:ser>
        <c:ser>
          <c:idx val="1"/>
          <c:order val="1"/>
          <c:spPr>
            <a:solidFill>
              <a:srgbClr val="D2E0E6"/>
            </a:solidFill>
            <a:ln w="9525" cmpd="sng" algn="ctr">
              <a:solidFill>
                <a:srgbClr val="808080"/>
              </a:solidFill>
              <a:prstDash val="solid"/>
            </a:ln>
          </c:spPr>
          <c:invertIfNegative val="0"/>
          <c:dLbls>
            <c:dLbl>
              <c:idx val="0"/>
              <c:layout>
                <c:manualLayout>
                  <c:x val="0"/>
                  <c:y val="-4.0617384240454913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740-44AA-BB82-77B0A1A6028D}"/>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740-44AA-BB82-77B0A1A6028D}"/>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740-44AA-BB82-77B0A1A6028D}"/>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740-44AA-BB82-77B0A1A6028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3592.8189999999995</c:v>
                </c:pt>
                <c:pt idx="1">
                  <c:v>4006.8270000000011</c:v>
                </c:pt>
                <c:pt idx="2">
                  <c:v>4135.4399999999987</c:v>
                </c:pt>
                <c:pt idx="3">
                  <c:v>4199.762999999999</c:v>
                </c:pt>
              </c:numCache>
            </c:numRef>
          </c:val>
          <c:extLst>
            <c:ext xmlns:c16="http://schemas.microsoft.com/office/drawing/2014/chart" uri="{C3380CC4-5D6E-409C-BE32-E72D297353CC}">
              <c16:uniqueId val="{00000009-B740-44AA-BB82-77B0A1A6028D}"/>
            </c:ext>
          </c:extLst>
        </c:ser>
        <c:ser>
          <c:idx val="2"/>
          <c:order val="2"/>
          <c:spPr>
            <a:solidFill>
              <a:srgbClr val="C0E6F4"/>
            </a:solidFill>
            <a:ln w="9525" cmpd="sng" algn="ctr">
              <a:solidFill>
                <a:srgbClr val="808080"/>
              </a:solidFill>
              <a:prstDash val="solid"/>
            </a:ln>
          </c:spPr>
          <c:invertIfNegative val="0"/>
          <c:dLbls>
            <c:dLbl>
              <c:idx val="0"/>
              <c:layout>
                <c:manualLayout>
                  <c:x val="0"/>
                  <c:y val="-4.0617384240454913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740-44AA-BB82-77B0A1A6028D}"/>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740-44AA-BB82-77B0A1A6028D}"/>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740-44AA-BB82-77B0A1A6028D}"/>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B740-44AA-BB82-77B0A1A6028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3286.5669999999991</c:v>
                </c:pt>
                <c:pt idx="1">
                  <c:v>3726.5790000000015</c:v>
                </c:pt>
                <c:pt idx="2">
                  <c:v>3938.0149999999994</c:v>
                </c:pt>
                <c:pt idx="3">
                  <c:v>4036.9449999999997</c:v>
                </c:pt>
              </c:numCache>
            </c:numRef>
          </c:val>
          <c:extLst>
            <c:ext xmlns:c16="http://schemas.microsoft.com/office/drawing/2014/chart" uri="{C3380CC4-5D6E-409C-BE32-E72D297353CC}">
              <c16:uniqueId val="{0000000E-B740-44AA-BB82-77B0A1A6028D}"/>
            </c:ext>
          </c:extLst>
        </c:ser>
        <c:ser>
          <c:idx val="3"/>
          <c:order val="3"/>
          <c:spPr>
            <a:solidFill>
              <a:srgbClr val="80CCE8"/>
            </a:solidFill>
            <a:ln w="9525" cmpd="sng" algn="ctr">
              <a:solidFill>
                <a:srgbClr val="808080"/>
              </a:solidFill>
              <a:prstDash val="solid"/>
            </a:ln>
          </c:spPr>
          <c:invertIfNegative val="0"/>
          <c:dLbls>
            <c:dLbl>
              <c:idx val="0"/>
              <c:layout>
                <c:manualLayout>
                  <c:x val="0"/>
                  <c:y val="-4.0617384240454913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B740-44AA-BB82-77B0A1A6028D}"/>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B740-44AA-BB82-77B0A1A6028D}"/>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B740-44AA-BB82-77B0A1A6028D}"/>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B740-44AA-BB82-77B0A1A6028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Sheet1!$A$4:$D$4</c:f>
              <c:numCache>
                <c:formatCode>General</c:formatCode>
                <c:ptCount val="4"/>
                <c:pt idx="0">
                  <c:v>1671.0659999999989</c:v>
                </c:pt>
                <c:pt idx="1">
                  <c:v>1887.2079999999987</c:v>
                </c:pt>
                <c:pt idx="2">
                  <c:v>1947.9710000000014</c:v>
                </c:pt>
                <c:pt idx="3">
                  <c:v>1972.8539999999994</c:v>
                </c:pt>
              </c:numCache>
            </c:numRef>
          </c:val>
          <c:extLst>
            <c:ext xmlns:c16="http://schemas.microsoft.com/office/drawing/2014/chart" uri="{C3380CC4-5D6E-409C-BE32-E72D297353CC}">
              <c16:uniqueId val="{00000013-B740-44AA-BB82-77B0A1A6028D}"/>
            </c:ext>
          </c:extLst>
        </c:ser>
        <c:ser>
          <c:idx val="4"/>
          <c:order val="4"/>
          <c:spPr>
            <a:solidFill>
              <a:srgbClr val="1F497D"/>
            </a:solidFill>
            <a:ln w="9525" cmpd="sng" algn="ctr">
              <a:solidFill>
                <a:srgbClr val="808080"/>
              </a:solidFill>
              <a:prstDash val="solid"/>
            </a:ln>
          </c:spPr>
          <c:invertIfNegative val="0"/>
          <c:dLbls>
            <c:dLbl>
              <c:idx val="1"/>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B740-44AA-BB82-77B0A1A6028D}"/>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B740-44AA-BB82-77B0A1A6028D}"/>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B740-44AA-BB82-77B0A1A6028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Sheet1!$A$5:$D$5</c:f>
              <c:numCache>
                <c:formatCode>General</c:formatCode>
                <c:ptCount val="4"/>
                <c:pt idx="0">
                  <c:v>1175.0080000000016</c:v>
                </c:pt>
                <c:pt idx="1">
                  <c:v>1446.4799999999996</c:v>
                </c:pt>
                <c:pt idx="2">
                  <c:v>1557.6949999999997</c:v>
                </c:pt>
                <c:pt idx="3">
                  <c:v>1610.0289999999986</c:v>
                </c:pt>
              </c:numCache>
            </c:numRef>
          </c:val>
          <c:extLst>
            <c:ext xmlns:c16="http://schemas.microsoft.com/office/drawing/2014/chart" uri="{C3380CC4-5D6E-409C-BE32-E72D297353CC}">
              <c16:uniqueId val="{00000017-B740-44AA-BB82-77B0A1A6028D}"/>
            </c:ext>
          </c:extLst>
        </c:ser>
        <c:dLbls>
          <c:showLegendKey val="0"/>
          <c:showVal val="0"/>
          <c:showCatName val="0"/>
          <c:showSerName val="0"/>
          <c:showPercent val="0"/>
          <c:showBubbleSize val="0"/>
        </c:dLbls>
        <c:gapWidth val="60"/>
        <c:overlap val="100"/>
        <c:axId val="299975231"/>
        <c:axId val="1"/>
      </c:barChart>
      <c:catAx>
        <c:axId val="299975231"/>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6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99975231"/>
        <c:crosses val="min"/>
        <c:crossBetween val="between"/>
        <c:majorUnit val="2000"/>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106518282988867E-2"/>
          <c:y val="0.15156017830609211"/>
          <c:w val="0.89328298887122415"/>
          <c:h val="0.74294205052005946"/>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3.3783783783783786E-3"/>
                  <c:y val="-0.245170876671619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BB0-4F78-B0AF-EE13D4913A26}"/>
                </c:ext>
              </c:extLst>
            </c:dLbl>
            <c:dLbl>
              <c:idx val="1"/>
              <c:layout>
                <c:manualLayout>
                  <c:x val="-9.1414944356120829E-3"/>
                  <c:y val="-0.3053491827637444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BB0-4F78-B0AF-EE13D4913A26}"/>
                </c:ext>
              </c:extLst>
            </c:dLbl>
            <c:dLbl>
              <c:idx val="2"/>
              <c:layout>
                <c:manualLayout>
                  <c:x val="0"/>
                  <c:y val="-0.30014858841010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BB0-4F78-B0AF-EE13D4913A26}"/>
                </c:ext>
              </c:extLst>
            </c:dLbl>
            <c:dLbl>
              <c:idx val="3"/>
              <c:layout>
                <c:manualLayout>
                  <c:x val="0"/>
                  <c:y val="-0.2436849925705794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BB0-4F78-B0AF-EE13D4913A26}"/>
                </c:ext>
              </c:extLst>
            </c:dLbl>
            <c:dLbl>
              <c:idx val="4"/>
              <c:layout>
                <c:manualLayout>
                  <c:x val="-9.1414944356120829E-3"/>
                  <c:y val="-0.30386329866270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BB0-4F78-B0AF-EE13D4913A26}"/>
                </c:ext>
              </c:extLst>
            </c:dLbl>
            <c:dLbl>
              <c:idx val="5"/>
              <c:layout>
                <c:manualLayout>
                  <c:x val="0"/>
                  <c:y val="-0.2763744427934621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BB0-4F78-B0AF-EE13D4913A26}"/>
                </c:ext>
              </c:extLst>
            </c:dLbl>
            <c:dLbl>
              <c:idx val="6"/>
              <c:layout>
                <c:manualLayout>
                  <c:x val="0"/>
                  <c:y val="-0.3254086181277860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BB0-4F78-B0AF-EE13D4913A26}"/>
                </c:ext>
              </c:extLst>
            </c:dLbl>
            <c:dLbl>
              <c:idx val="7"/>
              <c:layout>
                <c:manualLayout>
                  <c:x val="-1.8084260731319555E-2"/>
                  <c:y val="-0.3803863298662704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BB0-4F78-B0AF-EE13D4913A26}"/>
                </c:ext>
              </c:extLst>
            </c:dLbl>
            <c:dLbl>
              <c:idx val="8"/>
              <c:layout>
                <c:manualLayout>
                  <c:x val="0"/>
                  <c:y val="-0.3246656760772659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BB0-4F78-B0AF-EE13D4913A26}"/>
                </c:ext>
              </c:extLst>
            </c:dLbl>
            <c:dLbl>
              <c:idx val="9"/>
              <c:layout>
                <c:manualLayout>
                  <c:x val="0"/>
                  <c:y val="-0.268945022288261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BB0-4F78-B0AF-EE13D4913A26}"/>
                </c:ext>
              </c:extLst>
            </c:dLbl>
            <c:dLbl>
              <c:idx val="10"/>
              <c:layout>
                <c:manualLayout>
                  <c:x val="0"/>
                  <c:y val="-0.3060921248142645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BB0-4F78-B0AF-EE13D4913A26}"/>
                </c:ext>
              </c:extLst>
            </c:dLbl>
            <c:dLbl>
              <c:idx val="11"/>
              <c:layout>
                <c:manualLayout>
                  <c:x val="-1.7885532591414944E-2"/>
                  <c:y val="-0.3528974739970282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4BB0-4F78-B0AF-EE13D4913A26}"/>
                </c:ext>
              </c:extLst>
            </c:dLbl>
            <c:dLbl>
              <c:idx val="12"/>
              <c:layout>
                <c:manualLayout>
                  <c:x val="0"/>
                  <c:y val="-0.3291233283803863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4BB0-4F78-B0AF-EE13D4913A26}"/>
                </c:ext>
              </c:extLst>
            </c:dLbl>
            <c:dLbl>
              <c:idx val="13"/>
              <c:layout>
                <c:manualLayout>
                  <c:x val="-1.7885532591414944E-2"/>
                  <c:y val="-0.3878157503714710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4BB0-4F78-B0AF-EE13D4913A26}"/>
                </c:ext>
              </c:extLst>
            </c:dLbl>
            <c:dLbl>
              <c:idx val="14"/>
              <c:layout>
                <c:manualLayout>
                  <c:x val="0"/>
                  <c:y val="-0.368499257057949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4BB0-4F78-B0AF-EE13D4913A26}"/>
                </c:ext>
              </c:extLst>
            </c:dLbl>
            <c:dLbl>
              <c:idx val="15"/>
              <c:layout>
                <c:manualLayout>
                  <c:x val="0"/>
                  <c:y val="-0.3335809806835066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4BB0-4F78-B0AF-EE13D4913A26}"/>
                </c:ext>
              </c:extLst>
            </c:dLbl>
            <c:dLbl>
              <c:idx val="16"/>
              <c:layout>
                <c:manualLayout>
                  <c:x val="0"/>
                  <c:y val="-0.2860326894502228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4BB0-4F78-B0AF-EE13D4913A26}"/>
                </c:ext>
              </c:extLst>
            </c:dLbl>
            <c:dLbl>
              <c:idx val="17"/>
              <c:layout>
                <c:manualLayout>
                  <c:x val="-9.3402225755166938E-3"/>
                  <c:y val="-0.3432392273402674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4BB0-4F78-B0AF-EE13D4913A26}"/>
                </c:ext>
              </c:extLst>
            </c:dLbl>
            <c:dLbl>
              <c:idx val="18"/>
              <c:layout>
                <c:manualLayout>
                  <c:x val="0"/>
                  <c:y val="-0.3120356612184249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4BB0-4F78-B0AF-EE13D4913A26}"/>
                </c:ext>
              </c:extLst>
            </c:dLbl>
            <c:dLbl>
              <c:idx val="19"/>
              <c:layout>
                <c:manualLayout>
                  <c:x val="1.3513513513513514E-2"/>
                  <c:y val="-0.3194650817236255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4BB0-4F78-B0AF-EE13D4913A26}"/>
                </c:ext>
              </c:extLst>
            </c:dLbl>
            <c:dLbl>
              <c:idx val="20"/>
              <c:layout>
                <c:manualLayout>
                  <c:x val="0"/>
                  <c:y val="-0.2800891530460624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4BB0-4F78-B0AF-EE13D4913A26}"/>
                </c:ext>
              </c:extLst>
            </c:dLbl>
            <c:dLbl>
              <c:idx val="21"/>
              <c:layout>
                <c:manualLayout>
                  <c:x val="0"/>
                  <c:y val="-0.3179791976225854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4BB0-4F78-B0AF-EE13D4913A26}"/>
                </c:ext>
              </c:extLst>
            </c:dLbl>
            <c:dLbl>
              <c:idx val="22"/>
              <c:layout>
                <c:manualLayout>
                  <c:x val="0"/>
                  <c:y val="-0.3610698365527488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4BB0-4F78-B0AF-EE13D4913A26}"/>
                </c:ext>
              </c:extLst>
            </c:dLbl>
            <c:dLbl>
              <c:idx val="23"/>
              <c:layout>
                <c:manualLayout>
                  <c:x val="0"/>
                  <c:y val="-0.4108469539375928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4BB0-4F78-B0AF-EE13D4913A26}"/>
                </c:ext>
              </c:extLst>
            </c:dLbl>
            <c:dLbl>
              <c:idx val="24"/>
              <c:layout>
                <c:manualLayout>
                  <c:x val="1.7885532591414944E-2"/>
                  <c:y val="-0.4182763744427934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4BB0-4F78-B0AF-EE13D4913A2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7467.7389999999996</c:v>
                </c:pt>
                <c:pt idx="1">
                  <c:v>7902.1289999999999</c:v>
                </c:pt>
                <c:pt idx="2">
                  <c:v>7934.6940000000004</c:v>
                </c:pt>
                <c:pt idx="3">
                  <c:v>7390.3429999999998</c:v>
                </c:pt>
                <c:pt idx="4">
                  <c:v>7806.5609999999997</c:v>
                </c:pt>
                <c:pt idx="5">
                  <c:v>8626.1509999999998</c:v>
                </c:pt>
                <c:pt idx="6">
                  <c:v>9456.9120000000003</c:v>
                </c:pt>
                <c:pt idx="7">
                  <c:v>10063.620999999999</c:v>
                </c:pt>
                <c:pt idx="8">
                  <c:v>10438.499</c:v>
                </c:pt>
                <c:pt idx="9">
                  <c:v>8346.7720000000008</c:v>
                </c:pt>
                <c:pt idx="10">
                  <c:v>9632.8179999999993</c:v>
                </c:pt>
                <c:pt idx="11">
                  <c:v>10554.35</c:v>
                </c:pt>
                <c:pt idx="12">
                  <c:v>10631.076999999999</c:v>
                </c:pt>
                <c:pt idx="13">
                  <c:v>11099.183999999999</c:v>
                </c:pt>
                <c:pt idx="14">
                  <c:v>11272.395</c:v>
                </c:pt>
                <c:pt idx="15">
                  <c:v>9915.0889999999999</c:v>
                </c:pt>
                <c:pt idx="16">
                  <c:v>8999.57</c:v>
                </c:pt>
                <c:pt idx="17">
                  <c:v>9542.7829999999994</c:v>
                </c:pt>
                <c:pt idx="18">
                  <c:v>9970.9670000000006</c:v>
                </c:pt>
                <c:pt idx="19">
                  <c:v>10251.145</c:v>
                </c:pt>
                <c:pt idx="20">
                  <c:v>8744.0290000000005</c:v>
                </c:pt>
                <c:pt idx="21">
                  <c:v>10207.315000000001</c:v>
                </c:pt>
                <c:pt idx="22">
                  <c:v>11287.534</c:v>
                </c:pt>
                <c:pt idx="23">
                  <c:v>13713.448</c:v>
                </c:pt>
                <c:pt idx="24">
                  <c:v>13966.98</c:v>
                </c:pt>
              </c:numCache>
            </c:numRef>
          </c:val>
          <c:extLst>
            <c:ext xmlns:c16="http://schemas.microsoft.com/office/drawing/2014/chart" uri="{C3380CC4-5D6E-409C-BE32-E72D297353CC}">
              <c16:uniqueId val="{00000019-4BB0-4F78-B0AF-EE13D4913A26}"/>
            </c:ext>
          </c:extLst>
        </c:ser>
        <c:dLbls>
          <c:showLegendKey val="0"/>
          <c:showVal val="0"/>
          <c:showCatName val="0"/>
          <c:showSerName val="0"/>
          <c:showPercent val="0"/>
          <c:showBubbleSize val="0"/>
        </c:dLbls>
        <c:gapWidth val="60"/>
        <c:overlap val="100"/>
        <c:axId val="183804015"/>
        <c:axId val="1"/>
      </c:barChart>
      <c:catAx>
        <c:axId val="183804015"/>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4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83804015"/>
        <c:crosses val="min"/>
        <c:crossBetween val="between"/>
        <c:majorUnit val="2000"/>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174380003905493E-2"/>
          <c:y val="0.14811972371450499"/>
          <c:w val="0.86897090412028899"/>
          <c:h val="0.74290099769762086"/>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0"/>
                  <c:y val="-0.1864927091327705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DD1-42F6-9F68-356D9B9F0E44}"/>
                </c:ext>
              </c:extLst>
            </c:dLbl>
            <c:dLbl>
              <c:idx val="1"/>
              <c:layout>
                <c:manualLayout>
                  <c:x val="0"/>
                  <c:y val="-0.1964696853415195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DD1-42F6-9F68-356D9B9F0E44}"/>
                </c:ext>
              </c:extLst>
            </c:dLbl>
            <c:dLbl>
              <c:idx val="2"/>
              <c:layout>
                <c:manualLayout>
                  <c:x val="0"/>
                  <c:y val="-0.2003069838833461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DD1-42F6-9F68-356D9B9F0E44}"/>
                </c:ext>
              </c:extLst>
            </c:dLbl>
            <c:dLbl>
              <c:idx val="3"/>
              <c:layout>
                <c:manualLayout>
                  <c:x val="0"/>
                  <c:y val="-0.1918649270913277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DD1-42F6-9F68-356D9B9F0E44}"/>
                </c:ext>
              </c:extLst>
            </c:dLbl>
            <c:dLbl>
              <c:idx val="4"/>
              <c:layout>
                <c:manualLayout>
                  <c:x val="0"/>
                  <c:y val="-0.2018419033000767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DD1-42F6-9F68-356D9B9F0E44}"/>
                </c:ext>
              </c:extLst>
            </c:dLbl>
            <c:dLbl>
              <c:idx val="5"/>
              <c:layout>
                <c:manualLayout>
                  <c:x val="0"/>
                  <c:y val="-0.2194934765924788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DD1-42F6-9F68-356D9B9F0E44}"/>
                </c:ext>
              </c:extLst>
            </c:dLbl>
            <c:dLbl>
              <c:idx val="6"/>
              <c:layout>
                <c:manualLayout>
                  <c:x val="0"/>
                  <c:y val="-0.2386799693016116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DD1-42F6-9F68-356D9B9F0E44}"/>
                </c:ext>
              </c:extLst>
            </c:dLbl>
            <c:dLbl>
              <c:idx val="7"/>
              <c:layout>
                <c:manualLayout>
                  <c:x val="-8.3967975004881866E-3"/>
                  <c:y val="-0.2970069071373752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DD1-42F6-9F68-356D9B9F0E44}"/>
                </c:ext>
              </c:extLst>
            </c:dLbl>
            <c:dLbl>
              <c:idx val="8"/>
              <c:layout>
                <c:manualLayout>
                  <c:x val="0"/>
                  <c:y val="-0.2647735993860322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DD1-42F6-9F68-356D9B9F0E44}"/>
                </c:ext>
              </c:extLst>
            </c:dLbl>
            <c:dLbl>
              <c:idx val="9"/>
              <c:layout>
                <c:manualLayout>
                  <c:x val="0"/>
                  <c:y val="-0.2248656945510360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DD1-42F6-9F68-356D9B9F0E44}"/>
                </c:ext>
              </c:extLst>
            </c:dLbl>
            <c:dLbl>
              <c:idx val="10"/>
              <c:layout>
                <c:manualLayout>
                  <c:x val="0"/>
                  <c:y val="-0.2540291634689179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DD1-42F6-9F68-356D9B9F0E44}"/>
                </c:ext>
              </c:extLst>
            </c:dLbl>
            <c:dLbl>
              <c:idx val="11"/>
              <c:layout>
                <c:manualLayout>
                  <c:x val="-8.3967975004881866E-3"/>
                  <c:y val="-0.3046815042210284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DD1-42F6-9F68-356D9B9F0E44}"/>
                </c:ext>
              </c:extLst>
            </c:dLbl>
            <c:dLbl>
              <c:idx val="12"/>
              <c:layout>
                <c:manualLayout>
                  <c:x val="0"/>
                  <c:y val="-0.2824251726784343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1DD1-42F6-9F68-356D9B9F0E44}"/>
                </c:ext>
              </c:extLst>
            </c:dLbl>
            <c:dLbl>
              <c:idx val="13"/>
              <c:layout>
                <c:manualLayout>
                  <c:x val="0"/>
                  <c:y val="-0.3430544896392939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1DD1-42F6-9F68-356D9B9F0E44}"/>
                </c:ext>
              </c:extLst>
            </c:dLbl>
            <c:dLbl>
              <c:idx val="14"/>
              <c:layout>
                <c:manualLayout>
                  <c:x val="8.3967975004881866E-3"/>
                  <c:y val="-0.3568687643898695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1DD1-42F6-9F68-356D9B9F0E44}"/>
                </c:ext>
              </c:extLst>
            </c:dLbl>
            <c:dLbl>
              <c:idx val="15"/>
              <c:layout>
                <c:manualLayout>
                  <c:x val="0"/>
                  <c:y val="-0.3108211818879508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1DD1-42F6-9F68-356D9B9F0E44}"/>
                </c:ext>
              </c:extLst>
            </c:dLbl>
            <c:dLbl>
              <c:idx val="16"/>
              <c:layout>
                <c:manualLayout>
                  <c:x val="0"/>
                  <c:y val="-0.256331542594013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1DD1-42F6-9F68-356D9B9F0E44}"/>
                </c:ext>
              </c:extLst>
            </c:dLbl>
            <c:dLbl>
              <c:idx val="17"/>
              <c:layout>
                <c:manualLayout>
                  <c:x val="-8.3967975004881866E-3"/>
                  <c:y val="-0.3154259401381427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1DD1-42F6-9F68-356D9B9F0E44}"/>
                </c:ext>
              </c:extLst>
            </c:dLbl>
            <c:dLbl>
              <c:idx val="18"/>
              <c:layout>
                <c:manualLayout>
                  <c:x val="0"/>
                  <c:y val="-0.2824251726784343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1DD1-42F6-9F68-356D9B9F0E44}"/>
                </c:ext>
              </c:extLst>
            </c:dLbl>
            <c:dLbl>
              <c:idx val="19"/>
              <c:layout>
                <c:manualLayout>
                  <c:x val="8.3967975004881866E-3"/>
                  <c:y val="-0.2970069071373752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1DD1-42F6-9F68-356D9B9F0E44}"/>
                </c:ext>
              </c:extLst>
            </c:dLbl>
            <c:dLbl>
              <c:idx val="20"/>
              <c:layout>
                <c:manualLayout>
                  <c:x val="0"/>
                  <c:y val="-0.2578664620107444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1DD1-42F6-9F68-356D9B9F0E44}"/>
                </c:ext>
              </c:extLst>
            </c:dLbl>
            <c:dLbl>
              <c:idx val="21"/>
              <c:layout>
                <c:manualLayout>
                  <c:x val="0"/>
                  <c:y val="-0.2947045280122793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1DD1-42F6-9F68-356D9B9F0E44}"/>
                </c:ext>
              </c:extLst>
            </c:dLbl>
            <c:dLbl>
              <c:idx val="22"/>
              <c:layout>
                <c:manualLayout>
                  <c:x val="0"/>
                  <c:y val="-0.3407521105141980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1DD1-42F6-9F68-356D9B9F0E44}"/>
                </c:ext>
              </c:extLst>
            </c:dLbl>
            <c:dLbl>
              <c:idx val="23"/>
              <c:layout>
                <c:manualLayout>
                  <c:x val="0"/>
                  <c:y val="-0.3837298541826554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1DD1-42F6-9F68-356D9B9F0E44}"/>
                </c:ext>
              </c:extLst>
            </c:dLbl>
            <c:dLbl>
              <c:idx val="24"/>
              <c:layout>
                <c:manualLayout>
                  <c:x val="8.3967975004881866E-3"/>
                  <c:y val="-0.4374520337682271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1DD1-42F6-9F68-356D9B9F0E4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742.06100000000004</c:v>
                </c:pt>
                <c:pt idx="1">
                  <c:v>796.05499999999995</c:v>
                </c:pt>
                <c:pt idx="2">
                  <c:v>810.66600000000005</c:v>
                </c:pt>
                <c:pt idx="3">
                  <c:v>765.55</c:v>
                </c:pt>
                <c:pt idx="4">
                  <c:v>819.45899999999995</c:v>
                </c:pt>
                <c:pt idx="5">
                  <c:v>917.572</c:v>
                </c:pt>
                <c:pt idx="6">
                  <c:v>1020.265</c:v>
                </c:pt>
                <c:pt idx="7">
                  <c:v>1102.356</c:v>
                </c:pt>
                <c:pt idx="8">
                  <c:v>1161.5530000000001</c:v>
                </c:pt>
                <c:pt idx="9">
                  <c:v>943.43700000000001</c:v>
                </c:pt>
                <c:pt idx="10">
                  <c:v>1105.424</c:v>
                </c:pt>
                <c:pt idx="11">
                  <c:v>1229.0139999999999</c:v>
                </c:pt>
                <c:pt idx="12">
                  <c:v>1255.1099999999999</c:v>
                </c:pt>
                <c:pt idx="13">
                  <c:v>1327.4359999999999</c:v>
                </c:pt>
                <c:pt idx="14">
                  <c:v>1364.508</c:v>
                </c:pt>
                <c:pt idx="15">
                  <c:v>1213.2940000000001</c:v>
                </c:pt>
                <c:pt idx="16">
                  <c:v>1112.2329999999999</c:v>
                </c:pt>
                <c:pt idx="17">
                  <c:v>1190.721</c:v>
                </c:pt>
                <c:pt idx="18">
                  <c:v>1256.3</c:v>
                </c:pt>
                <c:pt idx="19">
                  <c:v>1304.106</c:v>
                </c:pt>
                <c:pt idx="20">
                  <c:v>1121.0650000000001</c:v>
                </c:pt>
                <c:pt idx="21">
                  <c:v>1316.569</c:v>
                </c:pt>
                <c:pt idx="22">
                  <c:v>1466.9349999999999</c:v>
                </c:pt>
                <c:pt idx="23">
                  <c:v>1798.318</c:v>
                </c:pt>
                <c:pt idx="24">
                  <c:v>1856.366</c:v>
                </c:pt>
              </c:numCache>
            </c:numRef>
          </c:val>
          <c:extLst>
            <c:ext xmlns:c16="http://schemas.microsoft.com/office/drawing/2014/chart" uri="{C3380CC4-5D6E-409C-BE32-E72D297353CC}">
              <c16:uniqueId val="{00000019-1DD1-42F6-9F68-356D9B9F0E44}"/>
            </c:ext>
          </c:extLst>
        </c:ser>
        <c:dLbls>
          <c:showLegendKey val="0"/>
          <c:showVal val="0"/>
          <c:showCatName val="0"/>
          <c:showSerName val="0"/>
          <c:showPercent val="0"/>
          <c:showBubbleSize val="0"/>
        </c:dLbls>
        <c:gapWidth val="60"/>
        <c:overlap val="100"/>
        <c:axId val="438284095"/>
        <c:axId val="1"/>
      </c:barChart>
      <c:lineChart>
        <c:grouping val="standard"/>
        <c:varyColors val="0"/>
        <c:ser>
          <c:idx val="1"/>
          <c:order val="1"/>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val>
            <c:numRef>
              <c:f>Sheet1!$A$2:$Y$2</c:f>
              <c:numCache>
                <c:formatCode>General</c:formatCode>
                <c:ptCount val="25"/>
                <c:pt idx="0">
                  <c:v>5.0289999999999999</c:v>
                </c:pt>
                <c:pt idx="1">
                  <c:v>-0.45100000000000001</c:v>
                </c:pt>
                <c:pt idx="2">
                  <c:v>-0.23699999999999999</c:v>
                </c:pt>
                <c:pt idx="3">
                  <c:v>1.1859999999999999</c:v>
                </c:pt>
                <c:pt idx="4">
                  <c:v>3.5649999999999999</c:v>
                </c:pt>
                <c:pt idx="5">
                  <c:v>2.113</c:v>
                </c:pt>
                <c:pt idx="6">
                  <c:v>4.8049999999999997</c:v>
                </c:pt>
                <c:pt idx="7">
                  <c:v>2.0779999999999998</c:v>
                </c:pt>
                <c:pt idx="8">
                  <c:v>0.94299999999999995</c:v>
                </c:pt>
                <c:pt idx="9">
                  <c:v>-6.2949999999999999</c:v>
                </c:pt>
                <c:pt idx="10">
                  <c:v>4.9710000000000001</c:v>
                </c:pt>
                <c:pt idx="11">
                  <c:v>3.444</c:v>
                </c:pt>
                <c:pt idx="12">
                  <c:v>3.5529999999999999</c:v>
                </c:pt>
                <c:pt idx="13">
                  <c:v>0.85199999999999998</c:v>
                </c:pt>
                <c:pt idx="14">
                  <c:v>2.504</c:v>
                </c:pt>
                <c:pt idx="15">
                  <c:v>2.702</c:v>
                </c:pt>
                <c:pt idx="16">
                  <c:v>1.772</c:v>
                </c:pt>
                <c:pt idx="17">
                  <c:v>1.8720000000000001</c:v>
                </c:pt>
                <c:pt idx="18">
                  <c:v>1.972</c:v>
                </c:pt>
                <c:pt idx="19">
                  <c:v>-0.39300000000000002</c:v>
                </c:pt>
                <c:pt idx="20">
                  <c:v>-8.3539999999999992</c:v>
                </c:pt>
                <c:pt idx="21">
                  <c:v>6.048</c:v>
                </c:pt>
                <c:pt idx="22">
                  <c:v>3.71</c:v>
                </c:pt>
                <c:pt idx="23">
                  <c:v>3.3540000000000001</c:v>
                </c:pt>
                <c:pt idx="24">
                  <c:v>1.427</c:v>
                </c:pt>
              </c:numCache>
            </c:numRef>
          </c:val>
          <c:smooth val="0"/>
          <c:extLst>
            <c:ext xmlns:c16="http://schemas.microsoft.com/office/drawing/2014/chart" uri="{C3380CC4-5D6E-409C-BE32-E72D297353CC}">
              <c16:uniqueId val="{0000001A-1DD1-42F6-9F68-356D9B9F0E44}"/>
            </c:ext>
          </c:extLst>
        </c:ser>
        <c:dLbls>
          <c:showLegendKey val="0"/>
          <c:showVal val="0"/>
          <c:showCatName val="0"/>
          <c:showSerName val="0"/>
          <c:showPercent val="0"/>
          <c:showBubbleSize val="0"/>
        </c:dLbls>
        <c:marker val="1"/>
        <c:smooth val="0"/>
        <c:axId val="2"/>
        <c:axId val="3"/>
      </c:lineChart>
      <c:catAx>
        <c:axId val="438284095"/>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438284095"/>
        <c:crosses val="min"/>
        <c:crossBetween val="between"/>
        <c:majorUnit val="50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50"/>
          <c:min val="-10"/>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
        <c:crosses val="max"/>
        <c:crossBetween val="between"/>
        <c:majorUnit val="10"/>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969289827255277E-2"/>
          <c:y val="5.6326854422848079E-2"/>
          <c:w val="0.87555982085732564"/>
          <c:h val="0.88734629115430386"/>
        </c:manualLayout>
      </c:layout>
      <c:lineChart>
        <c:grouping val="standard"/>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Lbls>
            <c:dLbl>
              <c:idx val="1"/>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1A5-4B68-A29D-AACEE249E340}"/>
                </c:ext>
              </c:extLst>
            </c:dLbl>
            <c:dLbl>
              <c:idx val="2"/>
              <c:layout>
                <c:manualLayout>
                  <c:x val="4.7344849648112607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1A5-4B68-A29D-AACEE249E340}"/>
                </c:ext>
              </c:extLst>
            </c:dLbl>
            <c:dLbl>
              <c:idx val="4"/>
              <c:layout>
                <c:manualLayout>
                  <c:x val="-4.0307101727447218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1A5-4B68-A29D-AACEE249E340}"/>
                </c:ext>
              </c:extLst>
            </c:dLbl>
            <c:dLbl>
              <c:idx val="5"/>
              <c:layout>
                <c:manualLayout>
                  <c:x val="-3.0710172744721688E-2"/>
                  <c:y val="-2.856009520031733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1A5-4B68-A29D-AACEE249E340}"/>
                </c:ext>
              </c:extLst>
            </c:dLbl>
            <c:dLbl>
              <c:idx val="6"/>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1A5-4B68-A29D-AACEE249E340}"/>
                </c:ext>
              </c:extLst>
            </c:dLbl>
            <c:dLbl>
              <c:idx val="7"/>
              <c:layout>
                <c:manualLayout>
                  <c:x val="3.9347408829174667E-2"/>
                  <c:y val="-4.7600158667195558E-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1A5-4B68-A29D-AACEE249E340}"/>
                </c:ext>
              </c:extLst>
            </c:dLbl>
            <c:dLbl>
              <c:idx val="8"/>
              <c:layout>
                <c:manualLayout>
                  <c:x val="-4.0307101727447218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1A5-4B68-A29D-AACEE249E340}"/>
                </c:ext>
              </c:extLst>
            </c:dLbl>
            <c:dLbl>
              <c:idx val="9"/>
              <c:layout>
                <c:manualLayout>
                  <c:x val="-4.0307101727447218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1A5-4B68-A29D-AACEE249E340}"/>
                </c:ext>
              </c:extLst>
            </c:dLbl>
            <c:dLbl>
              <c:idx val="10"/>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1A5-4B68-A29D-AACEE249E340}"/>
                </c:ext>
              </c:extLst>
            </c:dLbl>
            <c:dLbl>
              <c:idx val="11"/>
              <c:layout>
                <c:manualLayout>
                  <c:x val="-3.7428023032629557E-2"/>
                  <c:y val="1.90400634668782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1A5-4B68-A29D-AACEE249E340}"/>
                </c:ext>
              </c:extLst>
            </c:dLbl>
            <c:dLbl>
              <c:idx val="12"/>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1A5-4B68-A29D-AACEE249E340}"/>
                </c:ext>
              </c:extLst>
            </c:dLbl>
            <c:dLbl>
              <c:idx val="13"/>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1A5-4B68-A29D-AACEE249E340}"/>
                </c:ext>
              </c:extLst>
            </c:dLbl>
            <c:dLbl>
              <c:idx val="14"/>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F1A5-4B68-A29D-AACEE249E340}"/>
                </c:ext>
              </c:extLst>
            </c:dLbl>
            <c:dLbl>
              <c:idx val="15"/>
              <c:layout>
                <c:manualLayout>
                  <c:x val="2.9750479846449136E-2"/>
                  <c:y val="-9.5200317334391115E-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F1A5-4B68-A29D-AACEE249E340}"/>
                </c:ext>
              </c:extLst>
            </c:dLbl>
            <c:dLbl>
              <c:idx val="16"/>
              <c:layout>
                <c:manualLayout>
                  <c:x val="-4.0307101727447218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F1A5-4B68-A29D-AACEE249E340}"/>
                </c:ext>
              </c:extLst>
            </c:dLbl>
            <c:dLbl>
              <c:idx val="17"/>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F1A5-4B68-A29D-AACEE249E340}"/>
                </c:ext>
              </c:extLst>
            </c:dLbl>
            <c:dLbl>
              <c:idx val="18"/>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F1A5-4B68-A29D-AACEE249E340}"/>
                </c:ext>
              </c:extLst>
            </c:dLbl>
            <c:dLbl>
              <c:idx val="19"/>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F1A5-4B68-A29D-AACEE249E340}"/>
                </c:ext>
              </c:extLst>
            </c:dLbl>
            <c:dLbl>
              <c:idx val="20"/>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F1A5-4B68-A29D-AACEE249E340}"/>
                </c:ext>
              </c:extLst>
            </c:dLbl>
            <c:dLbl>
              <c:idx val="21"/>
              <c:layout>
                <c:manualLayout>
                  <c:x val="4.0307101727447218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F1A5-4B68-A29D-AACEE249E340}"/>
                </c:ext>
              </c:extLst>
            </c:dLbl>
            <c:dLbl>
              <c:idx val="22"/>
              <c:layout>
                <c:manualLayout>
                  <c:x val="4.0307101727447218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F1A5-4B68-A29D-AACEE249E340}"/>
                </c:ext>
              </c:extLst>
            </c:dLbl>
            <c:dLbl>
              <c:idx val="23"/>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F1A5-4B68-A29D-AACEE249E340}"/>
                </c:ext>
              </c:extLst>
            </c:dLbl>
            <c:dLbl>
              <c:idx val="24"/>
              <c:layout>
                <c:manualLayout>
                  <c:x val="3.6468330134357005E-2"/>
                  <c:y val="2.737009123363744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F1A5-4B68-A29D-AACEE249E340}"/>
                </c:ext>
              </c:extLst>
            </c:dLbl>
            <c:dLbl>
              <c:idx val="25"/>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F1A5-4B68-A29D-AACEE249E34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Sheet1!$A$1:$Z$1</c:f>
              <c:numCache>
                <c:formatCode>General</c:formatCode>
                <c:ptCount val="26"/>
                <c:pt idx="0">
                  <c:v>11.451583333333334</c:v>
                </c:pt>
                <c:pt idx="1">
                  <c:v>13.147933333333334</c:v>
                </c:pt>
                <c:pt idx="2">
                  <c:v>12.848766666666668</c:v>
                </c:pt>
                <c:pt idx="3">
                  <c:v>10.710475000000001</c:v>
                </c:pt>
                <c:pt idx="4">
                  <c:v>9.5056416666666657</c:v>
                </c:pt>
                <c:pt idx="5">
                  <c:v>10.226266666666668</c:v>
                </c:pt>
                <c:pt idx="6">
                  <c:v>10.652375000000001</c:v>
                </c:pt>
                <c:pt idx="7">
                  <c:v>10.740558333333333</c:v>
                </c:pt>
                <c:pt idx="8">
                  <c:v>9.3143499999999992</c:v>
                </c:pt>
                <c:pt idx="9">
                  <c:v>6.8935416666666667</c:v>
                </c:pt>
                <c:pt idx="10">
                  <c:v>6.8785833333333324</c:v>
                </c:pt>
                <c:pt idx="11">
                  <c:v>6.4024083333333337</c:v>
                </c:pt>
                <c:pt idx="12">
                  <c:v>6.1014333333333335</c:v>
                </c:pt>
                <c:pt idx="13">
                  <c:v>7.6298749999999993</c:v>
                </c:pt>
                <c:pt idx="14">
                  <c:v>7.9666916666666667</c:v>
                </c:pt>
                <c:pt idx="15">
                  <c:v>7.5876833333333336</c:v>
                </c:pt>
                <c:pt idx="16">
                  <c:v>5.8457583333333334</c:v>
                </c:pt>
                <c:pt idx="17">
                  <c:v>5.935691666666667</c:v>
                </c:pt>
                <c:pt idx="18">
                  <c:v>5.7329166666666653</c:v>
                </c:pt>
                <c:pt idx="19">
                  <c:v>5.631266666666666</c:v>
                </c:pt>
                <c:pt idx="20">
                  <c:v>4.9505999999999997</c:v>
                </c:pt>
                <c:pt idx="21">
                  <c:v>5.4050500000000001</c:v>
                </c:pt>
                <c:pt idx="22">
                  <c:v>6.5937749999999999</c:v>
                </c:pt>
                <c:pt idx="23">
                  <c:v>8.3000000000000007</c:v>
                </c:pt>
                <c:pt idx="24">
                  <c:v>7.76</c:v>
                </c:pt>
                <c:pt idx="25">
                  <c:v>8.69</c:v>
                </c:pt>
              </c:numCache>
            </c:numRef>
          </c:val>
          <c:smooth val="0"/>
          <c:extLst>
            <c:ext xmlns:c16="http://schemas.microsoft.com/office/drawing/2014/chart" uri="{C3380CC4-5D6E-409C-BE32-E72D297353CC}">
              <c16:uniqueId val="{00000018-F1A5-4B68-A29D-AACEE249E340}"/>
            </c:ext>
          </c:extLst>
        </c:ser>
        <c:dLbls>
          <c:showLegendKey val="0"/>
          <c:showVal val="0"/>
          <c:showCatName val="0"/>
          <c:showSerName val="0"/>
          <c:showPercent val="0"/>
          <c:showBubbleSize val="0"/>
        </c:dLbls>
        <c:marker val="1"/>
        <c:smooth val="0"/>
        <c:axId val="488554879"/>
        <c:axId val="1"/>
      </c:lineChart>
      <c:catAx>
        <c:axId val="488554879"/>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8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6"/>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488554879"/>
        <c:crosses val="min"/>
        <c:crossBetween val="midCat"/>
        <c:majorUnit val="1"/>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173553719008267E-2"/>
          <c:y val="5.6326854422848079E-2"/>
          <c:w val="0.88363636363636366"/>
          <c:h val="0.88734629115430386"/>
        </c:manualLayout>
      </c:layout>
      <c:lineChart>
        <c:grouping val="standard"/>
        <c:varyColors val="0"/>
        <c:ser>
          <c:idx val="0"/>
          <c:order val="0"/>
          <c:spPr>
            <a:ln w="9525" cmpd="sng" algn="ctr">
              <a:solidFill>
                <a:srgbClr val="3399CC"/>
              </a:solidFill>
              <a:prstDash val="solid"/>
            </a:ln>
          </c:spPr>
          <c:marker>
            <c:symbol val="circle"/>
            <c:size val="6"/>
            <c:spPr>
              <a:solidFill>
                <a:srgbClr val="3399CC"/>
              </a:solidFill>
              <a:ln w="9525" cmpd="sng" algn="ctr">
                <a:solidFill>
                  <a:srgbClr val="3399CC"/>
                </a:solidFill>
                <a:prstDash val="solid"/>
              </a:ln>
            </c:spPr>
          </c:marker>
          <c:dLbls>
            <c:dLbl>
              <c:idx val="0"/>
              <c:layout>
                <c:manualLayout>
                  <c:x val="4.1652892561983471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84D-4B9D-B254-9C7E76370BA1}"/>
                </c:ext>
              </c:extLst>
            </c:dLbl>
            <c:dLbl>
              <c:idx val="1"/>
              <c:layout>
                <c:manualLayout>
                  <c:x val="4.1652892561983471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84D-4B9D-B254-9C7E76370BA1}"/>
                </c:ext>
              </c:extLst>
            </c:dLbl>
            <c:dLbl>
              <c:idx val="3"/>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84D-4B9D-B254-9C7E76370BA1}"/>
                </c:ext>
              </c:extLst>
            </c:dLbl>
            <c:dLbl>
              <c:idx val="4"/>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84D-4B9D-B254-9C7E76370BA1}"/>
                </c:ext>
              </c:extLst>
            </c:dLbl>
            <c:dLbl>
              <c:idx val="6"/>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84D-4B9D-B254-9C7E76370BA1}"/>
                </c:ext>
              </c:extLst>
            </c:dLbl>
            <c:dLbl>
              <c:idx val="8"/>
              <c:layout>
                <c:manualLayout>
                  <c:x val="-4.1652892561983471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84D-4B9D-B254-9C7E76370BA1}"/>
                </c:ext>
              </c:extLst>
            </c:dLbl>
            <c:dLbl>
              <c:idx val="9"/>
              <c:layout>
                <c:manualLayout>
                  <c:x val="4.1652892561983471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84D-4B9D-B254-9C7E76370BA1}"/>
                </c:ext>
              </c:extLst>
            </c:dLbl>
            <c:dLbl>
              <c:idx val="12"/>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84D-4B9D-B254-9C7E76370BA1}"/>
                </c:ext>
              </c:extLst>
            </c:dLbl>
            <c:dLbl>
              <c:idx val="13"/>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84D-4B9D-B254-9C7E76370BA1}"/>
                </c:ext>
              </c:extLst>
            </c:dLbl>
            <c:dLbl>
              <c:idx val="16"/>
              <c:layout>
                <c:manualLayout>
                  <c:x val="4.1652892561983471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84D-4B9D-B254-9C7E76370BA1}"/>
                </c:ext>
              </c:extLst>
            </c:dLbl>
            <c:dLbl>
              <c:idx val="20"/>
              <c:layout>
                <c:manualLayout>
                  <c:x val="4.1652892561983471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84D-4B9D-B254-9C7E76370BA1}"/>
                </c:ext>
              </c:extLst>
            </c:dLbl>
            <c:dLbl>
              <c:idx val="26"/>
              <c:layout>
                <c:manualLayout>
                  <c:x val="-3.1074380165289257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E84D-4B9D-B254-9C7E76370BA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Sheet1!$A$1:$AA$1</c:f>
              <c:numCache>
                <c:formatCode>General</c:formatCode>
                <c:ptCount val="27"/>
                <c:pt idx="0">
                  <c:v>9.5</c:v>
                </c:pt>
                <c:pt idx="1">
                  <c:v>6.4</c:v>
                </c:pt>
                <c:pt idx="2">
                  <c:v>5</c:v>
                </c:pt>
                <c:pt idx="3">
                  <c:v>4.5999999999999996</c:v>
                </c:pt>
                <c:pt idx="4">
                  <c:v>4.7</c:v>
                </c:pt>
                <c:pt idx="5">
                  <c:v>4</c:v>
                </c:pt>
                <c:pt idx="6">
                  <c:v>3.6</c:v>
                </c:pt>
                <c:pt idx="7">
                  <c:v>4</c:v>
                </c:pt>
                <c:pt idx="8">
                  <c:v>5.0999999999999996</c:v>
                </c:pt>
                <c:pt idx="9">
                  <c:v>5.3</c:v>
                </c:pt>
                <c:pt idx="10">
                  <c:v>4.2</c:v>
                </c:pt>
                <c:pt idx="11">
                  <c:v>3.4</c:v>
                </c:pt>
                <c:pt idx="12">
                  <c:v>4.0999999999999996</c:v>
                </c:pt>
                <c:pt idx="13">
                  <c:v>3.8</c:v>
                </c:pt>
                <c:pt idx="14">
                  <c:v>4</c:v>
                </c:pt>
                <c:pt idx="15">
                  <c:v>2.7</c:v>
                </c:pt>
                <c:pt idx="16">
                  <c:v>2.8</c:v>
                </c:pt>
                <c:pt idx="17">
                  <c:v>6</c:v>
                </c:pt>
                <c:pt idx="18">
                  <c:v>4.9000000000000004</c:v>
                </c:pt>
                <c:pt idx="19">
                  <c:v>3.6</c:v>
                </c:pt>
                <c:pt idx="20">
                  <c:v>3.4</c:v>
                </c:pt>
                <c:pt idx="21">
                  <c:v>5.7</c:v>
                </c:pt>
                <c:pt idx="22">
                  <c:v>7.9</c:v>
                </c:pt>
                <c:pt idx="23">
                  <c:v>5.5</c:v>
                </c:pt>
                <c:pt idx="24">
                  <c:v>4.7</c:v>
                </c:pt>
                <c:pt idx="25">
                  <c:v>3.9</c:v>
                </c:pt>
                <c:pt idx="26">
                  <c:v>3.3</c:v>
                </c:pt>
              </c:numCache>
            </c:numRef>
          </c:val>
          <c:smooth val="0"/>
          <c:extLst>
            <c:ext xmlns:c16="http://schemas.microsoft.com/office/drawing/2014/chart" uri="{C3380CC4-5D6E-409C-BE32-E72D297353CC}">
              <c16:uniqueId val="{0000000C-E84D-4B9D-B254-9C7E76370BA1}"/>
            </c:ext>
          </c:extLst>
        </c:ser>
        <c:dLbls>
          <c:showLegendKey val="0"/>
          <c:showVal val="0"/>
          <c:showCatName val="0"/>
          <c:showSerName val="0"/>
          <c:showPercent val="0"/>
          <c:showBubbleSize val="0"/>
        </c:dLbls>
        <c:marker val="1"/>
        <c:smooth val="0"/>
        <c:axId val="629088527"/>
        <c:axId val="1"/>
      </c:lineChart>
      <c:catAx>
        <c:axId val="629088527"/>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8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629088527"/>
        <c:crosses val="min"/>
        <c:crossBetween val="midCat"/>
        <c:majorUnit val="1"/>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21141461248057E-2"/>
          <c:y val="0.27032967032967031"/>
          <c:w val="0.97224072840328668"/>
          <c:h val="0.57362637362637359"/>
        </c:manualLayout>
      </c:layout>
      <c:scatterChart>
        <c:scatterStyle val="lineMarker"/>
        <c:varyColors val="0"/>
        <c:ser>
          <c:idx val="0"/>
          <c:order val="0"/>
          <c:spPr>
            <a:ln w="9525" cmpd="sng" algn="ctr">
              <a:solidFill>
                <a:srgbClr val="1F497D"/>
              </a:solidFill>
              <a:prstDash val="solid"/>
            </a:ln>
          </c:spPr>
          <c:marker>
            <c:symbol val="circle"/>
            <c:size val="5"/>
            <c:spPr>
              <a:solidFill>
                <a:srgbClr val="1F497D"/>
              </a:solidFill>
              <a:ln w="9525" cmpd="sng" algn="ctr">
                <a:solidFill>
                  <a:srgbClr val="1F497D"/>
                </a:solidFill>
                <a:prstDash val="solid"/>
              </a:ln>
            </c:spPr>
          </c:marker>
          <c:dLbls>
            <c:dLbl>
              <c:idx val="0"/>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E18-40DC-99B9-017EC44FDEEE}"/>
                </c:ext>
              </c:extLst>
            </c:dLbl>
            <c:dLbl>
              <c:idx val="1"/>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E18-40DC-99B9-017EC44FDEEE}"/>
                </c:ext>
              </c:extLst>
            </c:dLbl>
            <c:dLbl>
              <c:idx val="2"/>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E18-40DC-99B9-017EC44FDEEE}"/>
                </c:ext>
              </c:extLst>
            </c:dLbl>
            <c:dLbl>
              <c:idx val="3"/>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E18-40DC-99B9-017EC44FDEEE}"/>
                </c:ext>
              </c:extLst>
            </c:dLbl>
            <c:dLbl>
              <c:idx val="4"/>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E18-40DC-99B9-017EC44FDEEE}"/>
                </c:ext>
              </c:extLst>
            </c:dLbl>
            <c:dLbl>
              <c:idx val="5"/>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E18-40DC-99B9-017EC44FDEEE}"/>
                </c:ext>
              </c:extLst>
            </c:dLbl>
            <c:dLbl>
              <c:idx val="6"/>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E18-40DC-99B9-017EC44FDEEE}"/>
                </c:ext>
              </c:extLst>
            </c:dLbl>
            <c:dLbl>
              <c:idx val="7"/>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E18-40DC-99B9-017EC44FDEEE}"/>
                </c:ext>
              </c:extLst>
            </c:dLbl>
            <c:dLbl>
              <c:idx val="8"/>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E18-40DC-99B9-017EC44FDEEE}"/>
                </c:ext>
              </c:extLst>
            </c:dLbl>
            <c:dLbl>
              <c:idx val="9"/>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E18-40DC-99B9-017EC44FDEEE}"/>
                </c:ext>
              </c:extLst>
            </c:dLbl>
            <c:dLbl>
              <c:idx val="10"/>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E18-40DC-99B9-017EC44FDEEE}"/>
                </c:ext>
              </c:extLst>
            </c:dLbl>
            <c:dLbl>
              <c:idx val="11"/>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E18-40DC-99B9-017EC44FDEEE}"/>
                </c:ext>
              </c:extLst>
            </c:dLbl>
            <c:dLbl>
              <c:idx val="12"/>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7E18-40DC-99B9-017EC44FDEEE}"/>
                </c:ext>
              </c:extLst>
            </c:dLbl>
            <c:dLbl>
              <c:idx val="13"/>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7E18-40DC-99B9-017EC44FDEEE}"/>
                </c:ext>
              </c:extLst>
            </c:dLbl>
            <c:dLbl>
              <c:idx val="14"/>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7E18-40DC-99B9-017EC44FDEEE}"/>
                </c:ext>
              </c:extLst>
            </c:dLbl>
            <c:dLbl>
              <c:idx val="15"/>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7E18-40DC-99B9-017EC44FDEEE}"/>
                </c:ext>
              </c:extLst>
            </c:dLbl>
            <c:dLbl>
              <c:idx val="16"/>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7E18-40DC-99B9-017EC44FDEEE}"/>
                </c:ext>
              </c:extLst>
            </c:dLbl>
            <c:dLbl>
              <c:idx val="17"/>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7E18-40DC-99B9-017EC44FDEEE}"/>
                </c:ext>
              </c:extLst>
            </c:dLbl>
            <c:dLbl>
              <c:idx val="18"/>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7E18-40DC-99B9-017EC44FDEEE}"/>
                </c:ext>
              </c:extLst>
            </c:dLbl>
            <c:dLbl>
              <c:idx val="19"/>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7E18-40DC-99B9-017EC44FDEEE}"/>
                </c:ext>
              </c:extLst>
            </c:dLbl>
            <c:dLbl>
              <c:idx val="20"/>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7E18-40DC-99B9-017EC44FDEEE}"/>
                </c:ext>
              </c:extLst>
            </c:dLbl>
            <c:dLbl>
              <c:idx val="21"/>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7E18-40DC-99B9-017EC44FDEEE}"/>
                </c:ext>
              </c:extLst>
            </c:dLbl>
            <c:dLbl>
              <c:idx val="22"/>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7E18-40DC-99B9-017EC44FDEEE}"/>
                </c:ext>
              </c:extLst>
            </c:dLbl>
            <c:dLbl>
              <c:idx val="23"/>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7E18-40DC-99B9-017EC44FDEE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Sheet1!$A$1:$X$1</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xVal>
          <c:yVal>
            <c:numRef>
              <c:f>Sheet1!$A$2:$X$2</c:f>
              <c:numCache>
                <c:formatCode>General</c:formatCode>
                <c:ptCount val="24"/>
                <c:pt idx="0">
                  <c:v>45.217407229999999</c:v>
                </c:pt>
                <c:pt idx="1">
                  <c:v>43.757621769999986</c:v>
                </c:pt>
                <c:pt idx="2">
                  <c:v>42.689468380000008</c:v>
                </c:pt>
                <c:pt idx="3">
                  <c:v>41.509189610000007</c:v>
                </c:pt>
                <c:pt idx="4">
                  <c:v>43.457981109999992</c:v>
                </c:pt>
                <c:pt idx="5">
                  <c:v>42.236545559999996</c:v>
                </c:pt>
                <c:pt idx="6">
                  <c:v>42.827087399999996</c:v>
                </c:pt>
                <c:pt idx="7">
                  <c:v>43.818321230000009</c:v>
                </c:pt>
                <c:pt idx="8">
                  <c:v>45.913578030000011</c:v>
                </c:pt>
                <c:pt idx="9">
                  <c:v>46.668472290000011</c:v>
                </c:pt>
                <c:pt idx="10">
                  <c:v>50.218746190000005</c:v>
                </c:pt>
                <c:pt idx="11">
                  <c:v>52.803882599999994</c:v>
                </c:pt>
                <c:pt idx="12">
                  <c:v>53.082122799999993</c:v>
                </c:pt>
                <c:pt idx="13">
                  <c:v>53.751159669999993</c:v>
                </c:pt>
                <c:pt idx="14">
                  <c:v>52.081699370000003</c:v>
                </c:pt>
                <c:pt idx="15">
                  <c:v>52.200965879999998</c:v>
                </c:pt>
                <c:pt idx="16">
                  <c:v>51.279716489999984</c:v>
                </c:pt>
                <c:pt idx="17">
                  <c:v>50.535366060000008</c:v>
                </c:pt>
                <c:pt idx="18">
                  <c:v>49.628330230000003</c:v>
                </c:pt>
                <c:pt idx="19">
                  <c:v>49.167293549999997</c:v>
                </c:pt>
                <c:pt idx="20">
                  <c:v>52.882247920000012</c:v>
                </c:pt>
                <c:pt idx="21">
                  <c:v>50.096244810000009</c:v>
                </c:pt>
                <c:pt idx="22">
                  <c:v>51.892330170000001</c:v>
                </c:pt>
                <c:pt idx="23">
                  <c:v>48.626796720000002</c:v>
                </c:pt>
              </c:numCache>
            </c:numRef>
          </c:yVal>
          <c:smooth val="0"/>
          <c:extLst>
            <c:ext xmlns:c16="http://schemas.microsoft.com/office/drawing/2014/chart" uri="{C3380CC4-5D6E-409C-BE32-E72D297353CC}">
              <c16:uniqueId val="{00000018-7E18-40DC-99B9-017EC44FDEEE}"/>
            </c:ext>
          </c:extLst>
        </c:ser>
        <c:dLbls>
          <c:showLegendKey val="0"/>
          <c:showVal val="0"/>
          <c:showCatName val="0"/>
          <c:showSerName val="0"/>
          <c:showPercent val="0"/>
          <c:showBubbleSize val="0"/>
        </c:dLbls>
        <c:axId val="4"/>
        <c:axId val="5"/>
      </c:scatterChart>
      <c:valAx>
        <c:axId val="4"/>
        <c:scaling>
          <c:orientation val="minMax"/>
          <c:max val="2024"/>
          <c:min val="2000"/>
        </c:scaling>
        <c:delete val="0"/>
        <c:axPos val="b"/>
        <c:majorGridlines>
          <c:spPr>
            <a:ln>
              <a:noFill/>
            </a:ln>
          </c:spPr>
        </c:majorGridlines>
        <c:numFmt formatCode="General" sourceLinked="1"/>
        <c:majorTickMark val="out"/>
        <c:minorTickMark val="none"/>
        <c:tickLblPos val="none"/>
        <c:spPr>
          <a:ln w="9525" cmpd="sng" algn="ctr">
            <a:solidFill>
              <a:schemeClr val="bg1"/>
            </a:solidFill>
            <a:prstDash val="solid"/>
          </a:ln>
        </c:spPr>
        <c:txPr>
          <a:bodyPr wrap="none"/>
          <a:lstStyle/>
          <a:p>
            <a:pPr>
              <a:defRPr kumimoji="1" lang="ja-JP" sz="1000" kern="1200">
                <a:latin typeface="+mn-lt"/>
                <a:ea typeface="+mn-ea"/>
                <a:cs typeface="+mn-cs"/>
                <a:sym typeface="+mn-lt"/>
              </a:defRPr>
            </a:pPr>
            <a:endParaRPr lang="en-US"/>
          </a:p>
        </c:txPr>
        <c:crossAx val="5"/>
        <c:crosses val="min"/>
        <c:crossBetween val="midCat"/>
        <c:majorUnit val="2"/>
      </c:valAx>
      <c:valAx>
        <c:axId val="5"/>
        <c:scaling>
          <c:orientation val="minMax"/>
          <c:max val="53.751159669999993"/>
          <c:min val="0"/>
        </c:scaling>
        <c:delete val="1"/>
        <c:axPos val="r"/>
        <c:numFmt formatCode="General" sourceLinked="1"/>
        <c:majorTickMark val="out"/>
        <c:minorTickMark val="none"/>
        <c:tickLblPos val="nextTo"/>
        <c:crossAx val="4"/>
        <c:crosses val="max"/>
        <c:crossBetween val="midCat"/>
      </c:valAx>
    </c:plotArea>
    <c:plotVisOnly val="0"/>
    <c:dispBlanksAs val="gap"/>
    <c:showDLblsOverMax val="1"/>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3"/>
            <a:ext cx="2972393" cy="499284"/>
          </a:xfrm>
          <a:prstGeom prst="rect">
            <a:avLst/>
          </a:prstGeom>
        </p:spPr>
        <p:txBody>
          <a:bodyPr vert="horz" lIns="92512" tIns="46255" rIns="92512" bIns="46255" rtlCol="0"/>
          <a:lstStyle>
            <a:lvl1pPr algn="l">
              <a:defRPr sz="1200"/>
            </a:lvl1pPr>
          </a:lstStyle>
          <a:p>
            <a:endParaRPr kumimoji="1" lang="ja-JP" altLang="en-US" dirty="0">
              <a:latin typeface="Arial" panose="020B0604020202020204" pitchFamily="34" charset="0"/>
            </a:endParaRPr>
          </a:p>
        </p:txBody>
      </p:sp>
      <p:sp>
        <p:nvSpPr>
          <p:cNvPr id="3" name="日付プレースホルダー 2"/>
          <p:cNvSpPr>
            <a:spLocks noGrp="1"/>
          </p:cNvSpPr>
          <p:nvPr>
            <p:ph type="dt" sz="quarter" idx="1"/>
          </p:nvPr>
        </p:nvSpPr>
        <p:spPr>
          <a:xfrm>
            <a:off x="3883991" y="3"/>
            <a:ext cx="2972392" cy="499284"/>
          </a:xfrm>
          <a:prstGeom prst="rect">
            <a:avLst/>
          </a:prstGeom>
        </p:spPr>
        <p:txBody>
          <a:bodyPr vert="horz" lIns="92512" tIns="46255" rIns="92512" bIns="46255" rtlCol="0"/>
          <a:lstStyle>
            <a:lvl1pPr algn="r">
              <a:defRPr sz="1200"/>
            </a:lvl1pPr>
          </a:lstStyle>
          <a:p>
            <a:fld id="{AD5813BB-2A59-4094-A80D-63C58A298EE5}" type="datetimeFigureOut">
              <a:rPr kumimoji="1" lang="ja-JP" altLang="en-US" smtClean="0">
                <a:latin typeface="Arial" panose="020B0604020202020204" pitchFamily="34" charset="0"/>
              </a:rPr>
              <a:pPr/>
              <a:t>2026/6/4</a:t>
            </a:fld>
            <a:endParaRPr kumimoji="1" lang="ja-JP" altLang="en-US" dirty="0">
              <a:latin typeface="Arial" panose="020B0604020202020204" pitchFamily="34" charset="0"/>
            </a:endParaRPr>
          </a:p>
        </p:txBody>
      </p:sp>
      <p:sp>
        <p:nvSpPr>
          <p:cNvPr id="4" name="フッター プレースホルダー 3"/>
          <p:cNvSpPr>
            <a:spLocks noGrp="1"/>
          </p:cNvSpPr>
          <p:nvPr>
            <p:ph type="ftr" sz="quarter" idx="2"/>
          </p:nvPr>
        </p:nvSpPr>
        <p:spPr>
          <a:xfrm>
            <a:off x="6" y="9446405"/>
            <a:ext cx="2972393" cy="499284"/>
          </a:xfrm>
          <a:prstGeom prst="rect">
            <a:avLst/>
          </a:prstGeom>
        </p:spPr>
        <p:txBody>
          <a:bodyPr vert="horz" lIns="92512" tIns="46255" rIns="92512" bIns="46255" rtlCol="0" anchor="b"/>
          <a:lstStyle>
            <a:lvl1pPr algn="l">
              <a:defRPr sz="1200"/>
            </a:lvl1pPr>
          </a:lstStyle>
          <a:p>
            <a:endParaRPr kumimoji="1" lang="ja-JP" altLang="en-US" dirty="0">
              <a:latin typeface="Arial" panose="020B0604020202020204" pitchFamily="34" charset="0"/>
            </a:endParaRPr>
          </a:p>
        </p:txBody>
      </p:sp>
      <p:sp>
        <p:nvSpPr>
          <p:cNvPr id="5" name="スライド番号プレースホルダー 4"/>
          <p:cNvSpPr>
            <a:spLocks noGrp="1"/>
          </p:cNvSpPr>
          <p:nvPr>
            <p:ph type="sldNum" sz="quarter" idx="3"/>
          </p:nvPr>
        </p:nvSpPr>
        <p:spPr>
          <a:xfrm>
            <a:off x="3883991" y="9446405"/>
            <a:ext cx="2972392" cy="499284"/>
          </a:xfrm>
          <a:prstGeom prst="rect">
            <a:avLst/>
          </a:prstGeom>
        </p:spPr>
        <p:txBody>
          <a:bodyPr vert="horz" lIns="92512" tIns="46255" rIns="92512" bIns="46255" rtlCol="0" anchor="b"/>
          <a:lstStyle>
            <a:lvl1pPr algn="r">
              <a:defRPr sz="1200"/>
            </a:lvl1pPr>
          </a:lstStyle>
          <a:p>
            <a:fld id="{A6BB9159-7815-4378-BBEB-37E2EF11ACE4}" type="slidenum">
              <a:rPr kumimoji="1" lang="ja-JP" altLang="en-US" smtClean="0">
                <a:latin typeface="Arial" panose="020B0604020202020204" pitchFamily="34" charset="0"/>
              </a:rPr>
              <a:pPr/>
              <a:t>‹#›</a:t>
            </a:fld>
            <a:endParaRPr kumimoji="1" lang="ja-JP" altLang="en-US" dirty="0">
              <a:latin typeface="Arial" panose="020B0604020202020204" pitchFamily="34" charset="0"/>
            </a:endParaRPr>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5" y="5"/>
            <a:ext cx="2972548" cy="497842"/>
          </a:xfrm>
          <a:prstGeom prst="rect">
            <a:avLst/>
          </a:prstGeom>
        </p:spPr>
        <p:txBody>
          <a:bodyPr vert="horz" lIns="91827" tIns="45912" rIns="91827" bIns="45912" rtlCol="0"/>
          <a:lstStyle>
            <a:lvl1pPr algn="l">
              <a:defRPr sz="1200">
                <a:latin typeface="Arial" panose="020B0604020202020204" pitchFamily="34" charset="0"/>
              </a:defRPr>
            </a:lvl1pPr>
          </a:lstStyle>
          <a:p>
            <a:endParaRPr lang="ja-JP" altLang="en-US" dirty="0"/>
          </a:p>
        </p:txBody>
      </p:sp>
      <p:sp>
        <p:nvSpPr>
          <p:cNvPr id="3" name="日付プレースホルダ 2"/>
          <p:cNvSpPr>
            <a:spLocks noGrp="1"/>
          </p:cNvSpPr>
          <p:nvPr>
            <p:ph type="dt" idx="1"/>
          </p:nvPr>
        </p:nvSpPr>
        <p:spPr>
          <a:xfrm>
            <a:off x="3883854" y="5"/>
            <a:ext cx="2972548" cy="497842"/>
          </a:xfrm>
          <a:prstGeom prst="rect">
            <a:avLst/>
          </a:prstGeom>
        </p:spPr>
        <p:txBody>
          <a:bodyPr vert="horz" lIns="91827" tIns="45912" rIns="91827" bIns="45912" rtlCol="0"/>
          <a:lstStyle>
            <a:lvl1pPr algn="r">
              <a:defRPr sz="1200">
                <a:latin typeface="Arial" panose="020B0604020202020204" pitchFamily="34" charset="0"/>
              </a:defRPr>
            </a:lvl1pPr>
          </a:lstStyle>
          <a:p>
            <a:fld id="{6F0D6084-7E8B-4A36-97F0-DEDFB028508E}" type="datetimeFigureOut">
              <a:rPr lang="ja-JP" altLang="en-US" smtClean="0"/>
              <a:pPr/>
              <a:t>2026/6/4</a:t>
            </a:fld>
            <a:endParaRPr lang="ja-JP" altLang="en-US" dirty="0"/>
          </a:p>
        </p:txBody>
      </p:sp>
      <p:sp>
        <p:nvSpPr>
          <p:cNvPr id="4" name="スライド イメージ プレースホルダ 3"/>
          <p:cNvSpPr>
            <a:spLocks noGrp="1" noRot="1" noChangeAspect="1"/>
          </p:cNvSpPr>
          <p:nvPr>
            <p:ph type="sldImg" idx="2"/>
          </p:nvPr>
        </p:nvSpPr>
        <p:spPr>
          <a:xfrm>
            <a:off x="735013" y="746125"/>
            <a:ext cx="5387975" cy="3730625"/>
          </a:xfrm>
          <a:prstGeom prst="rect">
            <a:avLst/>
          </a:prstGeom>
          <a:noFill/>
          <a:ln w="12700">
            <a:solidFill>
              <a:prstClr val="black"/>
            </a:solidFill>
          </a:ln>
        </p:spPr>
        <p:txBody>
          <a:bodyPr vert="horz" lIns="91827" tIns="45912" rIns="91827" bIns="45912" rtlCol="0" anchor="ctr"/>
          <a:lstStyle/>
          <a:p>
            <a:endParaRPr lang="ja-JP" altLang="en-US" dirty="0"/>
          </a:p>
        </p:txBody>
      </p:sp>
      <p:sp>
        <p:nvSpPr>
          <p:cNvPr id="5" name="ノート プレースホルダ 4"/>
          <p:cNvSpPr>
            <a:spLocks noGrp="1"/>
          </p:cNvSpPr>
          <p:nvPr>
            <p:ph type="body" sz="quarter" idx="3"/>
          </p:nvPr>
        </p:nvSpPr>
        <p:spPr>
          <a:xfrm>
            <a:off x="685481" y="4723927"/>
            <a:ext cx="5487041" cy="4475797"/>
          </a:xfrm>
          <a:prstGeom prst="rect">
            <a:avLst/>
          </a:prstGeom>
        </p:spPr>
        <p:txBody>
          <a:bodyPr vert="horz" lIns="91827" tIns="45912" rIns="91827" bIns="45912"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 5"/>
          <p:cNvSpPr>
            <a:spLocks noGrp="1"/>
          </p:cNvSpPr>
          <p:nvPr>
            <p:ph type="ftr" sz="quarter" idx="4"/>
          </p:nvPr>
        </p:nvSpPr>
        <p:spPr>
          <a:xfrm>
            <a:off x="5" y="9446261"/>
            <a:ext cx="2972548" cy="497841"/>
          </a:xfrm>
          <a:prstGeom prst="rect">
            <a:avLst/>
          </a:prstGeom>
        </p:spPr>
        <p:txBody>
          <a:bodyPr vert="horz" lIns="91827" tIns="45912" rIns="91827" bIns="45912" rtlCol="0" anchor="b"/>
          <a:lstStyle>
            <a:lvl1pPr algn="l">
              <a:defRPr sz="1200">
                <a:latin typeface="Arial" panose="020B0604020202020204" pitchFamily="34" charset="0"/>
              </a:defRPr>
            </a:lvl1pPr>
          </a:lstStyle>
          <a:p>
            <a:endParaRPr lang="ja-JP" altLang="en-US" dirty="0"/>
          </a:p>
        </p:txBody>
      </p:sp>
      <p:sp>
        <p:nvSpPr>
          <p:cNvPr id="7" name="スライド番号プレースホルダ 6"/>
          <p:cNvSpPr>
            <a:spLocks noGrp="1"/>
          </p:cNvSpPr>
          <p:nvPr>
            <p:ph type="sldNum" sz="quarter" idx="5"/>
          </p:nvPr>
        </p:nvSpPr>
        <p:spPr>
          <a:xfrm>
            <a:off x="3883854" y="9446261"/>
            <a:ext cx="2972548" cy="497841"/>
          </a:xfrm>
          <a:prstGeom prst="rect">
            <a:avLst/>
          </a:prstGeom>
        </p:spPr>
        <p:txBody>
          <a:bodyPr vert="horz" lIns="91827" tIns="45912" rIns="91827" bIns="45912" rtlCol="0" anchor="b"/>
          <a:lstStyle>
            <a:lvl1pPr algn="r">
              <a:defRPr sz="1200">
                <a:latin typeface="Arial" panose="020B0604020202020204" pitchFamily="34" charset="0"/>
              </a:defRPr>
            </a:lvl1pPr>
          </a:lstStyle>
          <a:p>
            <a:fld id="{27D7EE6A-0797-491E-97CB-8F6F4017E7EC}" type="slidenum">
              <a:rPr lang="ja-JP" altLang="en-US" smtClean="0"/>
              <a:pPr/>
              <a:t>‹#›</a:t>
            </a:fld>
            <a:endParaRPr lang="ja-JP" altLang="en-US" dirty="0"/>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882735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 dirty="0"/>
              <a:t>https://www.basham.com.mx/mailing/Federal%20LAW.pdf</a:t>
            </a:r>
          </a:p>
          <a:p>
            <a:pPr marL="0" marR="0" lvl="0" indent="0" algn="l" defTabSz="914400" rtl="0" eaLnBrk="1" fontAlgn="auto" latinLnBrk="0" hangingPunct="1">
              <a:lnSpc>
                <a:spcPct val="100000"/>
              </a:lnSpc>
              <a:spcBef>
                <a:spcPts val="0"/>
              </a:spcBef>
              <a:spcAft>
                <a:spcPts val="0"/>
              </a:spcAft>
              <a:buClrTx/>
              <a:buSzTx/>
              <a:buFontTx/>
              <a:buNone/>
              <a:tabLst/>
              <a:defRPr/>
            </a:pPr>
            <a:r>
              <a:rPr lang="ja" dirty="0"/>
              <a:t>https://www.lexology.com/library/detail.aspx?g=13e2a39d-1d0f-476c-a0fd-dd20f43c1030</a:t>
            </a:r>
          </a:p>
          <a:p>
            <a:r>
              <a:rPr lang="ja" dirty="0"/>
              <a:t>https://basham.com.mx/new-federal-law-for-the-protection-of-personal-data-held-by-private-parties-published-in-the-official-gazette-of-the-federation/?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569473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 dirty="0"/>
              <a:t>https://www.basham.com.mx/mailing/Federal%20LAW.pdf</a:t>
            </a:r>
          </a:p>
          <a:p>
            <a:r>
              <a:rPr lang="ja" dirty="0"/>
              <a:t>https://www.lexology.com/library/detail.aspx?g=13e2a39d-1d0f-476c-a0fd-dd20f43c1030</a:t>
            </a:r>
          </a:p>
          <a:p>
            <a:r>
              <a:rPr lang="ja" dirty="0"/>
              <a:t>https://basham.com.mx/new-federal-law-for-the-protection-of-personal-data-held-by-private-parties-published-in-the-official-gazette-of-the-federation/?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071008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F1AF9-8447-31BA-1BC0-54A982C2C7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65CDF3-6A08-4362-3119-ADBEFBAF2F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87E033-64AB-9070-1BD8-F1331E5DD7CB}"/>
              </a:ext>
            </a:extLst>
          </p:cNvPr>
          <p:cNvSpPr>
            <a:spLocks noGrp="1"/>
          </p:cNvSpPr>
          <p:nvPr>
            <p:ph type="body" idx="1"/>
          </p:nvPr>
        </p:nvSpPr>
        <p:spPr/>
        <p:txBody>
          <a:bodyPr/>
          <a:lstStyle/>
          <a:p>
            <a:r>
              <a:rPr lang="ja" dirty="0"/>
              <a:t>https://www.gob.mx/presidencia/documentos/plan-nacional-de-desarrollo-2025-2030-391771</a:t>
            </a:r>
          </a:p>
          <a:p>
            <a:r>
              <a:rPr lang="ja" dirty="0"/>
              <a:t>https://climate-laws.org/document/national-development-plan-2025-2030-plan-nacional-de-desarrollo-pnd-2025-2030_6e7d</a:t>
            </a:r>
          </a:p>
          <a:p>
            <a:r>
              <a:rPr lang="ja" dirty="0"/>
              <a:t>https://climate-laws.org/documents/national-development-plan-2025-2030-plan-nacional-de-desarrollo-2025-2030_5eb0?cfn=healthcare+sector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ja-JP" sz="1200" b="1" kern="1200" dirty="0">
                <a:solidFill>
                  <a:schemeClr val="tx1"/>
                </a:solidFill>
                <a:latin typeface="+mj-ea"/>
                <a:ea typeface="+mn-ea"/>
                <a:cs typeface="+mn-cs"/>
              </a:rPr>
              <a:t>部門別保健プログラム ( </a:t>
            </a:r>
            <a:r>
              <a:rPr kumimoji="1" lang="ja" altLang="ja-JP" sz="1200" b="1" kern="1200" dirty="0" err="1">
                <a:solidFill>
                  <a:schemeClr val="tx1"/>
                </a:solidFill>
                <a:latin typeface="+mj-ea"/>
                <a:ea typeface="+mn-ea"/>
                <a:cs typeface="+mn-cs"/>
              </a:rPr>
              <a:t>Programa </a:t>
            </a:r>
            <a:r>
              <a:rPr kumimoji="1" lang="ja" altLang="ja-JP" sz="1200" b="1" kern="1200" dirty="0">
                <a:solidFill>
                  <a:schemeClr val="tx1"/>
                </a:solidFill>
                <a:latin typeface="+mj-ea"/>
                <a:ea typeface="+mn-ea"/>
                <a:cs typeface="+mn-cs"/>
              </a:rPr>
              <a:t>Sectorial de Salud)</a:t>
            </a:r>
          </a:p>
          <a:p>
            <a:r>
              <a:rPr lang="ja" dirty="0"/>
              <a:t>https://www.gob.mx/cms/uploads/attachment/file/1029475/Programa_Sectorial_de_Salud_2025-2030.pdf</a:t>
            </a:r>
          </a:p>
          <a:p>
            <a:r>
              <a:rPr lang="ja" dirty="0"/>
              <a:t>https://www.gob.mx/salud/documentos/seguimiento-de-metas-de-pss-2025-2030</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ja-JP" sz="1200" b="1" kern="1200" dirty="0">
                <a:solidFill>
                  <a:schemeClr val="tx1"/>
                </a:solidFill>
                <a:latin typeface="+mj-ea"/>
                <a:ea typeface="+mn-ea"/>
                <a:cs typeface="+mn-cs"/>
              </a:rPr>
              <a:t>健康予防と促進のためのプログラム ( Programa 2024-2030 para la prevención y promoción de la salud)</a:t>
            </a:r>
            <a:endParaRPr lang="en-IN" dirty="0"/>
          </a:p>
          <a:p>
            <a:r>
              <a:rPr lang="ja" dirty="0"/>
              <a:t>https://www.gob.mx/</a:t>
            </a:r>
            <a:r>
              <a:rPr lang="ja" dirty="0" err="1"/>
              <a:t>プレシデンシア</a:t>
            </a:r>
            <a:r>
              <a:rPr lang="ja" dirty="0"/>
              <a:t>/</a:t>
            </a:r>
            <a:r>
              <a:rPr lang="ja" dirty="0" err="1"/>
              <a:t>プレンサ</a:t>
            </a:r>
            <a:r>
              <a:rPr lang="ja" dirty="0"/>
              <a:t>/gobierno-de-mexico-presenta-programa-2024-2030-para-la-prevencion-y-promocion-de-la-salud#:~:text=Gobierno%20d e%20México%20presenta%20Programa%202024-2030%20para,la%20institución%20para%20los%20trabajadores%20del%20Estado。</a:t>
            </a:r>
          </a:p>
          <a:p>
            <a:r>
              <a:rPr lang="ja" dirty="0"/>
              <a:t>https://funsalud.org.mx/programa-de-salud-federal-propuesta-2024-2030/</a:t>
            </a:r>
          </a:p>
        </p:txBody>
      </p:sp>
      <p:sp>
        <p:nvSpPr>
          <p:cNvPr id="4" name="Slide Number Placeholder 3">
            <a:extLst>
              <a:ext uri="{FF2B5EF4-FFF2-40B4-BE49-F238E27FC236}">
                <a16:creationId xmlns:a16="http://schemas.microsoft.com/office/drawing/2014/main" id="{0FD50FBC-7502-D729-8AB5-7D05610D885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124964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F292D-AC0B-0448-E26B-08BC98E12B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AE249E-EA65-9BD1-AC63-4B53AE3232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558616-1B52-01C8-8F0F-FAEC91117EEA}"/>
              </a:ext>
            </a:extLst>
          </p:cNvPr>
          <p:cNvSpPr>
            <a:spLocks noGrp="1"/>
          </p:cNvSpPr>
          <p:nvPr>
            <p:ph type="body" idx="1"/>
          </p:nvPr>
        </p:nvSpPr>
        <p:spPr/>
        <p:txBody>
          <a:bodyPr/>
          <a:lstStyle/>
          <a:p>
            <a:pPr algn="l"/>
            <a:r>
              <a:rPr kumimoji="1" lang="ja" altLang="ja-JP" sz="1200" b="1" kern="1200" dirty="0">
                <a:solidFill>
                  <a:schemeClr val="tx1"/>
                </a:solidFill>
                <a:latin typeface="+mj-ea"/>
                <a:ea typeface="+mn-ea"/>
                <a:cs typeface="+mn-cs"/>
              </a:rPr>
              <a:t>国民の健康をケアするための国家戦略（ </a:t>
            </a:r>
            <a:r>
              <a:rPr kumimoji="1" lang="ja" altLang="ja-JP" sz="1200" b="1" kern="1200" dirty="0" err="1">
                <a:solidFill>
                  <a:schemeClr val="tx1"/>
                </a:solidFill>
                <a:latin typeface="+mj-ea"/>
                <a:ea typeface="+mn-ea"/>
                <a:cs typeface="+mn-cs"/>
              </a:rPr>
              <a:t>estrategia</a:t>
            </a:r>
            <a:r>
              <a:rPr kumimoji="1" lang="ja" altLang="ja-JP" sz="1200" b="1" kern="1200" dirty="0">
                <a:solidFill>
                  <a:schemeClr val="tx1"/>
                </a:solidFill>
                <a:latin typeface="+mj-ea"/>
                <a:ea typeface="+mn-ea"/>
                <a:cs typeface="+mn-cs"/>
              </a:rPr>
              <a:t> </a:t>
            </a:r>
            <a:r>
              <a:rPr kumimoji="1" lang="ja" altLang="ja-JP" sz="1200" b="1" kern="1200" dirty="0" err="1">
                <a:solidFill>
                  <a:schemeClr val="tx1"/>
                </a:solidFill>
                <a:latin typeface="+mj-ea"/>
                <a:ea typeface="+mn-ea"/>
                <a:cs typeface="+mn-cs"/>
              </a:rPr>
              <a:t>保証</a:t>
            </a:r>
            <a:r>
              <a:rPr kumimoji="1" lang="ja" altLang="ja-JP" sz="1200" b="1" kern="1200" dirty="0">
                <a:solidFill>
                  <a:schemeClr val="tx1"/>
                </a:solidFill>
                <a:latin typeface="+mj-ea"/>
                <a:ea typeface="+mn-ea"/>
                <a:cs typeface="+mn-cs"/>
              </a:rPr>
              <a:t>のための</a:t>
            </a:r>
            <a:r>
              <a:rPr kumimoji="1" lang="ja" altLang="ja-JP" sz="1200" b="1" kern="1200" dirty="0" err="1">
                <a:solidFill>
                  <a:schemeClr val="tx1"/>
                </a:solidFill>
                <a:latin typeface="+mj-ea"/>
                <a:ea typeface="+mn-ea"/>
                <a:cs typeface="+mn-cs"/>
              </a:rPr>
              <a:t>国家</a:t>
            </a:r>
            <a:r>
              <a:rPr kumimoji="1" lang="ja" altLang="ja-JP" sz="1200" b="1" kern="1200" dirty="0">
                <a:solidFill>
                  <a:schemeClr val="tx1"/>
                </a:solidFill>
                <a:latin typeface="+mj-ea"/>
                <a:ea typeface="+mn-ea"/>
                <a:cs typeface="+mn-cs"/>
              </a:rPr>
              <a:t> </a:t>
            </a:r>
            <a:r>
              <a:rPr kumimoji="1" lang="ja" altLang="ja-JP" sz="1200" b="1" kern="1200" dirty="0" err="1">
                <a:solidFill>
                  <a:schemeClr val="tx1"/>
                </a:solidFill>
                <a:latin typeface="+mj-ea"/>
                <a:ea typeface="+mn-ea"/>
                <a:cs typeface="+mn-cs"/>
              </a:rPr>
              <a:t>注意</a:t>
            </a:r>
            <a:r>
              <a:rPr kumimoji="1" lang="ja" altLang="ja-JP" sz="1200" b="1" kern="1200" dirty="0">
                <a:solidFill>
                  <a:schemeClr val="tx1"/>
                </a:solidFill>
                <a:latin typeface="+mj-ea"/>
                <a:ea typeface="+mn-ea"/>
                <a:cs typeface="+mn-cs"/>
              </a:rPr>
              <a:t> </a:t>
            </a:r>
            <a:r>
              <a:rPr kumimoji="1" lang="ja" altLang="ja-JP" sz="1200" b="1" kern="1200" dirty="0" err="1">
                <a:solidFill>
                  <a:schemeClr val="tx1"/>
                </a:solidFill>
                <a:latin typeface="+mj-ea"/>
                <a:ea typeface="+mn-ea"/>
                <a:cs typeface="+mn-cs"/>
              </a:rPr>
              <a:t>médica </a:t>
            </a:r>
            <a:r>
              <a:rPr kumimoji="1" lang="ja" altLang="ja-JP" sz="1200" b="1" kern="1200" dirty="0">
                <a:solidFill>
                  <a:schemeClr val="tx1"/>
                </a:solidFill>
                <a:latin typeface="+mj-ea"/>
                <a:ea typeface="+mn-ea"/>
                <a:cs typeface="+mn-cs"/>
              </a:rPr>
              <a:t>a personas </a:t>
            </a:r>
            <a:r>
              <a:rPr kumimoji="1" lang="ja" altLang="ja-JP" sz="1200" b="1" kern="1200" dirty="0" err="1">
                <a:solidFill>
                  <a:schemeClr val="tx1"/>
                </a:solidFill>
                <a:latin typeface="+mj-ea"/>
                <a:ea typeface="+mn-ea"/>
                <a:cs typeface="+mn-cs"/>
              </a:rPr>
              <a:t>en</a:t>
            </a:r>
            <a:r>
              <a:rPr kumimoji="1" lang="ja" altLang="ja-JP" sz="1200" b="1" kern="1200" dirty="0">
                <a:solidFill>
                  <a:schemeClr val="tx1"/>
                </a:solidFill>
                <a:latin typeface="+mj-ea"/>
                <a:ea typeface="+mn-ea"/>
                <a:cs typeface="+mn-cs"/>
              </a:rPr>
              <a:t> </a:t>
            </a:r>
            <a:r>
              <a:rPr kumimoji="1" lang="ja" altLang="ja-JP" sz="1200" b="1" kern="1200" dirty="0" err="1">
                <a:solidFill>
                  <a:schemeClr val="tx1"/>
                </a:solidFill>
                <a:latin typeface="+mj-ea"/>
                <a:ea typeface="+mn-ea"/>
                <a:cs typeface="+mn-cs"/>
              </a:rPr>
              <a:t>contexto </a:t>
            </a:r>
            <a:r>
              <a:rPr kumimoji="1" lang="ja" altLang="ja-JP" sz="1200" b="1" kern="1200" dirty="0">
                <a:solidFill>
                  <a:schemeClr val="tx1"/>
                </a:solidFill>
                <a:latin typeface="+mj-ea"/>
                <a:ea typeface="+mn-ea"/>
                <a:cs typeface="+mn-cs"/>
              </a:rPr>
              <a:t>de </a:t>
            </a:r>
            <a:r>
              <a:rPr kumimoji="1" lang="ja" altLang="ja-JP" sz="1200" b="1" kern="1200" dirty="0" err="1">
                <a:solidFill>
                  <a:schemeClr val="tx1"/>
                </a:solidFill>
                <a:latin typeface="+mj-ea"/>
                <a:ea typeface="+mn-ea"/>
                <a:cs typeface="+mn-cs"/>
              </a:rPr>
              <a:t>movilidad </a:t>
            </a:r>
            <a:r>
              <a:rPr kumimoji="1" lang="ja" altLang="ja-JP" sz="1200" b="1" kern="1200" dirty="0">
                <a:solidFill>
                  <a:schemeClr val="tx1"/>
                </a:solidFill>
                <a:latin typeface="+mj-ea"/>
                <a:ea typeface="+mn-ea"/>
                <a:cs typeface="+mn-cs"/>
              </a:rPr>
              <a:t>)</a:t>
            </a:r>
          </a:p>
          <a:p>
            <a:pPr algn="l"/>
            <a:r>
              <a:rPr kumimoji="1" lang="ja" altLang="ja-JP" sz="1200" b="0" kern="1200" dirty="0">
                <a:solidFill>
                  <a:schemeClr val="tx1"/>
                </a:solidFill>
                <a:latin typeface="+mj-ea"/>
                <a:ea typeface="+mn-ea"/>
                <a:cs typeface="+mn-cs"/>
              </a:rPr>
              <a:t>https://revistafortuna.com.mx/2025/12/18/mexico-presenta-estrategia-nacional-para-atender-la-salud-de-personas-en-movilidad/</a:t>
            </a:r>
          </a:p>
          <a:p>
            <a:pPr algn="l"/>
            <a:r>
              <a:rPr kumimoji="1" lang="ja" altLang="ja-JP" sz="1200" b="0" kern="1200" dirty="0">
                <a:solidFill>
                  <a:schemeClr val="tx1"/>
                </a:solidFill>
                <a:latin typeface="+mj-ea"/>
                <a:ea typeface="+mn-ea"/>
                <a:cs typeface="+mn-cs"/>
              </a:rPr>
              <a:t>https://www.gob.mx/salud/prensa/secretaria-de-salud-impulsa-estrategia-nacional-para-garantizar-atencion-medica-a-personas-en-contexto-de-movilidad</a:t>
            </a:r>
          </a:p>
          <a:p>
            <a:pPr algn="l"/>
            <a:r>
              <a:rPr kumimoji="1" lang="ja" altLang="ja-JP" sz="1200" b="1" kern="1200" dirty="0">
                <a:solidFill>
                  <a:schemeClr val="tx1"/>
                </a:solidFill>
                <a:latin typeface="+mj-ea"/>
                <a:ea typeface="+mn-ea"/>
                <a:cs typeface="+mn-cs"/>
              </a:rPr>
              <a:t>公衆衛生サービス (Servicio de Salud Público)</a:t>
            </a:r>
          </a:p>
          <a:p>
            <a:pPr algn="l"/>
            <a:r>
              <a:rPr kumimoji="1" lang="ja" altLang="ja-JP" sz="1200" b="0" kern="1200" dirty="0">
                <a:solidFill>
                  <a:schemeClr val="tx1"/>
                </a:solidFill>
                <a:latin typeface="+mj-ea"/>
                <a:ea typeface="+mn-ea"/>
                <a:cs typeface="+mn-cs"/>
              </a:rPr>
              <a:t>https://thedocs.worldbank.org/en/doc/0273f33ab6ee48c5d842108b9b55c789-0140022025/related/メキシコ・コンパクト最終版.pdf</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ja-JP" sz="1200" b="1" kern="1200" dirty="0">
                <a:solidFill>
                  <a:schemeClr val="tx1"/>
                </a:solidFill>
                <a:latin typeface="+mj-ea"/>
                <a:ea typeface="+mn-ea"/>
                <a:cs typeface="+mn-cs"/>
              </a:rPr>
              <a:t>国民健康コンパクト</a:t>
            </a:r>
            <a:endParaRPr kumimoji="1" lang="en-IN" altLang="ja-JP" sz="1200" b="0" kern="1200" dirty="0">
              <a:solidFill>
                <a:schemeClr val="tx1"/>
              </a:solidFill>
              <a:latin typeface="+mj-ea"/>
              <a:ea typeface="+mn-ea"/>
              <a:cs typeface="+mn-cs"/>
            </a:endParaRPr>
          </a:p>
          <a:p>
            <a:pPr algn="l"/>
            <a:r>
              <a:rPr kumimoji="1" lang="ja" altLang="ja-JP" sz="1200" b="0" kern="1200" dirty="0">
                <a:solidFill>
                  <a:schemeClr val="tx1"/>
                </a:solidFill>
                <a:latin typeface="+mj-ea"/>
                <a:ea typeface="+mn-ea"/>
                <a:cs typeface="+mn-cs"/>
              </a:rPr>
              <a:t>https://thedocs.worldbank.org/en/doc/0273f33ab6ee48c5d842108b9b55c789-0140022025/related/メキシコ・コンパクト最終版.pdf</a:t>
            </a:r>
          </a:p>
          <a:p>
            <a:pPr algn="l"/>
            <a:r>
              <a:rPr kumimoji="1" lang="ja" altLang="ja-JP" sz="1200" b="0" kern="1200" dirty="0">
                <a:solidFill>
                  <a:schemeClr val="tx1"/>
                </a:solidFill>
                <a:latin typeface="+mj-ea"/>
                <a:ea typeface="+mn-ea"/>
                <a:cs typeface="+mn-cs"/>
              </a:rPr>
              <a:t>https://thedocs.worldbank.org/en/doc/285df37b659e3808d145775a37086b8c-0140022025/original/Factsheet-National-Health-Compacts.pdf</a:t>
            </a:r>
          </a:p>
          <a:p>
            <a:pPr algn="l"/>
            <a:endParaRPr kumimoji="1" lang="en-IN" altLang="ja-JP" sz="1200" b="0" kern="1200" dirty="0">
              <a:solidFill>
                <a:schemeClr val="tx1"/>
              </a:solidFill>
              <a:latin typeface="+mj-ea"/>
              <a:ea typeface="+mn-ea"/>
              <a:cs typeface="+mn-cs"/>
            </a:endParaRPr>
          </a:p>
        </p:txBody>
      </p:sp>
      <p:sp>
        <p:nvSpPr>
          <p:cNvPr id="4" name="Slide Number Placeholder 3">
            <a:extLst>
              <a:ext uri="{FF2B5EF4-FFF2-40B4-BE49-F238E27FC236}">
                <a16:creationId xmlns:a16="http://schemas.microsoft.com/office/drawing/2014/main" id="{770D1EF9-BECA-12E4-5D77-00167DFC8B3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814403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2888327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a:t>
            </a:fld>
            <a:endParaRPr kumimoji="1" lang="ja-JP" altLang="en-US"/>
          </a:p>
        </p:txBody>
      </p:sp>
    </p:spTree>
    <p:extLst>
      <p:ext uri="{BB962C8B-B14F-4D97-AF65-F5344CB8AC3E}">
        <p14:creationId xmlns:p14="http://schemas.microsoft.com/office/powerpoint/2010/main" val="2947725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14</a:t>
            </a:fld>
            <a:endParaRPr kumimoji="1" lang="ja-JP" altLang="en-US"/>
          </a:p>
        </p:txBody>
      </p:sp>
    </p:spTree>
    <p:extLst>
      <p:ext uri="{BB962C8B-B14F-4D97-AF65-F5344CB8AC3E}">
        <p14:creationId xmlns:p14="http://schemas.microsoft.com/office/powerpoint/2010/main" val="2501418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877C2-F2C6-8694-A1DE-E4D4EEF970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9DDA86-A3AD-21D9-E851-DDA7FA0E9BB0}"/>
              </a:ext>
            </a:extLst>
          </p:cNvPr>
          <p:cNvSpPr>
            <a:spLocks noGrp="1" noRot="1" noChangeAspect="1"/>
          </p:cNvSpPr>
          <p:nvPr>
            <p:ph type="sldImg"/>
          </p:nvPr>
        </p:nvSpPr>
        <p:spPr/>
        <p:txBody>
          <a:bodyPr/>
          <a:lstStyle/>
          <a:p>
            <a:endParaRPr lang="ja-JP" altLang="en-US"/>
          </a:p>
        </p:txBody>
      </p:sp>
      <p:sp>
        <p:nvSpPr>
          <p:cNvPr id="3" name="Notes Placeholder 2">
            <a:extLst>
              <a:ext uri="{FF2B5EF4-FFF2-40B4-BE49-F238E27FC236}">
                <a16:creationId xmlns:a16="http://schemas.microsoft.com/office/drawing/2014/main" id="{1F981CDB-89E8-2CB0-5EFC-AE582C17749A}"/>
              </a:ext>
            </a:extLst>
          </p:cNvPr>
          <p:cNvSpPr>
            <a:spLocks noGrp="1"/>
          </p:cNvSpPr>
          <p:nvPr>
            <p:ph type="body" idx="1"/>
          </p:nvPr>
        </p:nvSpPr>
        <p:spPr/>
        <p:txBody>
          <a:bodyPr/>
          <a:lstStyle/>
          <a:p>
            <a:r>
              <a:rPr lang="ja" altLang="ja-JP" sz="1200" dirty="0">
                <a:latin typeface="Arial" panose="020B0604020202020204" pitchFamily="34" charset="0"/>
                <a:ea typeface="ＭＳ Ｐゴシック" panose="020B0600070205080204" pitchFamily="50" charset="-128"/>
                <a:cs typeface="Arial" panose="020B0604020202020204" pitchFamily="34" charset="0"/>
              </a:rPr>
              <a:t>https://data.who.int/countries/484</a:t>
            </a:r>
            <a:endParaRPr lang="ja-JP" altLang="en-US" dirty="0"/>
          </a:p>
        </p:txBody>
      </p:sp>
      <p:sp>
        <p:nvSpPr>
          <p:cNvPr id="4" name="Slide Number Placeholder 3">
            <a:extLst>
              <a:ext uri="{FF2B5EF4-FFF2-40B4-BE49-F238E27FC236}">
                <a16:creationId xmlns:a16="http://schemas.microsoft.com/office/drawing/2014/main" id="{5FD7B005-3EE1-E38D-143F-5BEB5B091E1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499891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F6B61-1CA7-44AD-7149-2D7E52B9FC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3BCB8A-DF6C-44E9-8601-106B9FCC67FA}"/>
              </a:ext>
            </a:extLst>
          </p:cNvPr>
          <p:cNvSpPr>
            <a:spLocks noGrp="1" noRot="1" noChangeAspect="1"/>
          </p:cNvSpPr>
          <p:nvPr>
            <p:ph type="sldImg"/>
          </p:nvPr>
        </p:nvSpPr>
        <p:spPr/>
        <p:txBody>
          <a:bodyPr/>
          <a:lstStyle/>
          <a:p>
            <a:endParaRPr lang="ja-JP" altLang="en-US"/>
          </a:p>
        </p:txBody>
      </p:sp>
      <p:sp>
        <p:nvSpPr>
          <p:cNvPr id="3" name="Notes Placeholder 2">
            <a:extLst>
              <a:ext uri="{FF2B5EF4-FFF2-40B4-BE49-F238E27FC236}">
                <a16:creationId xmlns:a16="http://schemas.microsoft.com/office/drawing/2014/main" id="{B27F5C24-BE37-FD01-BEA8-3AEEDEBD53DE}"/>
              </a:ext>
            </a:extLst>
          </p:cNvPr>
          <p:cNvSpPr>
            <a:spLocks noGrp="1"/>
          </p:cNvSpPr>
          <p:nvPr>
            <p:ph type="body" idx="1"/>
          </p:nvPr>
        </p:nvSpPr>
        <p:spPr/>
        <p:txBody>
          <a:bodyPr/>
          <a:lstStyle/>
          <a:p>
            <a:r>
              <a:rPr lang="ja" altLang="ja-JP" dirty="0"/>
              <a:t>https://data.who.int/countries/484</a:t>
            </a:r>
            <a:endParaRPr lang="ja-JP" altLang="en-US" dirty="0"/>
          </a:p>
        </p:txBody>
      </p:sp>
      <p:sp>
        <p:nvSpPr>
          <p:cNvPr id="4" name="Slide Number Placeholder 3">
            <a:extLst>
              <a:ext uri="{FF2B5EF4-FFF2-40B4-BE49-F238E27FC236}">
                <a16:creationId xmlns:a16="http://schemas.microsoft.com/office/drawing/2014/main" id="{561A20C8-3709-04F3-84C8-CA9F56EAD12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768741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51AB7-3FA5-A93B-4D75-DD72C0A57D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89A75A-4771-8DC8-4577-53E8CD144D0B}"/>
              </a:ext>
            </a:extLst>
          </p:cNvPr>
          <p:cNvSpPr>
            <a:spLocks noGrp="1" noRot="1" noChangeAspect="1"/>
          </p:cNvSpPr>
          <p:nvPr>
            <p:ph type="sldImg"/>
          </p:nvPr>
        </p:nvSpPr>
        <p:spPr/>
        <p:txBody>
          <a:bodyPr/>
          <a:lstStyle/>
          <a:p>
            <a:endParaRPr lang="ja-JP" altLang="en-US"/>
          </a:p>
        </p:txBody>
      </p:sp>
      <p:sp>
        <p:nvSpPr>
          <p:cNvPr id="3" name="Notes Placeholder 2">
            <a:extLst>
              <a:ext uri="{FF2B5EF4-FFF2-40B4-BE49-F238E27FC236}">
                <a16:creationId xmlns:a16="http://schemas.microsoft.com/office/drawing/2014/main" id="{39D53B24-ED74-5926-A0F6-E5C779CEA907}"/>
              </a:ext>
            </a:extLst>
          </p:cNvPr>
          <p:cNvSpPr>
            <a:spLocks noGrp="1"/>
          </p:cNvSpPr>
          <p:nvPr>
            <p:ph type="body" idx="1"/>
          </p:nvPr>
        </p:nvSpPr>
        <p:spPr/>
        <p:txBody>
          <a:bodyPr/>
          <a:lstStyle/>
          <a:p>
            <a:r>
              <a:rPr lang="ja" altLang="ja-JP" dirty="0"/>
              <a:t>https://srhdpeuwpubsa.blob.core.windows.net/whdh/DATADOT/COUNTRY/PDF/566_ナイジェリア.pdf</a:t>
            </a:r>
            <a:endParaRPr lang="ja-JP" altLang="en-US" dirty="0"/>
          </a:p>
        </p:txBody>
      </p:sp>
      <p:sp>
        <p:nvSpPr>
          <p:cNvPr id="4" name="Slide Number Placeholder 3">
            <a:extLst>
              <a:ext uri="{FF2B5EF4-FFF2-40B4-BE49-F238E27FC236}">
                <a16:creationId xmlns:a16="http://schemas.microsoft.com/office/drawing/2014/main" id="{30F5D910-970F-B212-2443-C7CEE76BD51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245099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23</a:t>
            </a:fld>
            <a:endParaRPr lang="ja-JP" altLang="en-US" dirty="0"/>
          </a:p>
        </p:txBody>
      </p:sp>
    </p:spTree>
    <p:extLst>
      <p:ext uri="{BB962C8B-B14F-4D97-AF65-F5344CB8AC3E}">
        <p14:creationId xmlns:p14="http://schemas.microsoft.com/office/powerpoint/2010/main" val="4145786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26</a:t>
            </a:fld>
            <a:endParaRPr lang="ja-JP" altLang="en-US" dirty="0"/>
          </a:p>
        </p:txBody>
      </p:sp>
    </p:spTree>
    <p:extLst>
      <p:ext uri="{BB962C8B-B14F-4D97-AF65-F5344CB8AC3E}">
        <p14:creationId xmlns:p14="http://schemas.microsoft.com/office/powerpoint/2010/main" val="282669768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4.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4.xml"/><Relationship Id="rId1" Type="http://schemas.openxmlformats.org/officeDocument/2006/relationships/tags" Target="../tags/tag13.xml"/><Relationship Id="rId4" Type="http://schemas.openxmlformats.org/officeDocument/2006/relationships/image" Target="../media/image18.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8.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18.emf"/></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3.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10.xml"/><Relationship Id="rId4" Type="http://schemas.openxmlformats.org/officeDocument/2006/relationships/image" Target="../media/image18.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1215" name="正方形/長方形 1214"/>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216" name="正方形/長方形 1215"/>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grpSp>
        <p:nvGrpSpPr>
          <p:cNvPr id="2" name="グループ化 1"/>
          <p:cNvGrpSpPr/>
          <p:nvPr userDrawn="1"/>
        </p:nvGrpSpPr>
        <p:grpSpPr>
          <a:xfrm>
            <a:off x="5211283" y="2676301"/>
            <a:ext cx="4365975" cy="2979670"/>
            <a:chOff x="5211283" y="2676301"/>
            <a:chExt cx="4365975" cy="2979670"/>
          </a:xfrm>
        </p:grpSpPr>
        <p:sp>
          <p:nvSpPr>
            <p:cNvPr id="1217" name="Oval 61"/>
            <p:cNvSpPr>
              <a:spLocks noChangeArrowheads="1"/>
            </p:cNvSpPr>
            <p:nvPr userDrawn="1"/>
          </p:nvSpPr>
          <p:spPr bwMode="auto">
            <a:xfrm>
              <a:off x="5296308" y="292994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8" name="Oval 62"/>
            <p:cNvSpPr>
              <a:spLocks noChangeArrowheads="1"/>
            </p:cNvSpPr>
            <p:nvPr userDrawn="1"/>
          </p:nvSpPr>
          <p:spPr bwMode="auto">
            <a:xfrm>
              <a:off x="5381332" y="292994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9" name="Oval 63"/>
            <p:cNvSpPr>
              <a:spLocks noChangeArrowheads="1"/>
            </p:cNvSpPr>
            <p:nvPr userDrawn="1"/>
          </p:nvSpPr>
          <p:spPr bwMode="auto">
            <a:xfrm>
              <a:off x="5467626" y="292994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0" name="Oval 66"/>
            <p:cNvSpPr>
              <a:spLocks noChangeArrowheads="1"/>
            </p:cNvSpPr>
            <p:nvPr userDrawn="1"/>
          </p:nvSpPr>
          <p:spPr bwMode="auto">
            <a:xfrm>
              <a:off x="5725237" y="292994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1" name="Oval 67"/>
            <p:cNvSpPr>
              <a:spLocks noChangeArrowheads="1"/>
            </p:cNvSpPr>
            <p:nvPr userDrawn="1"/>
          </p:nvSpPr>
          <p:spPr bwMode="auto">
            <a:xfrm>
              <a:off x="5810261" y="292994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2" name="Oval 85"/>
            <p:cNvSpPr>
              <a:spLocks noChangeArrowheads="1"/>
            </p:cNvSpPr>
            <p:nvPr userDrawn="1"/>
          </p:nvSpPr>
          <p:spPr bwMode="auto">
            <a:xfrm>
              <a:off x="5296308" y="301496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3" name="Oval 86"/>
            <p:cNvSpPr>
              <a:spLocks noChangeArrowheads="1"/>
            </p:cNvSpPr>
            <p:nvPr userDrawn="1"/>
          </p:nvSpPr>
          <p:spPr bwMode="auto">
            <a:xfrm>
              <a:off x="5381332" y="301496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4" name="Oval 87"/>
            <p:cNvSpPr>
              <a:spLocks noChangeArrowheads="1"/>
            </p:cNvSpPr>
            <p:nvPr userDrawn="1"/>
          </p:nvSpPr>
          <p:spPr bwMode="auto">
            <a:xfrm>
              <a:off x="5467626" y="301496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5" name="Oval 90"/>
            <p:cNvSpPr>
              <a:spLocks noChangeArrowheads="1"/>
            </p:cNvSpPr>
            <p:nvPr userDrawn="1"/>
          </p:nvSpPr>
          <p:spPr bwMode="auto">
            <a:xfrm>
              <a:off x="5725237" y="301496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6" name="Oval 91"/>
            <p:cNvSpPr>
              <a:spLocks noChangeArrowheads="1"/>
            </p:cNvSpPr>
            <p:nvPr userDrawn="1"/>
          </p:nvSpPr>
          <p:spPr bwMode="auto">
            <a:xfrm>
              <a:off x="5810261" y="301496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7" name="Oval 105"/>
            <p:cNvSpPr>
              <a:spLocks noChangeArrowheads="1"/>
            </p:cNvSpPr>
            <p:nvPr userDrawn="1"/>
          </p:nvSpPr>
          <p:spPr bwMode="auto">
            <a:xfrm>
              <a:off x="5381332" y="309999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8" name="Oval 106"/>
            <p:cNvSpPr>
              <a:spLocks noChangeArrowheads="1"/>
            </p:cNvSpPr>
            <p:nvPr userDrawn="1"/>
          </p:nvSpPr>
          <p:spPr bwMode="auto">
            <a:xfrm>
              <a:off x="5467626" y="309999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9" name="Oval 109"/>
            <p:cNvSpPr>
              <a:spLocks noChangeArrowheads="1"/>
            </p:cNvSpPr>
            <p:nvPr userDrawn="1"/>
          </p:nvSpPr>
          <p:spPr bwMode="auto">
            <a:xfrm>
              <a:off x="5725237" y="309999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0" name="Oval 110"/>
            <p:cNvSpPr>
              <a:spLocks noChangeArrowheads="1"/>
            </p:cNvSpPr>
            <p:nvPr userDrawn="1"/>
          </p:nvSpPr>
          <p:spPr bwMode="auto">
            <a:xfrm>
              <a:off x="5810261" y="309999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1" name="Oval 126"/>
            <p:cNvSpPr>
              <a:spLocks noChangeArrowheads="1"/>
            </p:cNvSpPr>
            <p:nvPr userDrawn="1"/>
          </p:nvSpPr>
          <p:spPr bwMode="auto">
            <a:xfrm>
              <a:off x="5467626" y="318755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2" name="Oval 127"/>
            <p:cNvSpPr>
              <a:spLocks noChangeArrowheads="1"/>
            </p:cNvSpPr>
            <p:nvPr userDrawn="1"/>
          </p:nvSpPr>
          <p:spPr bwMode="auto">
            <a:xfrm>
              <a:off x="5552650" y="318755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3" name="Oval 130"/>
            <p:cNvSpPr>
              <a:spLocks noChangeArrowheads="1"/>
            </p:cNvSpPr>
            <p:nvPr userDrawn="1"/>
          </p:nvSpPr>
          <p:spPr bwMode="auto">
            <a:xfrm>
              <a:off x="5810261" y="318755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4" name="Oval 57"/>
            <p:cNvSpPr>
              <a:spLocks noChangeArrowheads="1"/>
            </p:cNvSpPr>
            <p:nvPr userDrawn="1"/>
          </p:nvSpPr>
          <p:spPr bwMode="auto">
            <a:xfrm>
              <a:off x="5897642" y="292539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5" name="Oval 58"/>
            <p:cNvSpPr>
              <a:spLocks noChangeArrowheads="1"/>
            </p:cNvSpPr>
            <p:nvPr userDrawn="1"/>
          </p:nvSpPr>
          <p:spPr bwMode="auto">
            <a:xfrm>
              <a:off x="6067691" y="292539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6" name="Oval 59"/>
            <p:cNvSpPr>
              <a:spLocks noChangeArrowheads="1"/>
            </p:cNvSpPr>
            <p:nvPr userDrawn="1"/>
          </p:nvSpPr>
          <p:spPr bwMode="auto">
            <a:xfrm>
              <a:off x="5982666" y="292539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7" name="Oval 60"/>
            <p:cNvSpPr>
              <a:spLocks noChangeArrowheads="1"/>
            </p:cNvSpPr>
            <p:nvPr userDrawn="1"/>
          </p:nvSpPr>
          <p:spPr bwMode="auto">
            <a:xfrm>
              <a:off x="6155253" y="292539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8" name="Oval 61"/>
            <p:cNvSpPr>
              <a:spLocks noChangeArrowheads="1"/>
            </p:cNvSpPr>
            <p:nvPr userDrawn="1"/>
          </p:nvSpPr>
          <p:spPr bwMode="auto">
            <a:xfrm>
              <a:off x="6240278" y="292539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9" name="Oval 62"/>
            <p:cNvSpPr>
              <a:spLocks noChangeArrowheads="1"/>
            </p:cNvSpPr>
            <p:nvPr userDrawn="1"/>
          </p:nvSpPr>
          <p:spPr bwMode="auto">
            <a:xfrm>
              <a:off x="6325302" y="292539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0" name="Oval 63"/>
            <p:cNvSpPr>
              <a:spLocks noChangeArrowheads="1"/>
            </p:cNvSpPr>
            <p:nvPr userDrawn="1"/>
          </p:nvSpPr>
          <p:spPr bwMode="auto">
            <a:xfrm>
              <a:off x="6411596" y="292539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1" name="Oval 64"/>
            <p:cNvSpPr>
              <a:spLocks noChangeArrowheads="1"/>
            </p:cNvSpPr>
            <p:nvPr userDrawn="1"/>
          </p:nvSpPr>
          <p:spPr bwMode="auto">
            <a:xfrm>
              <a:off x="6496620" y="292539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2" name="Oval 65"/>
            <p:cNvSpPr>
              <a:spLocks noChangeArrowheads="1"/>
            </p:cNvSpPr>
            <p:nvPr userDrawn="1"/>
          </p:nvSpPr>
          <p:spPr bwMode="auto">
            <a:xfrm>
              <a:off x="6581644" y="292539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3" name="Oval 66"/>
            <p:cNvSpPr>
              <a:spLocks noChangeArrowheads="1"/>
            </p:cNvSpPr>
            <p:nvPr userDrawn="1"/>
          </p:nvSpPr>
          <p:spPr bwMode="auto">
            <a:xfrm>
              <a:off x="6669207" y="292539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4" name="Oval 81"/>
            <p:cNvSpPr>
              <a:spLocks noChangeArrowheads="1"/>
            </p:cNvSpPr>
            <p:nvPr userDrawn="1"/>
          </p:nvSpPr>
          <p:spPr bwMode="auto">
            <a:xfrm>
              <a:off x="5897642" y="301041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5" name="Oval 82"/>
            <p:cNvSpPr>
              <a:spLocks noChangeArrowheads="1"/>
            </p:cNvSpPr>
            <p:nvPr userDrawn="1"/>
          </p:nvSpPr>
          <p:spPr bwMode="auto">
            <a:xfrm>
              <a:off x="5982666" y="301041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6" name="Oval 83"/>
            <p:cNvSpPr>
              <a:spLocks noChangeArrowheads="1"/>
            </p:cNvSpPr>
            <p:nvPr userDrawn="1"/>
          </p:nvSpPr>
          <p:spPr bwMode="auto">
            <a:xfrm>
              <a:off x="6067691" y="301041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7" name="Oval 84"/>
            <p:cNvSpPr>
              <a:spLocks noChangeArrowheads="1"/>
            </p:cNvSpPr>
            <p:nvPr userDrawn="1"/>
          </p:nvSpPr>
          <p:spPr bwMode="auto">
            <a:xfrm>
              <a:off x="6155253" y="301041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8" name="Oval 85"/>
            <p:cNvSpPr>
              <a:spLocks noChangeArrowheads="1"/>
            </p:cNvSpPr>
            <p:nvPr userDrawn="1"/>
          </p:nvSpPr>
          <p:spPr bwMode="auto">
            <a:xfrm>
              <a:off x="6240278" y="301041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9" name="Oval 86"/>
            <p:cNvSpPr>
              <a:spLocks noChangeArrowheads="1"/>
            </p:cNvSpPr>
            <p:nvPr userDrawn="1"/>
          </p:nvSpPr>
          <p:spPr bwMode="auto">
            <a:xfrm>
              <a:off x="6325302" y="301041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0" name="Oval 87"/>
            <p:cNvSpPr>
              <a:spLocks noChangeArrowheads="1"/>
            </p:cNvSpPr>
            <p:nvPr userDrawn="1"/>
          </p:nvSpPr>
          <p:spPr bwMode="auto">
            <a:xfrm>
              <a:off x="6411596" y="30104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1" name="Oval 88"/>
            <p:cNvSpPr>
              <a:spLocks noChangeArrowheads="1"/>
            </p:cNvSpPr>
            <p:nvPr userDrawn="1"/>
          </p:nvSpPr>
          <p:spPr bwMode="auto">
            <a:xfrm>
              <a:off x="6496620" y="30104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2" name="Oval 89"/>
            <p:cNvSpPr>
              <a:spLocks noChangeArrowheads="1"/>
            </p:cNvSpPr>
            <p:nvPr userDrawn="1"/>
          </p:nvSpPr>
          <p:spPr bwMode="auto">
            <a:xfrm>
              <a:off x="6581644" y="301041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3" name="Oval 90"/>
            <p:cNvSpPr>
              <a:spLocks noChangeArrowheads="1"/>
            </p:cNvSpPr>
            <p:nvPr userDrawn="1"/>
          </p:nvSpPr>
          <p:spPr bwMode="auto">
            <a:xfrm>
              <a:off x="6669207" y="30104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4" name="Oval 91"/>
            <p:cNvSpPr>
              <a:spLocks noChangeArrowheads="1"/>
            </p:cNvSpPr>
            <p:nvPr userDrawn="1"/>
          </p:nvSpPr>
          <p:spPr bwMode="auto">
            <a:xfrm>
              <a:off x="6754231" y="30104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5" name="Oval 100"/>
            <p:cNvSpPr>
              <a:spLocks noChangeArrowheads="1"/>
            </p:cNvSpPr>
            <p:nvPr userDrawn="1"/>
          </p:nvSpPr>
          <p:spPr bwMode="auto">
            <a:xfrm>
              <a:off x="5897642" y="309544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6" name="Oval 101"/>
            <p:cNvSpPr>
              <a:spLocks noChangeArrowheads="1"/>
            </p:cNvSpPr>
            <p:nvPr userDrawn="1"/>
          </p:nvSpPr>
          <p:spPr bwMode="auto">
            <a:xfrm>
              <a:off x="5982666" y="309544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7" name="Oval 102"/>
            <p:cNvSpPr>
              <a:spLocks noChangeArrowheads="1"/>
            </p:cNvSpPr>
            <p:nvPr userDrawn="1"/>
          </p:nvSpPr>
          <p:spPr bwMode="auto">
            <a:xfrm>
              <a:off x="6067691" y="3095443"/>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8" name="Oval 103"/>
            <p:cNvSpPr>
              <a:spLocks noChangeArrowheads="1"/>
            </p:cNvSpPr>
            <p:nvPr userDrawn="1"/>
          </p:nvSpPr>
          <p:spPr bwMode="auto">
            <a:xfrm>
              <a:off x="6155253" y="309544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9" name="Oval 104"/>
            <p:cNvSpPr>
              <a:spLocks noChangeArrowheads="1"/>
            </p:cNvSpPr>
            <p:nvPr userDrawn="1"/>
          </p:nvSpPr>
          <p:spPr bwMode="auto">
            <a:xfrm>
              <a:off x="6240278" y="309544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0" name="Oval 105"/>
            <p:cNvSpPr>
              <a:spLocks noChangeArrowheads="1"/>
            </p:cNvSpPr>
            <p:nvPr userDrawn="1"/>
          </p:nvSpPr>
          <p:spPr bwMode="auto">
            <a:xfrm>
              <a:off x="6325302" y="3095443"/>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1" name="Oval 106"/>
            <p:cNvSpPr>
              <a:spLocks noChangeArrowheads="1"/>
            </p:cNvSpPr>
            <p:nvPr userDrawn="1"/>
          </p:nvSpPr>
          <p:spPr bwMode="auto">
            <a:xfrm>
              <a:off x="6411596" y="309544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2" name="Oval 107"/>
            <p:cNvSpPr>
              <a:spLocks noChangeArrowheads="1"/>
            </p:cNvSpPr>
            <p:nvPr userDrawn="1"/>
          </p:nvSpPr>
          <p:spPr bwMode="auto">
            <a:xfrm>
              <a:off x="6496620" y="309544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3" name="Oval 108"/>
            <p:cNvSpPr>
              <a:spLocks noChangeArrowheads="1"/>
            </p:cNvSpPr>
            <p:nvPr userDrawn="1"/>
          </p:nvSpPr>
          <p:spPr bwMode="auto">
            <a:xfrm>
              <a:off x="6581644" y="3095443"/>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4" name="Oval 109"/>
            <p:cNvSpPr>
              <a:spLocks noChangeArrowheads="1"/>
            </p:cNvSpPr>
            <p:nvPr userDrawn="1"/>
          </p:nvSpPr>
          <p:spPr bwMode="auto">
            <a:xfrm>
              <a:off x="6669207" y="309544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5" name="Oval 110"/>
            <p:cNvSpPr>
              <a:spLocks noChangeArrowheads="1"/>
            </p:cNvSpPr>
            <p:nvPr userDrawn="1"/>
          </p:nvSpPr>
          <p:spPr bwMode="auto">
            <a:xfrm>
              <a:off x="6754231" y="309544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6" name="Oval 120"/>
            <p:cNvSpPr>
              <a:spLocks noChangeArrowheads="1"/>
            </p:cNvSpPr>
            <p:nvPr userDrawn="1"/>
          </p:nvSpPr>
          <p:spPr bwMode="auto">
            <a:xfrm>
              <a:off x="5897642" y="318300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7" name="Oval 121"/>
            <p:cNvSpPr>
              <a:spLocks noChangeArrowheads="1"/>
            </p:cNvSpPr>
            <p:nvPr userDrawn="1"/>
          </p:nvSpPr>
          <p:spPr bwMode="auto">
            <a:xfrm>
              <a:off x="5982666" y="318300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8" name="Oval 122"/>
            <p:cNvSpPr>
              <a:spLocks noChangeArrowheads="1"/>
            </p:cNvSpPr>
            <p:nvPr userDrawn="1"/>
          </p:nvSpPr>
          <p:spPr bwMode="auto">
            <a:xfrm>
              <a:off x="6067691" y="318300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9" name="Oval 123"/>
            <p:cNvSpPr>
              <a:spLocks noChangeArrowheads="1"/>
            </p:cNvSpPr>
            <p:nvPr userDrawn="1"/>
          </p:nvSpPr>
          <p:spPr bwMode="auto">
            <a:xfrm>
              <a:off x="6155253" y="318300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0" name="Oval 124"/>
            <p:cNvSpPr>
              <a:spLocks noChangeArrowheads="1"/>
            </p:cNvSpPr>
            <p:nvPr userDrawn="1"/>
          </p:nvSpPr>
          <p:spPr bwMode="auto">
            <a:xfrm>
              <a:off x="6240278" y="318300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1" name="Oval 125"/>
            <p:cNvSpPr>
              <a:spLocks noChangeArrowheads="1"/>
            </p:cNvSpPr>
            <p:nvPr userDrawn="1"/>
          </p:nvSpPr>
          <p:spPr bwMode="auto">
            <a:xfrm>
              <a:off x="6325302" y="318300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2" name="Oval 126"/>
            <p:cNvSpPr>
              <a:spLocks noChangeArrowheads="1"/>
            </p:cNvSpPr>
            <p:nvPr userDrawn="1"/>
          </p:nvSpPr>
          <p:spPr bwMode="auto">
            <a:xfrm>
              <a:off x="6411596" y="318300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3" name="Oval 127"/>
            <p:cNvSpPr>
              <a:spLocks noChangeArrowheads="1"/>
            </p:cNvSpPr>
            <p:nvPr userDrawn="1"/>
          </p:nvSpPr>
          <p:spPr bwMode="auto">
            <a:xfrm>
              <a:off x="6496620" y="318300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4" name="Oval 128"/>
            <p:cNvSpPr>
              <a:spLocks noChangeArrowheads="1"/>
            </p:cNvSpPr>
            <p:nvPr userDrawn="1"/>
          </p:nvSpPr>
          <p:spPr bwMode="auto">
            <a:xfrm>
              <a:off x="6581644" y="318300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5" name="Oval 129"/>
            <p:cNvSpPr>
              <a:spLocks noChangeArrowheads="1"/>
            </p:cNvSpPr>
            <p:nvPr userDrawn="1"/>
          </p:nvSpPr>
          <p:spPr bwMode="auto">
            <a:xfrm>
              <a:off x="6669207" y="318300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6" name="Oval 130"/>
            <p:cNvSpPr>
              <a:spLocks noChangeArrowheads="1"/>
            </p:cNvSpPr>
            <p:nvPr userDrawn="1"/>
          </p:nvSpPr>
          <p:spPr bwMode="auto">
            <a:xfrm>
              <a:off x="6754231" y="318300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7" name="Oval 100"/>
            <p:cNvSpPr>
              <a:spLocks noChangeArrowheads="1"/>
            </p:cNvSpPr>
            <p:nvPr userDrawn="1"/>
          </p:nvSpPr>
          <p:spPr bwMode="auto">
            <a:xfrm>
              <a:off x="6841612" y="3090894"/>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8" name="Oval 120"/>
            <p:cNvSpPr>
              <a:spLocks noChangeArrowheads="1"/>
            </p:cNvSpPr>
            <p:nvPr userDrawn="1"/>
          </p:nvSpPr>
          <p:spPr bwMode="auto">
            <a:xfrm>
              <a:off x="6841612" y="317845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9" name="Oval 63"/>
            <p:cNvSpPr>
              <a:spLocks noChangeArrowheads="1"/>
            </p:cNvSpPr>
            <p:nvPr userDrawn="1"/>
          </p:nvSpPr>
          <p:spPr bwMode="auto">
            <a:xfrm>
              <a:off x="5467626" y="327113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0" name="Oval 64"/>
            <p:cNvSpPr>
              <a:spLocks noChangeArrowheads="1"/>
            </p:cNvSpPr>
            <p:nvPr userDrawn="1"/>
          </p:nvSpPr>
          <p:spPr bwMode="auto">
            <a:xfrm>
              <a:off x="5552650" y="327113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1" name="Oval 65"/>
            <p:cNvSpPr>
              <a:spLocks noChangeArrowheads="1"/>
            </p:cNvSpPr>
            <p:nvPr userDrawn="1"/>
          </p:nvSpPr>
          <p:spPr bwMode="auto">
            <a:xfrm>
              <a:off x="5637674" y="327113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2" name="Oval 67"/>
            <p:cNvSpPr>
              <a:spLocks noChangeArrowheads="1"/>
            </p:cNvSpPr>
            <p:nvPr userDrawn="1"/>
          </p:nvSpPr>
          <p:spPr bwMode="auto">
            <a:xfrm>
              <a:off x="5810261" y="327113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3" name="Oval 88"/>
            <p:cNvSpPr>
              <a:spLocks noChangeArrowheads="1"/>
            </p:cNvSpPr>
            <p:nvPr userDrawn="1"/>
          </p:nvSpPr>
          <p:spPr bwMode="auto">
            <a:xfrm>
              <a:off x="5552650" y="335616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4" name="Oval 89"/>
            <p:cNvSpPr>
              <a:spLocks noChangeArrowheads="1"/>
            </p:cNvSpPr>
            <p:nvPr userDrawn="1"/>
          </p:nvSpPr>
          <p:spPr bwMode="auto">
            <a:xfrm>
              <a:off x="5637674" y="335616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5" name="Oval 106"/>
            <p:cNvSpPr>
              <a:spLocks noChangeArrowheads="1"/>
            </p:cNvSpPr>
            <p:nvPr userDrawn="1"/>
          </p:nvSpPr>
          <p:spPr bwMode="auto">
            <a:xfrm>
              <a:off x="5467626" y="344118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6" name="Oval 107"/>
            <p:cNvSpPr>
              <a:spLocks noChangeArrowheads="1"/>
            </p:cNvSpPr>
            <p:nvPr userDrawn="1"/>
          </p:nvSpPr>
          <p:spPr bwMode="auto">
            <a:xfrm>
              <a:off x="5552650" y="344118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7" name="Oval 108"/>
            <p:cNvSpPr>
              <a:spLocks noChangeArrowheads="1"/>
            </p:cNvSpPr>
            <p:nvPr userDrawn="1"/>
          </p:nvSpPr>
          <p:spPr bwMode="auto">
            <a:xfrm>
              <a:off x="5637674" y="3441186"/>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8" name="Oval 109"/>
            <p:cNvSpPr>
              <a:spLocks noChangeArrowheads="1"/>
            </p:cNvSpPr>
            <p:nvPr userDrawn="1"/>
          </p:nvSpPr>
          <p:spPr bwMode="auto">
            <a:xfrm>
              <a:off x="5725237" y="344118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9" name="Oval 126"/>
            <p:cNvSpPr>
              <a:spLocks noChangeArrowheads="1"/>
            </p:cNvSpPr>
            <p:nvPr userDrawn="1"/>
          </p:nvSpPr>
          <p:spPr bwMode="auto">
            <a:xfrm>
              <a:off x="5467626" y="35287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0" name="Oval 127"/>
            <p:cNvSpPr>
              <a:spLocks noChangeArrowheads="1"/>
            </p:cNvSpPr>
            <p:nvPr userDrawn="1"/>
          </p:nvSpPr>
          <p:spPr bwMode="auto">
            <a:xfrm>
              <a:off x="5552650" y="35287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1" name="Oval 128"/>
            <p:cNvSpPr>
              <a:spLocks noChangeArrowheads="1"/>
            </p:cNvSpPr>
            <p:nvPr userDrawn="1"/>
          </p:nvSpPr>
          <p:spPr bwMode="auto">
            <a:xfrm>
              <a:off x="5637674" y="352874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2" name="Oval 129"/>
            <p:cNvSpPr>
              <a:spLocks noChangeArrowheads="1"/>
            </p:cNvSpPr>
            <p:nvPr userDrawn="1"/>
          </p:nvSpPr>
          <p:spPr bwMode="auto">
            <a:xfrm>
              <a:off x="5725237" y="35287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3" name="Oval 130"/>
            <p:cNvSpPr>
              <a:spLocks noChangeArrowheads="1"/>
            </p:cNvSpPr>
            <p:nvPr userDrawn="1"/>
          </p:nvSpPr>
          <p:spPr bwMode="auto">
            <a:xfrm>
              <a:off x="5810261" y="35287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4" name="Oval 57"/>
            <p:cNvSpPr>
              <a:spLocks noChangeArrowheads="1"/>
            </p:cNvSpPr>
            <p:nvPr userDrawn="1"/>
          </p:nvSpPr>
          <p:spPr bwMode="auto">
            <a:xfrm>
              <a:off x="5897642" y="326658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5" name="Oval 58"/>
            <p:cNvSpPr>
              <a:spLocks noChangeArrowheads="1"/>
            </p:cNvSpPr>
            <p:nvPr userDrawn="1"/>
          </p:nvSpPr>
          <p:spPr bwMode="auto">
            <a:xfrm>
              <a:off x="6067691" y="326658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6" name="Oval 59"/>
            <p:cNvSpPr>
              <a:spLocks noChangeArrowheads="1"/>
            </p:cNvSpPr>
            <p:nvPr userDrawn="1"/>
          </p:nvSpPr>
          <p:spPr bwMode="auto">
            <a:xfrm>
              <a:off x="5982666" y="326658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7" name="Oval 60"/>
            <p:cNvSpPr>
              <a:spLocks noChangeArrowheads="1"/>
            </p:cNvSpPr>
            <p:nvPr userDrawn="1"/>
          </p:nvSpPr>
          <p:spPr bwMode="auto">
            <a:xfrm>
              <a:off x="6155253" y="326658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8" name="Oval 61"/>
            <p:cNvSpPr>
              <a:spLocks noChangeArrowheads="1"/>
            </p:cNvSpPr>
            <p:nvPr userDrawn="1"/>
          </p:nvSpPr>
          <p:spPr bwMode="auto">
            <a:xfrm>
              <a:off x="6240278" y="326658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9" name="Oval 62"/>
            <p:cNvSpPr>
              <a:spLocks noChangeArrowheads="1"/>
            </p:cNvSpPr>
            <p:nvPr userDrawn="1"/>
          </p:nvSpPr>
          <p:spPr bwMode="auto">
            <a:xfrm>
              <a:off x="6325302" y="326658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0" name="Oval 63"/>
            <p:cNvSpPr>
              <a:spLocks noChangeArrowheads="1"/>
            </p:cNvSpPr>
            <p:nvPr userDrawn="1"/>
          </p:nvSpPr>
          <p:spPr bwMode="auto">
            <a:xfrm>
              <a:off x="6411596" y="32665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1" name="Oval 64"/>
            <p:cNvSpPr>
              <a:spLocks noChangeArrowheads="1"/>
            </p:cNvSpPr>
            <p:nvPr userDrawn="1"/>
          </p:nvSpPr>
          <p:spPr bwMode="auto">
            <a:xfrm>
              <a:off x="6496620" y="32665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2" name="Oval 65"/>
            <p:cNvSpPr>
              <a:spLocks noChangeArrowheads="1"/>
            </p:cNvSpPr>
            <p:nvPr userDrawn="1"/>
          </p:nvSpPr>
          <p:spPr bwMode="auto">
            <a:xfrm>
              <a:off x="6581644" y="326658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3" name="Oval 66"/>
            <p:cNvSpPr>
              <a:spLocks noChangeArrowheads="1"/>
            </p:cNvSpPr>
            <p:nvPr userDrawn="1"/>
          </p:nvSpPr>
          <p:spPr bwMode="auto">
            <a:xfrm>
              <a:off x="6669207" y="32665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4" name="Oval 67"/>
            <p:cNvSpPr>
              <a:spLocks noChangeArrowheads="1"/>
            </p:cNvSpPr>
            <p:nvPr userDrawn="1"/>
          </p:nvSpPr>
          <p:spPr bwMode="auto">
            <a:xfrm>
              <a:off x="6754231" y="32665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5" name="Oval 81"/>
            <p:cNvSpPr>
              <a:spLocks noChangeArrowheads="1"/>
            </p:cNvSpPr>
            <p:nvPr userDrawn="1"/>
          </p:nvSpPr>
          <p:spPr bwMode="auto">
            <a:xfrm>
              <a:off x="5897642" y="335161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6" name="Oval 82"/>
            <p:cNvSpPr>
              <a:spLocks noChangeArrowheads="1"/>
            </p:cNvSpPr>
            <p:nvPr userDrawn="1"/>
          </p:nvSpPr>
          <p:spPr bwMode="auto">
            <a:xfrm>
              <a:off x="5982666" y="335161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7" name="Oval 83"/>
            <p:cNvSpPr>
              <a:spLocks noChangeArrowheads="1"/>
            </p:cNvSpPr>
            <p:nvPr userDrawn="1"/>
          </p:nvSpPr>
          <p:spPr bwMode="auto">
            <a:xfrm>
              <a:off x="6067691" y="335161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8" name="Oval 84"/>
            <p:cNvSpPr>
              <a:spLocks noChangeArrowheads="1"/>
            </p:cNvSpPr>
            <p:nvPr userDrawn="1"/>
          </p:nvSpPr>
          <p:spPr bwMode="auto">
            <a:xfrm>
              <a:off x="6155253" y="335161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9" name="Oval 85"/>
            <p:cNvSpPr>
              <a:spLocks noChangeArrowheads="1"/>
            </p:cNvSpPr>
            <p:nvPr userDrawn="1"/>
          </p:nvSpPr>
          <p:spPr bwMode="auto">
            <a:xfrm>
              <a:off x="6240278" y="335161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0" name="Oval 86"/>
            <p:cNvSpPr>
              <a:spLocks noChangeArrowheads="1"/>
            </p:cNvSpPr>
            <p:nvPr userDrawn="1"/>
          </p:nvSpPr>
          <p:spPr bwMode="auto">
            <a:xfrm>
              <a:off x="6325302" y="335161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1" name="Oval 87"/>
            <p:cNvSpPr>
              <a:spLocks noChangeArrowheads="1"/>
            </p:cNvSpPr>
            <p:nvPr userDrawn="1"/>
          </p:nvSpPr>
          <p:spPr bwMode="auto">
            <a:xfrm>
              <a:off x="6411596" y="33516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2" name="Oval 88"/>
            <p:cNvSpPr>
              <a:spLocks noChangeArrowheads="1"/>
            </p:cNvSpPr>
            <p:nvPr userDrawn="1"/>
          </p:nvSpPr>
          <p:spPr bwMode="auto">
            <a:xfrm>
              <a:off x="6496620" y="33516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3" name="Oval 89"/>
            <p:cNvSpPr>
              <a:spLocks noChangeArrowheads="1"/>
            </p:cNvSpPr>
            <p:nvPr userDrawn="1"/>
          </p:nvSpPr>
          <p:spPr bwMode="auto">
            <a:xfrm>
              <a:off x="6581644" y="335161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4" name="Oval 90"/>
            <p:cNvSpPr>
              <a:spLocks noChangeArrowheads="1"/>
            </p:cNvSpPr>
            <p:nvPr userDrawn="1"/>
          </p:nvSpPr>
          <p:spPr bwMode="auto">
            <a:xfrm>
              <a:off x="6669207" y="33516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5" name="Oval 91"/>
            <p:cNvSpPr>
              <a:spLocks noChangeArrowheads="1"/>
            </p:cNvSpPr>
            <p:nvPr userDrawn="1"/>
          </p:nvSpPr>
          <p:spPr bwMode="auto">
            <a:xfrm>
              <a:off x="6754231" y="33516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6" name="Oval 101"/>
            <p:cNvSpPr>
              <a:spLocks noChangeArrowheads="1"/>
            </p:cNvSpPr>
            <p:nvPr userDrawn="1"/>
          </p:nvSpPr>
          <p:spPr bwMode="auto">
            <a:xfrm>
              <a:off x="5982666" y="3436637"/>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7" name="Oval 102"/>
            <p:cNvSpPr>
              <a:spLocks noChangeArrowheads="1"/>
            </p:cNvSpPr>
            <p:nvPr userDrawn="1"/>
          </p:nvSpPr>
          <p:spPr bwMode="auto">
            <a:xfrm>
              <a:off x="6067691" y="3436637"/>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8" name="Oval 103"/>
            <p:cNvSpPr>
              <a:spLocks noChangeArrowheads="1"/>
            </p:cNvSpPr>
            <p:nvPr userDrawn="1"/>
          </p:nvSpPr>
          <p:spPr bwMode="auto">
            <a:xfrm>
              <a:off x="6155253" y="3436637"/>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9" name="Oval 104"/>
            <p:cNvSpPr>
              <a:spLocks noChangeArrowheads="1"/>
            </p:cNvSpPr>
            <p:nvPr userDrawn="1"/>
          </p:nvSpPr>
          <p:spPr bwMode="auto">
            <a:xfrm>
              <a:off x="6240278" y="3436637"/>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0" name="Oval 105"/>
            <p:cNvSpPr>
              <a:spLocks noChangeArrowheads="1"/>
            </p:cNvSpPr>
            <p:nvPr userDrawn="1"/>
          </p:nvSpPr>
          <p:spPr bwMode="auto">
            <a:xfrm>
              <a:off x="6325302" y="3436637"/>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1" name="Oval 106"/>
            <p:cNvSpPr>
              <a:spLocks noChangeArrowheads="1"/>
            </p:cNvSpPr>
            <p:nvPr userDrawn="1"/>
          </p:nvSpPr>
          <p:spPr bwMode="auto">
            <a:xfrm>
              <a:off x="6411596" y="3436637"/>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2" name="Oval 107"/>
            <p:cNvSpPr>
              <a:spLocks noChangeArrowheads="1"/>
            </p:cNvSpPr>
            <p:nvPr userDrawn="1"/>
          </p:nvSpPr>
          <p:spPr bwMode="auto">
            <a:xfrm>
              <a:off x="6496620" y="3436637"/>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3" name="Oval 108"/>
            <p:cNvSpPr>
              <a:spLocks noChangeArrowheads="1"/>
            </p:cNvSpPr>
            <p:nvPr userDrawn="1"/>
          </p:nvSpPr>
          <p:spPr bwMode="auto">
            <a:xfrm>
              <a:off x="6581644" y="3436637"/>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4" name="Oval 109"/>
            <p:cNvSpPr>
              <a:spLocks noChangeArrowheads="1"/>
            </p:cNvSpPr>
            <p:nvPr userDrawn="1"/>
          </p:nvSpPr>
          <p:spPr bwMode="auto">
            <a:xfrm>
              <a:off x="6669207" y="3436637"/>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5" name="Oval 110"/>
            <p:cNvSpPr>
              <a:spLocks noChangeArrowheads="1"/>
            </p:cNvSpPr>
            <p:nvPr userDrawn="1"/>
          </p:nvSpPr>
          <p:spPr bwMode="auto">
            <a:xfrm>
              <a:off x="6754231" y="3436637"/>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6" name="Oval 122"/>
            <p:cNvSpPr>
              <a:spLocks noChangeArrowheads="1"/>
            </p:cNvSpPr>
            <p:nvPr userDrawn="1"/>
          </p:nvSpPr>
          <p:spPr bwMode="auto">
            <a:xfrm>
              <a:off x="6067691" y="35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7" name="Oval 123"/>
            <p:cNvSpPr>
              <a:spLocks noChangeArrowheads="1"/>
            </p:cNvSpPr>
            <p:nvPr userDrawn="1"/>
          </p:nvSpPr>
          <p:spPr bwMode="auto">
            <a:xfrm>
              <a:off x="6155253" y="35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8" name="Oval 124"/>
            <p:cNvSpPr>
              <a:spLocks noChangeArrowheads="1"/>
            </p:cNvSpPr>
            <p:nvPr userDrawn="1"/>
          </p:nvSpPr>
          <p:spPr bwMode="auto">
            <a:xfrm>
              <a:off x="6240278" y="35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9" name="Oval 125"/>
            <p:cNvSpPr>
              <a:spLocks noChangeArrowheads="1"/>
            </p:cNvSpPr>
            <p:nvPr userDrawn="1"/>
          </p:nvSpPr>
          <p:spPr bwMode="auto">
            <a:xfrm>
              <a:off x="6325302" y="35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0" name="Oval 126"/>
            <p:cNvSpPr>
              <a:spLocks noChangeArrowheads="1"/>
            </p:cNvSpPr>
            <p:nvPr userDrawn="1"/>
          </p:nvSpPr>
          <p:spPr bwMode="auto">
            <a:xfrm>
              <a:off x="6411596" y="35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1" name="Oval 127"/>
            <p:cNvSpPr>
              <a:spLocks noChangeArrowheads="1"/>
            </p:cNvSpPr>
            <p:nvPr userDrawn="1"/>
          </p:nvSpPr>
          <p:spPr bwMode="auto">
            <a:xfrm>
              <a:off x="6496620" y="35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2" name="Oval 128"/>
            <p:cNvSpPr>
              <a:spLocks noChangeArrowheads="1"/>
            </p:cNvSpPr>
            <p:nvPr userDrawn="1"/>
          </p:nvSpPr>
          <p:spPr bwMode="auto">
            <a:xfrm>
              <a:off x="6581644" y="35241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3" name="Oval 129"/>
            <p:cNvSpPr>
              <a:spLocks noChangeArrowheads="1"/>
            </p:cNvSpPr>
            <p:nvPr userDrawn="1"/>
          </p:nvSpPr>
          <p:spPr bwMode="auto">
            <a:xfrm>
              <a:off x="6669207" y="35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4" name="Oval 130"/>
            <p:cNvSpPr>
              <a:spLocks noChangeArrowheads="1"/>
            </p:cNvSpPr>
            <p:nvPr userDrawn="1"/>
          </p:nvSpPr>
          <p:spPr bwMode="auto">
            <a:xfrm>
              <a:off x="6754231" y="35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5" name="Oval 57"/>
            <p:cNvSpPr>
              <a:spLocks noChangeArrowheads="1"/>
            </p:cNvSpPr>
            <p:nvPr userDrawn="1"/>
          </p:nvSpPr>
          <p:spPr bwMode="auto">
            <a:xfrm>
              <a:off x="6841612" y="32620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6" name="Oval 59"/>
            <p:cNvSpPr>
              <a:spLocks noChangeArrowheads="1"/>
            </p:cNvSpPr>
            <p:nvPr userDrawn="1"/>
          </p:nvSpPr>
          <p:spPr bwMode="auto">
            <a:xfrm>
              <a:off x="6926636" y="32620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7" name="Oval 61"/>
            <p:cNvSpPr>
              <a:spLocks noChangeArrowheads="1"/>
            </p:cNvSpPr>
            <p:nvPr userDrawn="1"/>
          </p:nvSpPr>
          <p:spPr bwMode="auto">
            <a:xfrm>
              <a:off x="7184248" y="32620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8" name="Oval 62"/>
            <p:cNvSpPr>
              <a:spLocks noChangeArrowheads="1"/>
            </p:cNvSpPr>
            <p:nvPr userDrawn="1"/>
          </p:nvSpPr>
          <p:spPr bwMode="auto">
            <a:xfrm>
              <a:off x="7269272" y="326203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9" name="Oval 63"/>
            <p:cNvSpPr>
              <a:spLocks noChangeArrowheads="1"/>
            </p:cNvSpPr>
            <p:nvPr userDrawn="1"/>
          </p:nvSpPr>
          <p:spPr bwMode="auto">
            <a:xfrm>
              <a:off x="7355566" y="32620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0" name="Oval 81"/>
            <p:cNvSpPr>
              <a:spLocks noChangeArrowheads="1"/>
            </p:cNvSpPr>
            <p:nvPr userDrawn="1"/>
          </p:nvSpPr>
          <p:spPr bwMode="auto">
            <a:xfrm>
              <a:off x="6841612" y="33470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1" name="Oval 82"/>
            <p:cNvSpPr>
              <a:spLocks noChangeArrowheads="1"/>
            </p:cNvSpPr>
            <p:nvPr userDrawn="1"/>
          </p:nvSpPr>
          <p:spPr bwMode="auto">
            <a:xfrm>
              <a:off x="6926636" y="33470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2" name="Oval 83"/>
            <p:cNvSpPr>
              <a:spLocks noChangeArrowheads="1"/>
            </p:cNvSpPr>
            <p:nvPr userDrawn="1"/>
          </p:nvSpPr>
          <p:spPr bwMode="auto">
            <a:xfrm>
              <a:off x="7011661" y="334706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3" name="Oval 84"/>
            <p:cNvSpPr>
              <a:spLocks noChangeArrowheads="1"/>
            </p:cNvSpPr>
            <p:nvPr userDrawn="1"/>
          </p:nvSpPr>
          <p:spPr bwMode="auto">
            <a:xfrm>
              <a:off x="7099223" y="33470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4" name="Oval 85"/>
            <p:cNvSpPr>
              <a:spLocks noChangeArrowheads="1"/>
            </p:cNvSpPr>
            <p:nvPr userDrawn="1"/>
          </p:nvSpPr>
          <p:spPr bwMode="auto">
            <a:xfrm>
              <a:off x="7184248" y="33470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5" name="Oval 86"/>
            <p:cNvSpPr>
              <a:spLocks noChangeArrowheads="1"/>
            </p:cNvSpPr>
            <p:nvPr userDrawn="1"/>
          </p:nvSpPr>
          <p:spPr bwMode="auto">
            <a:xfrm>
              <a:off x="7269272" y="334706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6" name="Oval 87"/>
            <p:cNvSpPr>
              <a:spLocks noChangeArrowheads="1"/>
            </p:cNvSpPr>
            <p:nvPr userDrawn="1"/>
          </p:nvSpPr>
          <p:spPr bwMode="auto">
            <a:xfrm>
              <a:off x="7355566" y="334706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7" name="Oval 88"/>
            <p:cNvSpPr>
              <a:spLocks noChangeArrowheads="1"/>
            </p:cNvSpPr>
            <p:nvPr userDrawn="1"/>
          </p:nvSpPr>
          <p:spPr bwMode="auto">
            <a:xfrm>
              <a:off x="7440590" y="334706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8" name="Oval 100"/>
            <p:cNvSpPr>
              <a:spLocks noChangeArrowheads="1"/>
            </p:cNvSpPr>
            <p:nvPr userDrawn="1"/>
          </p:nvSpPr>
          <p:spPr bwMode="auto">
            <a:xfrm>
              <a:off x="6841612" y="343208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9" name="Oval 101"/>
            <p:cNvSpPr>
              <a:spLocks noChangeArrowheads="1"/>
            </p:cNvSpPr>
            <p:nvPr userDrawn="1"/>
          </p:nvSpPr>
          <p:spPr bwMode="auto">
            <a:xfrm>
              <a:off x="6926636" y="343208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0" name="Oval 102"/>
            <p:cNvSpPr>
              <a:spLocks noChangeArrowheads="1"/>
            </p:cNvSpPr>
            <p:nvPr userDrawn="1"/>
          </p:nvSpPr>
          <p:spPr bwMode="auto">
            <a:xfrm>
              <a:off x="7011661" y="3432088"/>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1" name="Oval 103"/>
            <p:cNvSpPr>
              <a:spLocks noChangeArrowheads="1"/>
            </p:cNvSpPr>
            <p:nvPr userDrawn="1"/>
          </p:nvSpPr>
          <p:spPr bwMode="auto">
            <a:xfrm>
              <a:off x="7099223" y="343208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2" name="Oval 104"/>
            <p:cNvSpPr>
              <a:spLocks noChangeArrowheads="1"/>
            </p:cNvSpPr>
            <p:nvPr userDrawn="1"/>
          </p:nvSpPr>
          <p:spPr bwMode="auto">
            <a:xfrm>
              <a:off x="7184248" y="343208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3" name="Oval 105"/>
            <p:cNvSpPr>
              <a:spLocks noChangeArrowheads="1"/>
            </p:cNvSpPr>
            <p:nvPr userDrawn="1"/>
          </p:nvSpPr>
          <p:spPr bwMode="auto">
            <a:xfrm>
              <a:off x="7269272" y="3432088"/>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4" name="Oval 106"/>
            <p:cNvSpPr>
              <a:spLocks noChangeArrowheads="1"/>
            </p:cNvSpPr>
            <p:nvPr userDrawn="1"/>
          </p:nvSpPr>
          <p:spPr bwMode="auto">
            <a:xfrm>
              <a:off x="7355566" y="343208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5" name="Oval 107"/>
            <p:cNvSpPr>
              <a:spLocks noChangeArrowheads="1"/>
            </p:cNvSpPr>
            <p:nvPr userDrawn="1"/>
          </p:nvSpPr>
          <p:spPr bwMode="auto">
            <a:xfrm>
              <a:off x="7440590" y="343208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6" name="Oval 120"/>
            <p:cNvSpPr>
              <a:spLocks noChangeArrowheads="1"/>
            </p:cNvSpPr>
            <p:nvPr userDrawn="1"/>
          </p:nvSpPr>
          <p:spPr bwMode="auto">
            <a:xfrm>
              <a:off x="6841612" y="35196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7" name="Oval 121"/>
            <p:cNvSpPr>
              <a:spLocks noChangeArrowheads="1"/>
            </p:cNvSpPr>
            <p:nvPr userDrawn="1"/>
          </p:nvSpPr>
          <p:spPr bwMode="auto">
            <a:xfrm>
              <a:off x="6926636" y="35196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8" name="Oval 122"/>
            <p:cNvSpPr>
              <a:spLocks noChangeArrowheads="1"/>
            </p:cNvSpPr>
            <p:nvPr userDrawn="1"/>
          </p:nvSpPr>
          <p:spPr bwMode="auto">
            <a:xfrm>
              <a:off x="7011661" y="35196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9" name="Oval 123"/>
            <p:cNvSpPr>
              <a:spLocks noChangeArrowheads="1"/>
            </p:cNvSpPr>
            <p:nvPr userDrawn="1"/>
          </p:nvSpPr>
          <p:spPr bwMode="auto">
            <a:xfrm>
              <a:off x="7099223" y="35196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0" name="Oval 124"/>
            <p:cNvSpPr>
              <a:spLocks noChangeArrowheads="1"/>
            </p:cNvSpPr>
            <p:nvPr userDrawn="1"/>
          </p:nvSpPr>
          <p:spPr bwMode="auto">
            <a:xfrm>
              <a:off x="7184248" y="35196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1" name="Oval 125"/>
            <p:cNvSpPr>
              <a:spLocks noChangeArrowheads="1"/>
            </p:cNvSpPr>
            <p:nvPr userDrawn="1"/>
          </p:nvSpPr>
          <p:spPr bwMode="auto">
            <a:xfrm>
              <a:off x="7269272" y="35196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2" name="Oval 126"/>
            <p:cNvSpPr>
              <a:spLocks noChangeArrowheads="1"/>
            </p:cNvSpPr>
            <p:nvPr userDrawn="1"/>
          </p:nvSpPr>
          <p:spPr bwMode="auto">
            <a:xfrm>
              <a:off x="7355566" y="35196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3" name="Oval 127"/>
            <p:cNvSpPr>
              <a:spLocks noChangeArrowheads="1"/>
            </p:cNvSpPr>
            <p:nvPr userDrawn="1"/>
          </p:nvSpPr>
          <p:spPr bwMode="auto">
            <a:xfrm>
              <a:off x="7440590" y="35196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4" name="Oval 128"/>
            <p:cNvSpPr>
              <a:spLocks noChangeArrowheads="1"/>
            </p:cNvSpPr>
            <p:nvPr userDrawn="1"/>
          </p:nvSpPr>
          <p:spPr bwMode="auto">
            <a:xfrm>
              <a:off x="7525614" y="351965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5" name="Oval 65"/>
            <p:cNvSpPr>
              <a:spLocks noChangeArrowheads="1"/>
            </p:cNvSpPr>
            <p:nvPr userDrawn="1"/>
          </p:nvSpPr>
          <p:spPr bwMode="auto">
            <a:xfrm>
              <a:off x="5637674" y="361915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6" name="Oval 66"/>
            <p:cNvSpPr>
              <a:spLocks noChangeArrowheads="1"/>
            </p:cNvSpPr>
            <p:nvPr userDrawn="1"/>
          </p:nvSpPr>
          <p:spPr bwMode="auto">
            <a:xfrm>
              <a:off x="5725237" y="36191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7" name="Oval 67"/>
            <p:cNvSpPr>
              <a:spLocks noChangeArrowheads="1"/>
            </p:cNvSpPr>
            <p:nvPr userDrawn="1"/>
          </p:nvSpPr>
          <p:spPr bwMode="auto">
            <a:xfrm>
              <a:off x="5810261" y="36191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8" name="Oval 90"/>
            <p:cNvSpPr>
              <a:spLocks noChangeArrowheads="1"/>
            </p:cNvSpPr>
            <p:nvPr userDrawn="1"/>
          </p:nvSpPr>
          <p:spPr bwMode="auto">
            <a:xfrm>
              <a:off x="5725237" y="3704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9" name="Oval 91"/>
            <p:cNvSpPr>
              <a:spLocks noChangeArrowheads="1"/>
            </p:cNvSpPr>
            <p:nvPr userDrawn="1"/>
          </p:nvSpPr>
          <p:spPr bwMode="auto">
            <a:xfrm>
              <a:off x="5810261" y="3704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0" name="Oval 110"/>
            <p:cNvSpPr>
              <a:spLocks noChangeArrowheads="1"/>
            </p:cNvSpPr>
            <p:nvPr userDrawn="1"/>
          </p:nvSpPr>
          <p:spPr bwMode="auto">
            <a:xfrm>
              <a:off x="5810261" y="378920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1" name="Oval 130"/>
            <p:cNvSpPr>
              <a:spLocks noChangeArrowheads="1"/>
            </p:cNvSpPr>
            <p:nvPr userDrawn="1"/>
          </p:nvSpPr>
          <p:spPr bwMode="auto">
            <a:xfrm>
              <a:off x="5810261" y="387676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2" name="Oval 57"/>
            <p:cNvSpPr>
              <a:spLocks noChangeArrowheads="1"/>
            </p:cNvSpPr>
            <p:nvPr userDrawn="1"/>
          </p:nvSpPr>
          <p:spPr bwMode="auto">
            <a:xfrm>
              <a:off x="5897642" y="361460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3" name="Oval 60"/>
            <p:cNvSpPr>
              <a:spLocks noChangeArrowheads="1"/>
            </p:cNvSpPr>
            <p:nvPr userDrawn="1"/>
          </p:nvSpPr>
          <p:spPr bwMode="auto">
            <a:xfrm>
              <a:off x="6155253" y="361460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4" name="Oval 61"/>
            <p:cNvSpPr>
              <a:spLocks noChangeArrowheads="1"/>
            </p:cNvSpPr>
            <p:nvPr userDrawn="1"/>
          </p:nvSpPr>
          <p:spPr bwMode="auto">
            <a:xfrm>
              <a:off x="6240278" y="361460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5" name="Oval 62"/>
            <p:cNvSpPr>
              <a:spLocks noChangeArrowheads="1"/>
            </p:cNvSpPr>
            <p:nvPr userDrawn="1"/>
          </p:nvSpPr>
          <p:spPr bwMode="auto">
            <a:xfrm>
              <a:off x="6325302" y="361460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6" name="Oval 63"/>
            <p:cNvSpPr>
              <a:spLocks noChangeArrowheads="1"/>
            </p:cNvSpPr>
            <p:nvPr userDrawn="1"/>
          </p:nvSpPr>
          <p:spPr bwMode="auto">
            <a:xfrm>
              <a:off x="6411596" y="3614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7" name="Oval 64"/>
            <p:cNvSpPr>
              <a:spLocks noChangeArrowheads="1"/>
            </p:cNvSpPr>
            <p:nvPr userDrawn="1"/>
          </p:nvSpPr>
          <p:spPr bwMode="auto">
            <a:xfrm>
              <a:off x="6496620" y="3614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8" name="Oval 65"/>
            <p:cNvSpPr>
              <a:spLocks noChangeArrowheads="1"/>
            </p:cNvSpPr>
            <p:nvPr userDrawn="1"/>
          </p:nvSpPr>
          <p:spPr bwMode="auto">
            <a:xfrm>
              <a:off x="6581644" y="361460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9" name="Oval 66"/>
            <p:cNvSpPr>
              <a:spLocks noChangeArrowheads="1"/>
            </p:cNvSpPr>
            <p:nvPr userDrawn="1"/>
          </p:nvSpPr>
          <p:spPr bwMode="auto">
            <a:xfrm>
              <a:off x="6669207" y="3614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0" name="Oval 67"/>
            <p:cNvSpPr>
              <a:spLocks noChangeArrowheads="1"/>
            </p:cNvSpPr>
            <p:nvPr userDrawn="1"/>
          </p:nvSpPr>
          <p:spPr bwMode="auto">
            <a:xfrm>
              <a:off x="6754231" y="3614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1" name="Oval 81"/>
            <p:cNvSpPr>
              <a:spLocks noChangeArrowheads="1"/>
            </p:cNvSpPr>
            <p:nvPr userDrawn="1"/>
          </p:nvSpPr>
          <p:spPr bwMode="auto">
            <a:xfrm>
              <a:off x="5897642" y="3699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2" name="Oval 85"/>
            <p:cNvSpPr>
              <a:spLocks noChangeArrowheads="1"/>
            </p:cNvSpPr>
            <p:nvPr userDrawn="1"/>
          </p:nvSpPr>
          <p:spPr bwMode="auto">
            <a:xfrm>
              <a:off x="6240278" y="3699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3" name="Oval 86"/>
            <p:cNvSpPr>
              <a:spLocks noChangeArrowheads="1"/>
            </p:cNvSpPr>
            <p:nvPr userDrawn="1"/>
          </p:nvSpPr>
          <p:spPr bwMode="auto">
            <a:xfrm>
              <a:off x="6325302" y="36996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4" name="Oval 87"/>
            <p:cNvSpPr>
              <a:spLocks noChangeArrowheads="1"/>
            </p:cNvSpPr>
            <p:nvPr userDrawn="1"/>
          </p:nvSpPr>
          <p:spPr bwMode="auto">
            <a:xfrm>
              <a:off x="6411596" y="3699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5" name="Oval 88"/>
            <p:cNvSpPr>
              <a:spLocks noChangeArrowheads="1"/>
            </p:cNvSpPr>
            <p:nvPr userDrawn="1"/>
          </p:nvSpPr>
          <p:spPr bwMode="auto">
            <a:xfrm>
              <a:off x="6496620" y="3699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6" name="Oval 89"/>
            <p:cNvSpPr>
              <a:spLocks noChangeArrowheads="1"/>
            </p:cNvSpPr>
            <p:nvPr userDrawn="1"/>
          </p:nvSpPr>
          <p:spPr bwMode="auto">
            <a:xfrm>
              <a:off x="6581644" y="369963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7" name="Oval 90"/>
            <p:cNvSpPr>
              <a:spLocks noChangeArrowheads="1"/>
            </p:cNvSpPr>
            <p:nvPr userDrawn="1"/>
          </p:nvSpPr>
          <p:spPr bwMode="auto">
            <a:xfrm>
              <a:off x="6669207" y="3699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8" name="Oval 91"/>
            <p:cNvSpPr>
              <a:spLocks noChangeArrowheads="1"/>
            </p:cNvSpPr>
            <p:nvPr userDrawn="1"/>
          </p:nvSpPr>
          <p:spPr bwMode="auto">
            <a:xfrm>
              <a:off x="6754231" y="3699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9" name="Oval 100"/>
            <p:cNvSpPr>
              <a:spLocks noChangeArrowheads="1"/>
            </p:cNvSpPr>
            <p:nvPr userDrawn="1"/>
          </p:nvSpPr>
          <p:spPr bwMode="auto">
            <a:xfrm>
              <a:off x="5897642" y="378465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0" name="Oval 101"/>
            <p:cNvSpPr>
              <a:spLocks noChangeArrowheads="1"/>
            </p:cNvSpPr>
            <p:nvPr userDrawn="1"/>
          </p:nvSpPr>
          <p:spPr bwMode="auto">
            <a:xfrm>
              <a:off x="5982666" y="378465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1" name="Oval 103"/>
            <p:cNvSpPr>
              <a:spLocks noChangeArrowheads="1"/>
            </p:cNvSpPr>
            <p:nvPr userDrawn="1"/>
          </p:nvSpPr>
          <p:spPr bwMode="auto">
            <a:xfrm>
              <a:off x="6155253" y="378465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2" name="Oval 104"/>
            <p:cNvSpPr>
              <a:spLocks noChangeArrowheads="1"/>
            </p:cNvSpPr>
            <p:nvPr userDrawn="1"/>
          </p:nvSpPr>
          <p:spPr bwMode="auto">
            <a:xfrm>
              <a:off x="6240278" y="378465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3" name="Oval 105"/>
            <p:cNvSpPr>
              <a:spLocks noChangeArrowheads="1"/>
            </p:cNvSpPr>
            <p:nvPr userDrawn="1"/>
          </p:nvSpPr>
          <p:spPr bwMode="auto">
            <a:xfrm>
              <a:off x="6325302" y="378465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4" name="Oval 106"/>
            <p:cNvSpPr>
              <a:spLocks noChangeArrowheads="1"/>
            </p:cNvSpPr>
            <p:nvPr userDrawn="1"/>
          </p:nvSpPr>
          <p:spPr bwMode="auto">
            <a:xfrm>
              <a:off x="6411596" y="378465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5" name="Oval 107"/>
            <p:cNvSpPr>
              <a:spLocks noChangeArrowheads="1"/>
            </p:cNvSpPr>
            <p:nvPr userDrawn="1"/>
          </p:nvSpPr>
          <p:spPr bwMode="auto">
            <a:xfrm>
              <a:off x="6496620" y="378465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6" name="Oval 108"/>
            <p:cNvSpPr>
              <a:spLocks noChangeArrowheads="1"/>
            </p:cNvSpPr>
            <p:nvPr userDrawn="1"/>
          </p:nvSpPr>
          <p:spPr bwMode="auto">
            <a:xfrm>
              <a:off x="6581644" y="378465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7" name="Oval 109"/>
            <p:cNvSpPr>
              <a:spLocks noChangeArrowheads="1"/>
            </p:cNvSpPr>
            <p:nvPr userDrawn="1"/>
          </p:nvSpPr>
          <p:spPr bwMode="auto">
            <a:xfrm>
              <a:off x="6669207" y="378465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8" name="Oval 110"/>
            <p:cNvSpPr>
              <a:spLocks noChangeArrowheads="1"/>
            </p:cNvSpPr>
            <p:nvPr userDrawn="1"/>
          </p:nvSpPr>
          <p:spPr bwMode="auto">
            <a:xfrm>
              <a:off x="6754231" y="378465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9" name="Oval 120"/>
            <p:cNvSpPr>
              <a:spLocks noChangeArrowheads="1"/>
            </p:cNvSpPr>
            <p:nvPr userDrawn="1"/>
          </p:nvSpPr>
          <p:spPr bwMode="auto">
            <a:xfrm>
              <a:off x="5897642" y="387221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0" name="Oval 121"/>
            <p:cNvSpPr>
              <a:spLocks noChangeArrowheads="1"/>
            </p:cNvSpPr>
            <p:nvPr userDrawn="1"/>
          </p:nvSpPr>
          <p:spPr bwMode="auto">
            <a:xfrm>
              <a:off x="5982666" y="387221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1" name="Oval 124"/>
            <p:cNvSpPr>
              <a:spLocks noChangeArrowheads="1"/>
            </p:cNvSpPr>
            <p:nvPr userDrawn="1"/>
          </p:nvSpPr>
          <p:spPr bwMode="auto">
            <a:xfrm>
              <a:off x="6240278" y="387221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2" name="Oval 125"/>
            <p:cNvSpPr>
              <a:spLocks noChangeArrowheads="1"/>
            </p:cNvSpPr>
            <p:nvPr userDrawn="1"/>
          </p:nvSpPr>
          <p:spPr bwMode="auto">
            <a:xfrm>
              <a:off x="6325302" y="387221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3" name="Oval 126"/>
            <p:cNvSpPr>
              <a:spLocks noChangeArrowheads="1"/>
            </p:cNvSpPr>
            <p:nvPr userDrawn="1"/>
          </p:nvSpPr>
          <p:spPr bwMode="auto">
            <a:xfrm>
              <a:off x="6411596" y="38722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4" name="Oval 127"/>
            <p:cNvSpPr>
              <a:spLocks noChangeArrowheads="1"/>
            </p:cNvSpPr>
            <p:nvPr userDrawn="1"/>
          </p:nvSpPr>
          <p:spPr bwMode="auto">
            <a:xfrm>
              <a:off x="6496620" y="38722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5" name="Oval 128"/>
            <p:cNvSpPr>
              <a:spLocks noChangeArrowheads="1"/>
            </p:cNvSpPr>
            <p:nvPr userDrawn="1"/>
          </p:nvSpPr>
          <p:spPr bwMode="auto">
            <a:xfrm>
              <a:off x="6581644" y="387221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6" name="Oval 129"/>
            <p:cNvSpPr>
              <a:spLocks noChangeArrowheads="1"/>
            </p:cNvSpPr>
            <p:nvPr userDrawn="1"/>
          </p:nvSpPr>
          <p:spPr bwMode="auto">
            <a:xfrm>
              <a:off x="6669207" y="38722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7" name="Oval 130"/>
            <p:cNvSpPr>
              <a:spLocks noChangeArrowheads="1"/>
            </p:cNvSpPr>
            <p:nvPr userDrawn="1"/>
          </p:nvSpPr>
          <p:spPr bwMode="auto">
            <a:xfrm>
              <a:off x="6754231" y="38722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8" name="Oval 57"/>
            <p:cNvSpPr>
              <a:spLocks noChangeArrowheads="1"/>
            </p:cNvSpPr>
            <p:nvPr userDrawn="1"/>
          </p:nvSpPr>
          <p:spPr bwMode="auto">
            <a:xfrm>
              <a:off x="6841612" y="3610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9" name="Oval 58"/>
            <p:cNvSpPr>
              <a:spLocks noChangeArrowheads="1"/>
            </p:cNvSpPr>
            <p:nvPr userDrawn="1"/>
          </p:nvSpPr>
          <p:spPr bwMode="auto">
            <a:xfrm>
              <a:off x="7011661" y="36100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0" name="Oval 59"/>
            <p:cNvSpPr>
              <a:spLocks noChangeArrowheads="1"/>
            </p:cNvSpPr>
            <p:nvPr userDrawn="1"/>
          </p:nvSpPr>
          <p:spPr bwMode="auto">
            <a:xfrm>
              <a:off x="6926636" y="3610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1" name="Oval 60"/>
            <p:cNvSpPr>
              <a:spLocks noChangeArrowheads="1"/>
            </p:cNvSpPr>
            <p:nvPr userDrawn="1"/>
          </p:nvSpPr>
          <p:spPr bwMode="auto">
            <a:xfrm>
              <a:off x="7099223" y="3610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2" name="Oval 61"/>
            <p:cNvSpPr>
              <a:spLocks noChangeArrowheads="1"/>
            </p:cNvSpPr>
            <p:nvPr userDrawn="1"/>
          </p:nvSpPr>
          <p:spPr bwMode="auto">
            <a:xfrm>
              <a:off x="7184248" y="3610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3" name="Oval 62"/>
            <p:cNvSpPr>
              <a:spLocks noChangeArrowheads="1"/>
            </p:cNvSpPr>
            <p:nvPr userDrawn="1"/>
          </p:nvSpPr>
          <p:spPr bwMode="auto">
            <a:xfrm>
              <a:off x="7269272" y="36100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4" name="Oval 63"/>
            <p:cNvSpPr>
              <a:spLocks noChangeArrowheads="1"/>
            </p:cNvSpPr>
            <p:nvPr userDrawn="1"/>
          </p:nvSpPr>
          <p:spPr bwMode="auto">
            <a:xfrm>
              <a:off x="7355566" y="36100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5" name="Oval 64"/>
            <p:cNvSpPr>
              <a:spLocks noChangeArrowheads="1"/>
            </p:cNvSpPr>
            <p:nvPr userDrawn="1"/>
          </p:nvSpPr>
          <p:spPr bwMode="auto">
            <a:xfrm>
              <a:off x="7440590" y="36100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6" name="Oval 65"/>
            <p:cNvSpPr>
              <a:spLocks noChangeArrowheads="1"/>
            </p:cNvSpPr>
            <p:nvPr userDrawn="1"/>
          </p:nvSpPr>
          <p:spPr bwMode="auto">
            <a:xfrm>
              <a:off x="7525614" y="361005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7" name="Oval 66"/>
            <p:cNvSpPr>
              <a:spLocks noChangeArrowheads="1"/>
            </p:cNvSpPr>
            <p:nvPr userDrawn="1"/>
          </p:nvSpPr>
          <p:spPr bwMode="auto">
            <a:xfrm>
              <a:off x="7613177" y="36100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8" name="Oval 81"/>
            <p:cNvSpPr>
              <a:spLocks noChangeArrowheads="1"/>
            </p:cNvSpPr>
            <p:nvPr userDrawn="1"/>
          </p:nvSpPr>
          <p:spPr bwMode="auto">
            <a:xfrm>
              <a:off x="6841612" y="3695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9" name="Oval 82"/>
            <p:cNvSpPr>
              <a:spLocks noChangeArrowheads="1"/>
            </p:cNvSpPr>
            <p:nvPr userDrawn="1"/>
          </p:nvSpPr>
          <p:spPr bwMode="auto">
            <a:xfrm>
              <a:off x="6926636" y="3695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0" name="Oval 83"/>
            <p:cNvSpPr>
              <a:spLocks noChangeArrowheads="1"/>
            </p:cNvSpPr>
            <p:nvPr userDrawn="1"/>
          </p:nvSpPr>
          <p:spPr bwMode="auto">
            <a:xfrm>
              <a:off x="7011661" y="3695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1" name="Oval 84"/>
            <p:cNvSpPr>
              <a:spLocks noChangeArrowheads="1"/>
            </p:cNvSpPr>
            <p:nvPr userDrawn="1"/>
          </p:nvSpPr>
          <p:spPr bwMode="auto">
            <a:xfrm>
              <a:off x="7099223" y="3695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2" name="Oval 85"/>
            <p:cNvSpPr>
              <a:spLocks noChangeArrowheads="1"/>
            </p:cNvSpPr>
            <p:nvPr userDrawn="1"/>
          </p:nvSpPr>
          <p:spPr bwMode="auto">
            <a:xfrm>
              <a:off x="7184248" y="3695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3" name="Oval 86"/>
            <p:cNvSpPr>
              <a:spLocks noChangeArrowheads="1"/>
            </p:cNvSpPr>
            <p:nvPr userDrawn="1"/>
          </p:nvSpPr>
          <p:spPr bwMode="auto">
            <a:xfrm>
              <a:off x="7269272" y="3695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4" name="Oval 87"/>
            <p:cNvSpPr>
              <a:spLocks noChangeArrowheads="1"/>
            </p:cNvSpPr>
            <p:nvPr userDrawn="1"/>
          </p:nvSpPr>
          <p:spPr bwMode="auto">
            <a:xfrm>
              <a:off x="7355566" y="3695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5" name="Oval 88"/>
            <p:cNvSpPr>
              <a:spLocks noChangeArrowheads="1"/>
            </p:cNvSpPr>
            <p:nvPr userDrawn="1"/>
          </p:nvSpPr>
          <p:spPr bwMode="auto">
            <a:xfrm>
              <a:off x="7440590" y="3695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6" name="Oval 89"/>
            <p:cNvSpPr>
              <a:spLocks noChangeArrowheads="1"/>
            </p:cNvSpPr>
            <p:nvPr userDrawn="1"/>
          </p:nvSpPr>
          <p:spPr bwMode="auto">
            <a:xfrm>
              <a:off x="7525614" y="36950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7" name="Oval 90"/>
            <p:cNvSpPr>
              <a:spLocks noChangeArrowheads="1"/>
            </p:cNvSpPr>
            <p:nvPr userDrawn="1"/>
          </p:nvSpPr>
          <p:spPr bwMode="auto">
            <a:xfrm>
              <a:off x="7613177" y="3695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8" name="Oval 100"/>
            <p:cNvSpPr>
              <a:spLocks noChangeArrowheads="1"/>
            </p:cNvSpPr>
            <p:nvPr userDrawn="1"/>
          </p:nvSpPr>
          <p:spPr bwMode="auto">
            <a:xfrm>
              <a:off x="6841612" y="378010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9" name="Oval 101"/>
            <p:cNvSpPr>
              <a:spLocks noChangeArrowheads="1"/>
            </p:cNvSpPr>
            <p:nvPr userDrawn="1"/>
          </p:nvSpPr>
          <p:spPr bwMode="auto">
            <a:xfrm>
              <a:off x="6926636" y="378010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0" name="Oval 102"/>
            <p:cNvSpPr>
              <a:spLocks noChangeArrowheads="1"/>
            </p:cNvSpPr>
            <p:nvPr userDrawn="1"/>
          </p:nvSpPr>
          <p:spPr bwMode="auto">
            <a:xfrm>
              <a:off x="7011661" y="378010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1" name="Oval 103"/>
            <p:cNvSpPr>
              <a:spLocks noChangeArrowheads="1"/>
            </p:cNvSpPr>
            <p:nvPr userDrawn="1"/>
          </p:nvSpPr>
          <p:spPr bwMode="auto">
            <a:xfrm>
              <a:off x="7099223" y="378010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2" name="Oval 104"/>
            <p:cNvSpPr>
              <a:spLocks noChangeArrowheads="1"/>
            </p:cNvSpPr>
            <p:nvPr userDrawn="1"/>
          </p:nvSpPr>
          <p:spPr bwMode="auto">
            <a:xfrm>
              <a:off x="7184248" y="378010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3" name="Oval 105"/>
            <p:cNvSpPr>
              <a:spLocks noChangeArrowheads="1"/>
            </p:cNvSpPr>
            <p:nvPr userDrawn="1"/>
          </p:nvSpPr>
          <p:spPr bwMode="auto">
            <a:xfrm>
              <a:off x="7269272" y="378010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4" name="Oval 106"/>
            <p:cNvSpPr>
              <a:spLocks noChangeArrowheads="1"/>
            </p:cNvSpPr>
            <p:nvPr userDrawn="1"/>
          </p:nvSpPr>
          <p:spPr bwMode="auto">
            <a:xfrm>
              <a:off x="7355566" y="378010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5" name="Oval 107"/>
            <p:cNvSpPr>
              <a:spLocks noChangeArrowheads="1"/>
            </p:cNvSpPr>
            <p:nvPr userDrawn="1"/>
          </p:nvSpPr>
          <p:spPr bwMode="auto">
            <a:xfrm>
              <a:off x="7440590" y="378010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6" name="Oval 108"/>
            <p:cNvSpPr>
              <a:spLocks noChangeArrowheads="1"/>
            </p:cNvSpPr>
            <p:nvPr userDrawn="1"/>
          </p:nvSpPr>
          <p:spPr bwMode="auto">
            <a:xfrm>
              <a:off x="7525614" y="378010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7" name="Oval 109"/>
            <p:cNvSpPr>
              <a:spLocks noChangeArrowheads="1"/>
            </p:cNvSpPr>
            <p:nvPr userDrawn="1"/>
          </p:nvSpPr>
          <p:spPr bwMode="auto">
            <a:xfrm>
              <a:off x="7613177" y="378010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8" name="Oval 110"/>
            <p:cNvSpPr>
              <a:spLocks noChangeArrowheads="1"/>
            </p:cNvSpPr>
            <p:nvPr userDrawn="1"/>
          </p:nvSpPr>
          <p:spPr bwMode="auto">
            <a:xfrm>
              <a:off x="7698201" y="378010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9" name="Oval 120"/>
            <p:cNvSpPr>
              <a:spLocks noChangeArrowheads="1"/>
            </p:cNvSpPr>
            <p:nvPr userDrawn="1"/>
          </p:nvSpPr>
          <p:spPr bwMode="auto">
            <a:xfrm>
              <a:off x="6841612" y="38676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0" name="Oval 121"/>
            <p:cNvSpPr>
              <a:spLocks noChangeArrowheads="1"/>
            </p:cNvSpPr>
            <p:nvPr userDrawn="1"/>
          </p:nvSpPr>
          <p:spPr bwMode="auto">
            <a:xfrm>
              <a:off x="6926636" y="38676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1" name="Oval 122"/>
            <p:cNvSpPr>
              <a:spLocks noChangeArrowheads="1"/>
            </p:cNvSpPr>
            <p:nvPr userDrawn="1"/>
          </p:nvSpPr>
          <p:spPr bwMode="auto">
            <a:xfrm>
              <a:off x="7011661" y="38676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2" name="Oval 123"/>
            <p:cNvSpPr>
              <a:spLocks noChangeArrowheads="1"/>
            </p:cNvSpPr>
            <p:nvPr userDrawn="1"/>
          </p:nvSpPr>
          <p:spPr bwMode="auto">
            <a:xfrm>
              <a:off x="7099223" y="38676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3" name="Oval 124"/>
            <p:cNvSpPr>
              <a:spLocks noChangeArrowheads="1"/>
            </p:cNvSpPr>
            <p:nvPr userDrawn="1"/>
          </p:nvSpPr>
          <p:spPr bwMode="auto">
            <a:xfrm>
              <a:off x="7184248" y="38676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4" name="Oval 125"/>
            <p:cNvSpPr>
              <a:spLocks noChangeArrowheads="1"/>
            </p:cNvSpPr>
            <p:nvPr userDrawn="1"/>
          </p:nvSpPr>
          <p:spPr bwMode="auto">
            <a:xfrm>
              <a:off x="7269272" y="38676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5" name="Oval 126"/>
            <p:cNvSpPr>
              <a:spLocks noChangeArrowheads="1"/>
            </p:cNvSpPr>
            <p:nvPr userDrawn="1"/>
          </p:nvSpPr>
          <p:spPr bwMode="auto">
            <a:xfrm>
              <a:off x="7355566" y="38676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6" name="Oval 127"/>
            <p:cNvSpPr>
              <a:spLocks noChangeArrowheads="1"/>
            </p:cNvSpPr>
            <p:nvPr userDrawn="1"/>
          </p:nvSpPr>
          <p:spPr bwMode="auto">
            <a:xfrm>
              <a:off x="7440590" y="38676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7" name="Oval 128"/>
            <p:cNvSpPr>
              <a:spLocks noChangeArrowheads="1"/>
            </p:cNvSpPr>
            <p:nvPr userDrawn="1"/>
          </p:nvSpPr>
          <p:spPr bwMode="auto">
            <a:xfrm>
              <a:off x="7525614" y="386766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8" name="Oval 129"/>
            <p:cNvSpPr>
              <a:spLocks noChangeArrowheads="1"/>
            </p:cNvSpPr>
            <p:nvPr userDrawn="1"/>
          </p:nvSpPr>
          <p:spPr bwMode="auto">
            <a:xfrm>
              <a:off x="7613177" y="38676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9" name="Oval 130"/>
            <p:cNvSpPr>
              <a:spLocks noChangeArrowheads="1"/>
            </p:cNvSpPr>
            <p:nvPr userDrawn="1"/>
          </p:nvSpPr>
          <p:spPr bwMode="auto">
            <a:xfrm>
              <a:off x="7698201" y="38676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0" name="Oval 100"/>
            <p:cNvSpPr>
              <a:spLocks noChangeArrowheads="1"/>
            </p:cNvSpPr>
            <p:nvPr userDrawn="1"/>
          </p:nvSpPr>
          <p:spPr bwMode="auto">
            <a:xfrm>
              <a:off x="7785582" y="377555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1" name="Oval 101"/>
            <p:cNvSpPr>
              <a:spLocks noChangeArrowheads="1"/>
            </p:cNvSpPr>
            <p:nvPr userDrawn="1"/>
          </p:nvSpPr>
          <p:spPr bwMode="auto">
            <a:xfrm>
              <a:off x="7870606" y="377555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2" name="Oval 120"/>
            <p:cNvSpPr>
              <a:spLocks noChangeArrowheads="1"/>
            </p:cNvSpPr>
            <p:nvPr userDrawn="1"/>
          </p:nvSpPr>
          <p:spPr bwMode="auto">
            <a:xfrm>
              <a:off x="7785582" y="38631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3" name="Oval 121"/>
            <p:cNvSpPr>
              <a:spLocks noChangeArrowheads="1"/>
            </p:cNvSpPr>
            <p:nvPr userDrawn="1"/>
          </p:nvSpPr>
          <p:spPr bwMode="auto">
            <a:xfrm>
              <a:off x="7870606" y="38631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4" name="Oval 67"/>
            <p:cNvSpPr>
              <a:spLocks noChangeArrowheads="1"/>
            </p:cNvSpPr>
            <p:nvPr userDrawn="1"/>
          </p:nvSpPr>
          <p:spPr bwMode="auto">
            <a:xfrm>
              <a:off x="5810261" y="396034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5" name="Oval 57"/>
            <p:cNvSpPr>
              <a:spLocks noChangeArrowheads="1"/>
            </p:cNvSpPr>
            <p:nvPr userDrawn="1"/>
          </p:nvSpPr>
          <p:spPr bwMode="auto">
            <a:xfrm>
              <a:off x="5897642" y="39558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6" name="Oval 59"/>
            <p:cNvSpPr>
              <a:spLocks noChangeArrowheads="1"/>
            </p:cNvSpPr>
            <p:nvPr userDrawn="1"/>
          </p:nvSpPr>
          <p:spPr bwMode="auto">
            <a:xfrm>
              <a:off x="5982666" y="39558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7" name="Oval 63"/>
            <p:cNvSpPr>
              <a:spLocks noChangeArrowheads="1"/>
            </p:cNvSpPr>
            <p:nvPr userDrawn="1"/>
          </p:nvSpPr>
          <p:spPr bwMode="auto">
            <a:xfrm>
              <a:off x="6411596" y="39558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8" name="Oval 64"/>
            <p:cNvSpPr>
              <a:spLocks noChangeArrowheads="1"/>
            </p:cNvSpPr>
            <p:nvPr userDrawn="1"/>
          </p:nvSpPr>
          <p:spPr bwMode="auto">
            <a:xfrm>
              <a:off x="6496620" y="39558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9" name="Oval 65"/>
            <p:cNvSpPr>
              <a:spLocks noChangeArrowheads="1"/>
            </p:cNvSpPr>
            <p:nvPr userDrawn="1"/>
          </p:nvSpPr>
          <p:spPr bwMode="auto">
            <a:xfrm>
              <a:off x="6581644" y="395580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0" name="Oval 66"/>
            <p:cNvSpPr>
              <a:spLocks noChangeArrowheads="1"/>
            </p:cNvSpPr>
            <p:nvPr userDrawn="1"/>
          </p:nvSpPr>
          <p:spPr bwMode="auto">
            <a:xfrm>
              <a:off x="6669207" y="39558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1" name="Oval 67"/>
            <p:cNvSpPr>
              <a:spLocks noChangeArrowheads="1"/>
            </p:cNvSpPr>
            <p:nvPr userDrawn="1"/>
          </p:nvSpPr>
          <p:spPr bwMode="auto">
            <a:xfrm>
              <a:off x="6754231" y="39558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2" name="Oval 81"/>
            <p:cNvSpPr>
              <a:spLocks noChangeArrowheads="1"/>
            </p:cNvSpPr>
            <p:nvPr userDrawn="1"/>
          </p:nvSpPr>
          <p:spPr bwMode="auto">
            <a:xfrm>
              <a:off x="5897642" y="40408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3" name="Oval 82"/>
            <p:cNvSpPr>
              <a:spLocks noChangeArrowheads="1"/>
            </p:cNvSpPr>
            <p:nvPr userDrawn="1"/>
          </p:nvSpPr>
          <p:spPr bwMode="auto">
            <a:xfrm>
              <a:off x="5982666" y="40408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4" name="Oval 87"/>
            <p:cNvSpPr>
              <a:spLocks noChangeArrowheads="1"/>
            </p:cNvSpPr>
            <p:nvPr userDrawn="1"/>
          </p:nvSpPr>
          <p:spPr bwMode="auto">
            <a:xfrm>
              <a:off x="6411596" y="40408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5" name="Oval 88"/>
            <p:cNvSpPr>
              <a:spLocks noChangeArrowheads="1"/>
            </p:cNvSpPr>
            <p:nvPr userDrawn="1"/>
          </p:nvSpPr>
          <p:spPr bwMode="auto">
            <a:xfrm>
              <a:off x="6496620" y="40408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6" name="Oval 89"/>
            <p:cNvSpPr>
              <a:spLocks noChangeArrowheads="1"/>
            </p:cNvSpPr>
            <p:nvPr userDrawn="1"/>
          </p:nvSpPr>
          <p:spPr bwMode="auto">
            <a:xfrm>
              <a:off x="6581644" y="404082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7" name="Oval 90"/>
            <p:cNvSpPr>
              <a:spLocks noChangeArrowheads="1"/>
            </p:cNvSpPr>
            <p:nvPr userDrawn="1"/>
          </p:nvSpPr>
          <p:spPr bwMode="auto">
            <a:xfrm>
              <a:off x="6669207" y="40408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8" name="Oval 91"/>
            <p:cNvSpPr>
              <a:spLocks noChangeArrowheads="1"/>
            </p:cNvSpPr>
            <p:nvPr userDrawn="1"/>
          </p:nvSpPr>
          <p:spPr bwMode="auto">
            <a:xfrm>
              <a:off x="6754231" y="40408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9" name="Oval 101"/>
            <p:cNvSpPr>
              <a:spLocks noChangeArrowheads="1"/>
            </p:cNvSpPr>
            <p:nvPr userDrawn="1"/>
          </p:nvSpPr>
          <p:spPr bwMode="auto">
            <a:xfrm>
              <a:off x="5982666" y="41258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0" name="Oval 102"/>
            <p:cNvSpPr>
              <a:spLocks noChangeArrowheads="1"/>
            </p:cNvSpPr>
            <p:nvPr userDrawn="1"/>
          </p:nvSpPr>
          <p:spPr bwMode="auto">
            <a:xfrm>
              <a:off x="6067691" y="412584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1" name="Oval 107"/>
            <p:cNvSpPr>
              <a:spLocks noChangeArrowheads="1"/>
            </p:cNvSpPr>
            <p:nvPr userDrawn="1"/>
          </p:nvSpPr>
          <p:spPr bwMode="auto">
            <a:xfrm>
              <a:off x="6496620" y="41258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2" name="Oval 108"/>
            <p:cNvSpPr>
              <a:spLocks noChangeArrowheads="1"/>
            </p:cNvSpPr>
            <p:nvPr userDrawn="1"/>
          </p:nvSpPr>
          <p:spPr bwMode="auto">
            <a:xfrm>
              <a:off x="6581644" y="412584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3" name="Oval 109"/>
            <p:cNvSpPr>
              <a:spLocks noChangeArrowheads="1"/>
            </p:cNvSpPr>
            <p:nvPr userDrawn="1"/>
          </p:nvSpPr>
          <p:spPr bwMode="auto">
            <a:xfrm>
              <a:off x="6669207" y="41258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4" name="Oval 110"/>
            <p:cNvSpPr>
              <a:spLocks noChangeArrowheads="1"/>
            </p:cNvSpPr>
            <p:nvPr userDrawn="1"/>
          </p:nvSpPr>
          <p:spPr bwMode="auto">
            <a:xfrm>
              <a:off x="6754231" y="41258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5" name="Oval 122"/>
            <p:cNvSpPr>
              <a:spLocks noChangeArrowheads="1"/>
            </p:cNvSpPr>
            <p:nvPr userDrawn="1"/>
          </p:nvSpPr>
          <p:spPr bwMode="auto">
            <a:xfrm>
              <a:off x="6067691" y="42134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6" name="Oval 123"/>
            <p:cNvSpPr>
              <a:spLocks noChangeArrowheads="1"/>
            </p:cNvSpPr>
            <p:nvPr userDrawn="1"/>
          </p:nvSpPr>
          <p:spPr bwMode="auto">
            <a:xfrm>
              <a:off x="6155253" y="42134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7" name="Oval 128"/>
            <p:cNvSpPr>
              <a:spLocks noChangeArrowheads="1"/>
            </p:cNvSpPr>
            <p:nvPr userDrawn="1"/>
          </p:nvSpPr>
          <p:spPr bwMode="auto">
            <a:xfrm>
              <a:off x="6581644" y="421341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8" name="Oval 129"/>
            <p:cNvSpPr>
              <a:spLocks noChangeArrowheads="1"/>
            </p:cNvSpPr>
            <p:nvPr userDrawn="1"/>
          </p:nvSpPr>
          <p:spPr bwMode="auto">
            <a:xfrm>
              <a:off x="6669207" y="42134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9" name="Oval 130"/>
            <p:cNvSpPr>
              <a:spLocks noChangeArrowheads="1"/>
            </p:cNvSpPr>
            <p:nvPr userDrawn="1"/>
          </p:nvSpPr>
          <p:spPr bwMode="auto">
            <a:xfrm>
              <a:off x="6754231" y="42134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0" name="Oval 57"/>
            <p:cNvSpPr>
              <a:spLocks noChangeArrowheads="1"/>
            </p:cNvSpPr>
            <p:nvPr userDrawn="1"/>
          </p:nvSpPr>
          <p:spPr bwMode="auto">
            <a:xfrm>
              <a:off x="6841612" y="39512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1" name="Oval 58"/>
            <p:cNvSpPr>
              <a:spLocks noChangeArrowheads="1"/>
            </p:cNvSpPr>
            <p:nvPr userDrawn="1"/>
          </p:nvSpPr>
          <p:spPr bwMode="auto">
            <a:xfrm>
              <a:off x="7011661" y="39512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2" name="Oval 59"/>
            <p:cNvSpPr>
              <a:spLocks noChangeArrowheads="1"/>
            </p:cNvSpPr>
            <p:nvPr userDrawn="1"/>
          </p:nvSpPr>
          <p:spPr bwMode="auto">
            <a:xfrm>
              <a:off x="6926636" y="39512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3" name="Oval 60"/>
            <p:cNvSpPr>
              <a:spLocks noChangeArrowheads="1"/>
            </p:cNvSpPr>
            <p:nvPr userDrawn="1"/>
          </p:nvSpPr>
          <p:spPr bwMode="auto">
            <a:xfrm>
              <a:off x="7099223" y="39512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4" name="Oval 61"/>
            <p:cNvSpPr>
              <a:spLocks noChangeArrowheads="1"/>
            </p:cNvSpPr>
            <p:nvPr userDrawn="1"/>
          </p:nvSpPr>
          <p:spPr bwMode="auto">
            <a:xfrm>
              <a:off x="7184248" y="39512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5" name="Oval 62"/>
            <p:cNvSpPr>
              <a:spLocks noChangeArrowheads="1"/>
            </p:cNvSpPr>
            <p:nvPr userDrawn="1"/>
          </p:nvSpPr>
          <p:spPr bwMode="auto">
            <a:xfrm>
              <a:off x="7269272" y="39512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6" name="Oval 63"/>
            <p:cNvSpPr>
              <a:spLocks noChangeArrowheads="1"/>
            </p:cNvSpPr>
            <p:nvPr userDrawn="1"/>
          </p:nvSpPr>
          <p:spPr bwMode="auto">
            <a:xfrm>
              <a:off x="7355566" y="39512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7" name="Oval 64"/>
            <p:cNvSpPr>
              <a:spLocks noChangeArrowheads="1"/>
            </p:cNvSpPr>
            <p:nvPr userDrawn="1"/>
          </p:nvSpPr>
          <p:spPr bwMode="auto">
            <a:xfrm>
              <a:off x="7440590" y="39512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8" name="Oval 65"/>
            <p:cNvSpPr>
              <a:spLocks noChangeArrowheads="1"/>
            </p:cNvSpPr>
            <p:nvPr userDrawn="1"/>
          </p:nvSpPr>
          <p:spPr bwMode="auto">
            <a:xfrm>
              <a:off x="7525614" y="395125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9" name="Oval 66"/>
            <p:cNvSpPr>
              <a:spLocks noChangeArrowheads="1"/>
            </p:cNvSpPr>
            <p:nvPr userDrawn="1"/>
          </p:nvSpPr>
          <p:spPr bwMode="auto">
            <a:xfrm>
              <a:off x="7613177" y="39512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0" name="Oval 67"/>
            <p:cNvSpPr>
              <a:spLocks noChangeArrowheads="1"/>
            </p:cNvSpPr>
            <p:nvPr userDrawn="1"/>
          </p:nvSpPr>
          <p:spPr bwMode="auto">
            <a:xfrm>
              <a:off x="7698201" y="39512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1" name="Oval 81"/>
            <p:cNvSpPr>
              <a:spLocks noChangeArrowheads="1"/>
            </p:cNvSpPr>
            <p:nvPr userDrawn="1"/>
          </p:nvSpPr>
          <p:spPr bwMode="auto">
            <a:xfrm>
              <a:off x="6841612" y="40362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2" name="Oval 82"/>
            <p:cNvSpPr>
              <a:spLocks noChangeArrowheads="1"/>
            </p:cNvSpPr>
            <p:nvPr userDrawn="1"/>
          </p:nvSpPr>
          <p:spPr bwMode="auto">
            <a:xfrm>
              <a:off x="6926636" y="40362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3" name="Oval 83"/>
            <p:cNvSpPr>
              <a:spLocks noChangeArrowheads="1"/>
            </p:cNvSpPr>
            <p:nvPr userDrawn="1"/>
          </p:nvSpPr>
          <p:spPr bwMode="auto">
            <a:xfrm>
              <a:off x="7011661" y="40362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4" name="Oval 84"/>
            <p:cNvSpPr>
              <a:spLocks noChangeArrowheads="1"/>
            </p:cNvSpPr>
            <p:nvPr userDrawn="1"/>
          </p:nvSpPr>
          <p:spPr bwMode="auto">
            <a:xfrm>
              <a:off x="7099223" y="40362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5" name="Oval 85"/>
            <p:cNvSpPr>
              <a:spLocks noChangeArrowheads="1"/>
            </p:cNvSpPr>
            <p:nvPr userDrawn="1"/>
          </p:nvSpPr>
          <p:spPr bwMode="auto">
            <a:xfrm>
              <a:off x="7184248" y="40362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6" name="Oval 86"/>
            <p:cNvSpPr>
              <a:spLocks noChangeArrowheads="1"/>
            </p:cNvSpPr>
            <p:nvPr userDrawn="1"/>
          </p:nvSpPr>
          <p:spPr bwMode="auto">
            <a:xfrm>
              <a:off x="7269272" y="40362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7" name="Oval 87"/>
            <p:cNvSpPr>
              <a:spLocks noChangeArrowheads="1"/>
            </p:cNvSpPr>
            <p:nvPr userDrawn="1"/>
          </p:nvSpPr>
          <p:spPr bwMode="auto">
            <a:xfrm>
              <a:off x="7355566" y="40362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8" name="Oval 88"/>
            <p:cNvSpPr>
              <a:spLocks noChangeArrowheads="1"/>
            </p:cNvSpPr>
            <p:nvPr userDrawn="1"/>
          </p:nvSpPr>
          <p:spPr bwMode="auto">
            <a:xfrm>
              <a:off x="7440590" y="40362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9" name="Oval 89"/>
            <p:cNvSpPr>
              <a:spLocks noChangeArrowheads="1"/>
            </p:cNvSpPr>
            <p:nvPr userDrawn="1"/>
          </p:nvSpPr>
          <p:spPr bwMode="auto">
            <a:xfrm>
              <a:off x="7525614" y="403627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0" name="Oval 90"/>
            <p:cNvSpPr>
              <a:spLocks noChangeArrowheads="1"/>
            </p:cNvSpPr>
            <p:nvPr userDrawn="1"/>
          </p:nvSpPr>
          <p:spPr bwMode="auto">
            <a:xfrm>
              <a:off x="7613177" y="40362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1" name="Oval 91"/>
            <p:cNvSpPr>
              <a:spLocks noChangeArrowheads="1"/>
            </p:cNvSpPr>
            <p:nvPr userDrawn="1"/>
          </p:nvSpPr>
          <p:spPr bwMode="auto">
            <a:xfrm>
              <a:off x="7698201" y="40362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2" name="Oval 100"/>
            <p:cNvSpPr>
              <a:spLocks noChangeArrowheads="1"/>
            </p:cNvSpPr>
            <p:nvPr userDrawn="1"/>
          </p:nvSpPr>
          <p:spPr bwMode="auto">
            <a:xfrm>
              <a:off x="6841612" y="41213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3" name="Oval 101"/>
            <p:cNvSpPr>
              <a:spLocks noChangeArrowheads="1"/>
            </p:cNvSpPr>
            <p:nvPr userDrawn="1"/>
          </p:nvSpPr>
          <p:spPr bwMode="auto">
            <a:xfrm>
              <a:off x="6926636" y="41213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4" name="Oval 102"/>
            <p:cNvSpPr>
              <a:spLocks noChangeArrowheads="1"/>
            </p:cNvSpPr>
            <p:nvPr userDrawn="1"/>
          </p:nvSpPr>
          <p:spPr bwMode="auto">
            <a:xfrm>
              <a:off x="7011661" y="41213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5" name="Oval 103"/>
            <p:cNvSpPr>
              <a:spLocks noChangeArrowheads="1"/>
            </p:cNvSpPr>
            <p:nvPr userDrawn="1"/>
          </p:nvSpPr>
          <p:spPr bwMode="auto">
            <a:xfrm>
              <a:off x="7099223" y="41213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6" name="Oval 104"/>
            <p:cNvSpPr>
              <a:spLocks noChangeArrowheads="1"/>
            </p:cNvSpPr>
            <p:nvPr userDrawn="1"/>
          </p:nvSpPr>
          <p:spPr bwMode="auto">
            <a:xfrm>
              <a:off x="7184248" y="41213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7" name="Oval 105"/>
            <p:cNvSpPr>
              <a:spLocks noChangeArrowheads="1"/>
            </p:cNvSpPr>
            <p:nvPr userDrawn="1"/>
          </p:nvSpPr>
          <p:spPr bwMode="auto">
            <a:xfrm>
              <a:off x="7269272" y="41213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8" name="Oval 106"/>
            <p:cNvSpPr>
              <a:spLocks noChangeArrowheads="1"/>
            </p:cNvSpPr>
            <p:nvPr userDrawn="1"/>
          </p:nvSpPr>
          <p:spPr bwMode="auto">
            <a:xfrm>
              <a:off x="7355566" y="41213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9" name="Oval 107"/>
            <p:cNvSpPr>
              <a:spLocks noChangeArrowheads="1"/>
            </p:cNvSpPr>
            <p:nvPr userDrawn="1"/>
          </p:nvSpPr>
          <p:spPr bwMode="auto">
            <a:xfrm>
              <a:off x="7440590" y="41213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0" name="Oval 108"/>
            <p:cNvSpPr>
              <a:spLocks noChangeArrowheads="1"/>
            </p:cNvSpPr>
            <p:nvPr userDrawn="1"/>
          </p:nvSpPr>
          <p:spPr bwMode="auto">
            <a:xfrm>
              <a:off x="7525614" y="412130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1" name="Oval 109"/>
            <p:cNvSpPr>
              <a:spLocks noChangeArrowheads="1"/>
            </p:cNvSpPr>
            <p:nvPr userDrawn="1"/>
          </p:nvSpPr>
          <p:spPr bwMode="auto">
            <a:xfrm>
              <a:off x="7613177" y="41213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2" name="Oval 110"/>
            <p:cNvSpPr>
              <a:spLocks noChangeArrowheads="1"/>
            </p:cNvSpPr>
            <p:nvPr userDrawn="1"/>
          </p:nvSpPr>
          <p:spPr bwMode="auto">
            <a:xfrm>
              <a:off x="7698201" y="41213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3" name="Oval 120"/>
            <p:cNvSpPr>
              <a:spLocks noChangeArrowheads="1"/>
            </p:cNvSpPr>
            <p:nvPr userDrawn="1"/>
          </p:nvSpPr>
          <p:spPr bwMode="auto">
            <a:xfrm>
              <a:off x="6841612" y="42088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4" name="Oval 121"/>
            <p:cNvSpPr>
              <a:spLocks noChangeArrowheads="1"/>
            </p:cNvSpPr>
            <p:nvPr userDrawn="1"/>
          </p:nvSpPr>
          <p:spPr bwMode="auto">
            <a:xfrm>
              <a:off x="6926636" y="42088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5" name="Oval 122"/>
            <p:cNvSpPr>
              <a:spLocks noChangeArrowheads="1"/>
            </p:cNvSpPr>
            <p:nvPr userDrawn="1"/>
          </p:nvSpPr>
          <p:spPr bwMode="auto">
            <a:xfrm>
              <a:off x="7011661" y="42088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6" name="Oval 123"/>
            <p:cNvSpPr>
              <a:spLocks noChangeArrowheads="1"/>
            </p:cNvSpPr>
            <p:nvPr userDrawn="1"/>
          </p:nvSpPr>
          <p:spPr bwMode="auto">
            <a:xfrm>
              <a:off x="7099223" y="42088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7" name="Oval 124"/>
            <p:cNvSpPr>
              <a:spLocks noChangeArrowheads="1"/>
            </p:cNvSpPr>
            <p:nvPr userDrawn="1"/>
          </p:nvSpPr>
          <p:spPr bwMode="auto">
            <a:xfrm>
              <a:off x="7184248" y="42088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8" name="Oval 125"/>
            <p:cNvSpPr>
              <a:spLocks noChangeArrowheads="1"/>
            </p:cNvSpPr>
            <p:nvPr userDrawn="1"/>
          </p:nvSpPr>
          <p:spPr bwMode="auto">
            <a:xfrm>
              <a:off x="7269272" y="42088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9" name="Oval 126"/>
            <p:cNvSpPr>
              <a:spLocks noChangeArrowheads="1"/>
            </p:cNvSpPr>
            <p:nvPr userDrawn="1"/>
          </p:nvSpPr>
          <p:spPr bwMode="auto">
            <a:xfrm>
              <a:off x="7355566" y="42088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0" name="Oval 127"/>
            <p:cNvSpPr>
              <a:spLocks noChangeArrowheads="1"/>
            </p:cNvSpPr>
            <p:nvPr userDrawn="1"/>
          </p:nvSpPr>
          <p:spPr bwMode="auto">
            <a:xfrm>
              <a:off x="7440590" y="42088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1" name="Oval 128"/>
            <p:cNvSpPr>
              <a:spLocks noChangeArrowheads="1"/>
            </p:cNvSpPr>
            <p:nvPr userDrawn="1"/>
          </p:nvSpPr>
          <p:spPr bwMode="auto">
            <a:xfrm>
              <a:off x="7525614" y="420886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2" name="Oval 129"/>
            <p:cNvSpPr>
              <a:spLocks noChangeArrowheads="1"/>
            </p:cNvSpPr>
            <p:nvPr userDrawn="1"/>
          </p:nvSpPr>
          <p:spPr bwMode="auto">
            <a:xfrm>
              <a:off x="7613177" y="42088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3" name="Oval 130"/>
            <p:cNvSpPr>
              <a:spLocks noChangeArrowheads="1"/>
            </p:cNvSpPr>
            <p:nvPr userDrawn="1"/>
          </p:nvSpPr>
          <p:spPr bwMode="auto">
            <a:xfrm>
              <a:off x="7698201" y="42088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4" name="Oval 57"/>
            <p:cNvSpPr>
              <a:spLocks noChangeArrowheads="1"/>
            </p:cNvSpPr>
            <p:nvPr userDrawn="1"/>
          </p:nvSpPr>
          <p:spPr bwMode="auto">
            <a:xfrm>
              <a:off x="7785582" y="39467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5" name="Oval 59"/>
            <p:cNvSpPr>
              <a:spLocks noChangeArrowheads="1"/>
            </p:cNvSpPr>
            <p:nvPr userDrawn="1"/>
          </p:nvSpPr>
          <p:spPr bwMode="auto">
            <a:xfrm>
              <a:off x="7870606" y="39467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6" name="Oval 81"/>
            <p:cNvSpPr>
              <a:spLocks noChangeArrowheads="1"/>
            </p:cNvSpPr>
            <p:nvPr userDrawn="1"/>
          </p:nvSpPr>
          <p:spPr bwMode="auto">
            <a:xfrm>
              <a:off x="7785582" y="40317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7" name="Oval 82"/>
            <p:cNvSpPr>
              <a:spLocks noChangeArrowheads="1"/>
            </p:cNvSpPr>
            <p:nvPr userDrawn="1"/>
          </p:nvSpPr>
          <p:spPr bwMode="auto">
            <a:xfrm>
              <a:off x="7870606" y="40317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8" name="Oval 100"/>
            <p:cNvSpPr>
              <a:spLocks noChangeArrowheads="1"/>
            </p:cNvSpPr>
            <p:nvPr userDrawn="1"/>
          </p:nvSpPr>
          <p:spPr bwMode="auto">
            <a:xfrm>
              <a:off x="7785582" y="411675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9" name="Oval 120"/>
            <p:cNvSpPr>
              <a:spLocks noChangeArrowheads="1"/>
            </p:cNvSpPr>
            <p:nvPr userDrawn="1"/>
          </p:nvSpPr>
          <p:spPr bwMode="auto">
            <a:xfrm>
              <a:off x="7785582" y="42043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0" name="Oval 66"/>
            <p:cNvSpPr>
              <a:spLocks noChangeArrowheads="1"/>
            </p:cNvSpPr>
            <p:nvPr userDrawn="1"/>
          </p:nvSpPr>
          <p:spPr bwMode="auto">
            <a:xfrm>
              <a:off x="6669207" y="43054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1" name="Oval 67"/>
            <p:cNvSpPr>
              <a:spLocks noChangeArrowheads="1"/>
            </p:cNvSpPr>
            <p:nvPr userDrawn="1"/>
          </p:nvSpPr>
          <p:spPr bwMode="auto">
            <a:xfrm>
              <a:off x="6754231" y="43054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2" name="Oval 90"/>
            <p:cNvSpPr>
              <a:spLocks noChangeArrowheads="1"/>
            </p:cNvSpPr>
            <p:nvPr userDrawn="1"/>
          </p:nvSpPr>
          <p:spPr bwMode="auto">
            <a:xfrm>
              <a:off x="6669207" y="43904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3" name="Oval 91"/>
            <p:cNvSpPr>
              <a:spLocks noChangeArrowheads="1"/>
            </p:cNvSpPr>
            <p:nvPr userDrawn="1"/>
          </p:nvSpPr>
          <p:spPr bwMode="auto">
            <a:xfrm>
              <a:off x="6754231" y="43904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4" name="Oval 110"/>
            <p:cNvSpPr>
              <a:spLocks noChangeArrowheads="1"/>
            </p:cNvSpPr>
            <p:nvPr userDrawn="1"/>
          </p:nvSpPr>
          <p:spPr bwMode="auto">
            <a:xfrm>
              <a:off x="6754231" y="447550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5" name="Oval 130"/>
            <p:cNvSpPr>
              <a:spLocks noChangeArrowheads="1"/>
            </p:cNvSpPr>
            <p:nvPr userDrawn="1"/>
          </p:nvSpPr>
          <p:spPr bwMode="auto">
            <a:xfrm>
              <a:off x="6754231" y="45630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6" name="Oval 57"/>
            <p:cNvSpPr>
              <a:spLocks noChangeArrowheads="1"/>
            </p:cNvSpPr>
            <p:nvPr userDrawn="1"/>
          </p:nvSpPr>
          <p:spPr bwMode="auto">
            <a:xfrm>
              <a:off x="6841612" y="43009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7" name="Oval 58"/>
            <p:cNvSpPr>
              <a:spLocks noChangeArrowheads="1"/>
            </p:cNvSpPr>
            <p:nvPr userDrawn="1"/>
          </p:nvSpPr>
          <p:spPr bwMode="auto">
            <a:xfrm>
              <a:off x="7011661" y="43009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8" name="Oval 59"/>
            <p:cNvSpPr>
              <a:spLocks noChangeArrowheads="1"/>
            </p:cNvSpPr>
            <p:nvPr userDrawn="1"/>
          </p:nvSpPr>
          <p:spPr bwMode="auto">
            <a:xfrm>
              <a:off x="6926636" y="43009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9" name="Oval 60"/>
            <p:cNvSpPr>
              <a:spLocks noChangeArrowheads="1"/>
            </p:cNvSpPr>
            <p:nvPr userDrawn="1"/>
          </p:nvSpPr>
          <p:spPr bwMode="auto">
            <a:xfrm>
              <a:off x="7099223" y="43009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0" name="Oval 61"/>
            <p:cNvSpPr>
              <a:spLocks noChangeArrowheads="1"/>
            </p:cNvSpPr>
            <p:nvPr userDrawn="1"/>
          </p:nvSpPr>
          <p:spPr bwMode="auto">
            <a:xfrm>
              <a:off x="7184248" y="43009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1" name="Oval 62"/>
            <p:cNvSpPr>
              <a:spLocks noChangeArrowheads="1"/>
            </p:cNvSpPr>
            <p:nvPr userDrawn="1"/>
          </p:nvSpPr>
          <p:spPr bwMode="auto">
            <a:xfrm>
              <a:off x="7269272" y="43009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2" name="Oval 63"/>
            <p:cNvSpPr>
              <a:spLocks noChangeArrowheads="1"/>
            </p:cNvSpPr>
            <p:nvPr userDrawn="1"/>
          </p:nvSpPr>
          <p:spPr bwMode="auto">
            <a:xfrm>
              <a:off x="7355566" y="43009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3" name="Oval 64"/>
            <p:cNvSpPr>
              <a:spLocks noChangeArrowheads="1"/>
            </p:cNvSpPr>
            <p:nvPr userDrawn="1"/>
          </p:nvSpPr>
          <p:spPr bwMode="auto">
            <a:xfrm>
              <a:off x="7440590" y="43009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4" name="Oval 65"/>
            <p:cNvSpPr>
              <a:spLocks noChangeArrowheads="1"/>
            </p:cNvSpPr>
            <p:nvPr userDrawn="1"/>
          </p:nvSpPr>
          <p:spPr bwMode="auto">
            <a:xfrm>
              <a:off x="7525614" y="430091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5" name="Oval 66"/>
            <p:cNvSpPr>
              <a:spLocks noChangeArrowheads="1"/>
            </p:cNvSpPr>
            <p:nvPr userDrawn="1"/>
          </p:nvSpPr>
          <p:spPr bwMode="auto">
            <a:xfrm>
              <a:off x="7613177" y="43009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6" name="Oval 67"/>
            <p:cNvSpPr>
              <a:spLocks noChangeArrowheads="1"/>
            </p:cNvSpPr>
            <p:nvPr userDrawn="1"/>
          </p:nvSpPr>
          <p:spPr bwMode="auto">
            <a:xfrm>
              <a:off x="7698201" y="43009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7" name="Oval 81"/>
            <p:cNvSpPr>
              <a:spLocks noChangeArrowheads="1"/>
            </p:cNvSpPr>
            <p:nvPr userDrawn="1"/>
          </p:nvSpPr>
          <p:spPr bwMode="auto">
            <a:xfrm>
              <a:off x="6841612" y="43859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8" name="Oval 82"/>
            <p:cNvSpPr>
              <a:spLocks noChangeArrowheads="1"/>
            </p:cNvSpPr>
            <p:nvPr userDrawn="1"/>
          </p:nvSpPr>
          <p:spPr bwMode="auto">
            <a:xfrm>
              <a:off x="6926636" y="43859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9" name="Oval 83"/>
            <p:cNvSpPr>
              <a:spLocks noChangeArrowheads="1"/>
            </p:cNvSpPr>
            <p:nvPr userDrawn="1"/>
          </p:nvSpPr>
          <p:spPr bwMode="auto">
            <a:xfrm>
              <a:off x="7011661" y="43859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0" name="Oval 84"/>
            <p:cNvSpPr>
              <a:spLocks noChangeArrowheads="1"/>
            </p:cNvSpPr>
            <p:nvPr userDrawn="1"/>
          </p:nvSpPr>
          <p:spPr bwMode="auto">
            <a:xfrm>
              <a:off x="7099223" y="43859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1" name="Oval 85"/>
            <p:cNvSpPr>
              <a:spLocks noChangeArrowheads="1"/>
            </p:cNvSpPr>
            <p:nvPr userDrawn="1"/>
          </p:nvSpPr>
          <p:spPr bwMode="auto">
            <a:xfrm>
              <a:off x="7184248" y="43859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2" name="Oval 86"/>
            <p:cNvSpPr>
              <a:spLocks noChangeArrowheads="1"/>
            </p:cNvSpPr>
            <p:nvPr userDrawn="1"/>
          </p:nvSpPr>
          <p:spPr bwMode="auto">
            <a:xfrm>
              <a:off x="7269272" y="43859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3" name="Oval 87"/>
            <p:cNvSpPr>
              <a:spLocks noChangeArrowheads="1"/>
            </p:cNvSpPr>
            <p:nvPr userDrawn="1"/>
          </p:nvSpPr>
          <p:spPr bwMode="auto">
            <a:xfrm>
              <a:off x="7355566" y="43859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4" name="Oval 88"/>
            <p:cNvSpPr>
              <a:spLocks noChangeArrowheads="1"/>
            </p:cNvSpPr>
            <p:nvPr userDrawn="1"/>
          </p:nvSpPr>
          <p:spPr bwMode="auto">
            <a:xfrm>
              <a:off x="7440590" y="43859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5" name="Oval 89"/>
            <p:cNvSpPr>
              <a:spLocks noChangeArrowheads="1"/>
            </p:cNvSpPr>
            <p:nvPr userDrawn="1"/>
          </p:nvSpPr>
          <p:spPr bwMode="auto">
            <a:xfrm>
              <a:off x="7525614" y="438593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6" name="Oval 90"/>
            <p:cNvSpPr>
              <a:spLocks noChangeArrowheads="1"/>
            </p:cNvSpPr>
            <p:nvPr userDrawn="1"/>
          </p:nvSpPr>
          <p:spPr bwMode="auto">
            <a:xfrm>
              <a:off x="7613177" y="43859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7" name="Oval 91"/>
            <p:cNvSpPr>
              <a:spLocks noChangeArrowheads="1"/>
            </p:cNvSpPr>
            <p:nvPr userDrawn="1"/>
          </p:nvSpPr>
          <p:spPr bwMode="auto">
            <a:xfrm>
              <a:off x="7698201" y="43859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8" name="Oval 100"/>
            <p:cNvSpPr>
              <a:spLocks noChangeArrowheads="1"/>
            </p:cNvSpPr>
            <p:nvPr userDrawn="1"/>
          </p:nvSpPr>
          <p:spPr bwMode="auto">
            <a:xfrm>
              <a:off x="6841612" y="44709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9" name="Oval 101"/>
            <p:cNvSpPr>
              <a:spLocks noChangeArrowheads="1"/>
            </p:cNvSpPr>
            <p:nvPr userDrawn="1"/>
          </p:nvSpPr>
          <p:spPr bwMode="auto">
            <a:xfrm>
              <a:off x="6926636" y="44709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0" name="Oval 102"/>
            <p:cNvSpPr>
              <a:spLocks noChangeArrowheads="1"/>
            </p:cNvSpPr>
            <p:nvPr userDrawn="1"/>
          </p:nvSpPr>
          <p:spPr bwMode="auto">
            <a:xfrm>
              <a:off x="7011661" y="447096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1" name="Oval 103"/>
            <p:cNvSpPr>
              <a:spLocks noChangeArrowheads="1"/>
            </p:cNvSpPr>
            <p:nvPr userDrawn="1"/>
          </p:nvSpPr>
          <p:spPr bwMode="auto">
            <a:xfrm>
              <a:off x="7099223" y="44709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2" name="Oval 104"/>
            <p:cNvSpPr>
              <a:spLocks noChangeArrowheads="1"/>
            </p:cNvSpPr>
            <p:nvPr userDrawn="1"/>
          </p:nvSpPr>
          <p:spPr bwMode="auto">
            <a:xfrm>
              <a:off x="7184248" y="44709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3" name="Oval 105"/>
            <p:cNvSpPr>
              <a:spLocks noChangeArrowheads="1"/>
            </p:cNvSpPr>
            <p:nvPr userDrawn="1"/>
          </p:nvSpPr>
          <p:spPr bwMode="auto">
            <a:xfrm>
              <a:off x="7269272" y="447096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4" name="Oval 106"/>
            <p:cNvSpPr>
              <a:spLocks noChangeArrowheads="1"/>
            </p:cNvSpPr>
            <p:nvPr userDrawn="1"/>
          </p:nvSpPr>
          <p:spPr bwMode="auto">
            <a:xfrm>
              <a:off x="7355566" y="447096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5" name="Oval 107"/>
            <p:cNvSpPr>
              <a:spLocks noChangeArrowheads="1"/>
            </p:cNvSpPr>
            <p:nvPr userDrawn="1"/>
          </p:nvSpPr>
          <p:spPr bwMode="auto">
            <a:xfrm>
              <a:off x="7440590" y="447096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6" name="Oval 108"/>
            <p:cNvSpPr>
              <a:spLocks noChangeArrowheads="1"/>
            </p:cNvSpPr>
            <p:nvPr userDrawn="1"/>
          </p:nvSpPr>
          <p:spPr bwMode="auto">
            <a:xfrm>
              <a:off x="7525614" y="447096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7" name="Oval 109"/>
            <p:cNvSpPr>
              <a:spLocks noChangeArrowheads="1"/>
            </p:cNvSpPr>
            <p:nvPr userDrawn="1"/>
          </p:nvSpPr>
          <p:spPr bwMode="auto">
            <a:xfrm>
              <a:off x="7613177" y="447096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8" name="Oval 110"/>
            <p:cNvSpPr>
              <a:spLocks noChangeArrowheads="1"/>
            </p:cNvSpPr>
            <p:nvPr userDrawn="1"/>
          </p:nvSpPr>
          <p:spPr bwMode="auto">
            <a:xfrm>
              <a:off x="7698201" y="447096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9" name="Oval 120"/>
            <p:cNvSpPr>
              <a:spLocks noChangeArrowheads="1"/>
            </p:cNvSpPr>
            <p:nvPr userDrawn="1"/>
          </p:nvSpPr>
          <p:spPr bwMode="auto">
            <a:xfrm>
              <a:off x="6841612" y="455852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0" name="Oval 121"/>
            <p:cNvSpPr>
              <a:spLocks noChangeArrowheads="1"/>
            </p:cNvSpPr>
            <p:nvPr userDrawn="1"/>
          </p:nvSpPr>
          <p:spPr bwMode="auto">
            <a:xfrm>
              <a:off x="6926636" y="455852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1" name="Oval 122"/>
            <p:cNvSpPr>
              <a:spLocks noChangeArrowheads="1"/>
            </p:cNvSpPr>
            <p:nvPr userDrawn="1"/>
          </p:nvSpPr>
          <p:spPr bwMode="auto">
            <a:xfrm>
              <a:off x="7011661" y="455852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2" name="Oval 123"/>
            <p:cNvSpPr>
              <a:spLocks noChangeArrowheads="1"/>
            </p:cNvSpPr>
            <p:nvPr userDrawn="1"/>
          </p:nvSpPr>
          <p:spPr bwMode="auto">
            <a:xfrm>
              <a:off x="7099223" y="455852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3" name="Oval 124"/>
            <p:cNvSpPr>
              <a:spLocks noChangeArrowheads="1"/>
            </p:cNvSpPr>
            <p:nvPr userDrawn="1"/>
          </p:nvSpPr>
          <p:spPr bwMode="auto">
            <a:xfrm>
              <a:off x="7184248" y="455852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4" name="Oval 125"/>
            <p:cNvSpPr>
              <a:spLocks noChangeArrowheads="1"/>
            </p:cNvSpPr>
            <p:nvPr userDrawn="1"/>
          </p:nvSpPr>
          <p:spPr bwMode="auto">
            <a:xfrm>
              <a:off x="7269272" y="455852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5" name="Oval 126"/>
            <p:cNvSpPr>
              <a:spLocks noChangeArrowheads="1"/>
            </p:cNvSpPr>
            <p:nvPr userDrawn="1"/>
          </p:nvSpPr>
          <p:spPr bwMode="auto">
            <a:xfrm>
              <a:off x="7355566" y="455852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6" name="Oval 127"/>
            <p:cNvSpPr>
              <a:spLocks noChangeArrowheads="1"/>
            </p:cNvSpPr>
            <p:nvPr userDrawn="1"/>
          </p:nvSpPr>
          <p:spPr bwMode="auto">
            <a:xfrm>
              <a:off x="7440590" y="455852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7" name="Oval 128"/>
            <p:cNvSpPr>
              <a:spLocks noChangeArrowheads="1"/>
            </p:cNvSpPr>
            <p:nvPr userDrawn="1"/>
          </p:nvSpPr>
          <p:spPr bwMode="auto">
            <a:xfrm>
              <a:off x="7525614" y="455852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8" name="Oval 129"/>
            <p:cNvSpPr>
              <a:spLocks noChangeArrowheads="1"/>
            </p:cNvSpPr>
            <p:nvPr userDrawn="1"/>
          </p:nvSpPr>
          <p:spPr bwMode="auto">
            <a:xfrm>
              <a:off x="7613177" y="455852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9" name="Oval 130"/>
            <p:cNvSpPr>
              <a:spLocks noChangeArrowheads="1"/>
            </p:cNvSpPr>
            <p:nvPr userDrawn="1"/>
          </p:nvSpPr>
          <p:spPr bwMode="auto">
            <a:xfrm>
              <a:off x="7698201" y="455852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0" name="Oval 57"/>
            <p:cNvSpPr>
              <a:spLocks noChangeArrowheads="1"/>
            </p:cNvSpPr>
            <p:nvPr userDrawn="1"/>
          </p:nvSpPr>
          <p:spPr bwMode="auto">
            <a:xfrm>
              <a:off x="7785582" y="42963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1" name="Oval 81"/>
            <p:cNvSpPr>
              <a:spLocks noChangeArrowheads="1"/>
            </p:cNvSpPr>
            <p:nvPr userDrawn="1"/>
          </p:nvSpPr>
          <p:spPr bwMode="auto">
            <a:xfrm>
              <a:off x="7785582" y="43813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2" name="Oval 100"/>
            <p:cNvSpPr>
              <a:spLocks noChangeArrowheads="1"/>
            </p:cNvSpPr>
            <p:nvPr userDrawn="1"/>
          </p:nvSpPr>
          <p:spPr bwMode="auto">
            <a:xfrm>
              <a:off x="7785582" y="446641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3" name="Oval 101"/>
            <p:cNvSpPr>
              <a:spLocks noChangeArrowheads="1"/>
            </p:cNvSpPr>
            <p:nvPr userDrawn="1"/>
          </p:nvSpPr>
          <p:spPr bwMode="auto">
            <a:xfrm>
              <a:off x="7870606" y="446641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4" name="Oval 120"/>
            <p:cNvSpPr>
              <a:spLocks noChangeArrowheads="1"/>
            </p:cNvSpPr>
            <p:nvPr userDrawn="1"/>
          </p:nvSpPr>
          <p:spPr bwMode="auto">
            <a:xfrm>
              <a:off x="7785582" y="45539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5" name="Oval 121"/>
            <p:cNvSpPr>
              <a:spLocks noChangeArrowheads="1"/>
            </p:cNvSpPr>
            <p:nvPr userDrawn="1"/>
          </p:nvSpPr>
          <p:spPr bwMode="auto">
            <a:xfrm>
              <a:off x="7870606" y="45539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6" name="Oval 105"/>
            <p:cNvSpPr>
              <a:spLocks noChangeArrowheads="1"/>
            </p:cNvSpPr>
            <p:nvPr userDrawn="1"/>
          </p:nvSpPr>
          <p:spPr bwMode="auto">
            <a:xfrm>
              <a:off x="9157212" y="446186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7" name="Oval 106"/>
            <p:cNvSpPr>
              <a:spLocks noChangeArrowheads="1"/>
            </p:cNvSpPr>
            <p:nvPr userDrawn="1"/>
          </p:nvSpPr>
          <p:spPr bwMode="auto">
            <a:xfrm>
              <a:off x="9243506" y="446186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8" name="Oval 107"/>
            <p:cNvSpPr>
              <a:spLocks noChangeArrowheads="1"/>
            </p:cNvSpPr>
            <p:nvPr userDrawn="1"/>
          </p:nvSpPr>
          <p:spPr bwMode="auto">
            <a:xfrm>
              <a:off x="9328530" y="446186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9" name="Oval 108"/>
            <p:cNvSpPr>
              <a:spLocks noChangeArrowheads="1"/>
            </p:cNvSpPr>
            <p:nvPr userDrawn="1"/>
          </p:nvSpPr>
          <p:spPr bwMode="auto">
            <a:xfrm>
              <a:off x="9413554" y="446186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0" name="Oval 109"/>
            <p:cNvSpPr>
              <a:spLocks noChangeArrowheads="1"/>
            </p:cNvSpPr>
            <p:nvPr userDrawn="1"/>
          </p:nvSpPr>
          <p:spPr bwMode="auto">
            <a:xfrm>
              <a:off x="9501117" y="446186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1" name="Oval 123"/>
            <p:cNvSpPr>
              <a:spLocks noChangeArrowheads="1"/>
            </p:cNvSpPr>
            <p:nvPr userDrawn="1"/>
          </p:nvSpPr>
          <p:spPr bwMode="auto">
            <a:xfrm>
              <a:off x="8987163" y="45494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2" name="Oval 124"/>
            <p:cNvSpPr>
              <a:spLocks noChangeArrowheads="1"/>
            </p:cNvSpPr>
            <p:nvPr userDrawn="1"/>
          </p:nvSpPr>
          <p:spPr bwMode="auto">
            <a:xfrm>
              <a:off x="9072188" y="45494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3" name="Oval 125"/>
            <p:cNvSpPr>
              <a:spLocks noChangeArrowheads="1"/>
            </p:cNvSpPr>
            <p:nvPr userDrawn="1"/>
          </p:nvSpPr>
          <p:spPr bwMode="auto">
            <a:xfrm>
              <a:off x="9157212" y="45494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4" name="Oval 126"/>
            <p:cNvSpPr>
              <a:spLocks noChangeArrowheads="1"/>
            </p:cNvSpPr>
            <p:nvPr userDrawn="1"/>
          </p:nvSpPr>
          <p:spPr bwMode="auto">
            <a:xfrm>
              <a:off x="9243506" y="45494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5" name="Oval 127"/>
            <p:cNvSpPr>
              <a:spLocks noChangeArrowheads="1"/>
            </p:cNvSpPr>
            <p:nvPr userDrawn="1"/>
          </p:nvSpPr>
          <p:spPr bwMode="auto">
            <a:xfrm>
              <a:off x="9328530" y="45494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6" name="Oval 128"/>
            <p:cNvSpPr>
              <a:spLocks noChangeArrowheads="1"/>
            </p:cNvSpPr>
            <p:nvPr userDrawn="1"/>
          </p:nvSpPr>
          <p:spPr bwMode="auto">
            <a:xfrm>
              <a:off x="9413554" y="454942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7" name="Oval 129"/>
            <p:cNvSpPr>
              <a:spLocks noChangeArrowheads="1"/>
            </p:cNvSpPr>
            <p:nvPr userDrawn="1"/>
          </p:nvSpPr>
          <p:spPr bwMode="auto">
            <a:xfrm>
              <a:off x="9501117" y="45494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8" name="Oval 67"/>
            <p:cNvSpPr>
              <a:spLocks noChangeArrowheads="1"/>
            </p:cNvSpPr>
            <p:nvPr userDrawn="1"/>
          </p:nvSpPr>
          <p:spPr bwMode="auto">
            <a:xfrm>
              <a:off x="6754231" y="46466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9" name="Oval 90"/>
            <p:cNvSpPr>
              <a:spLocks noChangeArrowheads="1"/>
            </p:cNvSpPr>
            <p:nvPr userDrawn="1"/>
          </p:nvSpPr>
          <p:spPr bwMode="auto">
            <a:xfrm>
              <a:off x="6669207" y="47316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0" name="Oval 91"/>
            <p:cNvSpPr>
              <a:spLocks noChangeArrowheads="1"/>
            </p:cNvSpPr>
            <p:nvPr userDrawn="1"/>
          </p:nvSpPr>
          <p:spPr bwMode="auto">
            <a:xfrm>
              <a:off x="6754231" y="47316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1" name="Oval 110"/>
            <p:cNvSpPr>
              <a:spLocks noChangeArrowheads="1"/>
            </p:cNvSpPr>
            <p:nvPr userDrawn="1"/>
          </p:nvSpPr>
          <p:spPr bwMode="auto">
            <a:xfrm>
              <a:off x="6754231" y="481670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2" name="Oval 57"/>
            <p:cNvSpPr>
              <a:spLocks noChangeArrowheads="1"/>
            </p:cNvSpPr>
            <p:nvPr userDrawn="1"/>
          </p:nvSpPr>
          <p:spPr bwMode="auto">
            <a:xfrm>
              <a:off x="6841612" y="46421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3" name="Oval 58"/>
            <p:cNvSpPr>
              <a:spLocks noChangeArrowheads="1"/>
            </p:cNvSpPr>
            <p:nvPr userDrawn="1"/>
          </p:nvSpPr>
          <p:spPr bwMode="auto">
            <a:xfrm>
              <a:off x="7011661" y="46421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4" name="Oval 59"/>
            <p:cNvSpPr>
              <a:spLocks noChangeArrowheads="1"/>
            </p:cNvSpPr>
            <p:nvPr userDrawn="1"/>
          </p:nvSpPr>
          <p:spPr bwMode="auto">
            <a:xfrm>
              <a:off x="6926636" y="46421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5" name="Oval 60"/>
            <p:cNvSpPr>
              <a:spLocks noChangeArrowheads="1"/>
            </p:cNvSpPr>
            <p:nvPr userDrawn="1"/>
          </p:nvSpPr>
          <p:spPr bwMode="auto">
            <a:xfrm>
              <a:off x="7099223" y="46421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6" name="Oval 61"/>
            <p:cNvSpPr>
              <a:spLocks noChangeArrowheads="1"/>
            </p:cNvSpPr>
            <p:nvPr userDrawn="1"/>
          </p:nvSpPr>
          <p:spPr bwMode="auto">
            <a:xfrm>
              <a:off x="7184248" y="46421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7" name="Oval 62"/>
            <p:cNvSpPr>
              <a:spLocks noChangeArrowheads="1"/>
            </p:cNvSpPr>
            <p:nvPr userDrawn="1"/>
          </p:nvSpPr>
          <p:spPr bwMode="auto">
            <a:xfrm>
              <a:off x="7269272" y="46421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8" name="Oval 63"/>
            <p:cNvSpPr>
              <a:spLocks noChangeArrowheads="1"/>
            </p:cNvSpPr>
            <p:nvPr userDrawn="1"/>
          </p:nvSpPr>
          <p:spPr bwMode="auto">
            <a:xfrm>
              <a:off x="7355566" y="46421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9" name="Oval 64"/>
            <p:cNvSpPr>
              <a:spLocks noChangeArrowheads="1"/>
            </p:cNvSpPr>
            <p:nvPr userDrawn="1"/>
          </p:nvSpPr>
          <p:spPr bwMode="auto">
            <a:xfrm>
              <a:off x="7440590" y="46421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0" name="Oval 65"/>
            <p:cNvSpPr>
              <a:spLocks noChangeArrowheads="1"/>
            </p:cNvSpPr>
            <p:nvPr userDrawn="1"/>
          </p:nvSpPr>
          <p:spPr bwMode="auto">
            <a:xfrm>
              <a:off x="7525614" y="464210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1" name="Oval 66"/>
            <p:cNvSpPr>
              <a:spLocks noChangeArrowheads="1"/>
            </p:cNvSpPr>
            <p:nvPr userDrawn="1"/>
          </p:nvSpPr>
          <p:spPr bwMode="auto">
            <a:xfrm>
              <a:off x="7613177" y="46421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2" name="Oval 67"/>
            <p:cNvSpPr>
              <a:spLocks noChangeArrowheads="1"/>
            </p:cNvSpPr>
            <p:nvPr userDrawn="1"/>
          </p:nvSpPr>
          <p:spPr bwMode="auto">
            <a:xfrm>
              <a:off x="7698201" y="46421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3" name="Oval 81"/>
            <p:cNvSpPr>
              <a:spLocks noChangeArrowheads="1"/>
            </p:cNvSpPr>
            <p:nvPr userDrawn="1"/>
          </p:nvSpPr>
          <p:spPr bwMode="auto">
            <a:xfrm>
              <a:off x="6841612" y="4727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4" name="Oval 82"/>
            <p:cNvSpPr>
              <a:spLocks noChangeArrowheads="1"/>
            </p:cNvSpPr>
            <p:nvPr userDrawn="1"/>
          </p:nvSpPr>
          <p:spPr bwMode="auto">
            <a:xfrm>
              <a:off x="6926636" y="4727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5" name="Oval 83"/>
            <p:cNvSpPr>
              <a:spLocks noChangeArrowheads="1"/>
            </p:cNvSpPr>
            <p:nvPr userDrawn="1"/>
          </p:nvSpPr>
          <p:spPr bwMode="auto">
            <a:xfrm>
              <a:off x="7011661" y="47271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6" name="Oval 84"/>
            <p:cNvSpPr>
              <a:spLocks noChangeArrowheads="1"/>
            </p:cNvSpPr>
            <p:nvPr userDrawn="1"/>
          </p:nvSpPr>
          <p:spPr bwMode="auto">
            <a:xfrm>
              <a:off x="7099223" y="4727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7" name="Oval 85"/>
            <p:cNvSpPr>
              <a:spLocks noChangeArrowheads="1"/>
            </p:cNvSpPr>
            <p:nvPr userDrawn="1"/>
          </p:nvSpPr>
          <p:spPr bwMode="auto">
            <a:xfrm>
              <a:off x="7184248" y="4727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8" name="Oval 86"/>
            <p:cNvSpPr>
              <a:spLocks noChangeArrowheads="1"/>
            </p:cNvSpPr>
            <p:nvPr userDrawn="1"/>
          </p:nvSpPr>
          <p:spPr bwMode="auto">
            <a:xfrm>
              <a:off x="7269272" y="47271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9" name="Oval 87"/>
            <p:cNvSpPr>
              <a:spLocks noChangeArrowheads="1"/>
            </p:cNvSpPr>
            <p:nvPr userDrawn="1"/>
          </p:nvSpPr>
          <p:spPr bwMode="auto">
            <a:xfrm>
              <a:off x="7355566" y="4727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0" name="Oval 88"/>
            <p:cNvSpPr>
              <a:spLocks noChangeArrowheads="1"/>
            </p:cNvSpPr>
            <p:nvPr userDrawn="1"/>
          </p:nvSpPr>
          <p:spPr bwMode="auto">
            <a:xfrm>
              <a:off x="7440590" y="4727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1" name="Oval 89"/>
            <p:cNvSpPr>
              <a:spLocks noChangeArrowheads="1"/>
            </p:cNvSpPr>
            <p:nvPr userDrawn="1"/>
          </p:nvSpPr>
          <p:spPr bwMode="auto">
            <a:xfrm>
              <a:off x="7525614" y="472713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2" name="Oval 90"/>
            <p:cNvSpPr>
              <a:spLocks noChangeArrowheads="1"/>
            </p:cNvSpPr>
            <p:nvPr userDrawn="1"/>
          </p:nvSpPr>
          <p:spPr bwMode="auto">
            <a:xfrm>
              <a:off x="7613177" y="4727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3" name="Oval 91"/>
            <p:cNvSpPr>
              <a:spLocks noChangeArrowheads="1"/>
            </p:cNvSpPr>
            <p:nvPr userDrawn="1"/>
          </p:nvSpPr>
          <p:spPr bwMode="auto">
            <a:xfrm>
              <a:off x="7698201" y="4727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4" name="Oval 100"/>
            <p:cNvSpPr>
              <a:spLocks noChangeArrowheads="1"/>
            </p:cNvSpPr>
            <p:nvPr userDrawn="1"/>
          </p:nvSpPr>
          <p:spPr bwMode="auto">
            <a:xfrm>
              <a:off x="6841612" y="48121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5" name="Oval 101"/>
            <p:cNvSpPr>
              <a:spLocks noChangeArrowheads="1"/>
            </p:cNvSpPr>
            <p:nvPr userDrawn="1"/>
          </p:nvSpPr>
          <p:spPr bwMode="auto">
            <a:xfrm>
              <a:off x="6926636" y="48121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6" name="Oval 102"/>
            <p:cNvSpPr>
              <a:spLocks noChangeArrowheads="1"/>
            </p:cNvSpPr>
            <p:nvPr userDrawn="1"/>
          </p:nvSpPr>
          <p:spPr bwMode="auto">
            <a:xfrm>
              <a:off x="7011661" y="48121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7" name="Oval 103"/>
            <p:cNvSpPr>
              <a:spLocks noChangeArrowheads="1"/>
            </p:cNvSpPr>
            <p:nvPr userDrawn="1"/>
          </p:nvSpPr>
          <p:spPr bwMode="auto">
            <a:xfrm>
              <a:off x="7099223" y="48121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8" name="Oval 104"/>
            <p:cNvSpPr>
              <a:spLocks noChangeArrowheads="1"/>
            </p:cNvSpPr>
            <p:nvPr userDrawn="1"/>
          </p:nvSpPr>
          <p:spPr bwMode="auto">
            <a:xfrm>
              <a:off x="7184248" y="48121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9" name="Oval 105"/>
            <p:cNvSpPr>
              <a:spLocks noChangeArrowheads="1"/>
            </p:cNvSpPr>
            <p:nvPr userDrawn="1"/>
          </p:nvSpPr>
          <p:spPr bwMode="auto">
            <a:xfrm>
              <a:off x="7269272" y="48121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0" name="Oval 106"/>
            <p:cNvSpPr>
              <a:spLocks noChangeArrowheads="1"/>
            </p:cNvSpPr>
            <p:nvPr userDrawn="1"/>
          </p:nvSpPr>
          <p:spPr bwMode="auto">
            <a:xfrm>
              <a:off x="7355566" y="48121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1" name="Oval 107"/>
            <p:cNvSpPr>
              <a:spLocks noChangeArrowheads="1"/>
            </p:cNvSpPr>
            <p:nvPr userDrawn="1"/>
          </p:nvSpPr>
          <p:spPr bwMode="auto">
            <a:xfrm>
              <a:off x="7440590" y="48121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2" name="Oval 108"/>
            <p:cNvSpPr>
              <a:spLocks noChangeArrowheads="1"/>
            </p:cNvSpPr>
            <p:nvPr userDrawn="1"/>
          </p:nvSpPr>
          <p:spPr bwMode="auto">
            <a:xfrm>
              <a:off x="7525614" y="481215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3" name="Oval 109"/>
            <p:cNvSpPr>
              <a:spLocks noChangeArrowheads="1"/>
            </p:cNvSpPr>
            <p:nvPr userDrawn="1"/>
          </p:nvSpPr>
          <p:spPr bwMode="auto">
            <a:xfrm>
              <a:off x="7613177" y="48121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4" name="Oval 110"/>
            <p:cNvSpPr>
              <a:spLocks noChangeArrowheads="1"/>
            </p:cNvSpPr>
            <p:nvPr userDrawn="1"/>
          </p:nvSpPr>
          <p:spPr bwMode="auto">
            <a:xfrm>
              <a:off x="7698201" y="48121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5" name="Oval 120"/>
            <p:cNvSpPr>
              <a:spLocks noChangeArrowheads="1"/>
            </p:cNvSpPr>
            <p:nvPr userDrawn="1"/>
          </p:nvSpPr>
          <p:spPr bwMode="auto">
            <a:xfrm>
              <a:off x="6841612" y="48997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6" name="Oval 121"/>
            <p:cNvSpPr>
              <a:spLocks noChangeArrowheads="1"/>
            </p:cNvSpPr>
            <p:nvPr userDrawn="1"/>
          </p:nvSpPr>
          <p:spPr bwMode="auto">
            <a:xfrm>
              <a:off x="6926636" y="48997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7" name="Oval 122"/>
            <p:cNvSpPr>
              <a:spLocks noChangeArrowheads="1"/>
            </p:cNvSpPr>
            <p:nvPr userDrawn="1"/>
          </p:nvSpPr>
          <p:spPr bwMode="auto">
            <a:xfrm>
              <a:off x="7011661" y="48997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8" name="Oval 123"/>
            <p:cNvSpPr>
              <a:spLocks noChangeArrowheads="1"/>
            </p:cNvSpPr>
            <p:nvPr userDrawn="1"/>
          </p:nvSpPr>
          <p:spPr bwMode="auto">
            <a:xfrm>
              <a:off x="7099223" y="48997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9" name="Oval 124"/>
            <p:cNvSpPr>
              <a:spLocks noChangeArrowheads="1"/>
            </p:cNvSpPr>
            <p:nvPr userDrawn="1"/>
          </p:nvSpPr>
          <p:spPr bwMode="auto">
            <a:xfrm>
              <a:off x="7184248" y="48997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0" name="Oval 125"/>
            <p:cNvSpPr>
              <a:spLocks noChangeArrowheads="1"/>
            </p:cNvSpPr>
            <p:nvPr userDrawn="1"/>
          </p:nvSpPr>
          <p:spPr bwMode="auto">
            <a:xfrm>
              <a:off x="7269272" y="48997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1" name="Oval 126"/>
            <p:cNvSpPr>
              <a:spLocks noChangeArrowheads="1"/>
            </p:cNvSpPr>
            <p:nvPr userDrawn="1"/>
          </p:nvSpPr>
          <p:spPr bwMode="auto">
            <a:xfrm>
              <a:off x="7355566" y="48997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2" name="Oval 127"/>
            <p:cNvSpPr>
              <a:spLocks noChangeArrowheads="1"/>
            </p:cNvSpPr>
            <p:nvPr userDrawn="1"/>
          </p:nvSpPr>
          <p:spPr bwMode="auto">
            <a:xfrm>
              <a:off x="7440590" y="48997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3" name="Oval 128"/>
            <p:cNvSpPr>
              <a:spLocks noChangeArrowheads="1"/>
            </p:cNvSpPr>
            <p:nvPr userDrawn="1"/>
          </p:nvSpPr>
          <p:spPr bwMode="auto">
            <a:xfrm>
              <a:off x="7525614" y="48997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4" name="Oval 129"/>
            <p:cNvSpPr>
              <a:spLocks noChangeArrowheads="1"/>
            </p:cNvSpPr>
            <p:nvPr userDrawn="1"/>
          </p:nvSpPr>
          <p:spPr bwMode="auto">
            <a:xfrm>
              <a:off x="7613177" y="48997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5" name="Oval 130"/>
            <p:cNvSpPr>
              <a:spLocks noChangeArrowheads="1"/>
            </p:cNvSpPr>
            <p:nvPr userDrawn="1"/>
          </p:nvSpPr>
          <p:spPr bwMode="auto">
            <a:xfrm>
              <a:off x="7698201" y="48997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6" name="Oval 57"/>
            <p:cNvSpPr>
              <a:spLocks noChangeArrowheads="1"/>
            </p:cNvSpPr>
            <p:nvPr userDrawn="1"/>
          </p:nvSpPr>
          <p:spPr bwMode="auto">
            <a:xfrm>
              <a:off x="7785582" y="46375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7" name="Oval 58"/>
            <p:cNvSpPr>
              <a:spLocks noChangeArrowheads="1"/>
            </p:cNvSpPr>
            <p:nvPr userDrawn="1"/>
          </p:nvSpPr>
          <p:spPr bwMode="auto">
            <a:xfrm>
              <a:off x="7955631" y="46375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8" name="Oval 59"/>
            <p:cNvSpPr>
              <a:spLocks noChangeArrowheads="1"/>
            </p:cNvSpPr>
            <p:nvPr userDrawn="1"/>
          </p:nvSpPr>
          <p:spPr bwMode="auto">
            <a:xfrm>
              <a:off x="7870606" y="46375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9" name="Oval 81"/>
            <p:cNvSpPr>
              <a:spLocks noChangeArrowheads="1"/>
            </p:cNvSpPr>
            <p:nvPr userDrawn="1"/>
          </p:nvSpPr>
          <p:spPr bwMode="auto">
            <a:xfrm>
              <a:off x="7785582" y="47225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0" name="Oval 82"/>
            <p:cNvSpPr>
              <a:spLocks noChangeArrowheads="1"/>
            </p:cNvSpPr>
            <p:nvPr userDrawn="1"/>
          </p:nvSpPr>
          <p:spPr bwMode="auto">
            <a:xfrm>
              <a:off x="7870606" y="47225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1" name="Oval 83"/>
            <p:cNvSpPr>
              <a:spLocks noChangeArrowheads="1"/>
            </p:cNvSpPr>
            <p:nvPr userDrawn="1"/>
          </p:nvSpPr>
          <p:spPr bwMode="auto">
            <a:xfrm>
              <a:off x="7955631" y="472258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2" name="Oval 84"/>
            <p:cNvSpPr>
              <a:spLocks noChangeArrowheads="1"/>
            </p:cNvSpPr>
            <p:nvPr userDrawn="1"/>
          </p:nvSpPr>
          <p:spPr bwMode="auto">
            <a:xfrm>
              <a:off x="8043193" y="47225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3" name="Oval 100"/>
            <p:cNvSpPr>
              <a:spLocks noChangeArrowheads="1"/>
            </p:cNvSpPr>
            <p:nvPr userDrawn="1"/>
          </p:nvSpPr>
          <p:spPr bwMode="auto">
            <a:xfrm>
              <a:off x="7785582" y="480760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4" name="Oval 101"/>
            <p:cNvSpPr>
              <a:spLocks noChangeArrowheads="1"/>
            </p:cNvSpPr>
            <p:nvPr userDrawn="1"/>
          </p:nvSpPr>
          <p:spPr bwMode="auto">
            <a:xfrm>
              <a:off x="7870606" y="480760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5" name="Oval 102"/>
            <p:cNvSpPr>
              <a:spLocks noChangeArrowheads="1"/>
            </p:cNvSpPr>
            <p:nvPr userDrawn="1"/>
          </p:nvSpPr>
          <p:spPr bwMode="auto">
            <a:xfrm>
              <a:off x="7955631" y="480760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6" name="Oval 103"/>
            <p:cNvSpPr>
              <a:spLocks noChangeArrowheads="1"/>
            </p:cNvSpPr>
            <p:nvPr userDrawn="1"/>
          </p:nvSpPr>
          <p:spPr bwMode="auto">
            <a:xfrm>
              <a:off x="8043193" y="480760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7" name="Oval 120"/>
            <p:cNvSpPr>
              <a:spLocks noChangeArrowheads="1"/>
            </p:cNvSpPr>
            <p:nvPr userDrawn="1"/>
          </p:nvSpPr>
          <p:spPr bwMode="auto">
            <a:xfrm>
              <a:off x="7785582" y="48951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8" name="Oval 121"/>
            <p:cNvSpPr>
              <a:spLocks noChangeArrowheads="1"/>
            </p:cNvSpPr>
            <p:nvPr userDrawn="1"/>
          </p:nvSpPr>
          <p:spPr bwMode="auto">
            <a:xfrm>
              <a:off x="7870606" y="48951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9" name="Oval 122"/>
            <p:cNvSpPr>
              <a:spLocks noChangeArrowheads="1"/>
            </p:cNvSpPr>
            <p:nvPr userDrawn="1"/>
          </p:nvSpPr>
          <p:spPr bwMode="auto">
            <a:xfrm>
              <a:off x="7955631" y="48951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0" name="Oval 123"/>
            <p:cNvSpPr>
              <a:spLocks noChangeArrowheads="1"/>
            </p:cNvSpPr>
            <p:nvPr userDrawn="1"/>
          </p:nvSpPr>
          <p:spPr bwMode="auto">
            <a:xfrm>
              <a:off x="8043193" y="48951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1" name="Oval 124"/>
            <p:cNvSpPr>
              <a:spLocks noChangeArrowheads="1"/>
            </p:cNvSpPr>
            <p:nvPr userDrawn="1"/>
          </p:nvSpPr>
          <p:spPr bwMode="auto">
            <a:xfrm>
              <a:off x="8128218" y="48951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2" name="Oval 60"/>
            <p:cNvSpPr>
              <a:spLocks noChangeArrowheads="1"/>
            </p:cNvSpPr>
            <p:nvPr userDrawn="1"/>
          </p:nvSpPr>
          <p:spPr bwMode="auto">
            <a:xfrm>
              <a:off x="8987163" y="46330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3" name="Oval 61"/>
            <p:cNvSpPr>
              <a:spLocks noChangeArrowheads="1"/>
            </p:cNvSpPr>
            <p:nvPr userDrawn="1"/>
          </p:nvSpPr>
          <p:spPr bwMode="auto">
            <a:xfrm>
              <a:off x="9072188" y="46330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4" name="Oval 62"/>
            <p:cNvSpPr>
              <a:spLocks noChangeArrowheads="1"/>
            </p:cNvSpPr>
            <p:nvPr userDrawn="1"/>
          </p:nvSpPr>
          <p:spPr bwMode="auto">
            <a:xfrm>
              <a:off x="9157212" y="46330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5" name="Oval 63"/>
            <p:cNvSpPr>
              <a:spLocks noChangeArrowheads="1"/>
            </p:cNvSpPr>
            <p:nvPr userDrawn="1"/>
          </p:nvSpPr>
          <p:spPr bwMode="auto">
            <a:xfrm>
              <a:off x="9243506" y="46330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6" name="Oval 64"/>
            <p:cNvSpPr>
              <a:spLocks noChangeArrowheads="1"/>
            </p:cNvSpPr>
            <p:nvPr userDrawn="1"/>
          </p:nvSpPr>
          <p:spPr bwMode="auto">
            <a:xfrm>
              <a:off x="9328530" y="46330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7" name="Oval 65"/>
            <p:cNvSpPr>
              <a:spLocks noChangeArrowheads="1"/>
            </p:cNvSpPr>
            <p:nvPr userDrawn="1"/>
          </p:nvSpPr>
          <p:spPr bwMode="auto">
            <a:xfrm>
              <a:off x="9413554" y="463300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8" name="Oval 84"/>
            <p:cNvSpPr>
              <a:spLocks noChangeArrowheads="1"/>
            </p:cNvSpPr>
            <p:nvPr userDrawn="1"/>
          </p:nvSpPr>
          <p:spPr bwMode="auto">
            <a:xfrm>
              <a:off x="8987163" y="47180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9" name="Oval 85"/>
            <p:cNvSpPr>
              <a:spLocks noChangeArrowheads="1"/>
            </p:cNvSpPr>
            <p:nvPr userDrawn="1"/>
          </p:nvSpPr>
          <p:spPr bwMode="auto">
            <a:xfrm>
              <a:off x="9072188" y="47180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0" name="Oval 86"/>
            <p:cNvSpPr>
              <a:spLocks noChangeArrowheads="1"/>
            </p:cNvSpPr>
            <p:nvPr userDrawn="1"/>
          </p:nvSpPr>
          <p:spPr bwMode="auto">
            <a:xfrm>
              <a:off x="9157212" y="471803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1" name="Oval 87"/>
            <p:cNvSpPr>
              <a:spLocks noChangeArrowheads="1"/>
            </p:cNvSpPr>
            <p:nvPr userDrawn="1"/>
          </p:nvSpPr>
          <p:spPr bwMode="auto">
            <a:xfrm>
              <a:off x="9243506" y="47180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2" name="Oval 88"/>
            <p:cNvSpPr>
              <a:spLocks noChangeArrowheads="1"/>
            </p:cNvSpPr>
            <p:nvPr userDrawn="1"/>
          </p:nvSpPr>
          <p:spPr bwMode="auto">
            <a:xfrm>
              <a:off x="9328530" y="47180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3" name="Oval 89"/>
            <p:cNvSpPr>
              <a:spLocks noChangeArrowheads="1"/>
            </p:cNvSpPr>
            <p:nvPr userDrawn="1"/>
          </p:nvSpPr>
          <p:spPr bwMode="auto">
            <a:xfrm>
              <a:off x="9413554" y="471803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4" name="Oval 103"/>
            <p:cNvSpPr>
              <a:spLocks noChangeArrowheads="1"/>
            </p:cNvSpPr>
            <p:nvPr userDrawn="1"/>
          </p:nvSpPr>
          <p:spPr bwMode="auto">
            <a:xfrm>
              <a:off x="8987163" y="480305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5" name="Oval 104"/>
            <p:cNvSpPr>
              <a:spLocks noChangeArrowheads="1"/>
            </p:cNvSpPr>
            <p:nvPr userDrawn="1"/>
          </p:nvSpPr>
          <p:spPr bwMode="auto">
            <a:xfrm>
              <a:off x="9072188" y="480305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6" name="Oval 105"/>
            <p:cNvSpPr>
              <a:spLocks noChangeArrowheads="1"/>
            </p:cNvSpPr>
            <p:nvPr userDrawn="1"/>
          </p:nvSpPr>
          <p:spPr bwMode="auto">
            <a:xfrm>
              <a:off x="9157212" y="480305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7" name="Oval 106"/>
            <p:cNvSpPr>
              <a:spLocks noChangeArrowheads="1"/>
            </p:cNvSpPr>
            <p:nvPr userDrawn="1"/>
          </p:nvSpPr>
          <p:spPr bwMode="auto">
            <a:xfrm>
              <a:off x="9243506" y="480305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8" name="Oval 107"/>
            <p:cNvSpPr>
              <a:spLocks noChangeArrowheads="1"/>
            </p:cNvSpPr>
            <p:nvPr userDrawn="1"/>
          </p:nvSpPr>
          <p:spPr bwMode="auto">
            <a:xfrm>
              <a:off x="9328530" y="480305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9" name="Oval 108"/>
            <p:cNvSpPr>
              <a:spLocks noChangeArrowheads="1"/>
            </p:cNvSpPr>
            <p:nvPr userDrawn="1"/>
          </p:nvSpPr>
          <p:spPr bwMode="auto">
            <a:xfrm>
              <a:off x="9413554" y="480305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0" name="Oval 122"/>
            <p:cNvSpPr>
              <a:spLocks noChangeArrowheads="1"/>
            </p:cNvSpPr>
            <p:nvPr userDrawn="1"/>
          </p:nvSpPr>
          <p:spPr bwMode="auto">
            <a:xfrm>
              <a:off x="8899601" y="48906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1" name="Oval 123"/>
            <p:cNvSpPr>
              <a:spLocks noChangeArrowheads="1"/>
            </p:cNvSpPr>
            <p:nvPr userDrawn="1"/>
          </p:nvSpPr>
          <p:spPr bwMode="auto">
            <a:xfrm>
              <a:off x="8987163" y="48906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2" name="Oval 124"/>
            <p:cNvSpPr>
              <a:spLocks noChangeArrowheads="1"/>
            </p:cNvSpPr>
            <p:nvPr userDrawn="1"/>
          </p:nvSpPr>
          <p:spPr bwMode="auto">
            <a:xfrm>
              <a:off x="9072188" y="48906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3" name="Oval 125"/>
            <p:cNvSpPr>
              <a:spLocks noChangeArrowheads="1"/>
            </p:cNvSpPr>
            <p:nvPr userDrawn="1"/>
          </p:nvSpPr>
          <p:spPr bwMode="auto">
            <a:xfrm>
              <a:off x="9157212" y="48906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4" name="Oval 126"/>
            <p:cNvSpPr>
              <a:spLocks noChangeArrowheads="1"/>
            </p:cNvSpPr>
            <p:nvPr userDrawn="1"/>
          </p:nvSpPr>
          <p:spPr bwMode="auto">
            <a:xfrm>
              <a:off x="9243506" y="48906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5" name="Oval 127"/>
            <p:cNvSpPr>
              <a:spLocks noChangeArrowheads="1"/>
            </p:cNvSpPr>
            <p:nvPr userDrawn="1"/>
          </p:nvSpPr>
          <p:spPr bwMode="auto">
            <a:xfrm>
              <a:off x="9328530" y="48906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6" name="Oval 128"/>
            <p:cNvSpPr>
              <a:spLocks noChangeArrowheads="1"/>
            </p:cNvSpPr>
            <p:nvPr userDrawn="1"/>
          </p:nvSpPr>
          <p:spPr bwMode="auto">
            <a:xfrm>
              <a:off x="9413554" y="489061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7" name="Oval 58"/>
            <p:cNvSpPr>
              <a:spLocks noChangeArrowheads="1"/>
            </p:cNvSpPr>
            <p:nvPr userDrawn="1"/>
          </p:nvSpPr>
          <p:spPr bwMode="auto">
            <a:xfrm>
              <a:off x="7011661" y="499012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8" name="Oval 60"/>
            <p:cNvSpPr>
              <a:spLocks noChangeArrowheads="1"/>
            </p:cNvSpPr>
            <p:nvPr userDrawn="1"/>
          </p:nvSpPr>
          <p:spPr bwMode="auto">
            <a:xfrm>
              <a:off x="7099223" y="499012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9" name="Oval 61"/>
            <p:cNvSpPr>
              <a:spLocks noChangeArrowheads="1"/>
            </p:cNvSpPr>
            <p:nvPr userDrawn="1"/>
          </p:nvSpPr>
          <p:spPr bwMode="auto">
            <a:xfrm>
              <a:off x="7184248" y="499012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0" name="Oval 62"/>
            <p:cNvSpPr>
              <a:spLocks noChangeArrowheads="1"/>
            </p:cNvSpPr>
            <p:nvPr userDrawn="1"/>
          </p:nvSpPr>
          <p:spPr bwMode="auto">
            <a:xfrm>
              <a:off x="7269272" y="499012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1" name="Oval 63"/>
            <p:cNvSpPr>
              <a:spLocks noChangeArrowheads="1"/>
            </p:cNvSpPr>
            <p:nvPr userDrawn="1"/>
          </p:nvSpPr>
          <p:spPr bwMode="auto">
            <a:xfrm>
              <a:off x="7355566" y="499012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2" name="Oval 64"/>
            <p:cNvSpPr>
              <a:spLocks noChangeArrowheads="1"/>
            </p:cNvSpPr>
            <p:nvPr userDrawn="1"/>
          </p:nvSpPr>
          <p:spPr bwMode="auto">
            <a:xfrm>
              <a:off x="7440590" y="499012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3" name="Oval 65"/>
            <p:cNvSpPr>
              <a:spLocks noChangeArrowheads="1"/>
            </p:cNvSpPr>
            <p:nvPr userDrawn="1"/>
          </p:nvSpPr>
          <p:spPr bwMode="auto">
            <a:xfrm>
              <a:off x="7525614" y="499012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4" name="Oval 66"/>
            <p:cNvSpPr>
              <a:spLocks noChangeArrowheads="1"/>
            </p:cNvSpPr>
            <p:nvPr userDrawn="1"/>
          </p:nvSpPr>
          <p:spPr bwMode="auto">
            <a:xfrm>
              <a:off x="7613177" y="499012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5" name="Oval 67"/>
            <p:cNvSpPr>
              <a:spLocks noChangeArrowheads="1"/>
            </p:cNvSpPr>
            <p:nvPr userDrawn="1"/>
          </p:nvSpPr>
          <p:spPr bwMode="auto">
            <a:xfrm>
              <a:off x="7698201" y="499012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6" name="Oval 84"/>
            <p:cNvSpPr>
              <a:spLocks noChangeArrowheads="1"/>
            </p:cNvSpPr>
            <p:nvPr userDrawn="1"/>
          </p:nvSpPr>
          <p:spPr bwMode="auto">
            <a:xfrm>
              <a:off x="7099223" y="50751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7" name="Oval 85"/>
            <p:cNvSpPr>
              <a:spLocks noChangeArrowheads="1"/>
            </p:cNvSpPr>
            <p:nvPr userDrawn="1"/>
          </p:nvSpPr>
          <p:spPr bwMode="auto">
            <a:xfrm>
              <a:off x="7184248" y="50751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8" name="Oval 86"/>
            <p:cNvSpPr>
              <a:spLocks noChangeArrowheads="1"/>
            </p:cNvSpPr>
            <p:nvPr userDrawn="1"/>
          </p:nvSpPr>
          <p:spPr bwMode="auto">
            <a:xfrm>
              <a:off x="7269272" y="507514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9" name="Oval 87"/>
            <p:cNvSpPr>
              <a:spLocks noChangeArrowheads="1"/>
            </p:cNvSpPr>
            <p:nvPr userDrawn="1"/>
          </p:nvSpPr>
          <p:spPr bwMode="auto">
            <a:xfrm>
              <a:off x="7355566" y="50751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0" name="Oval 88"/>
            <p:cNvSpPr>
              <a:spLocks noChangeArrowheads="1"/>
            </p:cNvSpPr>
            <p:nvPr userDrawn="1"/>
          </p:nvSpPr>
          <p:spPr bwMode="auto">
            <a:xfrm>
              <a:off x="7440590" y="50751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1" name="Oval 89"/>
            <p:cNvSpPr>
              <a:spLocks noChangeArrowheads="1"/>
            </p:cNvSpPr>
            <p:nvPr userDrawn="1"/>
          </p:nvSpPr>
          <p:spPr bwMode="auto">
            <a:xfrm>
              <a:off x="7525614" y="507514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2" name="Oval 90"/>
            <p:cNvSpPr>
              <a:spLocks noChangeArrowheads="1"/>
            </p:cNvSpPr>
            <p:nvPr userDrawn="1"/>
          </p:nvSpPr>
          <p:spPr bwMode="auto">
            <a:xfrm>
              <a:off x="7613177" y="50751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3" name="Oval 91"/>
            <p:cNvSpPr>
              <a:spLocks noChangeArrowheads="1"/>
            </p:cNvSpPr>
            <p:nvPr userDrawn="1"/>
          </p:nvSpPr>
          <p:spPr bwMode="auto">
            <a:xfrm>
              <a:off x="7698201" y="50751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4" name="Oval 106"/>
            <p:cNvSpPr>
              <a:spLocks noChangeArrowheads="1"/>
            </p:cNvSpPr>
            <p:nvPr userDrawn="1"/>
          </p:nvSpPr>
          <p:spPr bwMode="auto">
            <a:xfrm>
              <a:off x="7355566" y="516017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5" name="Oval 107"/>
            <p:cNvSpPr>
              <a:spLocks noChangeArrowheads="1"/>
            </p:cNvSpPr>
            <p:nvPr userDrawn="1"/>
          </p:nvSpPr>
          <p:spPr bwMode="auto">
            <a:xfrm>
              <a:off x="7440590" y="516017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6" name="Oval 108"/>
            <p:cNvSpPr>
              <a:spLocks noChangeArrowheads="1"/>
            </p:cNvSpPr>
            <p:nvPr userDrawn="1"/>
          </p:nvSpPr>
          <p:spPr bwMode="auto">
            <a:xfrm>
              <a:off x="7525614" y="516017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7" name="Oval 109"/>
            <p:cNvSpPr>
              <a:spLocks noChangeArrowheads="1"/>
            </p:cNvSpPr>
            <p:nvPr userDrawn="1"/>
          </p:nvSpPr>
          <p:spPr bwMode="auto">
            <a:xfrm>
              <a:off x="7613177" y="516017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8" name="Oval 110"/>
            <p:cNvSpPr>
              <a:spLocks noChangeArrowheads="1"/>
            </p:cNvSpPr>
            <p:nvPr userDrawn="1"/>
          </p:nvSpPr>
          <p:spPr bwMode="auto">
            <a:xfrm>
              <a:off x="7698201" y="516017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9" name="Oval 127"/>
            <p:cNvSpPr>
              <a:spLocks noChangeArrowheads="1"/>
            </p:cNvSpPr>
            <p:nvPr userDrawn="1"/>
          </p:nvSpPr>
          <p:spPr bwMode="auto">
            <a:xfrm>
              <a:off x="7440590" y="52477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0" name="Oval 128"/>
            <p:cNvSpPr>
              <a:spLocks noChangeArrowheads="1"/>
            </p:cNvSpPr>
            <p:nvPr userDrawn="1"/>
          </p:nvSpPr>
          <p:spPr bwMode="auto">
            <a:xfrm>
              <a:off x="7525614" y="524773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1" name="Oval 129"/>
            <p:cNvSpPr>
              <a:spLocks noChangeArrowheads="1"/>
            </p:cNvSpPr>
            <p:nvPr userDrawn="1"/>
          </p:nvSpPr>
          <p:spPr bwMode="auto">
            <a:xfrm>
              <a:off x="7613177" y="52477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2" name="Oval 130"/>
            <p:cNvSpPr>
              <a:spLocks noChangeArrowheads="1"/>
            </p:cNvSpPr>
            <p:nvPr userDrawn="1"/>
          </p:nvSpPr>
          <p:spPr bwMode="auto">
            <a:xfrm>
              <a:off x="7698201" y="52477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3" name="Oval 57"/>
            <p:cNvSpPr>
              <a:spLocks noChangeArrowheads="1"/>
            </p:cNvSpPr>
            <p:nvPr userDrawn="1"/>
          </p:nvSpPr>
          <p:spPr bwMode="auto">
            <a:xfrm>
              <a:off x="7785582" y="498557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4" name="Oval 58"/>
            <p:cNvSpPr>
              <a:spLocks noChangeArrowheads="1"/>
            </p:cNvSpPr>
            <p:nvPr userDrawn="1"/>
          </p:nvSpPr>
          <p:spPr bwMode="auto">
            <a:xfrm>
              <a:off x="7955631" y="498557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5" name="Oval 59"/>
            <p:cNvSpPr>
              <a:spLocks noChangeArrowheads="1"/>
            </p:cNvSpPr>
            <p:nvPr userDrawn="1"/>
          </p:nvSpPr>
          <p:spPr bwMode="auto">
            <a:xfrm>
              <a:off x="7870606" y="498557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6" name="Oval 60"/>
            <p:cNvSpPr>
              <a:spLocks noChangeArrowheads="1"/>
            </p:cNvSpPr>
            <p:nvPr userDrawn="1"/>
          </p:nvSpPr>
          <p:spPr bwMode="auto">
            <a:xfrm>
              <a:off x="8043193" y="498557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7" name="Oval 61"/>
            <p:cNvSpPr>
              <a:spLocks noChangeArrowheads="1"/>
            </p:cNvSpPr>
            <p:nvPr userDrawn="1"/>
          </p:nvSpPr>
          <p:spPr bwMode="auto">
            <a:xfrm>
              <a:off x="8128218" y="498557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8" name="Oval 62"/>
            <p:cNvSpPr>
              <a:spLocks noChangeArrowheads="1"/>
            </p:cNvSpPr>
            <p:nvPr userDrawn="1"/>
          </p:nvSpPr>
          <p:spPr bwMode="auto">
            <a:xfrm>
              <a:off x="8213242" y="498557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9" name="Oval 63"/>
            <p:cNvSpPr>
              <a:spLocks noChangeArrowheads="1"/>
            </p:cNvSpPr>
            <p:nvPr userDrawn="1"/>
          </p:nvSpPr>
          <p:spPr bwMode="auto">
            <a:xfrm>
              <a:off x="8299536" y="49855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0" name="Oval 66"/>
            <p:cNvSpPr>
              <a:spLocks noChangeArrowheads="1"/>
            </p:cNvSpPr>
            <p:nvPr userDrawn="1"/>
          </p:nvSpPr>
          <p:spPr bwMode="auto">
            <a:xfrm>
              <a:off x="8557147" y="49855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1" name="Oval 67"/>
            <p:cNvSpPr>
              <a:spLocks noChangeArrowheads="1"/>
            </p:cNvSpPr>
            <p:nvPr userDrawn="1"/>
          </p:nvSpPr>
          <p:spPr bwMode="auto">
            <a:xfrm>
              <a:off x="8642171" y="49855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2" name="Oval 81"/>
            <p:cNvSpPr>
              <a:spLocks noChangeArrowheads="1"/>
            </p:cNvSpPr>
            <p:nvPr userDrawn="1"/>
          </p:nvSpPr>
          <p:spPr bwMode="auto">
            <a:xfrm>
              <a:off x="7785582" y="50705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3" name="Oval 82"/>
            <p:cNvSpPr>
              <a:spLocks noChangeArrowheads="1"/>
            </p:cNvSpPr>
            <p:nvPr userDrawn="1"/>
          </p:nvSpPr>
          <p:spPr bwMode="auto">
            <a:xfrm>
              <a:off x="7870606" y="50705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4" name="Oval 83"/>
            <p:cNvSpPr>
              <a:spLocks noChangeArrowheads="1"/>
            </p:cNvSpPr>
            <p:nvPr userDrawn="1"/>
          </p:nvSpPr>
          <p:spPr bwMode="auto">
            <a:xfrm>
              <a:off x="7955631" y="50705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5" name="Oval 84"/>
            <p:cNvSpPr>
              <a:spLocks noChangeArrowheads="1"/>
            </p:cNvSpPr>
            <p:nvPr userDrawn="1"/>
          </p:nvSpPr>
          <p:spPr bwMode="auto">
            <a:xfrm>
              <a:off x="8043193" y="50705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6" name="Oval 85"/>
            <p:cNvSpPr>
              <a:spLocks noChangeArrowheads="1"/>
            </p:cNvSpPr>
            <p:nvPr userDrawn="1"/>
          </p:nvSpPr>
          <p:spPr bwMode="auto">
            <a:xfrm>
              <a:off x="8128218" y="50705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7" name="Oval 86"/>
            <p:cNvSpPr>
              <a:spLocks noChangeArrowheads="1"/>
            </p:cNvSpPr>
            <p:nvPr userDrawn="1"/>
          </p:nvSpPr>
          <p:spPr bwMode="auto">
            <a:xfrm>
              <a:off x="8213242" y="50705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8" name="Oval 87"/>
            <p:cNvSpPr>
              <a:spLocks noChangeArrowheads="1"/>
            </p:cNvSpPr>
            <p:nvPr userDrawn="1"/>
          </p:nvSpPr>
          <p:spPr bwMode="auto">
            <a:xfrm>
              <a:off x="8299536" y="50705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9" name="Oval 88"/>
            <p:cNvSpPr>
              <a:spLocks noChangeArrowheads="1"/>
            </p:cNvSpPr>
            <p:nvPr userDrawn="1"/>
          </p:nvSpPr>
          <p:spPr bwMode="auto">
            <a:xfrm>
              <a:off x="8384560" y="50705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0" name="Oval 89"/>
            <p:cNvSpPr>
              <a:spLocks noChangeArrowheads="1"/>
            </p:cNvSpPr>
            <p:nvPr userDrawn="1"/>
          </p:nvSpPr>
          <p:spPr bwMode="auto">
            <a:xfrm>
              <a:off x="8469584" y="50705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1" name="Oval 90"/>
            <p:cNvSpPr>
              <a:spLocks noChangeArrowheads="1"/>
            </p:cNvSpPr>
            <p:nvPr userDrawn="1"/>
          </p:nvSpPr>
          <p:spPr bwMode="auto">
            <a:xfrm>
              <a:off x="8557147" y="50705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2" name="Oval 91"/>
            <p:cNvSpPr>
              <a:spLocks noChangeArrowheads="1"/>
            </p:cNvSpPr>
            <p:nvPr userDrawn="1"/>
          </p:nvSpPr>
          <p:spPr bwMode="auto">
            <a:xfrm>
              <a:off x="8642171" y="50705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3" name="Oval 100"/>
            <p:cNvSpPr>
              <a:spLocks noChangeArrowheads="1"/>
            </p:cNvSpPr>
            <p:nvPr userDrawn="1"/>
          </p:nvSpPr>
          <p:spPr bwMode="auto">
            <a:xfrm>
              <a:off x="7785582" y="515562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4" name="Oval 101"/>
            <p:cNvSpPr>
              <a:spLocks noChangeArrowheads="1"/>
            </p:cNvSpPr>
            <p:nvPr userDrawn="1"/>
          </p:nvSpPr>
          <p:spPr bwMode="auto">
            <a:xfrm>
              <a:off x="7870606" y="515562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5" name="Oval 102"/>
            <p:cNvSpPr>
              <a:spLocks noChangeArrowheads="1"/>
            </p:cNvSpPr>
            <p:nvPr userDrawn="1"/>
          </p:nvSpPr>
          <p:spPr bwMode="auto">
            <a:xfrm>
              <a:off x="7955631" y="515562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6" name="Oval 103"/>
            <p:cNvSpPr>
              <a:spLocks noChangeArrowheads="1"/>
            </p:cNvSpPr>
            <p:nvPr userDrawn="1"/>
          </p:nvSpPr>
          <p:spPr bwMode="auto">
            <a:xfrm>
              <a:off x="8043193" y="515562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7" name="Oval 104"/>
            <p:cNvSpPr>
              <a:spLocks noChangeArrowheads="1"/>
            </p:cNvSpPr>
            <p:nvPr userDrawn="1"/>
          </p:nvSpPr>
          <p:spPr bwMode="auto">
            <a:xfrm>
              <a:off x="8128218" y="515562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8" name="Oval 105"/>
            <p:cNvSpPr>
              <a:spLocks noChangeArrowheads="1"/>
            </p:cNvSpPr>
            <p:nvPr userDrawn="1"/>
          </p:nvSpPr>
          <p:spPr bwMode="auto">
            <a:xfrm>
              <a:off x="8213242" y="515562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9" name="Oval 106"/>
            <p:cNvSpPr>
              <a:spLocks noChangeArrowheads="1"/>
            </p:cNvSpPr>
            <p:nvPr userDrawn="1"/>
          </p:nvSpPr>
          <p:spPr bwMode="auto">
            <a:xfrm>
              <a:off x="8299536" y="515562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0" name="Oval 107"/>
            <p:cNvSpPr>
              <a:spLocks noChangeArrowheads="1"/>
            </p:cNvSpPr>
            <p:nvPr userDrawn="1"/>
          </p:nvSpPr>
          <p:spPr bwMode="auto">
            <a:xfrm>
              <a:off x="8384560" y="515562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1" name="Oval 108"/>
            <p:cNvSpPr>
              <a:spLocks noChangeArrowheads="1"/>
            </p:cNvSpPr>
            <p:nvPr userDrawn="1"/>
          </p:nvSpPr>
          <p:spPr bwMode="auto">
            <a:xfrm>
              <a:off x="8469584" y="515562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2" name="Oval 109"/>
            <p:cNvSpPr>
              <a:spLocks noChangeArrowheads="1"/>
            </p:cNvSpPr>
            <p:nvPr userDrawn="1"/>
          </p:nvSpPr>
          <p:spPr bwMode="auto">
            <a:xfrm>
              <a:off x="8557147" y="515562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3" name="Oval 110"/>
            <p:cNvSpPr>
              <a:spLocks noChangeArrowheads="1"/>
            </p:cNvSpPr>
            <p:nvPr userDrawn="1"/>
          </p:nvSpPr>
          <p:spPr bwMode="auto">
            <a:xfrm>
              <a:off x="8642171" y="515562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4" name="Oval 120"/>
            <p:cNvSpPr>
              <a:spLocks noChangeArrowheads="1"/>
            </p:cNvSpPr>
            <p:nvPr userDrawn="1"/>
          </p:nvSpPr>
          <p:spPr bwMode="auto">
            <a:xfrm>
              <a:off x="7785582" y="52431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5" name="Oval 121"/>
            <p:cNvSpPr>
              <a:spLocks noChangeArrowheads="1"/>
            </p:cNvSpPr>
            <p:nvPr userDrawn="1"/>
          </p:nvSpPr>
          <p:spPr bwMode="auto">
            <a:xfrm>
              <a:off x="7870606" y="52431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6" name="Oval 122"/>
            <p:cNvSpPr>
              <a:spLocks noChangeArrowheads="1"/>
            </p:cNvSpPr>
            <p:nvPr userDrawn="1"/>
          </p:nvSpPr>
          <p:spPr bwMode="auto">
            <a:xfrm>
              <a:off x="7955631" y="52431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7" name="Oval 123"/>
            <p:cNvSpPr>
              <a:spLocks noChangeArrowheads="1"/>
            </p:cNvSpPr>
            <p:nvPr userDrawn="1"/>
          </p:nvSpPr>
          <p:spPr bwMode="auto">
            <a:xfrm>
              <a:off x="8043193" y="52431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8" name="Oval 124"/>
            <p:cNvSpPr>
              <a:spLocks noChangeArrowheads="1"/>
            </p:cNvSpPr>
            <p:nvPr userDrawn="1"/>
          </p:nvSpPr>
          <p:spPr bwMode="auto">
            <a:xfrm>
              <a:off x="8128218" y="52431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9" name="Oval 125"/>
            <p:cNvSpPr>
              <a:spLocks noChangeArrowheads="1"/>
            </p:cNvSpPr>
            <p:nvPr userDrawn="1"/>
          </p:nvSpPr>
          <p:spPr bwMode="auto">
            <a:xfrm>
              <a:off x="8213242" y="52431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0" name="Oval 126"/>
            <p:cNvSpPr>
              <a:spLocks noChangeArrowheads="1"/>
            </p:cNvSpPr>
            <p:nvPr userDrawn="1"/>
          </p:nvSpPr>
          <p:spPr bwMode="auto">
            <a:xfrm>
              <a:off x="8299536" y="52431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1" name="Oval 127"/>
            <p:cNvSpPr>
              <a:spLocks noChangeArrowheads="1"/>
            </p:cNvSpPr>
            <p:nvPr userDrawn="1"/>
          </p:nvSpPr>
          <p:spPr bwMode="auto">
            <a:xfrm>
              <a:off x="8384560" y="52431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2" name="Oval 128"/>
            <p:cNvSpPr>
              <a:spLocks noChangeArrowheads="1"/>
            </p:cNvSpPr>
            <p:nvPr userDrawn="1"/>
          </p:nvSpPr>
          <p:spPr bwMode="auto">
            <a:xfrm>
              <a:off x="8469584" y="524318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3" name="Oval 129"/>
            <p:cNvSpPr>
              <a:spLocks noChangeArrowheads="1"/>
            </p:cNvSpPr>
            <p:nvPr userDrawn="1"/>
          </p:nvSpPr>
          <p:spPr bwMode="auto">
            <a:xfrm>
              <a:off x="8557147" y="52431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4" name="Oval 130"/>
            <p:cNvSpPr>
              <a:spLocks noChangeArrowheads="1"/>
            </p:cNvSpPr>
            <p:nvPr userDrawn="1"/>
          </p:nvSpPr>
          <p:spPr bwMode="auto">
            <a:xfrm>
              <a:off x="8642171" y="52431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5" name="Oval 57"/>
            <p:cNvSpPr>
              <a:spLocks noChangeArrowheads="1"/>
            </p:cNvSpPr>
            <p:nvPr userDrawn="1"/>
          </p:nvSpPr>
          <p:spPr bwMode="auto">
            <a:xfrm>
              <a:off x="8729552" y="49810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6" name="Oval 58"/>
            <p:cNvSpPr>
              <a:spLocks noChangeArrowheads="1"/>
            </p:cNvSpPr>
            <p:nvPr userDrawn="1"/>
          </p:nvSpPr>
          <p:spPr bwMode="auto">
            <a:xfrm>
              <a:off x="8899601" y="49810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7" name="Oval 59"/>
            <p:cNvSpPr>
              <a:spLocks noChangeArrowheads="1"/>
            </p:cNvSpPr>
            <p:nvPr userDrawn="1"/>
          </p:nvSpPr>
          <p:spPr bwMode="auto">
            <a:xfrm>
              <a:off x="8814576" y="49810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8" name="Oval 60"/>
            <p:cNvSpPr>
              <a:spLocks noChangeArrowheads="1"/>
            </p:cNvSpPr>
            <p:nvPr userDrawn="1"/>
          </p:nvSpPr>
          <p:spPr bwMode="auto">
            <a:xfrm>
              <a:off x="8987163" y="49810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9" name="Oval 61"/>
            <p:cNvSpPr>
              <a:spLocks noChangeArrowheads="1"/>
            </p:cNvSpPr>
            <p:nvPr userDrawn="1"/>
          </p:nvSpPr>
          <p:spPr bwMode="auto">
            <a:xfrm>
              <a:off x="9072188" y="49810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0" name="Oval 62"/>
            <p:cNvSpPr>
              <a:spLocks noChangeArrowheads="1"/>
            </p:cNvSpPr>
            <p:nvPr userDrawn="1"/>
          </p:nvSpPr>
          <p:spPr bwMode="auto">
            <a:xfrm>
              <a:off x="9157212" y="49810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1" name="Oval 63"/>
            <p:cNvSpPr>
              <a:spLocks noChangeArrowheads="1"/>
            </p:cNvSpPr>
            <p:nvPr userDrawn="1"/>
          </p:nvSpPr>
          <p:spPr bwMode="auto">
            <a:xfrm>
              <a:off x="9243506" y="49810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2" name="Oval 81"/>
            <p:cNvSpPr>
              <a:spLocks noChangeArrowheads="1"/>
            </p:cNvSpPr>
            <p:nvPr userDrawn="1"/>
          </p:nvSpPr>
          <p:spPr bwMode="auto">
            <a:xfrm>
              <a:off x="8729552" y="50660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3" name="Oval 82"/>
            <p:cNvSpPr>
              <a:spLocks noChangeArrowheads="1"/>
            </p:cNvSpPr>
            <p:nvPr userDrawn="1"/>
          </p:nvSpPr>
          <p:spPr bwMode="auto">
            <a:xfrm>
              <a:off x="8814576" y="50660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4" name="Oval 83"/>
            <p:cNvSpPr>
              <a:spLocks noChangeArrowheads="1"/>
            </p:cNvSpPr>
            <p:nvPr userDrawn="1"/>
          </p:nvSpPr>
          <p:spPr bwMode="auto">
            <a:xfrm>
              <a:off x="8899601" y="50660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5" name="Oval 84"/>
            <p:cNvSpPr>
              <a:spLocks noChangeArrowheads="1"/>
            </p:cNvSpPr>
            <p:nvPr userDrawn="1"/>
          </p:nvSpPr>
          <p:spPr bwMode="auto">
            <a:xfrm>
              <a:off x="8987163" y="50660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6" name="Oval 85"/>
            <p:cNvSpPr>
              <a:spLocks noChangeArrowheads="1"/>
            </p:cNvSpPr>
            <p:nvPr userDrawn="1"/>
          </p:nvSpPr>
          <p:spPr bwMode="auto">
            <a:xfrm>
              <a:off x="9072188" y="50660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7" name="Oval 86"/>
            <p:cNvSpPr>
              <a:spLocks noChangeArrowheads="1"/>
            </p:cNvSpPr>
            <p:nvPr userDrawn="1"/>
          </p:nvSpPr>
          <p:spPr bwMode="auto">
            <a:xfrm>
              <a:off x="9157212" y="50660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8" name="Oval 100"/>
            <p:cNvSpPr>
              <a:spLocks noChangeArrowheads="1"/>
            </p:cNvSpPr>
            <p:nvPr userDrawn="1"/>
          </p:nvSpPr>
          <p:spPr bwMode="auto">
            <a:xfrm>
              <a:off x="8729552" y="515107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9" name="Oval 101"/>
            <p:cNvSpPr>
              <a:spLocks noChangeArrowheads="1"/>
            </p:cNvSpPr>
            <p:nvPr userDrawn="1"/>
          </p:nvSpPr>
          <p:spPr bwMode="auto">
            <a:xfrm>
              <a:off x="8814576" y="515107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0" name="Oval 102"/>
            <p:cNvSpPr>
              <a:spLocks noChangeArrowheads="1"/>
            </p:cNvSpPr>
            <p:nvPr userDrawn="1"/>
          </p:nvSpPr>
          <p:spPr bwMode="auto">
            <a:xfrm>
              <a:off x="8899601" y="515107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1" name="Oval 120"/>
            <p:cNvSpPr>
              <a:spLocks noChangeArrowheads="1"/>
            </p:cNvSpPr>
            <p:nvPr userDrawn="1"/>
          </p:nvSpPr>
          <p:spPr bwMode="auto">
            <a:xfrm>
              <a:off x="8729552" y="52386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2" name="Oval 121"/>
            <p:cNvSpPr>
              <a:spLocks noChangeArrowheads="1"/>
            </p:cNvSpPr>
            <p:nvPr userDrawn="1"/>
          </p:nvSpPr>
          <p:spPr bwMode="auto">
            <a:xfrm>
              <a:off x="8814576" y="52386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3" name="Oval 122"/>
            <p:cNvSpPr>
              <a:spLocks noChangeArrowheads="1"/>
            </p:cNvSpPr>
            <p:nvPr userDrawn="1"/>
          </p:nvSpPr>
          <p:spPr bwMode="auto">
            <a:xfrm>
              <a:off x="8899601" y="52386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4" name="Oval 123"/>
            <p:cNvSpPr>
              <a:spLocks noChangeArrowheads="1"/>
            </p:cNvSpPr>
            <p:nvPr userDrawn="1"/>
          </p:nvSpPr>
          <p:spPr bwMode="auto">
            <a:xfrm>
              <a:off x="8987163" y="52386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5" name="Oval 67"/>
            <p:cNvSpPr>
              <a:spLocks noChangeArrowheads="1"/>
            </p:cNvSpPr>
            <p:nvPr userDrawn="1"/>
          </p:nvSpPr>
          <p:spPr bwMode="auto">
            <a:xfrm>
              <a:off x="7698201" y="53313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6" name="Oval 57"/>
            <p:cNvSpPr>
              <a:spLocks noChangeArrowheads="1"/>
            </p:cNvSpPr>
            <p:nvPr userDrawn="1"/>
          </p:nvSpPr>
          <p:spPr bwMode="auto">
            <a:xfrm>
              <a:off x="7785582" y="53267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7" name="Oval 58"/>
            <p:cNvSpPr>
              <a:spLocks noChangeArrowheads="1"/>
            </p:cNvSpPr>
            <p:nvPr userDrawn="1"/>
          </p:nvSpPr>
          <p:spPr bwMode="auto">
            <a:xfrm>
              <a:off x="7955631" y="53267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8" name="Oval 59"/>
            <p:cNvSpPr>
              <a:spLocks noChangeArrowheads="1"/>
            </p:cNvSpPr>
            <p:nvPr userDrawn="1"/>
          </p:nvSpPr>
          <p:spPr bwMode="auto">
            <a:xfrm>
              <a:off x="7870606" y="53267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9" name="Oval 60"/>
            <p:cNvSpPr>
              <a:spLocks noChangeArrowheads="1"/>
            </p:cNvSpPr>
            <p:nvPr userDrawn="1"/>
          </p:nvSpPr>
          <p:spPr bwMode="auto">
            <a:xfrm>
              <a:off x="8043193" y="53267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0" name="Oval 61"/>
            <p:cNvSpPr>
              <a:spLocks noChangeArrowheads="1"/>
            </p:cNvSpPr>
            <p:nvPr userDrawn="1"/>
          </p:nvSpPr>
          <p:spPr bwMode="auto">
            <a:xfrm>
              <a:off x="8128218" y="53267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1" name="Oval 62"/>
            <p:cNvSpPr>
              <a:spLocks noChangeArrowheads="1"/>
            </p:cNvSpPr>
            <p:nvPr userDrawn="1"/>
          </p:nvSpPr>
          <p:spPr bwMode="auto">
            <a:xfrm>
              <a:off x="8213242" y="53267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2" name="Oval 63"/>
            <p:cNvSpPr>
              <a:spLocks noChangeArrowheads="1"/>
            </p:cNvSpPr>
            <p:nvPr userDrawn="1"/>
          </p:nvSpPr>
          <p:spPr bwMode="auto">
            <a:xfrm>
              <a:off x="8299536" y="53267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3" name="Oval 64"/>
            <p:cNvSpPr>
              <a:spLocks noChangeArrowheads="1"/>
            </p:cNvSpPr>
            <p:nvPr userDrawn="1"/>
          </p:nvSpPr>
          <p:spPr bwMode="auto">
            <a:xfrm>
              <a:off x="8384560" y="53267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4" name="Oval 65"/>
            <p:cNvSpPr>
              <a:spLocks noChangeArrowheads="1"/>
            </p:cNvSpPr>
            <p:nvPr userDrawn="1"/>
          </p:nvSpPr>
          <p:spPr bwMode="auto">
            <a:xfrm>
              <a:off x="8469584" y="532676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5" name="Oval 66"/>
            <p:cNvSpPr>
              <a:spLocks noChangeArrowheads="1"/>
            </p:cNvSpPr>
            <p:nvPr userDrawn="1"/>
          </p:nvSpPr>
          <p:spPr bwMode="auto">
            <a:xfrm>
              <a:off x="8557147" y="53267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6" name="Oval 67"/>
            <p:cNvSpPr>
              <a:spLocks noChangeArrowheads="1"/>
            </p:cNvSpPr>
            <p:nvPr userDrawn="1"/>
          </p:nvSpPr>
          <p:spPr bwMode="auto">
            <a:xfrm>
              <a:off x="8642171" y="53267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7" name="Oval 82"/>
            <p:cNvSpPr>
              <a:spLocks noChangeArrowheads="1"/>
            </p:cNvSpPr>
            <p:nvPr userDrawn="1"/>
          </p:nvSpPr>
          <p:spPr bwMode="auto">
            <a:xfrm>
              <a:off x="7870606" y="5411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8" name="Oval 83"/>
            <p:cNvSpPr>
              <a:spLocks noChangeArrowheads="1"/>
            </p:cNvSpPr>
            <p:nvPr userDrawn="1"/>
          </p:nvSpPr>
          <p:spPr bwMode="auto">
            <a:xfrm>
              <a:off x="7955631" y="5411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9" name="Oval 84"/>
            <p:cNvSpPr>
              <a:spLocks noChangeArrowheads="1"/>
            </p:cNvSpPr>
            <p:nvPr userDrawn="1"/>
          </p:nvSpPr>
          <p:spPr bwMode="auto">
            <a:xfrm>
              <a:off x="8043193" y="5411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0" name="Oval 85"/>
            <p:cNvSpPr>
              <a:spLocks noChangeArrowheads="1"/>
            </p:cNvSpPr>
            <p:nvPr userDrawn="1"/>
          </p:nvSpPr>
          <p:spPr bwMode="auto">
            <a:xfrm>
              <a:off x="8128218" y="5411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1" name="Oval 86"/>
            <p:cNvSpPr>
              <a:spLocks noChangeArrowheads="1"/>
            </p:cNvSpPr>
            <p:nvPr userDrawn="1"/>
          </p:nvSpPr>
          <p:spPr bwMode="auto">
            <a:xfrm>
              <a:off x="8213242" y="5411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2" name="Oval 90"/>
            <p:cNvSpPr>
              <a:spLocks noChangeArrowheads="1"/>
            </p:cNvSpPr>
            <p:nvPr userDrawn="1"/>
          </p:nvSpPr>
          <p:spPr bwMode="auto">
            <a:xfrm>
              <a:off x="8557147" y="5411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3" name="Oval 91"/>
            <p:cNvSpPr>
              <a:spLocks noChangeArrowheads="1"/>
            </p:cNvSpPr>
            <p:nvPr userDrawn="1"/>
          </p:nvSpPr>
          <p:spPr bwMode="auto">
            <a:xfrm>
              <a:off x="8642171" y="5411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4" name="Oval 110"/>
            <p:cNvSpPr>
              <a:spLocks noChangeArrowheads="1"/>
            </p:cNvSpPr>
            <p:nvPr userDrawn="1"/>
          </p:nvSpPr>
          <p:spPr bwMode="auto">
            <a:xfrm>
              <a:off x="8642171" y="549681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5" name="Oval 57"/>
            <p:cNvSpPr>
              <a:spLocks noChangeArrowheads="1"/>
            </p:cNvSpPr>
            <p:nvPr userDrawn="1"/>
          </p:nvSpPr>
          <p:spPr bwMode="auto">
            <a:xfrm>
              <a:off x="8729552" y="53222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6" name="Oval 58"/>
            <p:cNvSpPr>
              <a:spLocks noChangeArrowheads="1"/>
            </p:cNvSpPr>
            <p:nvPr userDrawn="1"/>
          </p:nvSpPr>
          <p:spPr bwMode="auto">
            <a:xfrm>
              <a:off x="8899601" y="532221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7" name="Oval 59"/>
            <p:cNvSpPr>
              <a:spLocks noChangeArrowheads="1"/>
            </p:cNvSpPr>
            <p:nvPr userDrawn="1"/>
          </p:nvSpPr>
          <p:spPr bwMode="auto">
            <a:xfrm>
              <a:off x="8814576" y="53222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8" name="Oval 60"/>
            <p:cNvSpPr>
              <a:spLocks noChangeArrowheads="1"/>
            </p:cNvSpPr>
            <p:nvPr userDrawn="1"/>
          </p:nvSpPr>
          <p:spPr bwMode="auto">
            <a:xfrm>
              <a:off x="8987163" y="53222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9" name="Oval 81"/>
            <p:cNvSpPr>
              <a:spLocks noChangeArrowheads="1"/>
            </p:cNvSpPr>
            <p:nvPr userDrawn="1"/>
          </p:nvSpPr>
          <p:spPr bwMode="auto">
            <a:xfrm>
              <a:off x="8729552" y="5407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0" name="Oval 100"/>
            <p:cNvSpPr>
              <a:spLocks noChangeArrowheads="1"/>
            </p:cNvSpPr>
            <p:nvPr userDrawn="1"/>
          </p:nvSpPr>
          <p:spPr bwMode="auto">
            <a:xfrm>
              <a:off x="8729552" y="549226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1" name="Oval 120"/>
            <p:cNvSpPr>
              <a:spLocks noChangeArrowheads="1"/>
            </p:cNvSpPr>
            <p:nvPr userDrawn="1"/>
          </p:nvSpPr>
          <p:spPr bwMode="auto">
            <a:xfrm>
              <a:off x="8729552" y="55798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2" name="Oval 84"/>
            <p:cNvSpPr>
              <a:spLocks noChangeArrowheads="1"/>
            </p:cNvSpPr>
            <p:nvPr userDrawn="1"/>
          </p:nvSpPr>
          <p:spPr bwMode="auto">
            <a:xfrm>
              <a:off x="5211283" y="267630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3" name="Oval 85"/>
            <p:cNvSpPr>
              <a:spLocks noChangeArrowheads="1"/>
            </p:cNvSpPr>
            <p:nvPr userDrawn="1"/>
          </p:nvSpPr>
          <p:spPr bwMode="auto">
            <a:xfrm>
              <a:off x="5296308" y="267630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4" name="Oval 86"/>
            <p:cNvSpPr>
              <a:spLocks noChangeArrowheads="1"/>
            </p:cNvSpPr>
            <p:nvPr userDrawn="1"/>
          </p:nvSpPr>
          <p:spPr bwMode="auto">
            <a:xfrm>
              <a:off x="5381332" y="267630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5" name="Oval 87"/>
            <p:cNvSpPr>
              <a:spLocks noChangeArrowheads="1"/>
            </p:cNvSpPr>
            <p:nvPr userDrawn="1"/>
          </p:nvSpPr>
          <p:spPr bwMode="auto">
            <a:xfrm>
              <a:off x="5467626" y="267630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6" name="Oval 103"/>
            <p:cNvSpPr>
              <a:spLocks noChangeArrowheads="1"/>
            </p:cNvSpPr>
            <p:nvPr userDrawn="1"/>
          </p:nvSpPr>
          <p:spPr bwMode="auto">
            <a:xfrm>
              <a:off x="5211283" y="2761325"/>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7" name="Oval 104"/>
            <p:cNvSpPr>
              <a:spLocks noChangeArrowheads="1"/>
            </p:cNvSpPr>
            <p:nvPr userDrawn="1"/>
          </p:nvSpPr>
          <p:spPr bwMode="auto">
            <a:xfrm>
              <a:off x="5296308" y="2761325"/>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8" name="Oval 105"/>
            <p:cNvSpPr>
              <a:spLocks noChangeArrowheads="1"/>
            </p:cNvSpPr>
            <p:nvPr userDrawn="1"/>
          </p:nvSpPr>
          <p:spPr bwMode="auto">
            <a:xfrm>
              <a:off x="5381332" y="2761325"/>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9" name="Oval 106"/>
            <p:cNvSpPr>
              <a:spLocks noChangeArrowheads="1"/>
            </p:cNvSpPr>
            <p:nvPr userDrawn="1"/>
          </p:nvSpPr>
          <p:spPr bwMode="auto">
            <a:xfrm>
              <a:off x="5467626" y="2761325"/>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0" name="Oval 107"/>
            <p:cNvSpPr>
              <a:spLocks noChangeArrowheads="1"/>
            </p:cNvSpPr>
            <p:nvPr userDrawn="1"/>
          </p:nvSpPr>
          <p:spPr bwMode="auto">
            <a:xfrm>
              <a:off x="5552650" y="2761325"/>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1" name="Oval 108"/>
            <p:cNvSpPr>
              <a:spLocks noChangeArrowheads="1"/>
            </p:cNvSpPr>
            <p:nvPr userDrawn="1"/>
          </p:nvSpPr>
          <p:spPr bwMode="auto">
            <a:xfrm>
              <a:off x="5637674" y="2761325"/>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2" name="Oval 124"/>
            <p:cNvSpPr>
              <a:spLocks noChangeArrowheads="1"/>
            </p:cNvSpPr>
            <p:nvPr userDrawn="1"/>
          </p:nvSpPr>
          <p:spPr bwMode="auto">
            <a:xfrm>
              <a:off x="5296308" y="284888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3" name="Oval 125"/>
            <p:cNvSpPr>
              <a:spLocks noChangeArrowheads="1"/>
            </p:cNvSpPr>
            <p:nvPr userDrawn="1"/>
          </p:nvSpPr>
          <p:spPr bwMode="auto">
            <a:xfrm>
              <a:off x="5381332" y="284888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4" name="Oval 126"/>
            <p:cNvSpPr>
              <a:spLocks noChangeArrowheads="1"/>
            </p:cNvSpPr>
            <p:nvPr userDrawn="1"/>
          </p:nvSpPr>
          <p:spPr bwMode="auto">
            <a:xfrm>
              <a:off x="5467626" y="284888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5" name="Oval 127"/>
            <p:cNvSpPr>
              <a:spLocks noChangeArrowheads="1"/>
            </p:cNvSpPr>
            <p:nvPr userDrawn="1"/>
          </p:nvSpPr>
          <p:spPr bwMode="auto">
            <a:xfrm>
              <a:off x="5552650" y="284888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6" name="Oval 128"/>
            <p:cNvSpPr>
              <a:spLocks noChangeArrowheads="1"/>
            </p:cNvSpPr>
            <p:nvPr userDrawn="1"/>
          </p:nvSpPr>
          <p:spPr bwMode="auto">
            <a:xfrm>
              <a:off x="5637674" y="284888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7" name="Oval 129"/>
            <p:cNvSpPr>
              <a:spLocks noChangeArrowheads="1"/>
            </p:cNvSpPr>
            <p:nvPr userDrawn="1"/>
          </p:nvSpPr>
          <p:spPr bwMode="auto">
            <a:xfrm>
              <a:off x="5725237" y="284888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8" name="Oval 130"/>
            <p:cNvSpPr>
              <a:spLocks noChangeArrowheads="1"/>
            </p:cNvSpPr>
            <p:nvPr userDrawn="1"/>
          </p:nvSpPr>
          <p:spPr bwMode="auto">
            <a:xfrm>
              <a:off x="5810261" y="284888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9" name="Oval 126"/>
            <p:cNvSpPr>
              <a:spLocks noChangeArrowheads="1"/>
            </p:cNvSpPr>
            <p:nvPr userDrawn="1"/>
          </p:nvSpPr>
          <p:spPr bwMode="auto">
            <a:xfrm>
              <a:off x="6411596" y="2844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0" name="Oval 127"/>
            <p:cNvSpPr>
              <a:spLocks noChangeArrowheads="1"/>
            </p:cNvSpPr>
            <p:nvPr userDrawn="1"/>
          </p:nvSpPr>
          <p:spPr bwMode="auto">
            <a:xfrm>
              <a:off x="6496620" y="2844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1" name="Oval 128"/>
            <p:cNvSpPr>
              <a:spLocks noChangeArrowheads="1"/>
            </p:cNvSpPr>
            <p:nvPr userDrawn="1"/>
          </p:nvSpPr>
          <p:spPr bwMode="auto">
            <a:xfrm>
              <a:off x="6581644" y="284433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1822" name="正方形/長方形 1821"/>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1152758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NRIロゴ">
    <p:spTree>
      <p:nvGrpSpPr>
        <p:cNvPr id="1" name=""/>
        <p:cNvGrpSpPr/>
        <p:nvPr/>
      </p:nvGrpSpPr>
      <p:grpSpPr>
        <a:xfrm>
          <a:off x="0" y="0"/>
          <a:ext cx="0" cy="0"/>
          <a:chOff x="0" y="0"/>
          <a:chExt cx="0" cy="0"/>
        </a:xfrm>
      </p:grpSpPr>
      <p:grpSp>
        <p:nvGrpSpPr>
          <p:cNvPr id="32" name="グループ化 31"/>
          <p:cNvGrpSpPr>
            <a:grpSpLocks noChangeAspect="1"/>
          </p:cNvGrpSpPr>
          <p:nvPr userDrawn="1"/>
        </p:nvGrpSpPr>
        <p:grpSpPr>
          <a:xfrm>
            <a:off x="2216696" y="1917120"/>
            <a:ext cx="5409096" cy="2592000"/>
            <a:chOff x="539552" y="3284984"/>
            <a:chExt cx="6537211" cy="3132584"/>
          </a:xfrm>
        </p:grpSpPr>
        <p:pic>
          <p:nvPicPr>
            <p:cNvPr id="33" name="Picture 300"/>
            <p:cNvPicPr>
              <a:picLocks noChangeAspect="1" noChangeArrowheads="1"/>
            </p:cNvPicPr>
            <p:nvPr/>
          </p:nvPicPr>
          <p:blipFill>
            <a:blip r:embed="rId2" cstate="print"/>
            <a:srcRect/>
            <a:stretch>
              <a:fillRect/>
            </a:stretch>
          </p:blipFill>
          <p:spPr bwMode="auto">
            <a:xfrm>
              <a:off x="2298908" y="3959694"/>
              <a:ext cx="4753741" cy="1839131"/>
            </a:xfrm>
            <a:prstGeom prst="rect">
              <a:avLst/>
            </a:prstGeom>
            <a:noFill/>
            <a:ln w="9525">
              <a:noFill/>
              <a:miter lim="800000"/>
              <a:headEnd/>
              <a:tailEnd/>
            </a:ln>
          </p:spPr>
        </p:pic>
        <p:sp>
          <p:nvSpPr>
            <p:cNvPr id="34" name="Freeform 290"/>
            <p:cNvSpPr>
              <a:spLocks noChangeAspect="1"/>
            </p:cNvSpPr>
            <p:nvPr userDrawn="1"/>
          </p:nvSpPr>
          <p:spPr bwMode="auto">
            <a:xfrm>
              <a:off x="3112261" y="3291008"/>
              <a:ext cx="397655" cy="1481953"/>
            </a:xfrm>
            <a:custGeom>
              <a:avLst/>
              <a:gdLst/>
              <a:ahLst/>
              <a:cxnLst>
                <a:cxn ang="0">
                  <a:pos x="132" y="0"/>
                </a:cxn>
                <a:cxn ang="0">
                  <a:pos x="0" y="0"/>
                </a:cxn>
                <a:cxn ang="0">
                  <a:pos x="0" y="0"/>
                </a:cxn>
                <a:cxn ang="0">
                  <a:pos x="5" y="121"/>
                </a:cxn>
                <a:cxn ang="0">
                  <a:pos x="7" y="183"/>
                </a:cxn>
                <a:cxn ang="0">
                  <a:pos x="8" y="246"/>
                </a:cxn>
                <a:cxn ang="0">
                  <a:pos x="8" y="246"/>
                </a:cxn>
                <a:cxn ang="0">
                  <a:pos x="7" y="310"/>
                </a:cxn>
                <a:cxn ang="0">
                  <a:pos x="5" y="372"/>
                </a:cxn>
                <a:cxn ang="0">
                  <a:pos x="0" y="492"/>
                </a:cxn>
                <a:cxn ang="0">
                  <a:pos x="132" y="492"/>
                </a:cxn>
                <a:cxn ang="0">
                  <a:pos x="132" y="492"/>
                </a:cxn>
                <a:cxn ang="0">
                  <a:pos x="127" y="372"/>
                </a:cxn>
                <a:cxn ang="0">
                  <a:pos x="124" y="310"/>
                </a:cxn>
                <a:cxn ang="0">
                  <a:pos x="124" y="246"/>
                </a:cxn>
                <a:cxn ang="0">
                  <a:pos x="124" y="246"/>
                </a:cxn>
                <a:cxn ang="0">
                  <a:pos x="124" y="183"/>
                </a:cxn>
                <a:cxn ang="0">
                  <a:pos x="127" y="121"/>
                </a:cxn>
                <a:cxn ang="0">
                  <a:pos x="132" y="0"/>
                </a:cxn>
                <a:cxn ang="0">
                  <a:pos x="132" y="0"/>
                </a:cxn>
              </a:cxnLst>
              <a:rect l="0" t="0" r="r" b="b"/>
              <a:pathLst>
                <a:path w="132" h="492">
                  <a:moveTo>
                    <a:pt x="132" y="0"/>
                  </a:moveTo>
                  <a:lnTo>
                    <a:pt x="0" y="0"/>
                  </a:lnTo>
                  <a:lnTo>
                    <a:pt x="0" y="0"/>
                  </a:lnTo>
                  <a:lnTo>
                    <a:pt x="5" y="121"/>
                  </a:lnTo>
                  <a:lnTo>
                    <a:pt x="7" y="183"/>
                  </a:lnTo>
                  <a:lnTo>
                    <a:pt x="8" y="246"/>
                  </a:lnTo>
                  <a:lnTo>
                    <a:pt x="8" y="246"/>
                  </a:lnTo>
                  <a:lnTo>
                    <a:pt x="7" y="310"/>
                  </a:lnTo>
                  <a:lnTo>
                    <a:pt x="5" y="372"/>
                  </a:lnTo>
                  <a:lnTo>
                    <a:pt x="0" y="492"/>
                  </a:lnTo>
                  <a:lnTo>
                    <a:pt x="132" y="492"/>
                  </a:lnTo>
                  <a:lnTo>
                    <a:pt x="132" y="492"/>
                  </a:lnTo>
                  <a:lnTo>
                    <a:pt x="127" y="372"/>
                  </a:lnTo>
                  <a:lnTo>
                    <a:pt x="124" y="310"/>
                  </a:lnTo>
                  <a:lnTo>
                    <a:pt x="124" y="246"/>
                  </a:lnTo>
                  <a:lnTo>
                    <a:pt x="124" y="246"/>
                  </a:lnTo>
                  <a:lnTo>
                    <a:pt x="124" y="183"/>
                  </a:lnTo>
                  <a:lnTo>
                    <a:pt x="127" y="121"/>
                  </a:lnTo>
                  <a:lnTo>
                    <a:pt x="132" y="0"/>
                  </a:lnTo>
                  <a:lnTo>
                    <a:pt x="132" y="0"/>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5" name="Freeform 291"/>
            <p:cNvSpPr>
              <a:spLocks noChangeAspect="1"/>
            </p:cNvSpPr>
            <p:nvPr userDrawn="1"/>
          </p:nvSpPr>
          <p:spPr bwMode="auto">
            <a:xfrm>
              <a:off x="539552" y="3284984"/>
              <a:ext cx="2536558" cy="1494002"/>
            </a:xfrm>
            <a:custGeom>
              <a:avLst/>
              <a:gdLst/>
              <a:ahLst/>
              <a:cxnLst>
                <a:cxn ang="0">
                  <a:pos x="670" y="265"/>
                </a:cxn>
                <a:cxn ang="0">
                  <a:pos x="719" y="240"/>
                </a:cxn>
                <a:cxn ang="0">
                  <a:pos x="757" y="208"/>
                </a:cxn>
                <a:cxn ang="0">
                  <a:pos x="780" y="168"/>
                </a:cxn>
                <a:cxn ang="0">
                  <a:pos x="786" y="148"/>
                </a:cxn>
                <a:cxn ang="0">
                  <a:pos x="788" y="127"/>
                </a:cxn>
                <a:cxn ang="0">
                  <a:pos x="788" y="115"/>
                </a:cxn>
                <a:cxn ang="0">
                  <a:pos x="784" y="92"/>
                </a:cxn>
                <a:cxn ang="0">
                  <a:pos x="776" y="72"/>
                </a:cxn>
                <a:cxn ang="0">
                  <a:pos x="765" y="54"/>
                </a:cxn>
                <a:cxn ang="0">
                  <a:pos x="757" y="46"/>
                </a:cxn>
                <a:cxn ang="0">
                  <a:pos x="724" y="22"/>
                </a:cxn>
                <a:cxn ang="0">
                  <a:pos x="683" y="8"/>
                </a:cxn>
                <a:cxn ang="0">
                  <a:pos x="637" y="2"/>
                </a:cxn>
                <a:cxn ang="0">
                  <a:pos x="586" y="0"/>
                </a:cxn>
                <a:cxn ang="0">
                  <a:pos x="529" y="2"/>
                </a:cxn>
                <a:cxn ang="0">
                  <a:pos x="413" y="5"/>
                </a:cxn>
                <a:cxn ang="0">
                  <a:pos x="364" y="5"/>
                </a:cxn>
                <a:cxn ang="0">
                  <a:pos x="372" y="167"/>
                </a:cxn>
                <a:cxn ang="0">
                  <a:pos x="373" y="313"/>
                </a:cxn>
                <a:cxn ang="0">
                  <a:pos x="311" y="242"/>
                </a:cxn>
                <a:cxn ang="0">
                  <a:pos x="187" y="86"/>
                </a:cxn>
                <a:cxn ang="0">
                  <a:pos x="0" y="5"/>
                </a:cxn>
                <a:cxn ang="0">
                  <a:pos x="7" y="126"/>
                </a:cxn>
                <a:cxn ang="0">
                  <a:pos x="10" y="251"/>
                </a:cxn>
                <a:cxn ang="0">
                  <a:pos x="8" y="315"/>
                </a:cxn>
                <a:cxn ang="0">
                  <a:pos x="0" y="497"/>
                </a:cxn>
                <a:cxn ang="0">
                  <a:pos x="107" y="497"/>
                </a:cxn>
                <a:cxn ang="0">
                  <a:pos x="97" y="319"/>
                </a:cxn>
                <a:cxn ang="0">
                  <a:pos x="95" y="165"/>
                </a:cxn>
                <a:cxn ang="0">
                  <a:pos x="162" y="242"/>
                </a:cxn>
                <a:cxn ang="0">
                  <a:pos x="299" y="410"/>
                </a:cxn>
                <a:cxn ang="0">
                  <a:pos x="362" y="497"/>
                </a:cxn>
                <a:cxn ang="0">
                  <a:pos x="473" y="497"/>
                </a:cxn>
                <a:cxn ang="0">
                  <a:pos x="467" y="315"/>
                </a:cxn>
                <a:cxn ang="0">
                  <a:pos x="465" y="251"/>
                </a:cxn>
                <a:cxn ang="0">
                  <a:pos x="468" y="68"/>
                </a:cxn>
                <a:cxn ang="0">
                  <a:pos x="502" y="67"/>
                </a:cxn>
                <a:cxn ang="0">
                  <a:pos x="543" y="67"/>
                </a:cxn>
                <a:cxn ang="0">
                  <a:pos x="591" y="72"/>
                </a:cxn>
                <a:cxn ang="0">
                  <a:pos x="618" y="84"/>
                </a:cxn>
                <a:cxn ang="0">
                  <a:pos x="630" y="94"/>
                </a:cxn>
                <a:cxn ang="0">
                  <a:pos x="643" y="113"/>
                </a:cxn>
                <a:cxn ang="0">
                  <a:pos x="649" y="145"/>
                </a:cxn>
                <a:cxn ang="0">
                  <a:pos x="648" y="154"/>
                </a:cxn>
                <a:cxn ang="0">
                  <a:pos x="643" y="175"/>
                </a:cxn>
                <a:cxn ang="0">
                  <a:pos x="634" y="192"/>
                </a:cxn>
                <a:cxn ang="0">
                  <a:pos x="618" y="208"/>
                </a:cxn>
                <a:cxn ang="0">
                  <a:pos x="589" y="227"/>
                </a:cxn>
                <a:cxn ang="0">
                  <a:pos x="542" y="245"/>
                </a:cxn>
                <a:cxn ang="0">
                  <a:pos x="515" y="253"/>
                </a:cxn>
                <a:cxn ang="0">
                  <a:pos x="603" y="370"/>
                </a:cxn>
                <a:cxn ang="0">
                  <a:pos x="689" y="497"/>
                </a:cxn>
                <a:cxn ang="0">
                  <a:pos x="843" y="497"/>
                </a:cxn>
                <a:cxn ang="0">
                  <a:pos x="707" y="318"/>
                </a:cxn>
                <a:cxn ang="0">
                  <a:pos x="670" y="265"/>
                </a:cxn>
              </a:cxnLst>
              <a:rect l="0" t="0" r="r" b="b"/>
              <a:pathLst>
                <a:path w="843" h="497">
                  <a:moveTo>
                    <a:pt x="670" y="265"/>
                  </a:moveTo>
                  <a:lnTo>
                    <a:pt x="670" y="265"/>
                  </a:lnTo>
                  <a:lnTo>
                    <a:pt x="697" y="254"/>
                  </a:lnTo>
                  <a:lnTo>
                    <a:pt x="719" y="240"/>
                  </a:lnTo>
                  <a:lnTo>
                    <a:pt x="740" y="226"/>
                  </a:lnTo>
                  <a:lnTo>
                    <a:pt x="757" y="208"/>
                  </a:lnTo>
                  <a:lnTo>
                    <a:pt x="770" y="189"/>
                  </a:lnTo>
                  <a:lnTo>
                    <a:pt x="780" y="168"/>
                  </a:lnTo>
                  <a:lnTo>
                    <a:pt x="784" y="159"/>
                  </a:lnTo>
                  <a:lnTo>
                    <a:pt x="786" y="148"/>
                  </a:lnTo>
                  <a:lnTo>
                    <a:pt x="788" y="138"/>
                  </a:lnTo>
                  <a:lnTo>
                    <a:pt x="788" y="127"/>
                  </a:lnTo>
                  <a:lnTo>
                    <a:pt x="788" y="127"/>
                  </a:lnTo>
                  <a:lnTo>
                    <a:pt x="788" y="115"/>
                  </a:lnTo>
                  <a:lnTo>
                    <a:pt x="786" y="103"/>
                  </a:lnTo>
                  <a:lnTo>
                    <a:pt x="784" y="92"/>
                  </a:lnTo>
                  <a:lnTo>
                    <a:pt x="781" y="81"/>
                  </a:lnTo>
                  <a:lnTo>
                    <a:pt x="776" y="72"/>
                  </a:lnTo>
                  <a:lnTo>
                    <a:pt x="770" y="62"/>
                  </a:lnTo>
                  <a:lnTo>
                    <a:pt x="765" y="54"/>
                  </a:lnTo>
                  <a:lnTo>
                    <a:pt x="757" y="46"/>
                  </a:lnTo>
                  <a:lnTo>
                    <a:pt x="757" y="46"/>
                  </a:lnTo>
                  <a:lnTo>
                    <a:pt x="742" y="32"/>
                  </a:lnTo>
                  <a:lnTo>
                    <a:pt x="724" y="22"/>
                  </a:lnTo>
                  <a:lnTo>
                    <a:pt x="705" y="14"/>
                  </a:lnTo>
                  <a:lnTo>
                    <a:pt x="683" y="8"/>
                  </a:lnTo>
                  <a:lnTo>
                    <a:pt x="661" y="5"/>
                  </a:lnTo>
                  <a:lnTo>
                    <a:pt x="637" y="2"/>
                  </a:lnTo>
                  <a:lnTo>
                    <a:pt x="611" y="2"/>
                  </a:lnTo>
                  <a:lnTo>
                    <a:pt x="586" y="0"/>
                  </a:lnTo>
                  <a:lnTo>
                    <a:pt x="586" y="0"/>
                  </a:lnTo>
                  <a:lnTo>
                    <a:pt x="529" y="2"/>
                  </a:lnTo>
                  <a:lnTo>
                    <a:pt x="470" y="3"/>
                  </a:lnTo>
                  <a:lnTo>
                    <a:pt x="413" y="5"/>
                  </a:lnTo>
                  <a:lnTo>
                    <a:pt x="364" y="5"/>
                  </a:lnTo>
                  <a:lnTo>
                    <a:pt x="364" y="5"/>
                  </a:lnTo>
                  <a:lnTo>
                    <a:pt x="368" y="86"/>
                  </a:lnTo>
                  <a:lnTo>
                    <a:pt x="372" y="167"/>
                  </a:lnTo>
                  <a:lnTo>
                    <a:pt x="373" y="243"/>
                  </a:lnTo>
                  <a:lnTo>
                    <a:pt x="373" y="313"/>
                  </a:lnTo>
                  <a:lnTo>
                    <a:pt x="373" y="313"/>
                  </a:lnTo>
                  <a:lnTo>
                    <a:pt x="311" y="242"/>
                  </a:lnTo>
                  <a:lnTo>
                    <a:pt x="249" y="165"/>
                  </a:lnTo>
                  <a:lnTo>
                    <a:pt x="187" y="86"/>
                  </a:lnTo>
                  <a:lnTo>
                    <a:pt x="129" y="5"/>
                  </a:lnTo>
                  <a:lnTo>
                    <a:pt x="0" y="5"/>
                  </a:lnTo>
                  <a:lnTo>
                    <a:pt x="0" y="5"/>
                  </a:lnTo>
                  <a:lnTo>
                    <a:pt x="7" y="126"/>
                  </a:lnTo>
                  <a:lnTo>
                    <a:pt x="8" y="188"/>
                  </a:lnTo>
                  <a:lnTo>
                    <a:pt x="10" y="251"/>
                  </a:lnTo>
                  <a:lnTo>
                    <a:pt x="10" y="251"/>
                  </a:lnTo>
                  <a:lnTo>
                    <a:pt x="8" y="315"/>
                  </a:lnTo>
                  <a:lnTo>
                    <a:pt x="7" y="377"/>
                  </a:lnTo>
                  <a:lnTo>
                    <a:pt x="0" y="497"/>
                  </a:lnTo>
                  <a:lnTo>
                    <a:pt x="107" y="497"/>
                  </a:lnTo>
                  <a:lnTo>
                    <a:pt x="107" y="497"/>
                  </a:lnTo>
                  <a:lnTo>
                    <a:pt x="100" y="408"/>
                  </a:lnTo>
                  <a:lnTo>
                    <a:pt x="97" y="319"/>
                  </a:lnTo>
                  <a:lnTo>
                    <a:pt x="95" y="238"/>
                  </a:lnTo>
                  <a:lnTo>
                    <a:pt x="95" y="165"/>
                  </a:lnTo>
                  <a:lnTo>
                    <a:pt x="95" y="165"/>
                  </a:lnTo>
                  <a:lnTo>
                    <a:pt x="162" y="242"/>
                  </a:lnTo>
                  <a:lnTo>
                    <a:pt x="230" y="324"/>
                  </a:lnTo>
                  <a:lnTo>
                    <a:pt x="299" y="410"/>
                  </a:lnTo>
                  <a:lnTo>
                    <a:pt x="330" y="454"/>
                  </a:lnTo>
                  <a:lnTo>
                    <a:pt x="362" y="497"/>
                  </a:lnTo>
                  <a:lnTo>
                    <a:pt x="473" y="497"/>
                  </a:lnTo>
                  <a:lnTo>
                    <a:pt x="473" y="497"/>
                  </a:lnTo>
                  <a:lnTo>
                    <a:pt x="468" y="377"/>
                  </a:lnTo>
                  <a:lnTo>
                    <a:pt x="467" y="315"/>
                  </a:lnTo>
                  <a:lnTo>
                    <a:pt x="465" y="251"/>
                  </a:lnTo>
                  <a:lnTo>
                    <a:pt x="465" y="251"/>
                  </a:lnTo>
                  <a:lnTo>
                    <a:pt x="465" y="159"/>
                  </a:lnTo>
                  <a:lnTo>
                    <a:pt x="468" y="68"/>
                  </a:lnTo>
                  <a:lnTo>
                    <a:pt x="468" y="68"/>
                  </a:lnTo>
                  <a:lnTo>
                    <a:pt x="502" y="67"/>
                  </a:lnTo>
                  <a:lnTo>
                    <a:pt x="543" y="67"/>
                  </a:lnTo>
                  <a:lnTo>
                    <a:pt x="543" y="67"/>
                  </a:lnTo>
                  <a:lnTo>
                    <a:pt x="568" y="68"/>
                  </a:lnTo>
                  <a:lnTo>
                    <a:pt x="591" y="72"/>
                  </a:lnTo>
                  <a:lnTo>
                    <a:pt x="610" y="80"/>
                  </a:lnTo>
                  <a:lnTo>
                    <a:pt x="618" y="84"/>
                  </a:lnTo>
                  <a:lnTo>
                    <a:pt x="624" y="89"/>
                  </a:lnTo>
                  <a:lnTo>
                    <a:pt x="630" y="94"/>
                  </a:lnTo>
                  <a:lnTo>
                    <a:pt x="635" y="100"/>
                  </a:lnTo>
                  <a:lnTo>
                    <a:pt x="643" y="113"/>
                  </a:lnTo>
                  <a:lnTo>
                    <a:pt x="648" y="127"/>
                  </a:lnTo>
                  <a:lnTo>
                    <a:pt x="649" y="145"/>
                  </a:lnTo>
                  <a:lnTo>
                    <a:pt x="649" y="145"/>
                  </a:lnTo>
                  <a:lnTo>
                    <a:pt x="648" y="154"/>
                  </a:lnTo>
                  <a:lnTo>
                    <a:pt x="646" y="165"/>
                  </a:lnTo>
                  <a:lnTo>
                    <a:pt x="643" y="175"/>
                  </a:lnTo>
                  <a:lnTo>
                    <a:pt x="638" y="184"/>
                  </a:lnTo>
                  <a:lnTo>
                    <a:pt x="634" y="192"/>
                  </a:lnTo>
                  <a:lnTo>
                    <a:pt x="626" y="200"/>
                  </a:lnTo>
                  <a:lnTo>
                    <a:pt x="618" y="208"/>
                  </a:lnTo>
                  <a:lnTo>
                    <a:pt x="610" y="215"/>
                  </a:lnTo>
                  <a:lnTo>
                    <a:pt x="589" y="227"/>
                  </a:lnTo>
                  <a:lnTo>
                    <a:pt x="567" y="237"/>
                  </a:lnTo>
                  <a:lnTo>
                    <a:pt x="542" y="245"/>
                  </a:lnTo>
                  <a:lnTo>
                    <a:pt x="515" y="253"/>
                  </a:lnTo>
                  <a:lnTo>
                    <a:pt x="515" y="253"/>
                  </a:lnTo>
                  <a:lnTo>
                    <a:pt x="557" y="308"/>
                  </a:lnTo>
                  <a:lnTo>
                    <a:pt x="603" y="370"/>
                  </a:lnTo>
                  <a:lnTo>
                    <a:pt x="648" y="435"/>
                  </a:lnTo>
                  <a:lnTo>
                    <a:pt x="689" y="497"/>
                  </a:lnTo>
                  <a:lnTo>
                    <a:pt x="843" y="497"/>
                  </a:lnTo>
                  <a:lnTo>
                    <a:pt x="843" y="497"/>
                  </a:lnTo>
                  <a:lnTo>
                    <a:pt x="748" y="375"/>
                  </a:lnTo>
                  <a:lnTo>
                    <a:pt x="707" y="318"/>
                  </a:lnTo>
                  <a:lnTo>
                    <a:pt x="670" y="265"/>
                  </a:lnTo>
                  <a:lnTo>
                    <a:pt x="670" y="265"/>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6" name="Freeform 292"/>
            <p:cNvSpPr>
              <a:spLocks noChangeAspect="1"/>
            </p:cNvSpPr>
            <p:nvPr userDrawn="1"/>
          </p:nvSpPr>
          <p:spPr bwMode="auto">
            <a:xfrm>
              <a:off x="3967822" y="4507897"/>
              <a:ext cx="518157" cy="692783"/>
            </a:xfrm>
            <a:custGeom>
              <a:avLst/>
              <a:gdLst/>
              <a:ahLst/>
              <a:cxnLst>
                <a:cxn ang="0">
                  <a:pos x="103" y="114"/>
                </a:cxn>
                <a:cxn ang="0">
                  <a:pos x="171" y="114"/>
                </a:cxn>
                <a:cxn ang="0">
                  <a:pos x="171" y="97"/>
                </a:cxn>
                <a:cxn ang="0">
                  <a:pos x="97" y="97"/>
                </a:cxn>
                <a:cxn ang="0">
                  <a:pos x="97" y="54"/>
                </a:cxn>
                <a:cxn ang="0">
                  <a:pos x="159" y="54"/>
                </a:cxn>
                <a:cxn ang="0">
                  <a:pos x="159" y="36"/>
                </a:cxn>
                <a:cxn ang="0">
                  <a:pos x="97" y="36"/>
                </a:cxn>
                <a:cxn ang="0">
                  <a:pos x="97" y="0"/>
                </a:cxn>
                <a:cxn ang="0">
                  <a:pos x="76" y="0"/>
                </a:cxn>
                <a:cxn ang="0">
                  <a:pos x="76" y="36"/>
                </a:cxn>
                <a:cxn ang="0">
                  <a:pos x="14" y="36"/>
                </a:cxn>
                <a:cxn ang="0">
                  <a:pos x="14" y="54"/>
                </a:cxn>
                <a:cxn ang="0">
                  <a:pos x="76" y="54"/>
                </a:cxn>
                <a:cxn ang="0">
                  <a:pos x="76" y="97"/>
                </a:cxn>
                <a:cxn ang="0">
                  <a:pos x="3" y="97"/>
                </a:cxn>
                <a:cxn ang="0">
                  <a:pos x="3" y="114"/>
                </a:cxn>
                <a:cxn ang="0">
                  <a:pos x="70" y="114"/>
                </a:cxn>
                <a:cxn ang="0">
                  <a:pos x="70" y="114"/>
                </a:cxn>
                <a:cxn ang="0">
                  <a:pos x="54" y="135"/>
                </a:cxn>
                <a:cxn ang="0">
                  <a:pos x="38" y="155"/>
                </a:cxn>
                <a:cxn ang="0">
                  <a:pos x="19" y="174"/>
                </a:cxn>
                <a:cxn ang="0">
                  <a:pos x="0" y="192"/>
                </a:cxn>
                <a:cxn ang="0">
                  <a:pos x="11" y="208"/>
                </a:cxn>
                <a:cxn ang="0">
                  <a:pos x="11" y="208"/>
                </a:cxn>
                <a:cxn ang="0">
                  <a:pos x="29" y="192"/>
                </a:cxn>
                <a:cxn ang="0">
                  <a:pos x="46" y="173"/>
                </a:cxn>
                <a:cxn ang="0">
                  <a:pos x="62" y="154"/>
                </a:cxn>
                <a:cxn ang="0">
                  <a:pos x="76" y="133"/>
                </a:cxn>
                <a:cxn ang="0">
                  <a:pos x="76" y="228"/>
                </a:cxn>
                <a:cxn ang="0">
                  <a:pos x="97" y="228"/>
                </a:cxn>
                <a:cxn ang="0">
                  <a:pos x="97" y="133"/>
                </a:cxn>
                <a:cxn ang="0">
                  <a:pos x="97" y="133"/>
                </a:cxn>
                <a:cxn ang="0">
                  <a:pos x="111" y="154"/>
                </a:cxn>
                <a:cxn ang="0">
                  <a:pos x="127" y="173"/>
                </a:cxn>
                <a:cxn ang="0">
                  <a:pos x="144" y="192"/>
                </a:cxn>
                <a:cxn ang="0">
                  <a:pos x="162" y="208"/>
                </a:cxn>
                <a:cxn ang="0">
                  <a:pos x="173" y="192"/>
                </a:cxn>
                <a:cxn ang="0">
                  <a:pos x="173" y="192"/>
                </a:cxn>
                <a:cxn ang="0">
                  <a:pos x="154" y="174"/>
                </a:cxn>
                <a:cxn ang="0">
                  <a:pos x="136" y="155"/>
                </a:cxn>
                <a:cxn ang="0">
                  <a:pos x="119" y="135"/>
                </a:cxn>
                <a:cxn ang="0">
                  <a:pos x="103" y="114"/>
                </a:cxn>
                <a:cxn ang="0">
                  <a:pos x="103" y="114"/>
                </a:cxn>
              </a:cxnLst>
              <a:rect l="0" t="0" r="r" b="b"/>
              <a:pathLst>
                <a:path w="173" h="228">
                  <a:moveTo>
                    <a:pt x="103" y="114"/>
                  </a:moveTo>
                  <a:lnTo>
                    <a:pt x="171" y="114"/>
                  </a:lnTo>
                  <a:lnTo>
                    <a:pt x="171" y="97"/>
                  </a:lnTo>
                  <a:lnTo>
                    <a:pt x="97" y="97"/>
                  </a:lnTo>
                  <a:lnTo>
                    <a:pt x="97" y="54"/>
                  </a:lnTo>
                  <a:lnTo>
                    <a:pt x="159" y="54"/>
                  </a:lnTo>
                  <a:lnTo>
                    <a:pt x="159" y="36"/>
                  </a:lnTo>
                  <a:lnTo>
                    <a:pt x="97" y="36"/>
                  </a:lnTo>
                  <a:lnTo>
                    <a:pt x="97" y="0"/>
                  </a:lnTo>
                  <a:lnTo>
                    <a:pt x="76" y="0"/>
                  </a:lnTo>
                  <a:lnTo>
                    <a:pt x="76" y="36"/>
                  </a:lnTo>
                  <a:lnTo>
                    <a:pt x="14" y="36"/>
                  </a:lnTo>
                  <a:lnTo>
                    <a:pt x="14" y="54"/>
                  </a:lnTo>
                  <a:lnTo>
                    <a:pt x="76" y="54"/>
                  </a:lnTo>
                  <a:lnTo>
                    <a:pt x="76" y="97"/>
                  </a:lnTo>
                  <a:lnTo>
                    <a:pt x="3" y="97"/>
                  </a:lnTo>
                  <a:lnTo>
                    <a:pt x="3" y="114"/>
                  </a:lnTo>
                  <a:lnTo>
                    <a:pt x="70" y="114"/>
                  </a:lnTo>
                  <a:lnTo>
                    <a:pt x="70" y="114"/>
                  </a:lnTo>
                  <a:lnTo>
                    <a:pt x="54" y="135"/>
                  </a:lnTo>
                  <a:lnTo>
                    <a:pt x="38" y="155"/>
                  </a:lnTo>
                  <a:lnTo>
                    <a:pt x="19" y="174"/>
                  </a:lnTo>
                  <a:lnTo>
                    <a:pt x="0" y="192"/>
                  </a:lnTo>
                  <a:lnTo>
                    <a:pt x="11" y="208"/>
                  </a:lnTo>
                  <a:lnTo>
                    <a:pt x="11" y="208"/>
                  </a:lnTo>
                  <a:lnTo>
                    <a:pt x="29" y="192"/>
                  </a:lnTo>
                  <a:lnTo>
                    <a:pt x="46" y="173"/>
                  </a:lnTo>
                  <a:lnTo>
                    <a:pt x="62" y="154"/>
                  </a:lnTo>
                  <a:lnTo>
                    <a:pt x="76" y="133"/>
                  </a:lnTo>
                  <a:lnTo>
                    <a:pt x="76" y="228"/>
                  </a:lnTo>
                  <a:lnTo>
                    <a:pt x="97" y="228"/>
                  </a:lnTo>
                  <a:lnTo>
                    <a:pt x="97" y="133"/>
                  </a:lnTo>
                  <a:lnTo>
                    <a:pt x="97" y="133"/>
                  </a:lnTo>
                  <a:lnTo>
                    <a:pt x="111" y="154"/>
                  </a:lnTo>
                  <a:lnTo>
                    <a:pt x="127" y="173"/>
                  </a:lnTo>
                  <a:lnTo>
                    <a:pt x="144" y="192"/>
                  </a:lnTo>
                  <a:lnTo>
                    <a:pt x="162" y="208"/>
                  </a:lnTo>
                  <a:lnTo>
                    <a:pt x="173" y="192"/>
                  </a:lnTo>
                  <a:lnTo>
                    <a:pt x="173" y="192"/>
                  </a:lnTo>
                  <a:lnTo>
                    <a:pt x="154" y="174"/>
                  </a:lnTo>
                  <a:lnTo>
                    <a:pt x="136" y="155"/>
                  </a:lnTo>
                  <a:lnTo>
                    <a:pt x="119" y="135"/>
                  </a:lnTo>
                  <a:lnTo>
                    <a:pt x="103" y="114"/>
                  </a:lnTo>
                  <a:lnTo>
                    <a:pt x="103" y="11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7" name="Freeform 293"/>
            <p:cNvSpPr>
              <a:spLocks noChangeAspect="1"/>
            </p:cNvSpPr>
            <p:nvPr userDrawn="1"/>
          </p:nvSpPr>
          <p:spPr bwMode="auto">
            <a:xfrm>
              <a:off x="4630581" y="4507897"/>
              <a:ext cx="536232" cy="692783"/>
            </a:xfrm>
            <a:custGeom>
              <a:avLst/>
              <a:gdLst/>
              <a:ahLst/>
              <a:cxnLst>
                <a:cxn ang="0">
                  <a:pos x="108" y="125"/>
                </a:cxn>
                <a:cxn ang="0">
                  <a:pos x="172" y="125"/>
                </a:cxn>
                <a:cxn ang="0">
                  <a:pos x="172" y="108"/>
                </a:cxn>
                <a:cxn ang="0">
                  <a:pos x="143" y="108"/>
                </a:cxn>
                <a:cxn ang="0">
                  <a:pos x="143" y="63"/>
                </a:cxn>
                <a:cxn ang="0">
                  <a:pos x="124" y="63"/>
                </a:cxn>
                <a:cxn ang="0">
                  <a:pos x="124" y="108"/>
                </a:cxn>
                <a:cxn ang="0">
                  <a:pos x="97" y="108"/>
                </a:cxn>
                <a:cxn ang="0">
                  <a:pos x="97" y="46"/>
                </a:cxn>
                <a:cxn ang="0">
                  <a:pos x="164" y="46"/>
                </a:cxn>
                <a:cxn ang="0">
                  <a:pos x="164" y="30"/>
                </a:cxn>
                <a:cxn ang="0">
                  <a:pos x="97" y="30"/>
                </a:cxn>
                <a:cxn ang="0">
                  <a:pos x="97" y="0"/>
                </a:cxn>
                <a:cxn ang="0">
                  <a:pos x="78" y="0"/>
                </a:cxn>
                <a:cxn ang="0">
                  <a:pos x="78" y="30"/>
                </a:cxn>
                <a:cxn ang="0">
                  <a:pos x="12" y="30"/>
                </a:cxn>
                <a:cxn ang="0">
                  <a:pos x="12" y="46"/>
                </a:cxn>
                <a:cxn ang="0">
                  <a:pos x="78" y="46"/>
                </a:cxn>
                <a:cxn ang="0">
                  <a:pos x="78" y="108"/>
                </a:cxn>
                <a:cxn ang="0">
                  <a:pos x="50" y="108"/>
                </a:cxn>
                <a:cxn ang="0">
                  <a:pos x="50" y="63"/>
                </a:cxn>
                <a:cxn ang="0">
                  <a:pos x="32" y="63"/>
                </a:cxn>
                <a:cxn ang="0">
                  <a:pos x="32" y="108"/>
                </a:cxn>
                <a:cxn ang="0">
                  <a:pos x="4" y="108"/>
                </a:cxn>
                <a:cxn ang="0">
                  <a:pos x="4" y="125"/>
                </a:cxn>
                <a:cxn ang="0">
                  <a:pos x="67" y="125"/>
                </a:cxn>
                <a:cxn ang="0">
                  <a:pos x="67" y="125"/>
                </a:cxn>
                <a:cxn ang="0">
                  <a:pos x="51" y="144"/>
                </a:cxn>
                <a:cxn ang="0">
                  <a:pos x="35" y="162"/>
                </a:cxn>
                <a:cxn ang="0">
                  <a:pos x="18" y="179"/>
                </a:cxn>
                <a:cxn ang="0">
                  <a:pos x="0" y="195"/>
                </a:cxn>
                <a:cxn ang="0">
                  <a:pos x="12" y="211"/>
                </a:cxn>
                <a:cxn ang="0">
                  <a:pos x="12" y="211"/>
                </a:cxn>
                <a:cxn ang="0">
                  <a:pos x="29" y="195"/>
                </a:cxn>
                <a:cxn ang="0">
                  <a:pos x="46" y="176"/>
                </a:cxn>
                <a:cxn ang="0">
                  <a:pos x="64" y="157"/>
                </a:cxn>
                <a:cxn ang="0">
                  <a:pos x="78" y="138"/>
                </a:cxn>
                <a:cxn ang="0">
                  <a:pos x="78" y="228"/>
                </a:cxn>
                <a:cxn ang="0">
                  <a:pos x="97" y="228"/>
                </a:cxn>
                <a:cxn ang="0">
                  <a:pos x="97" y="138"/>
                </a:cxn>
                <a:cxn ang="0">
                  <a:pos x="97" y="138"/>
                </a:cxn>
                <a:cxn ang="0">
                  <a:pos x="112" y="157"/>
                </a:cxn>
                <a:cxn ang="0">
                  <a:pos x="129" y="176"/>
                </a:cxn>
                <a:cxn ang="0">
                  <a:pos x="147" y="195"/>
                </a:cxn>
                <a:cxn ang="0">
                  <a:pos x="164" y="211"/>
                </a:cxn>
                <a:cxn ang="0">
                  <a:pos x="175" y="195"/>
                </a:cxn>
                <a:cxn ang="0">
                  <a:pos x="175" y="195"/>
                </a:cxn>
                <a:cxn ang="0">
                  <a:pos x="158" y="179"/>
                </a:cxn>
                <a:cxn ang="0">
                  <a:pos x="140" y="162"/>
                </a:cxn>
                <a:cxn ang="0">
                  <a:pos x="124" y="144"/>
                </a:cxn>
                <a:cxn ang="0">
                  <a:pos x="108" y="125"/>
                </a:cxn>
                <a:cxn ang="0">
                  <a:pos x="108" y="125"/>
                </a:cxn>
              </a:cxnLst>
              <a:rect l="0" t="0" r="r" b="b"/>
              <a:pathLst>
                <a:path w="175" h="228">
                  <a:moveTo>
                    <a:pt x="108" y="125"/>
                  </a:moveTo>
                  <a:lnTo>
                    <a:pt x="172" y="125"/>
                  </a:lnTo>
                  <a:lnTo>
                    <a:pt x="172" y="108"/>
                  </a:lnTo>
                  <a:lnTo>
                    <a:pt x="143" y="108"/>
                  </a:lnTo>
                  <a:lnTo>
                    <a:pt x="143" y="63"/>
                  </a:lnTo>
                  <a:lnTo>
                    <a:pt x="124" y="63"/>
                  </a:lnTo>
                  <a:lnTo>
                    <a:pt x="124" y="108"/>
                  </a:lnTo>
                  <a:lnTo>
                    <a:pt x="97" y="108"/>
                  </a:lnTo>
                  <a:lnTo>
                    <a:pt x="97" y="46"/>
                  </a:lnTo>
                  <a:lnTo>
                    <a:pt x="164" y="46"/>
                  </a:lnTo>
                  <a:lnTo>
                    <a:pt x="164" y="30"/>
                  </a:lnTo>
                  <a:lnTo>
                    <a:pt x="97" y="30"/>
                  </a:lnTo>
                  <a:lnTo>
                    <a:pt x="97" y="0"/>
                  </a:lnTo>
                  <a:lnTo>
                    <a:pt x="78" y="0"/>
                  </a:lnTo>
                  <a:lnTo>
                    <a:pt x="78" y="30"/>
                  </a:lnTo>
                  <a:lnTo>
                    <a:pt x="12" y="30"/>
                  </a:lnTo>
                  <a:lnTo>
                    <a:pt x="12" y="46"/>
                  </a:lnTo>
                  <a:lnTo>
                    <a:pt x="78" y="46"/>
                  </a:lnTo>
                  <a:lnTo>
                    <a:pt x="78" y="108"/>
                  </a:lnTo>
                  <a:lnTo>
                    <a:pt x="50" y="108"/>
                  </a:lnTo>
                  <a:lnTo>
                    <a:pt x="50" y="63"/>
                  </a:lnTo>
                  <a:lnTo>
                    <a:pt x="32" y="63"/>
                  </a:lnTo>
                  <a:lnTo>
                    <a:pt x="32" y="108"/>
                  </a:lnTo>
                  <a:lnTo>
                    <a:pt x="4" y="108"/>
                  </a:lnTo>
                  <a:lnTo>
                    <a:pt x="4" y="125"/>
                  </a:lnTo>
                  <a:lnTo>
                    <a:pt x="67" y="125"/>
                  </a:lnTo>
                  <a:lnTo>
                    <a:pt x="67" y="125"/>
                  </a:lnTo>
                  <a:lnTo>
                    <a:pt x="51" y="144"/>
                  </a:lnTo>
                  <a:lnTo>
                    <a:pt x="35" y="162"/>
                  </a:lnTo>
                  <a:lnTo>
                    <a:pt x="18" y="179"/>
                  </a:lnTo>
                  <a:lnTo>
                    <a:pt x="0" y="195"/>
                  </a:lnTo>
                  <a:lnTo>
                    <a:pt x="12" y="211"/>
                  </a:lnTo>
                  <a:lnTo>
                    <a:pt x="12" y="211"/>
                  </a:lnTo>
                  <a:lnTo>
                    <a:pt x="29" y="195"/>
                  </a:lnTo>
                  <a:lnTo>
                    <a:pt x="46" y="176"/>
                  </a:lnTo>
                  <a:lnTo>
                    <a:pt x="64" y="157"/>
                  </a:lnTo>
                  <a:lnTo>
                    <a:pt x="78" y="138"/>
                  </a:lnTo>
                  <a:lnTo>
                    <a:pt x="78" y="228"/>
                  </a:lnTo>
                  <a:lnTo>
                    <a:pt x="97" y="228"/>
                  </a:lnTo>
                  <a:lnTo>
                    <a:pt x="97" y="138"/>
                  </a:lnTo>
                  <a:lnTo>
                    <a:pt x="97" y="138"/>
                  </a:lnTo>
                  <a:lnTo>
                    <a:pt x="112" y="157"/>
                  </a:lnTo>
                  <a:lnTo>
                    <a:pt x="129" y="176"/>
                  </a:lnTo>
                  <a:lnTo>
                    <a:pt x="147" y="195"/>
                  </a:lnTo>
                  <a:lnTo>
                    <a:pt x="164" y="211"/>
                  </a:lnTo>
                  <a:lnTo>
                    <a:pt x="175" y="195"/>
                  </a:lnTo>
                  <a:lnTo>
                    <a:pt x="175" y="195"/>
                  </a:lnTo>
                  <a:lnTo>
                    <a:pt x="158" y="179"/>
                  </a:lnTo>
                  <a:lnTo>
                    <a:pt x="140" y="162"/>
                  </a:lnTo>
                  <a:lnTo>
                    <a:pt x="124" y="144"/>
                  </a:lnTo>
                  <a:lnTo>
                    <a:pt x="108" y="125"/>
                  </a:lnTo>
                  <a:lnTo>
                    <a:pt x="108" y="125"/>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8" name="Rectangle 294"/>
            <p:cNvSpPr>
              <a:spLocks noChangeAspect="1" noChangeArrowheads="1"/>
            </p:cNvSpPr>
            <p:nvPr userDrawn="1"/>
          </p:nvSpPr>
          <p:spPr bwMode="auto">
            <a:xfrm>
              <a:off x="5636769" y="4580187"/>
              <a:ext cx="66276" cy="409646"/>
            </a:xfrm>
            <a:prstGeom prst="rect">
              <a:avLst/>
            </a:prstGeom>
            <a:solidFill>
              <a:srgbClr val="FFFFFF"/>
            </a:solidFill>
            <a:ln w="9525">
              <a:noFill/>
              <a:miter lim="800000"/>
              <a:headEnd/>
              <a:tailEnd/>
            </a:ln>
          </p:spPr>
          <p:txBody>
            <a:bodyPr/>
            <a:lstStyle/>
            <a:p>
              <a:pPr>
                <a:defRPr/>
              </a:pPr>
              <a:endParaRPr lang="ja-JP" altLang="en-US" dirty="0">
                <a:solidFill>
                  <a:prstClr val="black"/>
                </a:solidFill>
              </a:endParaRPr>
            </a:p>
          </p:txBody>
        </p:sp>
        <p:sp>
          <p:nvSpPr>
            <p:cNvPr id="39" name="Freeform 295"/>
            <p:cNvSpPr>
              <a:spLocks noChangeAspect="1"/>
            </p:cNvSpPr>
            <p:nvPr userDrawn="1"/>
          </p:nvSpPr>
          <p:spPr bwMode="auto">
            <a:xfrm>
              <a:off x="5293340" y="4531993"/>
              <a:ext cx="313304" cy="198799"/>
            </a:xfrm>
            <a:custGeom>
              <a:avLst/>
              <a:gdLst/>
              <a:ahLst/>
              <a:cxnLst>
                <a:cxn ang="0">
                  <a:pos x="70" y="8"/>
                </a:cxn>
                <a:cxn ang="0">
                  <a:pos x="70" y="8"/>
                </a:cxn>
                <a:cxn ang="0">
                  <a:pos x="65" y="2"/>
                </a:cxn>
                <a:cxn ang="0">
                  <a:pos x="62" y="0"/>
                </a:cxn>
                <a:cxn ang="0">
                  <a:pos x="57" y="0"/>
                </a:cxn>
                <a:cxn ang="0">
                  <a:pos x="57" y="0"/>
                </a:cxn>
                <a:cxn ang="0">
                  <a:pos x="54" y="0"/>
                </a:cxn>
                <a:cxn ang="0">
                  <a:pos x="49" y="3"/>
                </a:cxn>
                <a:cxn ang="0">
                  <a:pos x="44" y="8"/>
                </a:cxn>
                <a:cxn ang="0">
                  <a:pos x="44" y="8"/>
                </a:cxn>
                <a:cxn ang="0">
                  <a:pos x="24" y="30"/>
                </a:cxn>
                <a:cxn ang="0">
                  <a:pos x="0" y="51"/>
                </a:cxn>
                <a:cxn ang="0">
                  <a:pos x="9" y="67"/>
                </a:cxn>
                <a:cxn ang="0">
                  <a:pos x="9" y="67"/>
                </a:cxn>
                <a:cxn ang="0">
                  <a:pos x="35" y="43"/>
                </a:cxn>
                <a:cxn ang="0">
                  <a:pos x="57" y="17"/>
                </a:cxn>
                <a:cxn ang="0">
                  <a:pos x="57" y="17"/>
                </a:cxn>
                <a:cxn ang="0">
                  <a:pos x="74" y="35"/>
                </a:cxn>
                <a:cxn ang="0">
                  <a:pos x="97" y="56"/>
                </a:cxn>
                <a:cxn ang="0">
                  <a:pos x="106" y="41"/>
                </a:cxn>
                <a:cxn ang="0">
                  <a:pos x="106" y="41"/>
                </a:cxn>
                <a:cxn ang="0">
                  <a:pos x="89" y="25"/>
                </a:cxn>
                <a:cxn ang="0">
                  <a:pos x="70" y="8"/>
                </a:cxn>
                <a:cxn ang="0">
                  <a:pos x="70" y="8"/>
                </a:cxn>
              </a:cxnLst>
              <a:rect l="0" t="0" r="r" b="b"/>
              <a:pathLst>
                <a:path w="106" h="67">
                  <a:moveTo>
                    <a:pt x="70" y="8"/>
                  </a:moveTo>
                  <a:lnTo>
                    <a:pt x="70" y="8"/>
                  </a:lnTo>
                  <a:lnTo>
                    <a:pt x="65" y="2"/>
                  </a:lnTo>
                  <a:lnTo>
                    <a:pt x="62" y="0"/>
                  </a:lnTo>
                  <a:lnTo>
                    <a:pt x="57" y="0"/>
                  </a:lnTo>
                  <a:lnTo>
                    <a:pt x="57" y="0"/>
                  </a:lnTo>
                  <a:lnTo>
                    <a:pt x="54" y="0"/>
                  </a:lnTo>
                  <a:lnTo>
                    <a:pt x="49" y="3"/>
                  </a:lnTo>
                  <a:lnTo>
                    <a:pt x="44" y="8"/>
                  </a:lnTo>
                  <a:lnTo>
                    <a:pt x="44" y="8"/>
                  </a:lnTo>
                  <a:lnTo>
                    <a:pt x="24" y="30"/>
                  </a:lnTo>
                  <a:lnTo>
                    <a:pt x="0" y="51"/>
                  </a:lnTo>
                  <a:lnTo>
                    <a:pt x="9" y="67"/>
                  </a:lnTo>
                  <a:lnTo>
                    <a:pt x="9" y="67"/>
                  </a:lnTo>
                  <a:lnTo>
                    <a:pt x="35" y="43"/>
                  </a:lnTo>
                  <a:lnTo>
                    <a:pt x="57" y="17"/>
                  </a:lnTo>
                  <a:lnTo>
                    <a:pt x="57" y="17"/>
                  </a:lnTo>
                  <a:lnTo>
                    <a:pt x="74" y="35"/>
                  </a:lnTo>
                  <a:lnTo>
                    <a:pt x="97" y="56"/>
                  </a:lnTo>
                  <a:lnTo>
                    <a:pt x="106" y="41"/>
                  </a:lnTo>
                  <a:lnTo>
                    <a:pt x="106" y="41"/>
                  </a:lnTo>
                  <a:lnTo>
                    <a:pt x="89" y="25"/>
                  </a:lnTo>
                  <a:lnTo>
                    <a:pt x="70" y="8"/>
                  </a:lnTo>
                  <a:lnTo>
                    <a:pt x="70" y="8"/>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0" name="Freeform 296"/>
            <p:cNvSpPr>
              <a:spLocks noChangeAspect="1"/>
            </p:cNvSpPr>
            <p:nvPr userDrawn="1"/>
          </p:nvSpPr>
          <p:spPr bwMode="auto">
            <a:xfrm>
              <a:off x="5684970" y="4538018"/>
              <a:ext cx="132552" cy="632541"/>
            </a:xfrm>
            <a:custGeom>
              <a:avLst/>
              <a:gdLst/>
              <a:ahLst/>
              <a:cxnLst>
                <a:cxn ang="0">
                  <a:pos x="23" y="0"/>
                </a:cxn>
                <a:cxn ang="0">
                  <a:pos x="23" y="189"/>
                </a:cxn>
                <a:cxn ang="0">
                  <a:pos x="23" y="189"/>
                </a:cxn>
                <a:cxn ang="0">
                  <a:pos x="21" y="194"/>
                </a:cxn>
                <a:cxn ang="0">
                  <a:pos x="19" y="196"/>
                </a:cxn>
                <a:cxn ang="0">
                  <a:pos x="16" y="196"/>
                </a:cxn>
                <a:cxn ang="0">
                  <a:pos x="0" y="196"/>
                </a:cxn>
                <a:cxn ang="0">
                  <a:pos x="0" y="213"/>
                </a:cxn>
                <a:cxn ang="0">
                  <a:pos x="23" y="213"/>
                </a:cxn>
                <a:cxn ang="0">
                  <a:pos x="23" y="213"/>
                </a:cxn>
                <a:cxn ang="0">
                  <a:pos x="30" y="213"/>
                </a:cxn>
                <a:cxn ang="0">
                  <a:pos x="37" y="208"/>
                </a:cxn>
                <a:cxn ang="0">
                  <a:pos x="40" y="202"/>
                </a:cxn>
                <a:cxn ang="0">
                  <a:pos x="42" y="194"/>
                </a:cxn>
                <a:cxn ang="0">
                  <a:pos x="42" y="0"/>
                </a:cxn>
                <a:cxn ang="0">
                  <a:pos x="23" y="0"/>
                </a:cxn>
              </a:cxnLst>
              <a:rect l="0" t="0" r="r" b="b"/>
              <a:pathLst>
                <a:path w="42" h="213">
                  <a:moveTo>
                    <a:pt x="23" y="0"/>
                  </a:moveTo>
                  <a:lnTo>
                    <a:pt x="23" y="189"/>
                  </a:lnTo>
                  <a:lnTo>
                    <a:pt x="23" y="189"/>
                  </a:lnTo>
                  <a:lnTo>
                    <a:pt x="21" y="194"/>
                  </a:lnTo>
                  <a:lnTo>
                    <a:pt x="19" y="196"/>
                  </a:lnTo>
                  <a:lnTo>
                    <a:pt x="16" y="196"/>
                  </a:lnTo>
                  <a:lnTo>
                    <a:pt x="0" y="196"/>
                  </a:lnTo>
                  <a:lnTo>
                    <a:pt x="0" y="213"/>
                  </a:lnTo>
                  <a:lnTo>
                    <a:pt x="23" y="213"/>
                  </a:lnTo>
                  <a:lnTo>
                    <a:pt x="23" y="213"/>
                  </a:lnTo>
                  <a:lnTo>
                    <a:pt x="30" y="213"/>
                  </a:lnTo>
                  <a:lnTo>
                    <a:pt x="37" y="208"/>
                  </a:lnTo>
                  <a:lnTo>
                    <a:pt x="40" y="202"/>
                  </a:lnTo>
                  <a:lnTo>
                    <a:pt x="42" y="194"/>
                  </a:lnTo>
                  <a:lnTo>
                    <a:pt x="42" y="0"/>
                  </a:lnTo>
                  <a:lnTo>
                    <a:pt x="23" y="0"/>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1" name="Freeform 297"/>
            <p:cNvSpPr>
              <a:spLocks noChangeAspect="1" noEditPoints="1"/>
            </p:cNvSpPr>
            <p:nvPr userDrawn="1"/>
          </p:nvSpPr>
          <p:spPr bwMode="auto">
            <a:xfrm>
              <a:off x="5293340" y="4646453"/>
              <a:ext cx="313304" cy="518081"/>
            </a:xfrm>
            <a:custGeom>
              <a:avLst/>
              <a:gdLst/>
              <a:ahLst/>
              <a:cxnLst>
                <a:cxn ang="0">
                  <a:pos x="40" y="114"/>
                </a:cxn>
                <a:cxn ang="0">
                  <a:pos x="35" y="116"/>
                </a:cxn>
                <a:cxn ang="0">
                  <a:pos x="30" y="117"/>
                </a:cxn>
                <a:cxn ang="0">
                  <a:pos x="84" y="100"/>
                </a:cxn>
                <a:cxn ang="0">
                  <a:pos x="89" y="100"/>
                </a:cxn>
                <a:cxn ang="0">
                  <a:pos x="96" y="92"/>
                </a:cxn>
                <a:cxn ang="0">
                  <a:pos x="97" y="38"/>
                </a:cxn>
                <a:cxn ang="0">
                  <a:pos x="96" y="31"/>
                </a:cxn>
                <a:cxn ang="0">
                  <a:pos x="89" y="25"/>
                </a:cxn>
                <a:cxn ang="0">
                  <a:pos x="65" y="24"/>
                </a:cxn>
                <a:cxn ang="0">
                  <a:pos x="48" y="0"/>
                </a:cxn>
                <a:cxn ang="0">
                  <a:pos x="27" y="24"/>
                </a:cxn>
                <a:cxn ang="0">
                  <a:pos x="23" y="25"/>
                </a:cxn>
                <a:cxn ang="0">
                  <a:pos x="16" y="31"/>
                </a:cxn>
                <a:cxn ang="0">
                  <a:pos x="15" y="79"/>
                </a:cxn>
                <a:cxn ang="0">
                  <a:pos x="15" y="105"/>
                </a:cxn>
                <a:cxn ang="0">
                  <a:pos x="7" y="143"/>
                </a:cxn>
                <a:cxn ang="0">
                  <a:pos x="15" y="170"/>
                </a:cxn>
                <a:cxn ang="0">
                  <a:pos x="21" y="154"/>
                </a:cxn>
                <a:cxn ang="0">
                  <a:pos x="27" y="160"/>
                </a:cxn>
                <a:cxn ang="0">
                  <a:pos x="27" y="166"/>
                </a:cxn>
                <a:cxn ang="0">
                  <a:pos x="34" y="173"/>
                </a:cxn>
                <a:cxn ang="0">
                  <a:pos x="88" y="173"/>
                </a:cxn>
                <a:cxn ang="0">
                  <a:pos x="94" y="173"/>
                </a:cxn>
                <a:cxn ang="0">
                  <a:pos x="100" y="166"/>
                </a:cxn>
                <a:cxn ang="0">
                  <a:pos x="102" y="128"/>
                </a:cxn>
                <a:cxn ang="0">
                  <a:pos x="100" y="122"/>
                </a:cxn>
                <a:cxn ang="0">
                  <a:pos x="94" y="116"/>
                </a:cxn>
                <a:cxn ang="0">
                  <a:pos x="88" y="114"/>
                </a:cxn>
                <a:cxn ang="0">
                  <a:pos x="32" y="85"/>
                </a:cxn>
                <a:cxn ang="0">
                  <a:pos x="78" y="68"/>
                </a:cxn>
                <a:cxn ang="0">
                  <a:pos x="78" y="81"/>
                </a:cxn>
                <a:cxn ang="0">
                  <a:pos x="75" y="85"/>
                </a:cxn>
                <a:cxn ang="0">
                  <a:pos x="37" y="38"/>
                </a:cxn>
                <a:cxn ang="0">
                  <a:pos x="75" y="38"/>
                </a:cxn>
                <a:cxn ang="0">
                  <a:pos x="78" y="43"/>
                </a:cxn>
                <a:cxn ang="0">
                  <a:pos x="32" y="54"/>
                </a:cxn>
                <a:cxn ang="0">
                  <a:pos x="32" y="43"/>
                </a:cxn>
                <a:cxn ang="0">
                  <a:pos x="37" y="38"/>
                </a:cxn>
                <a:cxn ang="0">
                  <a:pos x="83" y="154"/>
                </a:cxn>
                <a:cxn ang="0">
                  <a:pos x="83" y="157"/>
                </a:cxn>
                <a:cxn ang="0">
                  <a:pos x="48" y="157"/>
                </a:cxn>
                <a:cxn ang="0">
                  <a:pos x="45" y="157"/>
                </a:cxn>
                <a:cxn ang="0">
                  <a:pos x="45" y="133"/>
                </a:cxn>
                <a:cxn ang="0">
                  <a:pos x="45" y="130"/>
                </a:cxn>
                <a:cxn ang="0">
                  <a:pos x="80" y="128"/>
                </a:cxn>
                <a:cxn ang="0">
                  <a:pos x="83" y="130"/>
                </a:cxn>
                <a:cxn ang="0">
                  <a:pos x="83" y="154"/>
                </a:cxn>
              </a:cxnLst>
              <a:rect l="0" t="0" r="r" b="b"/>
              <a:pathLst>
                <a:path w="102" h="173">
                  <a:moveTo>
                    <a:pt x="88" y="114"/>
                  </a:moveTo>
                  <a:lnTo>
                    <a:pt x="40" y="114"/>
                  </a:lnTo>
                  <a:lnTo>
                    <a:pt x="40" y="114"/>
                  </a:lnTo>
                  <a:lnTo>
                    <a:pt x="35" y="116"/>
                  </a:lnTo>
                  <a:lnTo>
                    <a:pt x="30" y="117"/>
                  </a:lnTo>
                  <a:lnTo>
                    <a:pt x="30" y="117"/>
                  </a:lnTo>
                  <a:lnTo>
                    <a:pt x="32" y="100"/>
                  </a:lnTo>
                  <a:lnTo>
                    <a:pt x="84" y="100"/>
                  </a:lnTo>
                  <a:lnTo>
                    <a:pt x="84" y="100"/>
                  </a:lnTo>
                  <a:lnTo>
                    <a:pt x="89" y="100"/>
                  </a:lnTo>
                  <a:lnTo>
                    <a:pt x="94" y="97"/>
                  </a:lnTo>
                  <a:lnTo>
                    <a:pt x="96" y="92"/>
                  </a:lnTo>
                  <a:lnTo>
                    <a:pt x="97" y="87"/>
                  </a:lnTo>
                  <a:lnTo>
                    <a:pt x="97" y="38"/>
                  </a:lnTo>
                  <a:lnTo>
                    <a:pt x="97" y="38"/>
                  </a:lnTo>
                  <a:lnTo>
                    <a:pt x="96" y="31"/>
                  </a:lnTo>
                  <a:lnTo>
                    <a:pt x="94" y="27"/>
                  </a:lnTo>
                  <a:lnTo>
                    <a:pt x="89" y="25"/>
                  </a:lnTo>
                  <a:lnTo>
                    <a:pt x="84" y="24"/>
                  </a:lnTo>
                  <a:lnTo>
                    <a:pt x="65" y="24"/>
                  </a:lnTo>
                  <a:lnTo>
                    <a:pt x="65" y="0"/>
                  </a:lnTo>
                  <a:lnTo>
                    <a:pt x="48" y="0"/>
                  </a:lnTo>
                  <a:lnTo>
                    <a:pt x="48" y="24"/>
                  </a:lnTo>
                  <a:lnTo>
                    <a:pt x="27" y="24"/>
                  </a:lnTo>
                  <a:lnTo>
                    <a:pt x="27" y="24"/>
                  </a:lnTo>
                  <a:lnTo>
                    <a:pt x="23" y="25"/>
                  </a:lnTo>
                  <a:lnTo>
                    <a:pt x="18" y="27"/>
                  </a:lnTo>
                  <a:lnTo>
                    <a:pt x="16" y="31"/>
                  </a:lnTo>
                  <a:lnTo>
                    <a:pt x="15" y="38"/>
                  </a:lnTo>
                  <a:lnTo>
                    <a:pt x="15" y="79"/>
                  </a:lnTo>
                  <a:lnTo>
                    <a:pt x="15" y="79"/>
                  </a:lnTo>
                  <a:lnTo>
                    <a:pt x="15" y="105"/>
                  </a:lnTo>
                  <a:lnTo>
                    <a:pt x="11" y="125"/>
                  </a:lnTo>
                  <a:lnTo>
                    <a:pt x="7" y="143"/>
                  </a:lnTo>
                  <a:lnTo>
                    <a:pt x="0" y="160"/>
                  </a:lnTo>
                  <a:lnTo>
                    <a:pt x="15" y="170"/>
                  </a:lnTo>
                  <a:lnTo>
                    <a:pt x="15" y="170"/>
                  </a:lnTo>
                  <a:lnTo>
                    <a:pt x="21" y="154"/>
                  </a:lnTo>
                  <a:lnTo>
                    <a:pt x="27" y="138"/>
                  </a:lnTo>
                  <a:lnTo>
                    <a:pt x="27" y="160"/>
                  </a:lnTo>
                  <a:lnTo>
                    <a:pt x="27" y="160"/>
                  </a:lnTo>
                  <a:lnTo>
                    <a:pt x="27" y="166"/>
                  </a:lnTo>
                  <a:lnTo>
                    <a:pt x="30" y="170"/>
                  </a:lnTo>
                  <a:lnTo>
                    <a:pt x="34" y="173"/>
                  </a:lnTo>
                  <a:lnTo>
                    <a:pt x="40" y="173"/>
                  </a:lnTo>
                  <a:lnTo>
                    <a:pt x="88" y="173"/>
                  </a:lnTo>
                  <a:lnTo>
                    <a:pt x="88" y="173"/>
                  </a:lnTo>
                  <a:lnTo>
                    <a:pt x="94" y="173"/>
                  </a:lnTo>
                  <a:lnTo>
                    <a:pt x="97" y="170"/>
                  </a:lnTo>
                  <a:lnTo>
                    <a:pt x="100" y="166"/>
                  </a:lnTo>
                  <a:lnTo>
                    <a:pt x="102" y="160"/>
                  </a:lnTo>
                  <a:lnTo>
                    <a:pt x="102" y="128"/>
                  </a:lnTo>
                  <a:lnTo>
                    <a:pt x="102" y="128"/>
                  </a:lnTo>
                  <a:lnTo>
                    <a:pt x="100" y="122"/>
                  </a:lnTo>
                  <a:lnTo>
                    <a:pt x="97" y="117"/>
                  </a:lnTo>
                  <a:lnTo>
                    <a:pt x="94" y="116"/>
                  </a:lnTo>
                  <a:lnTo>
                    <a:pt x="88" y="114"/>
                  </a:lnTo>
                  <a:lnTo>
                    <a:pt x="88" y="114"/>
                  </a:lnTo>
                  <a:close/>
                  <a:moveTo>
                    <a:pt x="75" y="85"/>
                  </a:moveTo>
                  <a:lnTo>
                    <a:pt x="32" y="85"/>
                  </a:lnTo>
                  <a:lnTo>
                    <a:pt x="32" y="68"/>
                  </a:lnTo>
                  <a:lnTo>
                    <a:pt x="78" y="68"/>
                  </a:lnTo>
                  <a:lnTo>
                    <a:pt x="78" y="81"/>
                  </a:lnTo>
                  <a:lnTo>
                    <a:pt x="78" y="81"/>
                  </a:lnTo>
                  <a:lnTo>
                    <a:pt x="78" y="84"/>
                  </a:lnTo>
                  <a:lnTo>
                    <a:pt x="75" y="85"/>
                  </a:lnTo>
                  <a:lnTo>
                    <a:pt x="75" y="85"/>
                  </a:lnTo>
                  <a:close/>
                  <a:moveTo>
                    <a:pt x="37" y="38"/>
                  </a:moveTo>
                  <a:lnTo>
                    <a:pt x="75" y="38"/>
                  </a:lnTo>
                  <a:lnTo>
                    <a:pt x="75" y="38"/>
                  </a:lnTo>
                  <a:lnTo>
                    <a:pt x="78" y="39"/>
                  </a:lnTo>
                  <a:lnTo>
                    <a:pt x="78" y="43"/>
                  </a:lnTo>
                  <a:lnTo>
                    <a:pt x="78" y="54"/>
                  </a:lnTo>
                  <a:lnTo>
                    <a:pt x="32" y="54"/>
                  </a:lnTo>
                  <a:lnTo>
                    <a:pt x="32" y="43"/>
                  </a:lnTo>
                  <a:lnTo>
                    <a:pt x="32" y="43"/>
                  </a:lnTo>
                  <a:lnTo>
                    <a:pt x="34" y="39"/>
                  </a:lnTo>
                  <a:lnTo>
                    <a:pt x="37" y="38"/>
                  </a:lnTo>
                  <a:lnTo>
                    <a:pt x="37" y="38"/>
                  </a:lnTo>
                  <a:close/>
                  <a:moveTo>
                    <a:pt x="83" y="154"/>
                  </a:moveTo>
                  <a:lnTo>
                    <a:pt x="83" y="154"/>
                  </a:lnTo>
                  <a:lnTo>
                    <a:pt x="83" y="157"/>
                  </a:lnTo>
                  <a:lnTo>
                    <a:pt x="80" y="157"/>
                  </a:lnTo>
                  <a:lnTo>
                    <a:pt x="48" y="157"/>
                  </a:lnTo>
                  <a:lnTo>
                    <a:pt x="48" y="157"/>
                  </a:lnTo>
                  <a:lnTo>
                    <a:pt x="45" y="157"/>
                  </a:lnTo>
                  <a:lnTo>
                    <a:pt x="45" y="154"/>
                  </a:lnTo>
                  <a:lnTo>
                    <a:pt x="45" y="133"/>
                  </a:lnTo>
                  <a:lnTo>
                    <a:pt x="45" y="133"/>
                  </a:lnTo>
                  <a:lnTo>
                    <a:pt x="45" y="130"/>
                  </a:lnTo>
                  <a:lnTo>
                    <a:pt x="48" y="128"/>
                  </a:lnTo>
                  <a:lnTo>
                    <a:pt x="80" y="128"/>
                  </a:lnTo>
                  <a:lnTo>
                    <a:pt x="80" y="128"/>
                  </a:lnTo>
                  <a:lnTo>
                    <a:pt x="83" y="130"/>
                  </a:lnTo>
                  <a:lnTo>
                    <a:pt x="83" y="133"/>
                  </a:lnTo>
                  <a:lnTo>
                    <a:pt x="83" y="15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2" name="Freeform 298"/>
            <p:cNvSpPr>
              <a:spLocks noChangeAspect="1" noEditPoints="1"/>
            </p:cNvSpPr>
            <p:nvPr userDrawn="1"/>
          </p:nvSpPr>
          <p:spPr bwMode="auto">
            <a:xfrm>
              <a:off x="5956098" y="4538018"/>
              <a:ext cx="530207" cy="644589"/>
            </a:xfrm>
            <a:custGeom>
              <a:avLst/>
              <a:gdLst/>
              <a:ahLst/>
              <a:cxnLst>
                <a:cxn ang="0">
                  <a:pos x="155" y="184"/>
                </a:cxn>
                <a:cxn ang="0">
                  <a:pos x="152" y="192"/>
                </a:cxn>
                <a:cxn ang="0">
                  <a:pos x="146" y="196"/>
                </a:cxn>
                <a:cxn ang="0">
                  <a:pos x="136" y="196"/>
                </a:cxn>
                <a:cxn ang="0">
                  <a:pos x="127" y="196"/>
                </a:cxn>
                <a:cxn ang="0">
                  <a:pos x="122" y="196"/>
                </a:cxn>
                <a:cxn ang="0">
                  <a:pos x="119" y="189"/>
                </a:cxn>
                <a:cxn ang="0">
                  <a:pos x="117" y="142"/>
                </a:cxn>
                <a:cxn ang="0">
                  <a:pos x="166" y="126"/>
                </a:cxn>
                <a:cxn ang="0">
                  <a:pos x="117" y="86"/>
                </a:cxn>
                <a:cxn ang="0">
                  <a:pos x="139" y="75"/>
                </a:cxn>
                <a:cxn ang="0">
                  <a:pos x="166" y="95"/>
                </a:cxn>
                <a:cxn ang="0">
                  <a:pos x="176" y="78"/>
                </a:cxn>
                <a:cxn ang="0">
                  <a:pos x="144" y="56"/>
                </a:cxn>
                <a:cxn ang="0">
                  <a:pos x="165" y="34"/>
                </a:cxn>
                <a:cxn ang="0">
                  <a:pos x="152" y="22"/>
                </a:cxn>
                <a:cxn ang="0">
                  <a:pos x="132" y="45"/>
                </a:cxn>
                <a:cxn ang="0">
                  <a:pos x="119" y="34"/>
                </a:cxn>
                <a:cxn ang="0">
                  <a:pos x="127" y="0"/>
                </a:cxn>
                <a:cxn ang="0">
                  <a:pos x="108" y="22"/>
                </a:cxn>
                <a:cxn ang="0">
                  <a:pos x="98" y="11"/>
                </a:cxn>
                <a:cxn ang="0">
                  <a:pos x="95" y="7"/>
                </a:cxn>
                <a:cxn ang="0">
                  <a:pos x="85" y="3"/>
                </a:cxn>
                <a:cxn ang="0">
                  <a:pos x="32" y="2"/>
                </a:cxn>
                <a:cxn ang="0">
                  <a:pos x="70" y="18"/>
                </a:cxn>
                <a:cxn ang="0">
                  <a:pos x="57" y="32"/>
                </a:cxn>
                <a:cxn ang="0">
                  <a:pos x="43" y="46"/>
                </a:cxn>
                <a:cxn ang="0">
                  <a:pos x="11" y="34"/>
                </a:cxn>
                <a:cxn ang="0">
                  <a:pos x="30" y="57"/>
                </a:cxn>
                <a:cxn ang="0">
                  <a:pos x="14" y="68"/>
                </a:cxn>
                <a:cxn ang="0">
                  <a:pos x="8" y="95"/>
                </a:cxn>
                <a:cxn ang="0">
                  <a:pos x="35" y="75"/>
                </a:cxn>
                <a:cxn ang="0">
                  <a:pos x="54" y="86"/>
                </a:cxn>
                <a:cxn ang="0">
                  <a:pos x="54" y="95"/>
                </a:cxn>
                <a:cxn ang="0">
                  <a:pos x="8" y="126"/>
                </a:cxn>
                <a:cxn ang="0">
                  <a:pos x="49" y="142"/>
                </a:cxn>
                <a:cxn ang="0">
                  <a:pos x="43" y="159"/>
                </a:cxn>
                <a:cxn ang="0">
                  <a:pos x="35" y="175"/>
                </a:cxn>
                <a:cxn ang="0">
                  <a:pos x="6" y="199"/>
                </a:cxn>
                <a:cxn ang="0">
                  <a:pos x="16" y="215"/>
                </a:cxn>
                <a:cxn ang="0">
                  <a:pos x="35" y="200"/>
                </a:cxn>
                <a:cxn ang="0">
                  <a:pos x="51" y="184"/>
                </a:cxn>
                <a:cxn ang="0">
                  <a:pos x="62" y="164"/>
                </a:cxn>
                <a:cxn ang="0">
                  <a:pos x="68" y="142"/>
                </a:cxn>
                <a:cxn ang="0">
                  <a:pos x="100" y="191"/>
                </a:cxn>
                <a:cxn ang="0">
                  <a:pos x="100" y="200"/>
                </a:cxn>
                <a:cxn ang="0">
                  <a:pos x="108" y="210"/>
                </a:cxn>
                <a:cxn ang="0">
                  <a:pos x="122" y="213"/>
                </a:cxn>
                <a:cxn ang="0">
                  <a:pos x="136" y="213"/>
                </a:cxn>
                <a:cxn ang="0">
                  <a:pos x="149" y="213"/>
                </a:cxn>
                <a:cxn ang="0">
                  <a:pos x="160" y="211"/>
                </a:cxn>
                <a:cxn ang="0">
                  <a:pos x="166" y="207"/>
                </a:cxn>
                <a:cxn ang="0">
                  <a:pos x="171" y="191"/>
                </a:cxn>
                <a:cxn ang="0">
                  <a:pos x="155" y="165"/>
                </a:cxn>
                <a:cxn ang="0">
                  <a:pos x="87" y="24"/>
                </a:cxn>
                <a:cxn ang="0">
                  <a:pos x="97" y="35"/>
                </a:cxn>
                <a:cxn ang="0">
                  <a:pos x="133" y="70"/>
                </a:cxn>
                <a:cxn ang="0">
                  <a:pos x="41" y="70"/>
                </a:cxn>
                <a:cxn ang="0">
                  <a:pos x="87" y="24"/>
                </a:cxn>
                <a:cxn ang="0">
                  <a:pos x="71" y="126"/>
                </a:cxn>
                <a:cxn ang="0">
                  <a:pos x="73" y="97"/>
                </a:cxn>
                <a:cxn ang="0">
                  <a:pos x="100" y="86"/>
                </a:cxn>
                <a:cxn ang="0">
                  <a:pos x="71" y="126"/>
                </a:cxn>
              </a:cxnLst>
              <a:rect l="0" t="0" r="r" b="b"/>
              <a:pathLst>
                <a:path w="176" h="215">
                  <a:moveTo>
                    <a:pt x="155" y="184"/>
                  </a:moveTo>
                  <a:lnTo>
                    <a:pt x="155" y="184"/>
                  </a:lnTo>
                  <a:lnTo>
                    <a:pt x="154" y="189"/>
                  </a:lnTo>
                  <a:lnTo>
                    <a:pt x="152" y="192"/>
                  </a:lnTo>
                  <a:lnTo>
                    <a:pt x="151" y="196"/>
                  </a:lnTo>
                  <a:lnTo>
                    <a:pt x="146" y="196"/>
                  </a:lnTo>
                  <a:lnTo>
                    <a:pt x="146" y="196"/>
                  </a:lnTo>
                  <a:lnTo>
                    <a:pt x="136" y="196"/>
                  </a:lnTo>
                  <a:lnTo>
                    <a:pt x="136" y="196"/>
                  </a:lnTo>
                  <a:lnTo>
                    <a:pt x="127" y="196"/>
                  </a:lnTo>
                  <a:lnTo>
                    <a:pt x="127" y="196"/>
                  </a:lnTo>
                  <a:lnTo>
                    <a:pt x="122" y="196"/>
                  </a:lnTo>
                  <a:lnTo>
                    <a:pt x="120" y="192"/>
                  </a:lnTo>
                  <a:lnTo>
                    <a:pt x="119" y="189"/>
                  </a:lnTo>
                  <a:lnTo>
                    <a:pt x="117" y="184"/>
                  </a:lnTo>
                  <a:lnTo>
                    <a:pt x="117" y="142"/>
                  </a:lnTo>
                  <a:lnTo>
                    <a:pt x="166" y="142"/>
                  </a:lnTo>
                  <a:lnTo>
                    <a:pt x="166" y="126"/>
                  </a:lnTo>
                  <a:lnTo>
                    <a:pt x="117" y="126"/>
                  </a:lnTo>
                  <a:lnTo>
                    <a:pt x="117" y="86"/>
                  </a:lnTo>
                  <a:lnTo>
                    <a:pt x="139" y="86"/>
                  </a:lnTo>
                  <a:lnTo>
                    <a:pt x="139" y="75"/>
                  </a:lnTo>
                  <a:lnTo>
                    <a:pt x="139" y="75"/>
                  </a:lnTo>
                  <a:lnTo>
                    <a:pt x="166" y="95"/>
                  </a:lnTo>
                  <a:lnTo>
                    <a:pt x="176" y="78"/>
                  </a:lnTo>
                  <a:lnTo>
                    <a:pt x="176" y="78"/>
                  </a:lnTo>
                  <a:lnTo>
                    <a:pt x="159" y="68"/>
                  </a:lnTo>
                  <a:lnTo>
                    <a:pt x="144" y="56"/>
                  </a:lnTo>
                  <a:lnTo>
                    <a:pt x="144" y="56"/>
                  </a:lnTo>
                  <a:lnTo>
                    <a:pt x="165" y="34"/>
                  </a:lnTo>
                  <a:lnTo>
                    <a:pt x="152" y="22"/>
                  </a:lnTo>
                  <a:lnTo>
                    <a:pt x="152" y="22"/>
                  </a:lnTo>
                  <a:lnTo>
                    <a:pt x="132" y="45"/>
                  </a:lnTo>
                  <a:lnTo>
                    <a:pt x="132" y="45"/>
                  </a:lnTo>
                  <a:lnTo>
                    <a:pt x="119" y="34"/>
                  </a:lnTo>
                  <a:lnTo>
                    <a:pt x="119" y="34"/>
                  </a:lnTo>
                  <a:lnTo>
                    <a:pt x="139" y="11"/>
                  </a:lnTo>
                  <a:lnTo>
                    <a:pt x="127" y="0"/>
                  </a:lnTo>
                  <a:lnTo>
                    <a:pt x="127" y="0"/>
                  </a:lnTo>
                  <a:lnTo>
                    <a:pt x="108" y="22"/>
                  </a:lnTo>
                  <a:lnTo>
                    <a:pt x="108" y="22"/>
                  </a:lnTo>
                  <a:lnTo>
                    <a:pt x="98" y="11"/>
                  </a:lnTo>
                  <a:lnTo>
                    <a:pt x="98" y="11"/>
                  </a:lnTo>
                  <a:lnTo>
                    <a:pt x="95" y="7"/>
                  </a:lnTo>
                  <a:lnTo>
                    <a:pt x="90" y="3"/>
                  </a:lnTo>
                  <a:lnTo>
                    <a:pt x="85" y="3"/>
                  </a:lnTo>
                  <a:lnTo>
                    <a:pt x="79" y="2"/>
                  </a:lnTo>
                  <a:lnTo>
                    <a:pt x="32" y="2"/>
                  </a:lnTo>
                  <a:lnTo>
                    <a:pt x="32" y="18"/>
                  </a:lnTo>
                  <a:lnTo>
                    <a:pt x="70" y="18"/>
                  </a:lnTo>
                  <a:lnTo>
                    <a:pt x="70" y="18"/>
                  </a:lnTo>
                  <a:lnTo>
                    <a:pt x="57" y="32"/>
                  </a:lnTo>
                  <a:lnTo>
                    <a:pt x="43" y="46"/>
                  </a:lnTo>
                  <a:lnTo>
                    <a:pt x="43" y="46"/>
                  </a:lnTo>
                  <a:lnTo>
                    <a:pt x="24" y="22"/>
                  </a:lnTo>
                  <a:lnTo>
                    <a:pt x="11" y="34"/>
                  </a:lnTo>
                  <a:lnTo>
                    <a:pt x="11" y="34"/>
                  </a:lnTo>
                  <a:lnTo>
                    <a:pt x="30" y="57"/>
                  </a:lnTo>
                  <a:lnTo>
                    <a:pt x="30" y="57"/>
                  </a:lnTo>
                  <a:lnTo>
                    <a:pt x="14" y="68"/>
                  </a:lnTo>
                  <a:lnTo>
                    <a:pt x="0" y="78"/>
                  </a:lnTo>
                  <a:lnTo>
                    <a:pt x="8" y="95"/>
                  </a:lnTo>
                  <a:lnTo>
                    <a:pt x="8" y="95"/>
                  </a:lnTo>
                  <a:lnTo>
                    <a:pt x="35" y="75"/>
                  </a:lnTo>
                  <a:lnTo>
                    <a:pt x="35" y="86"/>
                  </a:lnTo>
                  <a:lnTo>
                    <a:pt x="54" y="86"/>
                  </a:lnTo>
                  <a:lnTo>
                    <a:pt x="54" y="95"/>
                  </a:lnTo>
                  <a:lnTo>
                    <a:pt x="54" y="95"/>
                  </a:lnTo>
                  <a:lnTo>
                    <a:pt x="52" y="126"/>
                  </a:lnTo>
                  <a:lnTo>
                    <a:pt x="8" y="126"/>
                  </a:lnTo>
                  <a:lnTo>
                    <a:pt x="8" y="142"/>
                  </a:lnTo>
                  <a:lnTo>
                    <a:pt x="49" y="142"/>
                  </a:lnTo>
                  <a:lnTo>
                    <a:pt x="49" y="142"/>
                  </a:lnTo>
                  <a:lnTo>
                    <a:pt x="43" y="159"/>
                  </a:lnTo>
                  <a:lnTo>
                    <a:pt x="39" y="167"/>
                  </a:lnTo>
                  <a:lnTo>
                    <a:pt x="35" y="175"/>
                  </a:lnTo>
                  <a:lnTo>
                    <a:pt x="22" y="188"/>
                  </a:lnTo>
                  <a:lnTo>
                    <a:pt x="6" y="199"/>
                  </a:lnTo>
                  <a:lnTo>
                    <a:pt x="16" y="215"/>
                  </a:lnTo>
                  <a:lnTo>
                    <a:pt x="16" y="215"/>
                  </a:lnTo>
                  <a:lnTo>
                    <a:pt x="25" y="208"/>
                  </a:lnTo>
                  <a:lnTo>
                    <a:pt x="35" y="200"/>
                  </a:lnTo>
                  <a:lnTo>
                    <a:pt x="43" y="192"/>
                  </a:lnTo>
                  <a:lnTo>
                    <a:pt x="51" y="184"/>
                  </a:lnTo>
                  <a:lnTo>
                    <a:pt x="57" y="175"/>
                  </a:lnTo>
                  <a:lnTo>
                    <a:pt x="62" y="164"/>
                  </a:lnTo>
                  <a:lnTo>
                    <a:pt x="65" y="154"/>
                  </a:lnTo>
                  <a:lnTo>
                    <a:pt x="68" y="142"/>
                  </a:lnTo>
                  <a:lnTo>
                    <a:pt x="100" y="142"/>
                  </a:lnTo>
                  <a:lnTo>
                    <a:pt x="100" y="191"/>
                  </a:lnTo>
                  <a:lnTo>
                    <a:pt x="100" y="191"/>
                  </a:lnTo>
                  <a:lnTo>
                    <a:pt x="100" y="200"/>
                  </a:lnTo>
                  <a:lnTo>
                    <a:pt x="105" y="207"/>
                  </a:lnTo>
                  <a:lnTo>
                    <a:pt x="108" y="210"/>
                  </a:lnTo>
                  <a:lnTo>
                    <a:pt x="111" y="211"/>
                  </a:lnTo>
                  <a:lnTo>
                    <a:pt x="122" y="213"/>
                  </a:lnTo>
                  <a:lnTo>
                    <a:pt x="122" y="213"/>
                  </a:lnTo>
                  <a:lnTo>
                    <a:pt x="136" y="213"/>
                  </a:lnTo>
                  <a:lnTo>
                    <a:pt x="136" y="213"/>
                  </a:lnTo>
                  <a:lnTo>
                    <a:pt x="149" y="213"/>
                  </a:lnTo>
                  <a:lnTo>
                    <a:pt x="149" y="213"/>
                  </a:lnTo>
                  <a:lnTo>
                    <a:pt x="160" y="211"/>
                  </a:lnTo>
                  <a:lnTo>
                    <a:pt x="163" y="210"/>
                  </a:lnTo>
                  <a:lnTo>
                    <a:pt x="166" y="207"/>
                  </a:lnTo>
                  <a:lnTo>
                    <a:pt x="171" y="200"/>
                  </a:lnTo>
                  <a:lnTo>
                    <a:pt x="171" y="191"/>
                  </a:lnTo>
                  <a:lnTo>
                    <a:pt x="171" y="165"/>
                  </a:lnTo>
                  <a:lnTo>
                    <a:pt x="155" y="165"/>
                  </a:lnTo>
                  <a:lnTo>
                    <a:pt x="155" y="184"/>
                  </a:lnTo>
                  <a:close/>
                  <a:moveTo>
                    <a:pt x="87" y="24"/>
                  </a:moveTo>
                  <a:lnTo>
                    <a:pt x="87" y="24"/>
                  </a:lnTo>
                  <a:lnTo>
                    <a:pt x="97" y="35"/>
                  </a:lnTo>
                  <a:lnTo>
                    <a:pt x="108" y="48"/>
                  </a:lnTo>
                  <a:lnTo>
                    <a:pt x="133" y="70"/>
                  </a:lnTo>
                  <a:lnTo>
                    <a:pt x="41" y="70"/>
                  </a:lnTo>
                  <a:lnTo>
                    <a:pt x="41" y="70"/>
                  </a:lnTo>
                  <a:lnTo>
                    <a:pt x="66" y="48"/>
                  </a:lnTo>
                  <a:lnTo>
                    <a:pt x="87" y="24"/>
                  </a:lnTo>
                  <a:lnTo>
                    <a:pt x="87" y="24"/>
                  </a:lnTo>
                  <a:close/>
                  <a:moveTo>
                    <a:pt x="71" y="126"/>
                  </a:moveTo>
                  <a:lnTo>
                    <a:pt x="71" y="126"/>
                  </a:lnTo>
                  <a:lnTo>
                    <a:pt x="73" y="97"/>
                  </a:lnTo>
                  <a:lnTo>
                    <a:pt x="73" y="86"/>
                  </a:lnTo>
                  <a:lnTo>
                    <a:pt x="100" y="86"/>
                  </a:lnTo>
                  <a:lnTo>
                    <a:pt x="100" y="126"/>
                  </a:lnTo>
                  <a:lnTo>
                    <a:pt x="71" y="126"/>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3" name="Freeform 299"/>
            <p:cNvSpPr>
              <a:spLocks noChangeAspect="1" noEditPoints="1"/>
            </p:cNvSpPr>
            <p:nvPr userDrawn="1"/>
          </p:nvSpPr>
          <p:spPr bwMode="auto">
            <a:xfrm>
              <a:off x="2889333" y="6134431"/>
              <a:ext cx="198828" cy="198799"/>
            </a:xfrm>
            <a:custGeom>
              <a:avLst/>
              <a:gdLst/>
              <a:ahLst/>
              <a:cxnLst>
                <a:cxn ang="0">
                  <a:pos x="65" y="39"/>
                </a:cxn>
                <a:cxn ang="0">
                  <a:pos x="19" y="39"/>
                </a:cxn>
                <a:cxn ang="0">
                  <a:pos x="19" y="39"/>
                </a:cxn>
                <a:cxn ang="0">
                  <a:pos x="21" y="44"/>
                </a:cxn>
                <a:cxn ang="0">
                  <a:pos x="24" y="47"/>
                </a:cxn>
                <a:cxn ang="0">
                  <a:pos x="29" y="50"/>
                </a:cxn>
                <a:cxn ang="0">
                  <a:pos x="35" y="52"/>
                </a:cxn>
                <a:cxn ang="0">
                  <a:pos x="35" y="52"/>
                </a:cxn>
                <a:cxn ang="0">
                  <a:pos x="40" y="50"/>
                </a:cxn>
                <a:cxn ang="0">
                  <a:pos x="43" y="49"/>
                </a:cxn>
                <a:cxn ang="0">
                  <a:pos x="49" y="44"/>
                </a:cxn>
                <a:cxn ang="0">
                  <a:pos x="62" y="55"/>
                </a:cxn>
                <a:cxn ang="0">
                  <a:pos x="62" y="55"/>
                </a:cxn>
                <a:cxn ang="0">
                  <a:pos x="56" y="60"/>
                </a:cxn>
                <a:cxn ang="0">
                  <a:pos x="49" y="63"/>
                </a:cxn>
                <a:cxn ang="0">
                  <a:pos x="43" y="66"/>
                </a:cxn>
                <a:cxn ang="0">
                  <a:pos x="35" y="66"/>
                </a:cxn>
                <a:cxn ang="0">
                  <a:pos x="35" y="66"/>
                </a:cxn>
                <a:cxn ang="0">
                  <a:pos x="27" y="66"/>
                </a:cxn>
                <a:cxn ang="0">
                  <a:pos x="21" y="65"/>
                </a:cxn>
                <a:cxn ang="0">
                  <a:pos x="14" y="61"/>
                </a:cxn>
                <a:cxn ang="0">
                  <a:pos x="10" y="57"/>
                </a:cxn>
                <a:cxn ang="0">
                  <a:pos x="5" y="52"/>
                </a:cxn>
                <a:cxn ang="0">
                  <a:pos x="2" y="47"/>
                </a:cxn>
                <a:cxn ang="0">
                  <a:pos x="0" y="41"/>
                </a:cxn>
                <a:cxn ang="0">
                  <a:pos x="0" y="33"/>
                </a:cxn>
                <a:cxn ang="0">
                  <a:pos x="0" y="33"/>
                </a:cxn>
                <a:cxn ang="0">
                  <a:pos x="0" y="27"/>
                </a:cxn>
                <a:cxn ang="0">
                  <a:pos x="2" y="20"/>
                </a:cxn>
                <a:cxn ang="0">
                  <a:pos x="5" y="14"/>
                </a:cxn>
                <a:cxn ang="0">
                  <a:pos x="8" y="9"/>
                </a:cxn>
                <a:cxn ang="0">
                  <a:pos x="13" y="4"/>
                </a:cxn>
                <a:cxn ang="0">
                  <a:pos x="19" y="1"/>
                </a:cxn>
                <a:cxn ang="0">
                  <a:pos x="26" y="0"/>
                </a:cxn>
                <a:cxn ang="0">
                  <a:pos x="32" y="0"/>
                </a:cxn>
                <a:cxn ang="0">
                  <a:pos x="32" y="0"/>
                </a:cxn>
                <a:cxn ang="0">
                  <a:pos x="40" y="0"/>
                </a:cxn>
                <a:cxn ang="0">
                  <a:pos x="48" y="1"/>
                </a:cxn>
                <a:cxn ang="0">
                  <a:pos x="53" y="6"/>
                </a:cxn>
                <a:cxn ang="0">
                  <a:pos x="57" y="11"/>
                </a:cxn>
                <a:cxn ang="0">
                  <a:pos x="62" y="15"/>
                </a:cxn>
                <a:cxn ang="0">
                  <a:pos x="64" y="23"/>
                </a:cxn>
                <a:cxn ang="0">
                  <a:pos x="65" y="30"/>
                </a:cxn>
                <a:cxn ang="0">
                  <a:pos x="65" y="39"/>
                </a:cxn>
                <a:cxn ang="0">
                  <a:pos x="65" y="39"/>
                </a:cxn>
                <a:cxn ang="0">
                  <a:pos x="46" y="25"/>
                </a:cxn>
                <a:cxn ang="0">
                  <a:pos x="46" y="25"/>
                </a:cxn>
                <a:cxn ang="0">
                  <a:pos x="45" y="20"/>
                </a:cxn>
                <a:cxn ang="0">
                  <a:pos x="41" y="17"/>
                </a:cxn>
                <a:cxn ang="0">
                  <a:pos x="38" y="14"/>
                </a:cxn>
                <a:cxn ang="0">
                  <a:pos x="34" y="14"/>
                </a:cxn>
                <a:cxn ang="0">
                  <a:pos x="34" y="14"/>
                </a:cxn>
                <a:cxn ang="0">
                  <a:pos x="27" y="14"/>
                </a:cxn>
                <a:cxn ang="0">
                  <a:pos x="24" y="17"/>
                </a:cxn>
                <a:cxn ang="0">
                  <a:pos x="21" y="20"/>
                </a:cxn>
                <a:cxn ang="0">
                  <a:pos x="19" y="25"/>
                </a:cxn>
                <a:cxn ang="0">
                  <a:pos x="46" y="25"/>
                </a:cxn>
              </a:cxnLst>
              <a:rect l="0" t="0" r="r" b="b"/>
              <a:pathLst>
                <a:path w="65" h="66">
                  <a:moveTo>
                    <a:pt x="65" y="39"/>
                  </a:moveTo>
                  <a:lnTo>
                    <a:pt x="19" y="39"/>
                  </a:lnTo>
                  <a:lnTo>
                    <a:pt x="19" y="39"/>
                  </a:lnTo>
                  <a:lnTo>
                    <a:pt x="21" y="44"/>
                  </a:lnTo>
                  <a:lnTo>
                    <a:pt x="24" y="47"/>
                  </a:lnTo>
                  <a:lnTo>
                    <a:pt x="29" y="50"/>
                  </a:lnTo>
                  <a:lnTo>
                    <a:pt x="35" y="52"/>
                  </a:lnTo>
                  <a:lnTo>
                    <a:pt x="35" y="52"/>
                  </a:lnTo>
                  <a:lnTo>
                    <a:pt x="40" y="50"/>
                  </a:lnTo>
                  <a:lnTo>
                    <a:pt x="43" y="49"/>
                  </a:lnTo>
                  <a:lnTo>
                    <a:pt x="49" y="44"/>
                  </a:lnTo>
                  <a:lnTo>
                    <a:pt x="62" y="55"/>
                  </a:lnTo>
                  <a:lnTo>
                    <a:pt x="62" y="55"/>
                  </a:lnTo>
                  <a:lnTo>
                    <a:pt x="56" y="60"/>
                  </a:lnTo>
                  <a:lnTo>
                    <a:pt x="49" y="63"/>
                  </a:lnTo>
                  <a:lnTo>
                    <a:pt x="43" y="66"/>
                  </a:lnTo>
                  <a:lnTo>
                    <a:pt x="35" y="66"/>
                  </a:lnTo>
                  <a:lnTo>
                    <a:pt x="35" y="66"/>
                  </a:lnTo>
                  <a:lnTo>
                    <a:pt x="27" y="66"/>
                  </a:lnTo>
                  <a:lnTo>
                    <a:pt x="21" y="65"/>
                  </a:lnTo>
                  <a:lnTo>
                    <a:pt x="14" y="61"/>
                  </a:lnTo>
                  <a:lnTo>
                    <a:pt x="10" y="57"/>
                  </a:lnTo>
                  <a:lnTo>
                    <a:pt x="5" y="52"/>
                  </a:lnTo>
                  <a:lnTo>
                    <a:pt x="2" y="47"/>
                  </a:lnTo>
                  <a:lnTo>
                    <a:pt x="0" y="41"/>
                  </a:lnTo>
                  <a:lnTo>
                    <a:pt x="0" y="33"/>
                  </a:lnTo>
                  <a:lnTo>
                    <a:pt x="0" y="33"/>
                  </a:lnTo>
                  <a:lnTo>
                    <a:pt x="0" y="27"/>
                  </a:lnTo>
                  <a:lnTo>
                    <a:pt x="2" y="20"/>
                  </a:lnTo>
                  <a:lnTo>
                    <a:pt x="5" y="14"/>
                  </a:lnTo>
                  <a:lnTo>
                    <a:pt x="8" y="9"/>
                  </a:lnTo>
                  <a:lnTo>
                    <a:pt x="13" y="4"/>
                  </a:lnTo>
                  <a:lnTo>
                    <a:pt x="19" y="1"/>
                  </a:lnTo>
                  <a:lnTo>
                    <a:pt x="26" y="0"/>
                  </a:lnTo>
                  <a:lnTo>
                    <a:pt x="32" y="0"/>
                  </a:lnTo>
                  <a:lnTo>
                    <a:pt x="32" y="0"/>
                  </a:lnTo>
                  <a:lnTo>
                    <a:pt x="40" y="0"/>
                  </a:lnTo>
                  <a:lnTo>
                    <a:pt x="48" y="1"/>
                  </a:lnTo>
                  <a:lnTo>
                    <a:pt x="53" y="6"/>
                  </a:lnTo>
                  <a:lnTo>
                    <a:pt x="57" y="11"/>
                  </a:lnTo>
                  <a:lnTo>
                    <a:pt x="62" y="15"/>
                  </a:lnTo>
                  <a:lnTo>
                    <a:pt x="64" y="23"/>
                  </a:lnTo>
                  <a:lnTo>
                    <a:pt x="65" y="30"/>
                  </a:lnTo>
                  <a:lnTo>
                    <a:pt x="65" y="39"/>
                  </a:lnTo>
                  <a:lnTo>
                    <a:pt x="65" y="39"/>
                  </a:lnTo>
                  <a:close/>
                  <a:moveTo>
                    <a:pt x="46" y="25"/>
                  </a:moveTo>
                  <a:lnTo>
                    <a:pt x="46" y="25"/>
                  </a:lnTo>
                  <a:lnTo>
                    <a:pt x="45" y="20"/>
                  </a:lnTo>
                  <a:lnTo>
                    <a:pt x="41" y="17"/>
                  </a:lnTo>
                  <a:lnTo>
                    <a:pt x="38" y="14"/>
                  </a:lnTo>
                  <a:lnTo>
                    <a:pt x="34" y="14"/>
                  </a:lnTo>
                  <a:lnTo>
                    <a:pt x="34" y="14"/>
                  </a:lnTo>
                  <a:lnTo>
                    <a:pt x="27" y="14"/>
                  </a:lnTo>
                  <a:lnTo>
                    <a:pt x="24" y="17"/>
                  </a:lnTo>
                  <a:lnTo>
                    <a:pt x="21"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4" name="Freeform 300"/>
            <p:cNvSpPr>
              <a:spLocks noChangeAspect="1"/>
            </p:cNvSpPr>
            <p:nvPr userDrawn="1"/>
          </p:nvSpPr>
          <p:spPr bwMode="auto">
            <a:xfrm>
              <a:off x="2696530" y="6134431"/>
              <a:ext cx="132552" cy="180726"/>
            </a:xfrm>
            <a:custGeom>
              <a:avLst/>
              <a:gdLst/>
              <a:ahLst/>
              <a:cxnLst>
                <a:cxn ang="0">
                  <a:pos x="0" y="1"/>
                </a:cxn>
                <a:cxn ang="0">
                  <a:pos x="20" y="1"/>
                </a:cxn>
                <a:cxn ang="0">
                  <a:pos x="20" y="11"/>
                </a:cxn>
                <a:cxn ang="0">
                  <a:pos x="20" y="11"/>
                </a:cxn>
                <a:cxn ang="0">
                  <a:pos x="20" y="11"/>
                </a:cxn>
                <a:cxn ang="0">
                  <a:pos x="24" y="6"/>
                </a:cxn>
                <a:cxn ang="0">
                  <a:pos x="28" y="3"/>
                </a:cxn>
                <a:cxn ang="0">
                  <a:pos x="33" y="0"/>
                </a:cxn>
                <a:cxn ang="0">
                  <a:pos x="39" y="0"/>
                </a:cxn>
                <a:cxn ang="0">
                  <a:pos x="39" y="0"/>
                </a:cxn>
                <a:cxn ang="0">
                  <a:pos x="46" y="0"/>
                </a:cxn>
                <a:cxn ang="0">
                  <a:pos x="46" y="19"/>
                </a:cxn>
                <a:cxn ang="0">
                  <a:pos x="46" y="19"/>
                </a:cxn>
                <a:cxn ang="0">
                  <a:pos x="36" y="17"/>
                </a:cxn>
                <a:cxn ang="0">
                  <a:pos x="36" y="17"/>
                </a:cxn>
                <a:cxn ang="0">
                  <a:pos x="30" y="17"/>
                </a:cxn>
                <a:cxn ang="0">
                  <a:pos x="25" y="20"/>
                </a:cxn>
                <a:cxn ang="0">
                  <a:pos x="22" y="27"/>
                </a:cxn>
                <a:cxn ang="0">
                  <a:pos x="20" y="36"/>
                </a:cxn>
                <a:cxn ang="0">
                  <a:pos x="20" y="65"/>
                </a:cxn>
                <a:cxn ang="0">
                  <a:pos x="0" y="65"/>
                </a:cxn>
                <a:cxn ang="0">
                  <a:pos x="0" y="1"/>
                </a:cxn>
              </a:cxnLst>
              <a:rect l="0" t="0" r="r" b="b"/>
              <a:pathLst>
                <a:path w="46" h="65">
                  <a:moveTo>
                    <a:pt x="0" y="1"/>
                  </a:moveTo>
                  <a:lnTo>
                    <a:pt x="20" y="1"/>
                  </a:lnTo>
                  <a:lnTo>
                    <a:pt x="20" y="11"/>
                  </a:lnTo>
                  <a:lnTo>
                    <a:pt x="20" y="11"/>
                  </a:lnTo>
                  <a:lnTo>
                    <a:pt x="20" y="11"/>
                  </a:lnTo>
                  <a:lnTo>
                    <a:pt x="24" y="6"/>
                  </a:lnTo>
                  <a:lnTo>
                    <a:pt x="28" y="3"/>
                  </a:lnTo>
                  <a:lnTo>
                    <a:pt x="33" y="0"/>
                  </a:lnTo>
                  <a:lnTo>
                    <a:pt x="39" y="0"/>
                  </a:lnTo>
                  <a:lnTo>
                    <a:pt x="39" y="0"/>
                  </a:lnTo>
                  <a:lnTo>
                    <a:pt x="46" y="0"/>
                  </a:lnTo>
                  <a:lnTo>
                    <a:pt x="46" y="19"/>
                  </a:lnTo>
                  <a:lnTo>
                    <a:pt x="46" y="19"/>
                  </a:lnTo>
                  <a:lnTo>
                    <a:pt x="36" y="17"/>
                  </a:lnTo>
                  <a:lnTo>
                    <a:pt x="36" y="17"/>
                  </a:lnTo>
                  <a:lnTo>
                    <a:pt x="30" y="17"/>
                  </a:lnTo>
                  <a:lnTo>
                    <a:pt x="25" y="20"/>
                  </a:lnTo>
                  <a:lnTo>
                    <a:pt x="22" y="27"/>
                  </a:lnTo>
                  <a:lnTo>
                    <a:pt x="20" y="36"/>
                  </a:lnTo>
                  <a:lnTo>
                    <a:pt x="20"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5" name="Freeform 301"/>
            <p:cNvSpPr>
              <a:spLocks noChangeAspect="1"/>
            </p:cNvSpPr>
            <p:nvPr userDrawn="1"/>
          </p:nvSpPr>
          <p:spPr bwMode="auto">
            <a:xfrm>
              <a:off x="7010487" y="6266963"/>
              <a:ext cx="66276" cy="72290"/>
            </a:xfrm>
            <a:custGeom>
              <a:avLst/>
              <a:gdLst/>
              <a:ahLst/>
              <a:cxnLst>
                <a:cxn ang="0">
                  <a:pos x="13" y="0"/>
                </a:cxn>
                <a:cxn ang="0">
                  <a:pos x="13" y="0"/>
                </a:cxn>
                <a:cxn ang="0">
                  <a:pos x="16" y="2"/>
                </a:cxn>
                <a:cxn ang="0">
                  <a:pos x="21" y="3"/>
                </a:cxn>
                <a:cxn ang="0">
                  <a:pos x="22" y="8"/>
                </a:cxn>
                <a:cxn ang="0">
                  <a:pos x="24" y="11"/>
                </a:cxn>
                <a:cxn ang="0">
                  <a:pos x="24" y="11"/>
                </a:cxn>
                <a:cxn ang="0">
                  <a:pos x="22" y="16"/>
                </a:cxn>
                <a:cxn ang="0">
                  <a:pos x="21" y="19"/>
                </a:cxn>
                <a:cxn ang="0">
                  <a:pos x="16" y="22"/>
                </a:cxn>
                <a:cxn ang="0">
                  <a:pos x="13" y="24"/>
                </a:cxn>
                <a:cxn ang="0">
                  <a:pos x="13" y="24"/>
                </a:cxn>
                <a:cxn ang="0">
                  <a:pos x="8" y="22"/>
                </a:cxn>
                <a:cxn ang="0">
                  <a:pos x="3" y="21"/>
                </a:cxn>
                <a:cxn ang="0">
                  <a:pos x="2" y="16"/>
                </a:cxn>
                <a:cxn ang="0">
                  <a:pos x="0" y="13"/>
                </a:cxn>
                <a:cxn ang="0">
                  <a:pos x="0" y="13"/>
                </a:cxn>
                <a:cxn ang="0">
                  <a:pos x="2" y="8"/>
                </a:cxn>
                <a:cxn ang="0">
                  <a:pos x="3" y="3"/>
                </a:cxn>
                <a:cxn ang="0">
                  <a:pos x="8" y="2"/>
                </a:cxn>
                <a:cxn ang="0">
                  <a:pos x="13" y="0"/>
                </a:cxn>
                <a:cxn ang="0">
                  <a:pos x="13" y="0"/>
                </a:cxn>
              </a:cxnLst>
              <a:rect l="0" t="0" r="r" b="b"/>
              <a:pathLst>
                <a:path w="24" h="24">
                  <a:moveTo>
                    <a:pt x="13" y="0"/>
                  </a:moveTo>
                  <a:lnTo>
                    <a:pt x="13" y="0"/>
                  </a:lnTo>
                  <a:lnTo>
                    <a:pt x="16" y="2"/>
                  </a:lnTo>
                  <a:lnTo>
                    <a:pt x="21" y="3"/>
                  </a:lnTo>
                  <a:lnTo>
                    <a:pt x="22" y="8"/>
                  </a:lnTo>
                  <a:lnTo>
                    <a:pt x="24" y="11"/>
                  </a:lnTo>
                  <a:lnTo>
                    <a:pt x="24" y="11"/>
                  </a:lnTo>
                  <a:lnTo>
                    <a:pt x="22" y="16"/>
                  </a:lnTo>
                  <a:lnTo>
                    <a:pt x="21" y="19"/>
                  </a:lnTo>
                  <a:lnTo>
                    <a:pt x="16" y="22"/>
                  </a:lnTo>
                  <a:lnTo>
                    <a:pt x="13" y="24"/>
                  </a:lnTo>
                  <a:lnTo>
                    <a:pt x="13" y="24"/>
                  </a:lnTo>
                  <a:lnTo>
                    <a:pt x="8" y="22"/>
                  </a:lnTo>
                  <a:lnTo>
                    <a:pt x="3" y="21"/>
                  </a:lnTo>
                  <a:lnTo>
                    <a:pt x="2" y="16"/>
                  </a:lnTo>
                  <a:lnTo>
                    <a:pt x="0" y="13"/>
                  </a:lnTo>
                  <a:lnTo>
                    <a:pt x="0" y="13"/>
                  </a:lnTo>
                  <a:lnTo>
                    <a:pt x="2" y="8"/>
                  </a:lnTo>
                  <a:lnTo>
                    <a:pt x="3" y="3"/>
                  </a:lnTo>
                  <a:lnTo>
                    <a:pt x="8" y="2"/>
                  </a:lnTo>
                  <a:lnTo>
                    <a:pt x="13" y="0"/>
                  </a:lnTo>
                  <a:lnTo>
                    <a:pt x="13"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6" name="Freeform 302"/>
            <p:cNvSpPr>
              <a:spLocks noChangeAspect="1"/>
            </p:cNvSpPr>
            <p:nvPr userDrawn="1"/>
          </p:nvSpPr>
          <p:spPr bwMode="auto">
            <a:xfrm>
              <a:off x="6522456" y="6134431"/>
              <a:ext cx="138577" cy="180726"/>
            </a:xfrm>
            <a:custGeom>
              <a:avLst/>
              <a:gdLst/>
              <a:ahLst/>
              <a:cxnLst>
                <a:cxn ang="0">
                  <a:pos x="0" y="1"/>
                </a:cxn>
                <a:cxn ang="0">
                  <a:pos x="21" y="1"/>
                </a:cxn>
                <a:cxn ang="0">
                  <a:pos x="21" y="11"/>
                </a:cxn>
                <a:cxn ang="0">
                  <a:pos x="21" y="11"/>
                </a:cxn>
                <a:cxn ang="0">
                  <a:pos x="21" y="11"/>
                </a:cxn>
                <a:cxn ang="0">
                  <a:pos x="24" y="6"/>
                </a:cxn>
                <a:cxn ang="0">
                  <a:pos x="29" y="3"/>
                </a:cxn>
                <a:cxn ang="0">
                  <a:pos x="34" y="0"/>
                </a:cxn>
                <a:cxn ang="0">
                  <a:pos x="40" y="0"/>
                </a:cxn>
                <a:cxn ang="0">
                  <a:pos x="40" y="0"/>
                </a:cxn>
                <a:cxn ang="0">
                  <a:pos x="46" y="0"/>
                </a:cxn>
                <a:cxn ang="0">
                  <a:pos x="46" y="19"/>
                </a:cxn>
                <a:cxn ang="0">
                  <a:pos x="46" y="19"/>
                </a:cxn>
                <a:cxn ang="0">
                  <a:pos x="38" y="17"/>
                </a:cxn>
                <a:cxn ang="0">
                  <a:pos x="38" y="17"/>
                </a:cxn>
                <a:cxn ang="0">
                  <a:pos x="32" y="17"/>
                </a:cxn>
                <a:cxn ang="0">
                  <a:pos x="26" y="20"/>
                </a:cxn>
                <a:cxn ang="0">
                  <a:pos x="22" y="27"/>
                </a:cxn>
                <a:cxn ang="0">
                  <a:pos x="21" y="36"/>
                </a:cxn>
                <a:cxn ang="0">
                  <a:pos x="21" y="65"/>
                </a:cxn>
                <a:cxn ang="0">
                  <a:pos x="0" y="65"/>
                </a:cxn>
                <a:cxn ang="0">
                  <a:pos x="0" y="1"/>
                </a:cxn>
              </a:cxnLst>
              <a:rect l="0" t="0" r="r" b="b"/>
              <a:pathLst>
                <a:path w="46" h="65">
                  <a:moveTo>
                    <a:pt x="0" y="1"/>
                  </a:moveTo>
                  <a:lnTo>
                    <a:pt x="21" y="1"/>
                  </a:lnTo>
                  <a:lnTo>
                    <a:pt x="21" y="11"/>
                  </a:lnTo>
                  <a:lnTo>
                    <a:pt x="21" y="11"/>
                  </a:lnTo>
                  <a:lnTo>
                    <a:pt x="21" y="11"/>
                  </a:lnTo>
                  <a:lnTo>
                    <a:pt x="24" y="6"/>
                  </a:lnTo>
                  <a:lnTo>
                    <a:pt x="29" y="3"/>
                  </a:lnTo>
                  <a:lnTo>
                    <a:pt x="34" y="0"/>
                  </a:lnTo>
                  <a:lnTo>
                    <a:pt x="40" y="0"/>
                  </a:lnTo>
                  <a:lnTo>
                    <a:pt x="40" y="0"/>
                  </a:lnTo>
                  <a:lnTo>
                    <a:pt x="46" y="0"/>
                  </a:lnTo>
                  <a:lnTo>
                    <a:pt x="46" y="19"/>
                  </a:lnTo>
                  <a:lnTo>
                    <a:pt x="46" y="19"/>
                  </a:lnTo>
                  <a:lnTo>
                    <a:pt x="38" y="17"/>
                  </a:lnTo>
                  <a:lnTo>
                    <a:pt x="38" y="17"/>
                  </a:lnTo>
                  <a:lnTo>
                    <a:pt x="32" y="17"/>
                  </a:lnTo>
                  <a:lnTo>
                    <a:pt x="26" y="20"/>
                  </a:lnTo>
                  <a:lnTo>
                    <a:pt x="22" y="27"/>
                  </a:lnTo>
                  <a:lnTo>
                    <a:pt x="21" y="36"/>
                  </a:lnTo>
                  <a:lnTo>
                    <a:pt x="21"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7" name="Freeform 303"/>
            <p:cNvSpPr>
              <a:spLocks noChangeAspect="1" noEditPoints="1"/>
            </p:cNvSpPr>
            <p:nvPr userDrawn="1"/>
          </p:nvSpPr>
          <p:spPr bwMode="auto">
            <a:xfrm>
              <a:off x="6721283" y="6134431"/>
              <a:ext cx="198828" cy="198799"/>
            </a:xfrm>
            <a:custGeom>
              <a:avLst/>
              <a:gdLst/>
              <a:ahLst/>
              <a:cxnLst>
                <a:cxn ang="0">
                  <a:pos x="66" y="39"/>
                </a:cxn>
                <a:cxn ang="0">
                  <a:pos x="20" y="39"/>
                </a:cxn>
                <a:cxn ang="0">
                  <a:pos x="20" y="39"/>
                </a:cxn>
                <a:cxn ang="0">
                  <a:pos x="22" y="44"/>
                </a:cxn>
                <a:cxn ang="0">
                  <a:pos x="25" y="47"/>
                </a:cxn>
                <a:cxn ang="0">
                  <a:pos x="30" y="50"/>
                </a:cxn>
                <a:cxn ang="0">
                  <a:pos x="35" y="52"/>
                </a:cxn>
                <a:cxn ang="0">
                  <a:pos x="35" y="52"/>
                </a:cxn>
                <a:cxn ang="0">
                  <a:pos x="39" y="50"/>
                </a:cxn>
                <a:cxn ang="0">
                  <a:pos x="44" y="49"/>
                </a:cxn>
                <a:cxn ang="0">
                  <a:pos x="49" y="44"/>
                </a:cxn>
                <a:cxn ang="0">
                  <a:pos x="62" y="55"/>
                </a:cxn>
                <a:cxn ang="0">
                  <a:pos x="62" y="55"/>
                </a:cxn>
                <a:cxn ang="0">
                  <a:pos x="57" y="60"/>
                </a:cxn>
                <a:cxn ang="0">
                  <a:pos x="51" y="63"/>
                </a:cxn>
                <a:cxn ang="0">
                  <a:pos x="43" y="66"/>
                </a:cxn>
                <a:cxn ang="0">
                  <a:pos x="35" y="66"/>
                </a:cxn>
                <a:cxn ang="0">
                  <a:pos x="35" y="66"/>
                </a:cxn>
                <a:cxn ang="0">
                  <a:pos x="28" y="66"/>
                </a:cxn>
                <a:cxn ang="0">
                  <a:pos x="20" y="65"/>
                </a:cxn>
                <a:cxn ang="0">
                  <a:pos x="16" y="61"/>
                </a:cxn>
                <a:cxn ang="0">
                  <a:pos x="9" y="57"/>
                </a:cxn>
                <a:cxn ang="0">
                  <a:pos x="6" y="52"/>
                </a:cxn>
                <a:cxn ang="0">
                  <a:pos x="3" y="47"/>
                </a:cxn>
                <a:cxn ang="0">
                  <a:pos x="0" y="41"/>
                </a:cxn>
                <a:cxn ang="0">
                  <a:pos x="0" y="33"/>
                </a:cxn>
                <a:cxn ang="0">
                  <a:pos x="0" y="33"/>
                </a:cxn>
                <a:cxn ang="0">
                  <a:pos x="0" y="27"/>
                </a:cxn>
                <a:cxn ang="0">
                  <a:pos x="1" y="20"/>
                </a:cxn>
                <a:cxn ang="0">
                  <a:pos x="5" y="14"/>
                </a:cxn>
                <a:cxn ang="0">
                  <a:pos x="9" y="9"/>
                </a:cxn>
                <a:cxn ang="0">
                  <a:pos x="14" y="4"/>
                </a:cxn>
                <a:cxn ang="0">
                  <a:pos x="19" y="1"/>
                </a:cxn>
                <a:cxn ang="0">
                  <a:pos x="25" y="0"/>
                </a:cxn>
                <a:cxn ang="0">
                  <a:pos x="33" y="0"/>
                </a:cxn>
                <a:cxn ang="0">
                  <a:pos x="33" y="0"/>
                </a:cxn>
                <a:cxn ang="0">
                  <a:pos x="41" y="0"/>
                </a:cxn>
                <a:cxn ang="0">
                  <a:pos x="47" y="1"/>
                </a:cxn>
                <a:cxn ang="0">
                  <a:pos x="54" y="6"/>
                </a:cxn>
                <a:cxn ang="0">
                  <a:pos x="59" y="11"/>
                </a:cxn>
                <a:cxn ang="0">
                  <a:pos x="62" y="15"/>
                </a:cxn>
                <a:cxn ang="0">
                  <a:pos x="65" y="23"/>
                </a:cxn>
                <a:cxn ang="0">
                  <a:pos x="66" y="30"/>
                </a:cxn>
                <a:cxn ang="0">
                  <a:pos x="66" y="39"/>
                </a:cxn>
                <a:cxn ang="0">
                  <a:pos x="66" y="39"/>
                </a:cxn>
                <a:cxn ang="0">
                  <a:pos x="46" y="25"/>
                </a:cxn>
                <a:cxn ang="0">
                  <a:pos x="46" y="25"/>
                </a:cxn>
                <a:cxn ang="0">
                  <a:pos x="44" y="20"/>
                </a:cxn>
                <a:cxn ang="0">
                  <a:pos x="43" y="17"/>
                </a:cxn>
                <a:cxn ang="0">
                  <a:pos x="38" y="14"/>
                </a:cxn>
                <a:cxn ang="0">
                  <a:pos x="33" y="14"/>
                </a:cxn>
                <a:cxn ang="0">
                  <a:pos x="33" y="14"/>
                </a:cxn>
                <a:cxn ang="0">
                  <a:pos x="28" y="14"/>
                </a:cxn>
                <a:cxn ang="0">
                  <a:pos x="24" y="17"/>
                </a:cxn>
                <a:cxn ang="0">
                  <a:pos x="20" y="20"/>
                </a:cxn>
                <a:cxn ang="0">
                  <a:pos x="20" y="25"/>
                </a:cxn>
                <a:cxn ang="0">
                  <a:pos x="46" y="25"/>
                </a:cxn>
              </a:cxnLst>
              <a:rect l="0" t="0" r="r" b="b"/>
              <a:pathLst>
                <a:path w="66" h="66">
                  <a:moveTo>
                    <a:pt x="66" y="39"/>
                  </a:moveTo>
                  <a:lnTo>
                    <a:pt x="20" y="39"/>
                  </a:lnTo>
                  <a:lnTo>
                    <a:pt x="20" y="39"/>
                  </a:lnTo>
                  <a:lnTo>
                    <a:pt x="22" y="44"/>
                  </a:lnTo>
                  <a:lnTo>
                    <a:pt x="25" y="47"/>
                  </a:lnTo>
                  <a:lnTo>
                    <a:pt x="30" y="50"/>
                  </a:lnTo>
                  <a:lnTo>
                    <a:pt x="35" y="52"/>
                  </a:lnTo>
                  <a:lnTo>
                    <a:pt x="35" y="52"/>
                  </a:lnTo>
                  <a:lnTo>
                    <a:pt x="39" y="50"/>
                  </a:lnTo>
                  <a:lnTo>
                    <a:pt x="44" y="49"/>
                  </a:lnTo>
                  <a:lnTo>
                    <a:pt x="49" y="44"/>
                  </a:lnTo>
                  <a:lnTo>
                    <a:pt x="62" y="55"/>
                  </a:lnTo>
                  <a:lnTo>
                    <a:pt x="62" y="55"/>
                  </a:lnTo>
                  <a:lnTo>
                    <a:pt x="57" y="60"/>
                  </a:lnTo>
                  <a:lnTo>
                    <a:pt x="51" y="63"/>
                  </a:lnTo>
                  <a:lnTo>
                    <a:pt x="43" y="66"/>
                  </a:lnTo>
                  <a:lnTo>
                    <a:pt x="35" y="66"/>
                  </a:lnTo>
                  <a:lnTo>
                    <a:pt x="35" y="66"/>
                  </a:lnTo>
                  <a:lnTo>
                    <a:pt x="28" y="66"/>
                  </a:lnTo>
                  <a:lnTo>
                    <a:pt x="20" y="65"/>
                  </a:lnTo>
                  <a:lnTo>
                    <a:pt x="16" y="61"/>
                  </a:lnTo>
                  <a:lnTo>
                    <a:pt x="9" y="57"/>
                  </a:lnTo>
                  <a:lnTo>
                    <a:pt x="6" y="52"/>
                  </a:lnTo>
                  <a:lnTo>
                    <a:pt x="3" y="47"/>
                  </a:lnTo>
                  <a:lnTo>
                    <a:pt x="0" y="41"/>
                  </a:lnTo>
                  <a:lnTo>
                    <a:pt x="0" y="33"/>
                  </a:lnTo>
                  <a:lnTo>
                    <a:pt x="0" y="33"/>
                  </a:lnTo>
                  <a:lnTo>
                    <a:pt x="0" y="27"/>
                  </a:lnTo>
                  <a:lnTo>
                    <a:pt x="1" y="20"/>
                  </a:lnTo>
                  <a:lnTo>
                    <a:pt x="5" y="14"/>
                  </a:lnTo>
                  <a:lnTo>
                    <a:pt x="9" y="9"/>
                  </a:lnTo>
                  <a:lnTo>
                    <a:pt x="14" y="4"/>
                  </a:lnTo>
                  <a:lnTo>
                    <a:pt x="19" y="1"/>
                  </a:lnTo>
                  <a:lnTo>
                    <a:pt x="25" y="0"/>
                  </a:lnTo>
                  <a:lnTo>
                    <a:pt x="33" y="0"/>
                  </a:lnTo>
                  <a:lnTo>
                    <a:pt x="33" y="0"/>
                  </a:lnTo>
                  <a:lnTo>
                    <a:pt x="41" y="0"/>
                  </a:lnTo>
                  <a:lnTo>
                    <a:pt x="47" y="1"/>
                  </a:lnTo>
                  <a:lnTo>
                    <a:pt x="54" y="6"/>
                  </a:lnTo>
                  <a:lnTo>
                    <a:pt x="59" y="11"/>
                  </a:lnTo>
                  <a:lnTo>
                    <a:pt x="62" y="15"/>
                  </a:lnTo>
                  <a:lnTo>
                    <a:pt x="65" y="23"/>
                  </a:lnTo>
                  <a:lnTo>
                    <a:pt x="66" y="30"/>
                  </a:lnTo>
                  <a:lnTo>
                    <a:pt x="66" y="39"/>
                  </a:lnTo>
                  <a:lnTo>
                    <a:pt x="66" y="39"/>
                  </a:lnTo>
                  <a:close/>
                  <a:moveTo>
                    <a:pt x="46" y="25"/>
                  </a:moveTo>
                  <a:lnTo>
                    <a:pt x="46" y="25"/>
                  </a:lnTo>
                  <a:lnTo>
                    <a:pt x="44" y="20"/>
                  </a:lnTo>
                  <a:lnTo>
                    <a:pt x="43" y="17"/>
                  </a:lnTo>
                  <a:lnTo>
                    <a:pt x="38" y="14"/>
                  </a:lnTo>
                  <a:lnTo>
                    <a:pt x="33" y="14"/>
                  </a:lnTo>
                  <a:lnTo>
                    <a:pt x="33" y="14"/>
                  </a:lnTo>
                  <a:lnTo>
                    <a:pt x="28" y="14"/>
                  </a:lnTo>
                  <a:lnTo>
                    <a:pt x="24" y="17"/>
                  </a:lnTo>
                  <a:lnTo>
                    <a:pt x="20" y="20"/>
                  </a:lnTo>
                  <a:lnTo>
                    <a:pt x="20"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8" name="Freeform 304"/>
            <p:cNvSpPr>
              <a:spLocks noChangeAspect="1" noEditPoints="1"/>
            </p:cNvSpPr>
            <p:nvPr userDrawn="1"/>
          </p:nvSpPr>
          <p:spPr bwMode="auto">
            <a:xfrm>
              <a:off x="5166813" y="6134431"/>
              <a:ext cx="198828" cy="198799"/>
            </a:xfrm>
            <a:custGeom>
              <a:avLst/>
              <a:gdLst/>
              <a:ahLst/>
              <a:cxnLst>
                <a:cxn ang="0">
                  <a:pos x="65" y="39"/>
                </a:cxn>
                <a:cxn ang="0">
                  <a:pos x="19" y="39"/>
                </a:cxn>
                <a:cxn ang="0">
                  <a:pos x="19" y="39"/>
                </a:cxn>
                <a:cxn ang="0">
                  <a:pos x="20" y="44"/>
                </a:cxn>
                <a:cxn ang="0">
                  <a:pos x="25" y="47"/>
                </a:cxn>
                <a:cxn ang="0">
                  <a:pos x="30" y="50"/>
                </a:cxn>
                <a:cxn ang="0">
                  <a:pos x="35" y="52"/>
                </a:cxn>
                <a:cxn ang="0">
                  <a:pos x="35" y="52"/>
                </a:cxn>
                <a:cxn ang="0">
                  <a:pos x="40" y="50"/>
                </a:cxn>
                <a:cxn ang="0">
                  <a:pos x="43" y="49"/>
                </a:cxn>
                <a:cxn ang="0">
                  <a:pos x="49" y="44"/>
                </a:cxn>
                <a:cxn ang="0">
                  <a:pos x="62" y="55"/>
                </a:cxn>
                <a:cxn ang="0">
                  <a:pos x="62" y="55"/>
                </a:cxn>
                <a:cxn ang="0">
                  <a:pos x="57" y="60"/>
                </a:cxn>
                <a:cxn ang="0">
                  <a:pos x="49" y="63"/>
                </a:cxn>
                <a:cxn ang="0">
                  <a:pos x="43" y="66"/>
                </a:cxn>
                <a:cxn ang="0">
                  <a:pos x="35" y="66"/>
                </a:cxn>
                <a:cxn ang="0">
                  <a:pos x="35" y="66"/>
                </a:cxn>
                <a:cxn ang="0">
                  <a:pos x="27" y="66"/>
                </a:cxn>
                <a:cxn ang="0">
                  <a:pos x="20" y="65"/>
                </a:cxn>
                <a:cxn ang="0">
                  <a:pos x="14" y="61"/>
                </a:cxn>
                <a:cxn ang="0">
                  <a:pos x="9" y="57"/>
                </a:cxn>
                <a:cxn ang="0">
                  <a:pos x="5" y="52"/>
                </a:cxn>
                <a:cxn ang="0">
                  <a:pos x="1" y="47"/>
                </a:cxn>
                <a:cxn ang="0">
                  <a:pos x="0" y="41"/>
                </a:cxn>
                <a:cxn ang="0">
                  <a:pos x="0" y="33"/>
                </a:cxn>
                <a:cxn ang="0">
                  <a:pos x="0" y="33"/>
                </a:cxn>
                <a:cxn ang="0">
                  <a:pos x="0" y="27"/>
                </a:cxn>
                <a:cxn ang="0">
                  <a:pos x="1" y="20"/>
                </a:cxn>
                <a:cxn ang="0">
                  <a:pos x="5" y="14"/>
                </a:cxn>
                <a:cxn ang="0">
                  <a:pos x="8" y="9"/>
                </a:cxn>
                <a:cxn ang="0">
                  <a:pos x="13" y="4"/>
                </a:cxn>
                <a:cxn ang="0">
                  <a:pos x="19" y="1"/>
                </a:cxn>
                <a:cxn ang="0">
                  <a:pos x="25" y="0"/>
                </a:cxn>
                <a:cxn ang="0">
                  <a:pos x="33" y="0"/>
                </a:cxn>
                <a:cxn ang="0">
                  <a:pos x="33" y="0"/>
                </a:cxn>
                <a:cxn ang="0">
                  <a:pos x="40" y="0"/>
                </a:cxn>
                <a:cxn ang="0">
                  <a:pos x="47" y="1"/>
                </a:cxn>
                <a:cxn ang="0">
                  <a:pos x="52" y="6"/>
                </a:cxn>
                <a:cxn ang="0">
                  <a:pos x="57" y="11"/>
                </a:cxn>
                <a:cxn ang="0">
                  <a:pos x="62" y="15"/>
                </a:cxn>
                <a:cxn ang="0">
                  <a:pos x="63" y="23"/>
                </a:cxn>
                <a:cxn ang="0">
                  <a:pos x="65" y="30"/>
                </a:cxn>
                <a:cxn ang="0">
                  <a:pos x="65" y="39"/>
                </a:cxn>
                <a:cxn ang="0">
                  <a:pos x="65" y="39"/>
                </a:cxn>
                <a:cxn ang="0">
                  <a:pos x="46" y="25"/>
                </a:cxn>
                <a:cxn ang="0">
                  <a:pos x="46" y="25"/>
                </a:cxn>
                <a:cxn ang="0">
                  <a:pos x="44" y="20"/>
                </a:cxn>
                <a:cxn ang="0">
                  <a:pos x="41" y="17"/>
                </a:cxn>
                <a:cxn ang="0">
                  <a:pos x="38" y="14"/>
                </a:cxn>
                <a:cxn ang="0">
                  <a:pos x="33" y="14"/>
                </a:cxn>
                <a:cxn ang="0">
                  <a:pos x="33" y="14"/>
                </a:cxn>
                <a:cxn ang="0">
                  <a:pos x="27" y="14"/>
                </a:cxn>
                <a:cxn ang="0">
                  <a:pos x="24" y="17"/>
                </a:cxn>
                <a:cxn ang="0">
                  <a:pos x="20" y="20"/>
                </a:cxn>
                <a:cxn ang="0">
                  <a:pos x="19" y="25"/>
                </a:cxn>
                <a:cxn ang="0">
                  <a:pos x="46" y="25"/>
                </a:cxn>
              </a:cxnLst>
              <a:rect l="0" t="0" r="r" b="b"/>
              <a:pathLst>
                <a:path w="65" h="66">
                  <a:moveTo>
                    <a:pt x="65" y="39"/>
                  </a:moveTo>
                  <a:lnTo>
                    <a:pt x="19" y="39"/>
                  </a:lnTo>
                  <a:lnTo>
                    <a:pt x="19" y="39"/>
                  </a:lnTo>
                  <a:lnTo>
                    <a:pt x="20" y="44"/>
                  </a:lnTo>
                  <a:lnTo>
                    <a:pt x="25" y="47"/>
                  </a:lnTo>
                  <a:lnTo>
                    <a:pt x="30" y="50"/>
                  </a:lnTo>
                  <a:lnTo>
                    <a:pt x="35" y="52"/>
                  </a:lnTo>
                  <a:lnTo>
                    <a:pt x="35" y="52"/>
                  </a:lnTo>
                  <a:lnTo>
                    <a:pt x="40" y="50"/>
                  </a:lnTo>
                  <a:lnTo>
                    <a:pt x="43" y="49"/>
                  </a:lnTo>
                  <a:lnTo>
                    <a:pt x="49" y="44"/>
                  </a:lnTo>
                  <a:lnTo>
                    <a:pt x="62" y="55"/>
                  </a:lnTo>
                  <a:lnTo>
                    <a:pt x="62" y="55"/>
                  </a:lnTo>
                  <a:lnTo>
                    <a:pt x="57" y="60"/>
                  </a:lnTo>
                  <a:lnTo>
                    <a:pt x="49" y="63"/>
                  </a:lnTo>
                  <a:lnTo>
                    <a:pt x="43" y="66"/>
                  </a:lnTo>
                  <a:lnTo>
                    <a:pt x="35" y="66"/>
                  </a:lnTo>
                  <a:lnTo>
                    <a:pt x="35" y="66"/>
                  </a:lnTo>
                  <a:lnTo>
                    <a:pt x="27" y="66"/>
                  </a:lnTo>
                  <a:lnTo>
                    <a:pt x="20" y="65"/>
                  </a:lnTo>
                  <a:lnTo>
                    <a:pt x="14" y="61"/>
                  </a:lnTo>
                  <a:lnTo>
                    <a:pt x="9" y="57"/>
                  </a:lnTo>
                  <a:lnTo>
                    <a:pt x="5" y="52"/>
                  </a:lnTo>
                  <a:lnTo>
                    <a:pt x="1" y="47"/>
                  </a:lnTo>
                  <a:lnTo>
                    <a:pt x="0" y="41"/>
                  </a:lnTo>
                  <a:lnTo>
                    <a:pt x="0" y="33"/>
                  </a:lnTo>
                  <a:lnTo>
                    <a:pt x="0" y="33"/>
                  </a:lnTo>
                  <a:lnTo>
                    <a:pt x="0" y="27"/>
                  </a:lnTo>
                  <a:lnTo>
                    <a:pt x="1" y="20"/>
                  </a:lnTo>
                  <a:lnTo>
                    <a:pt x="5" y="14"/>
                  </a:lnTo>
                  <a:lnTo>
                    <a:pt x="8" y="9"/>
                  </a:lnTo>
                  <a:lnTo>
                    <a:pt x="13" y="4"/>
                  </a:lnTo>
                  <a:lnTo>
                    <a:pt x="19" y="1"/>
                  </a:lnTo>
                  <a:lnTo>
                    <a:pt x="25" y="0"/>
                  </a:lnTo>
                  <a:lnTo>
                    <a:pt x="33" y="0"/>
                  </a:lnTo>
                  <a:lnTo>
                    <a:pt x="33" y="0"/>
                  </a:lnTo>
                  <a:lnTo>
                    <a:pt x="40" y="0"/>
                  </a:lnTo>
                  <a:lnTo>
                    <a:pt x="47" y="1"/>
                  </a:lnTo>
                  <a:lnTo>
                    <a:pt x="52" y="6"/>
                  </a:lnTo>
                  <a:lnTo>
                    <a:pt x="57" y="11"/>
                  </a:lnTo>
                  <a:lnTo>
                    <a:pt x="62" y="15"/>
                  </a:lnTo>
                  <a:lnTo>
                    <a:pt x="63" y="23"/>
                  </a:lnTo>
                  <a:lnTo>
                    <a:pt x="65" y="30"/>
                  </a:lnTo>
                  <a:lnTo>
                    <a:pt x="65" y="39"/>
                  </a:lnTo>
                  <a:lnTo>
                    <a:pt x="65" y="39"/>
                  </a:lnTo>
                  <a:close/>
                  <a:moveTo>
                    <a:pt x="46" y="25"/>
                  </a:moveTo>
                  <a:lnTo>
                    <a:pt x="46" y="25"/>
                  </a:lnTo>
                  <a:lnTo>
                    <a:pt x="44" y="20"/>
                  </a:lnTo>
                  <a:lnTo>
                    <a:pt x="41" y="17"/>
                  </a:lnTo>
                  <a:lnTo>
                    <a:pt x="38" y="14"/>
                  </a:lnTo>
                  <a:lnTo>
                    <a:pt x="33" y="14"/>
                  </a:lnTo>
                  <a:lnTo>
                    <a:pt x="33" y="14"/>
                  </a:lnTo>
                  <a:lnTo>
                    <a:pt x="27" y="14"/>
                  </a:lnTo>
                  <a:lnTo>
                    <a:pt x="24" y="17"/>
                  </a:lnTo>
                  <a:lnTo>
                    <a:pt x="20"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9" name="Freeform 305"/>
            <p:cNvSpPr>
              <a:spLocks noChangeAspect="1" noEditPoints="1"/>
            </p:cNvSpPr>
            <p:nvPr userDrawn="1"/>
          </p:nvSpPr>
          <p:spPr bwMode="auto">
            <a:xfrm>
              <a:off x="3160461" y="6134431"/>
              <a:ext cx="216903" cy="198799"/>
            </a:xfrm>
            <a:custGeom>
              <a:avLst/>
              <a:gdLst/>
              <a:ahLst/>
              <a:cxnLst>
                <a:cxn ang="0">
                  <a:pos x="70" y="65"/>
                </a:cxn>
                <a:cxn ang="0">
                  <a:pos x="52" y="65"/>
                </a:cxn>
                <a:cxn ang="0">
                  <a:pos x="52" y="57"/>
                </a:cxn>
                <a:cxn ang="0">
                  <a:pos x="52" y="57"/>
                </a:cxn>
                <a:cxn ang="0">
                  <a:pos x="52" y="57"/>
                </a:cxn>
                <a:cxn ang="0">
                  <a:pos x="47" y="60"/>
                </a:cxn>
                <a:cxn ang="0">
                  <a:pos x="43" y="63"/>
                </a:cxn>
                <a:cxn ang="0">
                  <a:pos x="36" y="66"/>
                </a:cxn>
                <a:cxn ang="0">
                  <a:pos x="30" y="66"/>
                </a:cxn>
                <a:cxn ang="0">
                  <a:pos x="30" y="66"/>
                </a:cxn>
                <a:cxn ang="0">
                  <a:pos x="24" y="66"/>
                </a:cxn>
                <a:cxn ang="0">
                  <a:pos x="19" y="65"/>
                </a:cxn>
                <a:cxn ang="0">
                  <a:pos x="12" y="61"/>
                </a:cxn>
                <a:cxn ang="0">
                  <a:pos x="8" y="57"/>
                </a:cxn>
                <a:cxn ang="0">
                  <a:pos x="4" y="52"/>
                </a:cxn>
                <a:cxn ang="0">
                  <a:pos x="1" y="47"/>
                </a:cxn>
                <a:cxn ang="0">
                  <a:pos x="0" y="41"/>
                </a:cxn>
                <a:cxn ang="0">
                  <a:pos x="0" y="33"/>
                </a:cxn>
                <a:cxn ang="0">
                  <a:pos x="0" y="33"/>
                </a:cxn>
                <a:cxn ang="0">
                  <a:pos x="0" y="27"/>
                </a:cxn>
                <a:cxn ang="0">
                  <a:pos x="1" y="20"/>
                </a:cxn>
                <a:cxn ang="0">
                  <a:pos x="4" y="14"/>
                </a:cxn>
                <a:cxn ang="0">
                  <a:pos x="9" y="9"/>
                </a:cxn>
                <a:cxn ang="0">
                  <a:pos x="12" y="4"/>
                </a:cxn>
                <a:cxn ang="0">
                  <a:pos x="19" y="1"/>
                </a:cxn>
                <a:cxn ang="0">
                  <a:pos x="25" y="0"/>
                </a:cxn>
                <a:cxn ang="0">
                  <a:pos x="31" y="0"/>
                </a:cxn>
                <a:cxn ang="0">
                  <a:pos x="31" y="0"/>
                </a:cxn>
                <a:cxn ang="0">
                  <a:pos x="36" y="0"/>
                </a:cxn>
                <a:cxn ang="0">
                  <a:pos x="43" y="1"/>
                </a:cxn>
                <a:cxn ang="0">
                  <a:pos x="46" y="4"/>
                </a:cxn>
                <a:cxn ang="0">
                  <a:pos x="50" y="7"/>
                </a:cxn>
                <a:cxn ang="0">
                  <a:pos x="50" y="7"/>
                </a:cxn>
                <a:cxn ang="0">
                  <a:pos x="50" y="1"/>
                </a:cxn>
                <a:cxn ang="0">
                  <a:pos x="70" y="1"/>
                </a:cxn>
                <a:cxn ang="0">
                  <a:pos x="70" y="65"/>
                </a:cxn>
                <a:cxn ang="0">
                  <a:pos x="36" y="15"/>
                </a:cxn>
                <a:cxn ang="0">
                  <a:pos x="36" y="15"/>
                </a:cxn>
                <a:cxn ang="0">
                  <a:pos x="30" y="17"/>
                </a:cxn>
                <a:cxn ang="0">
                  <a:pos x="24" y="20"/>
                </a:cxn>
                <a:cxn ang="0">
                  <a:pos x="20" y="25"/>
                </a:cxn>
                <a:cxn ang="0">
                  <a:pos x="20" y="33"/>
                </a:cxn>
                <a:cxn ang="0">
                  <a:pos x="20" y="33"/>
                </a:cxn>
                <a:cxn ang="0">
                  <a:pos x="20" y="39"/>
                </a:cxn>
                <a:cxn ang="0">
                  <a:pos x="24" y="46"/>
                </a:cxn>
                <a:cxn ang="0">
                  <a:pos x="30" y="49"/>
                </a:cxn>
                <a:cxn ang="0">
                  <a:pos x="36" y="50"/>
                </a:cxn>
                <a:cxn ang="0">
                  <a:pos x="36" y="50"/>
                </a:cxn>
                <a:cxn ang="0">
                  <a:pos x="43" y="49"/>
                </a:cxn>
                <a:cxn ang="0">
                  <a:pos x="47" y="46"/>
                </a:cxn>
                <a:cxn ang="0">
                  <a:pos x="50" y="39"/>
                </a:cxn>
                <a:cxn ang="0">
                  <a:pos x="52" y="33"/>
                </a:cxn>
                <a:cxn ang="0">
                  <a:pos x="52" y="33"/>
                </a:cxn>
                <a:cxn ang="0">
                  <a:pos x="50" y="25"/>
                </a:cxn>
                <a:cxn ang="0">
                  <a:pos x="47" y="20"/>
                </a:cxn>
                <a:cxn ang="0">
                  <a:pos x="43" y="17"/>
                </a:cxn>
                <a:cxn ang="0">
                  <a:pos x="36" y="15"/>
                </a:cxn>
                <a:cxn ang="0">
                  <a:pos x="36" y="15"/>
                </a:cxn>
              </a:cxnLst>
              <a:rect l="0" t="0" r="r" b="b"/>
              <a:pathLst>
                <a:path w="70" h="66">
                  <a:moveTo>
                    <a:pt x="70" y="65"/>
                  </a:moveTo>
                  <a:lnTo>
                    <a:pt x="52" y="65"/>
                  </a:lnTo>
                  <a:lnTo>
                    <a:pt x="52" y="57"/>
                  </a:lnTo>
                  <a:lnTo>
                    <a:pt x="52" y="57"/>
                  </a:lnTo>
                  <a:lnTo>
                    <a:pt x="52" y="57"/>
                  </a:lnTo>
                  <a:lnTo>
                    <a:pt x="47" y="60"/>
                  </a:lnTo>
                  <a:lnTo>
                    <a:pt x="43" y="63"/>
                  </a:lnTo>
                  <a:lnTo>
                    <a:pt x="36" y="66"/>
                  </a:lnTo>
                  <a:lnTo>
                    <a:pt x="30" y="66"/>
                  </a:lnTo>
                  <a:lnTo>
                    <a:pt x="30" y="66"/>
                  </a:lnTo>
                  <a:lnTo>
                    <a:pt x="24" y="66"/>
                  </a:lnTo>
                  <a:lnTo>
                    <a:pt x="19" y="65"/>
                  </a:lnTo>
                  <a:lnTo>
                    <a:pt x="12" y="61"/>
                  </a:lnTo>
                  <a:lnTo>
                    <a:pt x="8" y="57"/>
                  </a:lnTo>
                  <a:lnTo>
                    <a:pt x="4" y="52"/>
                  </a:lnTo>
                  <a:lnTo>
                    <a:pt x="1" y="47"/>
                  </a:lnTo>
                  <a:lnTo>
                    <a:pt x="0" y="41"/>
                  </a:lnTo>
                  <a:lnTo>
                    <a:pt x="0" y="33"/>
                  </a:lnTo>
                  <a:lnTo>
                    <a:pt x="0" y="33"/>
                  </a:lnTo>
                  <a:lnTo>
                    <a:pt x="0" y="27"/>
                  </a:lnTo>
                  <a:lnTo>
                    <a:pt x="1" y="20"/>
                  </a:lnTo>
                  <a:lnTo>
                    <a:pt x="4" y="14"/>
                  </a:lnTo>
                  <a:lnTo>
                    <a:pt x="9" y="9"/>
                  </a:lnTo>
                  <a:lnTo>
                    <a:pt x="12" y="4"/>
                  </a:lnTo>
                  <a:lnTo>
                    <a:pt x="19" y="1"/>
                  </a:lnTo>
                  <a:lnTo>
                    <a:pt x="25" y="0"/>
                  </a:lnTo>
                  <a:lnTo>
                    <a:pt x="31" y="0"/>
                  </a:lnTo>
                  <a:lnTo>
                    <a:pt x="31" y="0"/>
                  </a:lnTo>
                  <a:lnTo>
                    <a:pt x="36" y="0"/>
                  </a:lnTo>
                  <a:lnTo>
                    <a:pt x="43" y="1"/>
                  </a:lnTo>
                  <a:lnTo>
                    <a:pt x="46" y="4"/>
                  </a:lnTo>
                  <a:lnTo>
                    <a:pt x="50" y="7"/>
                  </a:lnTo>
                  <a:lnTo>
                    <a:pt x="50" y="7"/>
                  </a:lnTo>
                  <a:lnTo>
                    <a:pt x="50" y="1"/>
                  </a:lnTo>
                  <a:lnTo>
                    <a:pt x="70" y="1"/>
                  </a:lnTo>
                  <a:lnTo>
                    <a:pt x="70" y="65"/>
                  </a:lnTo>
                  <a:close/>
                  <a:moveTo>
                    <a:pt x="36" y="15"/>
                  </a:moveTo>
                  <a:lnTo>
                    <a:pt x="36" y="15"/>
                  </a:lnTo>
                  <a:lnTo>
                    <a:pt x="30" y="17"/>
                  </a:lnTo>
                  <a:lnTo>
                    <a:pt x="24" y="20"/>
                  </a:lnTo>
                  <a:lnTo>
                    <a:pt x="20" y="25"/>
                  </a:lnTo>
                  <a:lnTo>
                    <a:pt x="20" y="33"/>
                  </a:lnTo>
                  <a:lnTo>
                    <a:pt x="20" y="33"/>
                  </a:lnTo>
                  <a:lnTo>
                    <a:pt x="20" y="39"/>
                  </a:lnTo>
                  <a:lnTo>
                    <a:pt x="24" y="46"/>
                  </a:lnTo>
                  <a:lnTo>
                    <a:pt x="30" y="49"/>
                  </a:lnTo>
                  <a:lnTo>
                    <a:pt x="36" y="50"/>
                  </a:lnTo>
                  <a:lnTo>
                    <a:pt x="36" y="50"/>
                  </a:lnTo>
                  <a:lnTo>
                    <a:pt x="43" y="49"/>
                  </a:lnTo>
                  <a:lnTo>
                    <a:pt x="47" y="46"/>
                  </a:lnTo>
                  <a:lnTo>
                    <a:pt x="50" y="39"/>
                  </a:lnTo>
                  <a:lnTo>
                    <a:pt x="52" y="33"/>
                  </a:lnTo>
                  <a:lnTo>
                    <a:pt x="52" y="33"/>
                  </a:lnTo>
                  <a:lnTo>
                    <a:pt x="50" y="25"/>
                  </a:lnTo>
                  <a:lnTo>
                    <a:pt x="47" y="20"/>
                  </a:lnTo>
                  <a:lnTo>
                    <a:pt x="43" y="17"/>
                  </a:lnTo>
                  <a:lnTo>
                    <a:pt x="36" y="15"/>
                  </a:lnTo>
                  <a:lnTo>
                    <a:pt x="36" y="1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0" name="Freeform 306"/>
            <p:cNvSpPr>
              <a:spLocks noChangeAspect="1" noEditPoints="1"/>
            </p:cNvSpPr>
            <p:nvPr userDrawn="1"/>
          </p:nvSpPr>
          <p:spPr bwMode="auto">
            <a:xfrm>
              <a:off x="4275101" y="6134431"/>
              <a:ext cx="216903" cy="283137"/>
            </a:xfrm>
            <a:custGeom>
              <a:avLst/>
              <a:gdLst/>
              <a:ahLst/>
              <a:cxnLst>
                <a:cxn ang="0">
                  <a:pos x="0" y="1"/>
                </a:cxn>
                <a:cxn ang="0">
                  <a:pos x="19" y="1"/>
                </a:cxn>
                <a:cxn ang="0">
                  <a:pos x="19" y="9"/>
                </a:cxn>
                <a:cxn ang="0">
                  <a:pos x="19" y="9"/>
                </a:cxn>
                <a:cxn ang="0">
                  <a:pos x="19" y="9"/>
                </a:cxn>
                <a:cxn ang="0">
                  <a:pos x="22" y="4"/>
                </a:cxn>
                <a:cxn ang="0">
                  <a:pos x="27" y="1"/>
                </a:cxn>
                <a:cxn ang="0">
                  <a:pos x="33" y="0"/>
                </a:cxn>
                <a:cxn ang="0">
                  <a:pos x="39" y="0"/>
                </a:cxn>
                <a:cxn ang="0">
                  <a:pos x="39" y="0"/>
                </a:cxn>
                <a:cxn ang="0">
                  <a:pos x="46" y="0"/>
                </a:cxn>
                <a:cxn ang="0">
                  <a:pos x="52" y="1"/>
                </a:cxn>
                <a:cxn ang="0">
                  <a:pos x="57" y="4"/>
                </a:cxn>
                <a:cxn ang="0">
                  <a:pos x="61" y="7"/>
                </a:cxn>
                <a:cxn ang="0">
                  <a:pos x="65" y="12"/>
                </a:cxn>
                <a:cxn ang="0">
                  <a:pos x="68" y="19"/>
                </a:cxn>
                <a:cxn ang="0">
                  <a:pos x="69" y="25"/>
                </a:cxn>
                <a:cxn ang="0">
                  <a:pos x="69" y="33"/>
                </a:cxn>
                <a:cxn ang="0">
                  <a:pos x="69" y="33"/>
                </a:cxn>
                <a:cxn ang="0">
                  <a:pos x="69" y="39"/>
                </a:cxn>
                <a:cxn ang="0">
                  <a:pos x="68" y="46"/>
                </a:cxn>
                <a:cxn ang="0">
                  <a:pos x="65" y="52"/>
                </a:cxn>
                <a:cxn ang="0">
                  <a:pos x="61" y="57"/>
                </a:cxn>
                <a:cxn ang="0">
                  <a:pos x="57" y="61"/>
                </a:cxn>
                <a:cxn ang="0">
                  <a:pos x="50" y="65"/>
                </a:cxn>
                <a:cxn ang="0">
                  <a:pos x="46" y="66"/>
                </a:cxn>
                <a:cxn ang="0">
                  <a:pos x="38" y="66"/>
                </a:cxn>
                <a:cxn ang="0">
                  <a:pos x="38" y="66"/>
                </a:cxn>
                <a:cxn ang="0">
                  <a:pos x="28" y="65"/>
                </a:cxn>
                <a:cxn ang="0">
                  <a:pos x="23" y="63"/>
                </a:cxn>
                <a:cxn ang="0">
                  <a:pos x="20" y="60"/>
                </a:cxn>
                <a:cxn ang="0">
                  <a:pos x="20" y="60"/>
                </a:cxn>
                <a:cxn ang="0">
                  <a:pos x="20" y="95"/>
                </a:cxn>
                <a:cxn ang="0">
                  <a:pos x="0" y="95"/>
                </a:cxn>
                <a:cxn ang="0">
                  <a:pos x="0" y="1"/>
                </a:cxn>
                <a:cxn ang="0">
                  <a:pos x="34" y="50"/>
                </a:cxn>
                <a:cxn ang="0">
                  <a:pos x="34" y="50"/>
                </a:cxn>
                <a:cxn ang="0">
                  <a:pos x="41" y="49"/>
                </a:cxn>
                <a:cxn ang="0">
                  <a:pos x="46" y="46"/>
                </a:cxn>
                <a:cxn ang="0">
                  <a:pos x="49" y="39"/>
                </a:cxn>
                <a:cxn ang="0">
                  <a:pos x="50" y="33"/>
                </a:cxn>
                <a:cxn ang="0">
                  <a:pos x="50" y="33"/>
                </a:cxn>
                <a:cxn ang="0">
                  <a:pos x="49" y="25"/>
                </a:cxn>
                <a:cxn ang="0">
                  <a:pos x="46" y="20"/>
                </a:cxn>
                <a:cxn ang="0">
                  <a:pos x="41" y="17"/>
                </a:cxn>
                <a:cxn ang="0">
                  <a:pos x="34" y="15"/>
                </a:cxn>
                <a:cxn ang="0">
                  <a:pos x="34" y="15"/>
                </a:cxn>
                <a:cxn ang="0">
                  <a:pos x="28" y="17"/>
                </a:cxn>
                <a:cxn ang="0">
                  <a:pos x="23" y="20"/>
                </a:cxn>
                <a:cxn ang="0">
                  <a:pos x="20" y="25"/>
                </a:cxn>
                <a:cxn ang="0">
                  <a:pos x="19" y="33"/>
                </a:cxn>
                <a:cxn ang="0">
                  <a:pos x="19" y="33"/>
                </a:cxn>
                <a:cxn ang="0">
                  <a:pos x="20" y="39"/>
                </a:cxn>
                <a:cxn ang="0">
                  <a:pos x="23" y="46"/>
                </a:cxn>
                <a:cxn ang="0">
                  <a:pos x="28" y="49"/>
                </a:cxn>
                <a:cxn ang="0">
                  <a:pos x="34" y="50"/>
                </a:cxn>
                <a:cxn ang="0">
                  <a:pos x="34" y="50"/>
                </a:cxn>
              </a:cxnLst>
              <a:rect l="0" t="0" r="r" b="b"/>
              <a:pathLst>
                <a:path w="69" h="95">
                  <a:moveTo>
                    <a:pt x="0" y="1"/>
                  </a:moveTo>
                  <a:lnTo>
                    <a:pt x="19" y="1"/>
                  </a:lnTo>
                  <a:lnTo>
                    <a:pt x="19" y="9"/>
                  </a:lnTo>
                  <a:lnTo>
                    <a:pt x="19" y="9"/>
                  </a:lnTo>
                  <a:lnTo>
                    <a:pt x="19" y="9"/>
                  </a:lnTo>
                  <a:lnTo>
                    <a:pt x="22" y="4"/>
                  </a:lnTo>
                  <a:lnTo>
                    <a:pt x="27" y="1"/>
                  </a:lnTo>
                  <a:lnTo>
                    <a:pt x="33" y="0"/>
                  </a:lnTo>
                  <a:lnTo>
                    <a:pt x="39" y="0"/>
                  </a:lnTo>
                  <a:lnTo>
                    <a:pt x="39" y="0"/>
                  </a:lnTo>
                  <a:lnTo>
                    <a:pt x="46" y="0"/>
                  </a:lnTo>
                  <a:lnTo>
                    <a:pt x="52" y="1"/>
                  </a:lnTo>
                  <a:lnTo>
                    <a:pt x="57" y="4"/>
                  </a:lnTo>
                  <a:lnTo>
                    <a:pt x="61" y="7"/>
                  </a:lnTo>
                  <a:lnTo>
                    <a:pt x="65" y="12"/>
                  </a:lnTo>
                  <a:lnTo>
                    <a:pt x="68" y="19"/>
                  </a:lnTo>
                  <a:lnTo>
                    <a:pt x="69" y="25"/>
                  </a:lnTo>
                  <a:lnTo>
                    <a:pt x="69" y="33"/>
                  </a:lnTo>
                  <a:lnTo>
                    <a:pt x="69" y="33"/>
                  </a:lnTo>
                  <a:lnTo>
                    <a:pt x="69" y="39"/>
                  </a:lnTo>
                  <a:lnTo>
                    <a:pt x="68" y="46"/>
                  </a:lnTo>
                  <a:lnTo>
                    <a:pt x="65" y="52"/>
                  </a:lnTo>
                  <a:lnTo>
                    <a:pt x="61" y="57"/>
                  </a:lnTo>
                  <a:lnTo>
                    <a:pt x="57" y="61"/>
                  </a:lnTo>
                  <a:lnTo>
                    <a:pt x="50" y="65"/>
                  </a:lnTo>
                  <a:lnTo>
                    <a:pt x="46" y="66"/>
                  </a:lnTo>
                  <a:lnTo>
                    <a:pt x="38" y="66"/>
                  </a:lnTo>
                  <a:lnTo>
                    <a:pt x="38" y="66"/>
                  </a:lnTo>
                  <a:lnTo>
                    <a:pt x="28" y="65"/>
                  </a:lnTo>
                  <a:lnTo>
                    <a:pt x="23" y="63"/>
                  </a:lnTo>
                  <a:lnTo>
                    <a:pt x="20" y="60"/>
                  </a:lnTo>
                  <a:lnTo>
                    <a:pt x="20" y="60"/>
                  </a:lnTo>
                  <a:lnTo>
                    <a:pt x="20" y="95"/>
                  </a:lnTo>
                  <a:lnTo>
                    <a:pt x="0" y="95"/>
                  </a:lnTo>
                  <a:lnTo>
                    <a:pt x="0" y="1"/>
                  </a:lnTo>
                  <a:close/>
                  <a:moveTo>
                    <a:pt x="34" y="50"/>
                  </a:moveTo>
                  <a:lnTo>
                    <a:pt x="34" y="50"/>
                  </a:lnTo>
                  <a:lnTo>
                    <a:pt x="41" y="49"/>
                  </a:lnTo>
                  <a:lnTo>
                    <a:pt x="46" y="46"/>
                  </a:lnTo>
                  <a:lnTo>
                    <a:pt x="49" y="39"/>
                  </a:lnTo>
                  <a:lnTo>
                    <a:pt x="50" y="33"/>
                  </a:lnTo>
                  <a:lnTo>
                    <a:pt x="50" y="33"/>
                  </a:lnTo>
                  <a:lnTo>
                    <a:pt x="49" y="25"/>
                  </a:lnTo>
                  <a:lnTo>
                    <a:pt x="46" y="20"/>
                  </a:lnTo>
                  <a:lnTo>
                    <a:pt x="41" y="17"/>
                  </a:lnTo>
                  <a:lnTo>
                    <a:pt x="34" y="15"/>
                  </a:lnTo>
                  <a:lnTo>
                    <a:pt x="34" y="15"/>
                  </a:lnTo>
                  <a:lnTo>
                    <a:pt x="28" y="17"/>
                  </a:lnTo>
                  <a:lnTo>
                    <a:pt x="23" y="20"/>
                  </a:lnTo>
                  <a:lnTo>
                    <a:pt x="20" y="25"/>
                  </a:lnTo>
                  <a:lnTo>
                    <a:pt x="19" y="33"/>
                  </a:lnTo>
                  <a:lnTo>
                    <a:pt x="19" y="33"/>
                  </a:lnTo>
                  <a:lnTo>
                    <a:pt x="20" y="39"/>
                  </a:lnTo>
                  <a:lnTo>
                    <a:pt x="23" y="46"/>
                  </a:lnTo>
                  <a:lnTo>
                    <a:pt x="28" y="49"/>
                  </a:lnTo>
                  <a:lnTo>
                    <a:pt x="34" y="50"/>
                  </a:lnTo>
                  <a:lnTo>
                    <a:pt x="34" y="5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1" name="Freeform 307"/>
            <p:cNvSpPr>
              <a:spLocks noChangeAspect="1"/>
            </p:cNvSpPr>
            <p:nvPr userDrawn="1"/>
          </p:nvSpPr>
          <p:spPr bwMode="auto">
            <a:xfrm>
              <a:off x="3473766" y="6134431"/>
              <a:ext cx="307279" cy="180726"/>
            </a:xfrm>
            <a:custGeom>
              <a:avLst/>
              <a:gdLst/>
              <a:ahLst/>
              <a:cxnLst>
                <a:cxn ang="0">
                  <a:pos x="0" y="1"/>
                </a:cxn>
                <a:cxn ang="0">
                  <a:pos x="19" y="1"/>
                </a:cxn>
                <a:cxn ang="0">
                  <a:pos x="19" y="9"/>
                </a:cxn>
                <a:cxn ang="0">
                  <a:pos x="19" y="9"/>
                </a:cxn>
                <a:cxn ang="0">
                  <a:pos x="19" y="9"/>
                </a:cxn>
                <a:cxn ang="0">
                  <a:pos x="22" y="6"/>
                </a:cxn>
                <a:cxn ang="0">
                  <a:pos x="27" y="3"/>
                </a:cxn>
                <a:cxn ang="0">
                  <a:pos x="32" y="0"/>
                </a:cxn>
                <a:cxn ang="0">
                  <a:pos x="38" y="0"/>
                </a:cxn>
                <a:cxn ang="0">
                  <a:pos x="38" y="0"/>
                </a:cxn>
                <a:cxn ang="0">
                  <a:pos x="44" y="0"/>
                </a:cxn>
                <a:cxn ang="0">
                  <a:pos x="51" y="3"/>
                </a:cxn>
                <a:cxn ang="0">
                  <a:pos x="55" y="6"/>
                </a:cxn>
                <a:cxn ang="0">
                  <a:pos x="57" y="11"/>
                </a:cxn>
                <a:cxn ang="0">
                  <a:pos x="57" y="11"/>
                </a:cxn>
                <a:cxn ang="0">
                  <a:pos x="57" y="11"/>
                </a:cxn>
                <a:cxn ang="0">
                  <a:pos x="57" y="11"/>
                </a:cxn>
                <a:cxn ang="0">
                  <a:pos x="62" y="6"/>
                </a:cxn>
                <a:cxn ang="0">
                  <a:pos x="67" y="1"/>
                </a:cxn>
                <a:cxn ang="0">
                  <a:pos x="71" y="0"/>
                </a:cxn>
                <a:cxn ang="0">
                  <a:pos x="79" y="0"/>
                </a:cxn>
                <a:cxn ang="0">
                  <a:pos x="79" y="0"/>
                </a:cxn>
                <a:cxn ang="0">
                  <a:pos x="84" y="0"/>
                </a:cxn>
                <a:cxn ang="0">
                  <a:pos x="89" y="1"/>
                </a:cxn>
                <a:cxn ang="0">
                  <a:pos x="94" y="4"/>
                </a:cxn>
                <a:cxn ang="0">
                  <a:pos x="97" y="7"/>
                </a:cxn>
                <a:cxn ang="0">
                  <a:pos x="100" y="15"/>
                </a:cxn>
                <a:cxn ang="0">
                  <a:pos x="101" y="27"/>
                </a:cxn>
                <a:cxn ang="0">
                  <a:pos x="101" y="65"/>
                </a:cxn>
                <a:cxn ang="0">
                  <a:pos x="81" y="65"/>
                </a:cxn>
                <a:cxn ang="0">
                  <a:pos x="81" y="28"/>
                </a:cxn>
                <a:cxn ang="0">
                  <a:pos x="81" y="28"/>
                </a:cxn>
                <a:cxn ang="0">
                  <a:pos x="81" y="23"/>
                </a:cxn>
                <a:cxn ang="0">
                  <a:pos x="79" y="20"/>
                </a:cxn>
                <a:cxn ang="0">
                  <a:pos x="76" y="17"/>
                </a:cxn>
                <a:cxn ang="0">
                  <a:pos x="71" y="17"/>
                </a:cxn>
                <a:cxn ang="0">
                  <a:pos x="71" y="17"/>
                </a:cxn>
                <a:cxn ang="0">
                  <a:pos x="67" y="17"/>
                </a:cxn>
                <a:cxn ang="0">
                  <a:pos x="63" y="20"/>
                </a:cxn>
                <a:cxn ang="0">
                  <a:pos x="62" y="25"/>
                </a:cxn>
                <a:cxn ang="0">
                  <a:pos x="60" y="31"/>
                </a:cxn>
                <a:cxn ang="0">
                  <a:pos x="60" y="65"/>
                </a:cxn>
                <a:cxn ang="0">
                  <a:pos x="40" y="65"/>
                </a:cxn>
                <a:cxn ang="0">
                  <a:pos x="40" y="31"/>
                </a:cxn>
                <a:cxn ang="0">
                  <a:pos x="40" y="31"/>
                </a:cxn>
                <a:cxn ang="0">
                  <a:pos x="40" y="27"/>
                </a:cxn>
                <a:cxn ang="0">
                  <a:pos x="40" y="22"/>
                </a:cxn>
                <a:cxn ang="0">
                  <a:pos x="36" y="19"/>
                </a:cxn>
                <a:cxn ang="0">
                  <a:pos x="33" y="17"/>
                </a:cxn>
                <a:cxn ang="0">
                  <a:pos x="32" y="17"/>
                </a:cxn>
                <a:cxn ang="0">
                  <a:pos x="32" y="17"/>
                </a:cxn>
                <a:cxn ang="0">
                  <a:pos x="27" y="17"/>
                </a:cxn>
                <a:cxn ang="0">
                  <a:pos x="22" y="20"/>
                </a:cxn>
                <a:cxn ang="0">
                  <a:pos x="21" y="25"/>
                </a:cxn>
                <a:cxn ang="0">
                  <a:pos x="19" y="31"/>
                </a:cxn>
                <a:cxn ang="0">
                  <a:pos x="19" y="65"/>
                </a:cxn>
                <a:cxn ang="0">
                  <a:pos x="0" y="65"/>
                </a:cxn>
                <a:cxn ang="0">
                  <a:pos x="0" y="1"/>
                </a:cxn>
              </a:cxnLst>
              <a:rect l="0" t="0" r="r" b="b"/>
              <a:pathLst>
                <a:path w="101" h="65">
                  <a:moveTo>
                    <a:pt x="0" y="1"/>
                  </a:moveTo>
                  <a:lnTo>
                    <a:pt x="19" y="1"/>
                  </a:lnTo>
                  <a:lnTo>
                    <a:pt x="19" y="9"/>
                  </a:lnTo>
                  <a:lnTo>
                    <a:pt x="19" y="9"/>
                  </a:lnTo>
                  <a:lnTo>
                    <a:pt x="19" y="9"/>
                  </a:lnTo>
                  <a:lnTo>
                    <a:pt x="22" y="6"/>
                  </a:lnTo>
                  <a:lnTo>
                    <a:pt x="27" y="3"/>
                  </a:lnTo>
                  <a:lnTo>
                    <a:pt x="32" y="0"/>
                  </a:lnTo>
                  <a:lnTo>
                    <a:pt x="38" y="0"/>
                  </a:lnTo>
                  <a:lnTo>
                    <a:pt x="38" y="0"/>
                  </a:lnTo>
                  <a:lnTo>
                    <a:pt x="44" y="0"/>
                  </a:lnTo>
                  <a:lnTo>
                    <a:pt x="51" y="3"/>
                  </a:lnTo>
                  <a:lnTo>
                    <a:pt x="55" y="6"/>
                  </a:lnTo>
                  <a:lnTo>
                    <a:pt x="57" y="11"/>
                  </a:lnTo>
                  <a:lnTo>
                    <a:pt x="57" y="11"/>
                  </a:lnTo>
                  <a:lnTo>
                    <a:pt x="57" y="11"/>
                  </a:lnTo>
                  <a:lnTo>
                    <a:pt x="57" y="11"/>
                  </a:lnTo>
                  <a:lnTo>
                    <a:pt x="62" y="6"/>
                  </a:lnTo>
                  <a:lnTo>
                    <a:pt x="67" y="1"/>
                  </a:lnTo>
                  <a:lnTo>
                    <a:pt x="71" y="0"/>
                  </a:lnTo>
                  <a:lnTo>
                    <a:pt x="79" y="0"/>
                  </a:lnTo>
                  <a:lnTo>
                    <a:pt x="79" y="0"/>
                  </a:lnTo>
                  <a:lnTo>
                    <a:pt x="84" y="0"/>
                  </a:lnTo>
                  <a:lnTo>
                    <a:pt x="89" y="1"/>
                  </a:lnTo>
                  <a:lnTo>
                    <a:pt x="94" y="4"/>
                  </a:lnTo>
                  <a:lnTo>
                    <a:pt x="97" y="7"/>
                  </a:lnTo>
                  <a:lnTo>
                    <a:pt x="100" y="15"/>
                  </a:lnTo>
                  <a:lnTo>
                    <a:pt x="101" y="27"/>
                  </a:lnTo>
                  <a:lnTo>
                    <a:pt x="101" y="65"/>
                  </a:lnTo>
                  <a:lnTo>
                    <a:pt x="81" y="65"/>
                  </a:lnTo>
                  <a:lnTo>
                    <a:pt x="81" y="28"/>
                  </a:lnTo>
                  <a:lnTo>
                    <a:pt x="81" y="28"/>
                  </a:lnTo>
                  <a:lnTo>
                    <a:pt x="81" y="23"/>
                  </a:lnTo>
                  <a:lnTo>
                    <a:pt x="79" y="20"/>
                  </a:lnTo>
                  <a:lnTo>
                    <a:pt x="76" y="17"/>
                  </a:lnTo>
                  <a:lnTo>
                    <a:pt x="71" y="17"/>
                  </a:lnTo>
                  <a:lnTo>
                    <a:pt x="71" y="17"/>
                  </a:lnTo>
                  <a:lnTo>
                    <a:pt x="67" y="17"/>
                  </a:lnTo>
                  <a:lnTo>
                    <a:pt x="63" y="20"/>
                  </a:lnTo>
                  <a:lnTo>
                    <a:pt x="62" y="25"/>
                  </a:lnTo>
                  <a:lnTo>
                    <a:pt x="60" y="31"/>
                  </a:lnTo>
                  <a:lnTo>
                    <a:pt x="60" y="65"/>
                  </a:lnTo>
                  <a:lnTo>
                    <a:pt x="40" y="65"/>
                  </a:lnTo>
                  <a:lnTo>
                    <a:pt x="40" y="31"/>
                  </a:lnTo>
                  <a:lnTo>
                    <a:pt x="40" y="31"/>
                  </a:lnTo>
                  <a:lnTo>
                    <a:pt x="40" y="27"/>
                  </a:lnTo>
                  <a:lnTo>
                    <a:pt x="40" y="22"/>
                  </a:lnTo>
                  <a:lnTo>
                    <a:pt x="36" y="19"/>
                  </a:lnTo>
                  <a:lnTo>
                    <a:pt x="33" y="17"/>
                  </a:lnTo>
                  <a:lnTo>
                    <a:pt x="32" y="17"/>
                  </a:lnTo>
                  <a:lnTo>
                    <a:pt x="32" y="17"/>
                  </a:lnTo>
                  <a:lnTo>
                    <a:pt x="27" y="17"/>
                  </a:lnTo>
                  <a:lnTo>
                    <a:pt x="22" y="20"/>
                  </a:lnTo>
                  <a:lnTo>
                    <a:pt x="21" y="25"/>
                  </a:lnTo>
                  <a:lnTo>
                    <a:pt x="19" y="31"/>
                  </a:lnTo>
                  <a:lnTo>
                    <a:pt x="19"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2" name="Freeform 308"/>
            <p:cNvSpPr>
              <a:spLocks noChangeAspect="1"/>
            </p:cNvSpPr>
            <p:nvPr userDrawn="1"/>
          </p:nvSpPr>
          <p:spPr bwMode="auto">
            <a:xfrm>
              <a:off x="3991922" y="6134431"/>
              <a:ext cx="180752"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7" y="65"/>
                </a:cxn>
                <a:cxn ang="0">
                  <a:pos x="13" y="64"/>
                </a:cxn>
                <a:cxn ang="0">
                  <a:pos x="8" y="62"/>
                </a:cxn>
                <a:cxn ang="0">
                  <a:pos x="5" y="57"/>
                </a:cxn>
                <a:cxn ang="0">
                  <a:pos x="3" y="54"/>
                </a:cxn>
                <a:cxn ang="0">
                  <a:pos x="0" y="49"/>
                </a:cxn>
                <a:cxn ang="0">
                  <a:pos x="0" y="37"/>
                </a:cxn>
                <a:cxn ang="0">
                  <a:pos x="0" y="0"/>
                </a:cxn>
                <a:cxn ang="0">
                  <a:pos x="19" y="0"/>
                </a:cxn>
                <a:cxn ang="0">
                  <a:pos x="19" y="35"/>
                </a:cxn>
                <a:cxn ang="0">
                  <a:pos x="19" y="35"/>
                </a:cxn>
                <a:cxn ang="0">
                  <a:pos x="19" y="40"/>
                </a:cxn>
                <a:cxn ang="0">
                  <a:pos x="21" y="45"/>
                </a:cxn>
                <a:cxn ang="0">
                  <a:pos x="24" y="48"/>
                </a:cxn>
                <a:cxn ang="0">
                  <a:pos x="30" y="49"/>
                </a:cxn>
                <a:cxn ang="0">
                  <a:pos x="30" y="49"/>
                </a:cxn>
                <a:cxn ang="0">
                  <a:pos x="35" y="48"/>
                </a:cxn>
                <a:cxn ang="0">
                  <a:pos x="40" y="45"/>
                </a:cxn>
                <a:cxn ang="0">
                  <a:pos x="41" y="40"/>
                </a:cxn>
                <a:cxn ang="0">
                  <a:pos x="41" y="33"/>
                </a:cxn>
                <a:cxn ang="0">
                  <a:pos x="41"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7" y="65"/>
                  </a:lnTo>
                  <a:lnTo>
                    <a:pt x="13" y="64"/>
                  </a:lnTo>
                  <a:lnTo>
                    <a:pt x="8" y="62"/>
                  </a:lnTo>
                  <a:lnTo>
                    <a:pt x="5" y="57"/>
                  </a:lnTo>
                  <a:lnTo>
                    <a:pt x="3" y="54"/>
                  </a:lnTo>
                  <a:lnTo>
                    <a:pt x="0" y="49"/>
                  </a:lnTo>
                  <a:lnTo>
                    <a:pt x="0" y="37"/>
                  </a:lnTo>
                  <a:lnTo>
                    <a:pt x="0" y="0"/>
                  </a:lnTo>
                  <a:lnTo>
                    <a:pt x="19" y="0"/>
                  </a:lnTo>
                  <a:lnTo>
                    <a:pt x="19" y="35"/>
                  </a:lnTo>
                  <a:lnTo>
                    <a:pt x="19" y="35"/>
                  </a:lnTo>
                  <a:lnTo>
                    <a:pt x="19" y="40"/>
                  </a:lnTo>
                  <a:lnTo>
                    <a:pt x="21" y="45"/>
                  </a:lnTo>
                  <a:lnTo>
                    <a:pt x="24" y="48"/>
                  </a:lnTo>
                  <a:lnTo>
                    <a:pt x="30" y="49"/>
                  </a:lnTo>
                  <a:lnTo>
                    <a:pt x="30" y="49"/>
                  </a:lnTo>
                  <a:lnTo>
                    <a:pt x="35" y="48"/>
                  </a:lnTo>
                  <a:lnTo>
                    <a:pt x="40" y="45"/>
                  </a:lnTo>
                  <a:lnTo>
                    <a:pt x="41" y="40"/>
                  </a:lnTo>
                  <a:lnTo>
                    <a:pt x="41" y="33"/>
                  </a:lnTo>
                  <a:lnTo>
                    <a:pt x="41"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3" name="Freeform 309"/>
            <p:cNvSpPr>
              <a:spLocks noChangeAspect="1"/>
            </p:cNvSpPr>
            <p:nvPr userDrawn="1"/>
          </p:nvSpPr>
          <p:spPr bwMode="auto">
            <a:xfrm>
              <a:off x="6251327" y="6134431"/>
              <a:ext cx="186777"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8" y="65"/>
                </a:cxn>
                <a:cxn ang="0">
                  <a:pos x="13" y="64"/>
                </a:cxn>
                <a:cxn ang="0">
                  <a:pos x="10" y="62"/>
                </a:cxn>
                <a:cxn ang="0">
                  <a:pos x="7" y="57"/>
                </a:cxn>
                <a:cxn ang="0">
                  <a:pos x="3" y="54"/>
                </a:cxn>
                <a:cxn ang="0">
                  <a:pos x="2" y="49"/>
                </a:cxn>
                <a:cxn ang="0">
                  <a:pos x="0" y="37"/>
                </a:cxn>
                <a:cxn ang="0">
                  <a:pos x="0" y="0"/>
                </a:cxn>
                <a:cxn ang="0">
                  <a:pos x="19" y="0"/>
                </a:cxn>
                <a:cxn ang="0">
                  <a:pos x="19" y="35"/>
                </a:cxn>
                <a:cxn ang="0">
                  <a:pos x="19" y="35"/>
                </a:cxn>
                <a:cxn ang="0">
                  <a:pos x="21" y="40"/>
                </a:cxn>
                <a:cxn ang="0">
                  <a:pos x="22" y="45"/>
                </a:cxn>
                <a:cxn ang="0">
                  <a:pos x="26" y="48"/>
                </a:cxn>
                <a:cxn ang="0">
                  <a:pos x="30" y="49"/>
                </a:cxn>
                <a:cxn ang="0">
                  <a:pos x="30" y="49"/>
                </a:cxn>
                <a:cxn ang="0">
                  <a:pos x="37"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8" y="65"/>
                  </a:lnTo>
                  <a:lnTo>
                    <a:pt x="13" y="64"/>
                  </a:lnTo>
                  <a:lnTo>
                    <a:pt x="10" y="62"/>
                  </a:lnTo>
                  <a:lnTo>
                    <a:pt x="7" y="57"/>
                  </a:lnTo>
                  <a:lnTo>
                    <a:pt x="3" y="54"/>
                  </a:lnTo>
                  <a:lnTo>
                    <a:pt x="2" y="49"/>
                  </a:lnTo>
                  <a:lnTo>
                    <a:pt x="0" y="37"/>
                  </a:lnTo>
                  <a:lnTo>
                    <a:pt x="0" y="0"/>
                  </a:lnTo>
                  <a:lnTo>
                    <a:pt x="19" y="0"/>
                  </a:lnTo>
                  <a:lnTo>
                    <a:pt x="19" y="35"/>
                  </a:lnTo>
                  <a:lnTo>
                    <a:pt x="19" y="35"/>
                  </a:lnTo>
                  <a:lnTo>
                    <a:pt x="21" y="40"/>
                  </a:lnTo>
                  <a:lnTo>
                    <a:pt x="22" y="45"/>
                  </a:lnTo>
                  <a:lnTo>
                    <a:pt x="26" y="48"/>
                  </a:lnTo>
                  <a:lnTo>
                    <a:pt x="30" y="49"/>
                  </a:lnTo>
                  <a:lnTo>
                    <a:pt x="30" y="49"/>
                  </a:lnTo>
                  <a:lnTo>
                    <a:pt x="37"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4" name="Freeform 310"/>
            <p:cNvSpPr>
              <a:spLocks noChangeAspect="1"/>
            </p:cNvSpPr>
            <p:nvPr userDrawn="1"/>
          </p:nvSpPr>
          <p:spPr bwMode="auto">
            <a:xfrm>
              <a:off x="5763296" y="6134431"/>
              <a:ext cx="180752" cy="198799"/>
            </a:xfrm>
            <a:custGeom>
              <a:avLst/>
              <a:gdLst/>
              <a:ahLst/>
              <a:cxnLst>
                <a:cxn ang="0">
                  <a:pos x="62" y="64"/>
                </a:cxn>
                <a:cxn ang="0">
                  <a:pos x="43" y="64"/>
                </a:cxn>
                <a:cxn ang="0">
                  <a:pos x="43" y="56"/>
                </a:cxn>
                <a:cxn ang="0">
                  <a:pos x="43" y="56"/>
                </a:cxn>
                <a:cxn ang="0">
                  <a:pos x="43" y="56"/>
                </a:cxn>
                <a:cxn ang="0">
                  <a:pos x="40" y="59"/>
                </a:cxn>
                <a:cxn ang="0">
                  <a:pos x="36" y="62"/>
                </a:cxn>
                <a:cxn ang="0">
                  <a:pos x="30" y="65"/>
                </a:cxn>
                <a:cxn ang="0">
                  <a:pos x="24" y="65"/>
                </a:cxn>
                <a:cxn ang="0">
                  <a:pos x="24" y="65"/>
                </a:cxn>
                <a:cxn ang="0">
                  <a:pos x="19" y="65"/>
                </a:cxn>
                <a:cxn ang="0">
                  <a:pos x="14" y="64"/>
                </a:cxn>
                <a:cxn ang="0">
                  <a:pos x="9" y="62"/>
                </a:cxn>
                <a:cxn ang="0">
                  <a:pos x="6" y="57"/>
                </a:cxn>
                <a:cxn ang="0">
                  <a:pos x="3" y="54"/>
                </a:cxn>
                <a:cxn ang="0">
                  <a:pos x="1" y="49"/>
                </a:cxn>
                <a:cxn ang="0">
                  <a:pos x="0" y="37"/>
                </a:cxn>
                <a:cxn ang="0">
                  <a:pos x="0" y="0"/>
                </a:cxn>
                <a:cxn ang="0">
                  <a:pos x="20" y="0"/>
                </a:cxn>
                <a:cxn ang="0">
                  <a:pos x="20" y="35"/>
                </a:cxn>
                <a:cxn ang="0">
                  <a:pos x="20" y="35"/>
                </a:cxn>
                <a:cxn ang="0">
                  <a:pos x="20" y="40"/>
                </a:cxn>
                <a:cxn ang="0">
                  <a:pos x="22" y="45"/>
                </a:cxn>
                <a:cxn ang="0">
                  <a:pos x="25" y="48"/>
                </a:cxn>
                <a:cxn ang="0">
                  <a:pos x="30" y="49"/>
                </a:cxn>
                <a:cxn ang="0">
                  <a:pos x="30" y="49"/>
                </a:cxn>
                <a:cxn ang="0">
                  <a:pos x="36"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6" y="62"/>
                  </a:lnTo>
                  <a:lnTo>
                    <a:pt x="30" y="65"/>
                  </a:lnTo>
                  <a:lnTo>
                    <a:pt x="24" y="65"/>
                  </a:lnTo>
                  <a:lnTo>
                    <a:pt x="24" y="65"/>
                  </a:lnTo>
                  <a:lnTo>
                    <a:pt x="19" y="65"/>
                  </a:lnTo>
                  <a:lnTo>
                    <a:pt x="14" y="64"/>
                  </a:lnTo>
                  <a:lnTo>
                    <a:pt x="9" y="62"/>
                  </a:lnTo>
                  <a:lnTo>
                    <a:pt x="6" y="57"/>
                  </a:lnTo>
                  <a:lnTo>
                    <a:pt x="3" y="54"/>
                  </a:lnTo>
                  <a:lnTo>
                    <a:pt x="1" y="49"/>
                  </a:lnTo>
                  <a:lnTo>
                    <a:pt x="0" y="37"/>
                  </a:lnTo>
                  <a:lnTo>
                    <a:pt x="0" y="0"/>
                  </a:lnTo>
                  <a:lnTo>
                    <a:pt x="20" y="0"/>
                  </a:lnTo>
                  <a:lnTo>
                    <a:pt x="20" y="35"/>
                  </a:lnTo>
                  <a:lnTo>
                    <a:pt x="20" y="35"/>
                  </a:lnTo>
                  <a:lnTo>
                    <a:pt x="20" y="40"/>
                  </a:lnTo>
                  <a:lnTo>
                    <a:pt x="22" y="45"/>
                  </a:lnTo>
                  <a:lnTo>
                    <a:pt x="25" y="48"/>
                  </a:lnTo>
                  <a:lnTo>
                    <a:pt x="30" y="49"/>
                  </a:lnTo>
                  <a:lnTo>
                    <a:pt x="30" y="49"/>
                  </a:lnTo>
                  <a:lnTo>
                    <a:pt x="36"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5" name="Freeform 311"/>
            <p:cNvSpPr>
              <a:spLocks noChangeAspect="1"/>
            </p:cNvSpPr>
            <p:nvPr userDrawn="1"/>
          </p:nvSpPr>
          <p:spPr bwMode="auto">
            <a:xfrm>
              <a:off x="4889659" y="6032019"/>
              <a:ext cx="180752" cy="295186"/>
            </a:xfrm>
            <a:custGeom>
              <a:avLst/>
              <a:gdLst/>
              <a:ahLst/>
              <a:cxnLst>
                <a:cxn ang="0">
                  <a:pos x="21" y="0"/>
                </a:cxn>
                <a:cxn ang="0">
                  <a:pos x="21" y="44"/>
                </a:cxn>
                <a:cxn ang="0">
                  <a:pos x="21" y="44"/>
                </a:cxn>
                <a:cxn ang="0">
                  <a:pos x="21" y="44"/>
                </a:cxn>
                <a:cxn ang="0">
                  <a:pos x="24" y="41"/>
                </a:cxn>
                <a:cxn ang="0">
                  <a:pos x="29" y="36"/>
                </a:cxn>
                <a:cxn ang="0">
                  <a:pos x="33" y="35"/>
                </a:cxn>
                <a:cxn ang="0">
                  <a:pos x="40" y="35"/>
                </a:cxn>
                <a:cxn ang="0">
                  <a:pos x="40" y="35"/>
                </a:cxn>
                <a:cxn ang="0">
                  <a:pos x="46" y="35"/>
                </a:cxn>
                <a:cxn ang="0">
                  <a:pos x="51" y="36"/>
                </a:cxn>
                <a:cxn ang="0">
                  <a:pos x="54" y="39"/>
                </a:cxn>
                <a:cxn ang="0">
                  <a:pos x="57" y="42"/>
                </a:cxn>
                <a:cxn ang="0">
                  <a:pos x="60" y="47"/>
                </a:cxn>
                <a:cxn ang="0">
                  <a:pos x="62" y="52"/>
                </a:cxn>
                <a:cxn ang="0">
                  <a:pos x="62" y="65"/>
                </a:cxn>
                <a:cxn ang="0">
                  <a:pos x="62" y="100"/>
                </a:cxn>
                <a:cxn ang="0">
                  <a:pos x="41" y="100"/>
                </a:cxn>
                <a:cxn ang="0">
                  <a:pos x="41" y="68"/>
                </a:cxn>
                <a:cxn ang="0">
                  <a:pos x="41" y="68"/>
                </a:cxn>
                <a:cxn ang="0">
                  <a:pos x="41" y="63"/>
                </a:cxn>
                <a:cxn ang="0">
                  <a:pos x="41" y="57"/>
                </a:cxn>
                <a:cxn ang="0">
                  <a:pos x="38" y="54"/>
                </a:cxn>
                <a:cxn ang="0">
                  <a:pos x="35" y="52"/>
                </a:cxn>
                <a:cxn ang="0">
                  <a:pos x="32" y="52"/>
                </a:cxn>
                <a:cxn ang="0">
                  <a:pos x="32" y="52"/>
                </a:cxn>
                <a:cxn ang="0">
                  <a:pos x="27" y="52"/>
                </a:cxn>
                <a:cxn ang="0">
                  <a:pos x="22" y="55"/>
                </a:cxn>
                <a:cxn ang="0">
                  <a:pos x="21" y="62"/>
                </a:cxn>
                <a:cxn ang="0">
                  <a:pos x="21" y="68"/>
                </a:cxn>
                <a:cxn ang="0">
                  <a:pos x="21" y="100"/>
                </a:cxn>
                <a:cxn ang="0">
                  <a:pos x="0" y="100"/>
                </a:cxn>
                <a:cxn ang="0">
                  <a:pos x="0" y="0"/>
                </a:cxn>
                <a:cxn ang="0">
                  <a:pos x="21" y="0"/>
                </a:cxn>
              </a:cxnLst>
              <a:rect l="0" t="0" r="r" b="b"/>
              <a:pathLst>
                <a:path w="62" h="100">
                  <a:moveTo>
                    <a:pt x="21" y="0"/>
                  </a:moveTo>
                  <a:lnTo>
                    <a:pt x="21" y="44"/>
                  </a:lnTo>
                  <a:lnTo>
                    <a:pt x="21" y="44"/>
                  </a:lnTo>
                  <a:lnTo>
                    <a:pt x="21" y="44"/>
                  </a:lnTo>
                  <a:lnTo>
                    <a:pt x="24" y="41"/>
                  </a:lnTo>
                  <a:lnTo>
                    <a:pt x="29" y="36"/>
                  </a:lnTo>
                  <a:lnTo>
                    <a:pt x="33" y="35"/>
                  </a:lnTo>
                  <a:lnTo>
                    <a:pt x="40" y="35"/>
                  </a:lnTo>
                  <a:lnTo>
                    <a:pt x="40" y="35"/>
                  </a:lnTo>
                  <a:lnTo>
                    <a:pt x="46" y="35"/>
                  </a:lnTo>
                  <a:lnTo>
                    <a:pt x="51" y="36"/>
                  </a:lnTo>
                  <a:lnTo>
                    <a:pt x="54" y="39"/>
                  </a:lnTo>
                  <a:lnTo>
                    <a:pt x="57" y="42"/>
                  </a:lnTo>
                  <a:lnTo>
                    <a:pt x="60" y="47"/>
                  </a:lnTo>
                  <a:lnTo>
                    <a:pt x="62" y="52"/>
                  </a:lnTo>
                  <a:lnTo>
                    <a:pt x="62" y="65"/>
                  </a:lnTo>
                  <a:lnTo>
                    <a:pt x="62" y="100"/>
                  </a:lnTo>
                  <a:lnTo>
                    <a:pt x="41" y="100"/>
                  </a:lnTo>
                  <a:lnTo>
                    <a:pt x="41" y="68"/>
                  </a:lnTo>
                  <a:lnTo>
                    <a:pt x="41" y="68"/>
                  </a:lnTo>
                  <a:lnTo>
                    <a:pt x="41" y="63"/>
                  </a:lnTo>
                  <a:lnTo>
                    <a:pt x="41" y="57"/>
                  </a:lnTo>
                  <a:lnTo>
                    <a:pt x="38" y="54"/>
                  </a:lnTo>
                  <a:lnTo>
                    <a:pt x="35" y="52"/>
                  </a:lnTo>
                  <a:lnTo>
                    <a:pt x="32" y="52"/>
                  </a:lnTo>
                  <a:lnTo>
                    <a:pt x="32" y="52"/>
                  </a:lnTo>
                  <a:lnTo>
                    <a:pt x="27" y="52"/>
                  </a:lnTo>
                  <a:lnTo>
                    <a:pt x="22" y="55"/>
                  </a:lnTo>
                  <a:lnTo>
                    <a:pt x="21" y="62"/>
                  </a:lnTo>
                  <a:lnTo>
                    <a:pt x="21" y="68"/>
                  </a:lnTo>
                  <a:lnTo>
                    <a:pt x="21" y="100"/>
                  </a:lnTo>
                  <a:lnTo>
                    <a:pt x="0" y="100"/>
                  </a:lnTo>
                  <a:lnTo>
                    <a:pt x="0" y="0"/>
                  </a:lnTo>
                  <a:lnTo>
                    <a:pt x="21"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6" name="Freeform 312"/>
            <p:cNvSpPr>
              <a:spLocks noChangeAspect="1"/>
            </p:cNvSpPr>
            <p:nvPr userDrawn="1"/>
          </p:nvSpPr>
          <p:spPr bwMode="auto">
            <a:xfrm>
              <a:off x="4678781" y="6080213"/>
              <a:ext cx="15062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7" name="Freeform 313"/>
            <p:cNvSpPr>
              <a:spLocks noChangeAspect="1"/>
            </p:cNvSpPr>
            <p:nvPr userDrawn="1"/>
          </p:nvSpPr>
          <p:spPr bwMode="auto">
            <a:xfrm>
              <a:off x="6040449" y="6080213"/>
              <a:ext cx="13857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8" name="Freeform 314"/>
            <p:cNvSpPr>
              <a:spLocks noChangeAspect="1"/>
            </p:cNvSpPr>
            <p:nvPr userDrawn="1"/>
          </p:nvSpPr>
          <p:spPr bwMode="auto">
            <a:xfrm>
              <a:off x="5552418" y="6032019"/>
              <a:ext cx="150627" cy="295186"/>
            </a:xfrm>
            <a:custGeom>
              <a:avLst/>
              <a:gdLst/>
              <a:ahLst/>
              <a:cxnLst>
                <a:cxn ang="0">
                  <a:pos x="13" y="54"/>
                </a:cxn>
                <a:cxn ang="0">
                  <a:pos x="0" y="54"/>
                </a:cxn>
                <a:cxn ang="0">
                  <a:pos x="0" y="38"/>
                </a:cxn>
                <a:cxn ang="0">
                  <a:pos x="13" y="38"/>
                </a:cxn>
                <a:cxn ang="0">
                  <a:pos x="13" y="25"/>
                </a:cxn>
                <a:cxn ang="0">
                  <a:pos x="13" y="25"/>
                </a:cxn>
                <a:cxn ang="0">
                  <a:pos x="13" y="21"/>
                </a:cxn>
                <a:cxn ang="0">
                  <a:pos x="15" y="14"/>
                </a:cxn>
                <a:cxn ang="0">
                  <a:pos x="18" y="10"/>
                </a:cxn>
                <a:cxn ang="0">
                  <a:pos x="21" y="6"/>
                </a:cxn>
                <a:cxn ang="0">
                  <a:pos x="24" y="3"/>
                </a:cxn>
                <a:cxn ang="0">
                  <a:pos x="29" y="2"/>
                </a:cxn>
                <a:cxn ang="0">
                  <a:pos x="40" y="0"/>
                </a:cxn>
                <a:cxn ang="0">
                  <a:pos x="40" y="0"/>
                </a:cxn>
                <a:cxn ang="0">
                  <a:pos x="50" y="2"/>
                </a:cxn>
                <a:cxn ang="0">
                  <a:pos x="50" y="17"/>
                </a:cxn>
                <a:cxn ang="0">
                  <a:pos x="50" y="17"/>
                </a:cxn>
                <a:cxn ang="0">
                  <a:pos x="43" y="16"/>
                </a:cxn>
                <a:cxn ang="0">
                  <a:pos x="43" y="16"/>
                </a:cxn>
                <a:cxn ang="0">
                  <a:pos x="40" y="17"/>
                </a:cxn>
                <a:cxn ang="0">
                  <a:pos x="37" y="19"/>
                </a:cxn>
                <a:cxn ang="0">
                  <a:pos x="34" y="22"/>
                </a:cxn>
                <a:cxn ang="0">
                  <a:pos x="34" y="27"/>
                </a:cxn>
                <a:cxn ang="0">
                  <a:pos x="34" y="38"/>
                </a:cxn>
                <a:cxn ang="0">
                  <a:pos x="48" y="38"/>
                </a:cxn>
                <a:cxn ang="0">
                  <a:pos x="48" y="54"/>
                </a:cxn>
                <a:cxn ang="0">
                  <a:pos x="34" y="54"/>
                </a:cxn>
                <a:cxn ang="0">
                  <a:pos x="34" y="102"/>
                </a:cxn>
                <a:cxn ang="0">
                  <a:pos x="13" y="102"/>
                </a:cxn>
                <a:cxn ang="0">
                  <a:pos x="13" y="54"/>
                </a:cxn>
              </a:cxnLst>
              <a:rect l="0" t="0" r="r" b="b"/>
              <a:pathLst>
                <a:path w="50" h="102">
                  <a:moveTo>
                    <a:pt x="13" y="54"/>
                  </a:moveTo>
                  <a:lnTo>
                    <a:pt x="0" y="54"/>
                  </a:lnTo>
                  <a:lnTo>
                    <a:pt x="0" y="38"/>
                  </a:lnTo>
                  <a:lnTo>
                    <a:pt x="13" y="38"/>
                  </a:lnTo>
                  <a:lnTo>
                    <a:pt x="13" y="25"/>
                  </a:lnTo>
                  <a:lnTo>
                    <a:pt x="13" y="25"/>
                  </a:lnTo>
                  <a:lnTo>
                    <a:pt x="13" y="21"/>
                  </a:lnTo>
                  <a:lnTo>
                    <a:pt x="15" y="14"/>
                  </a:lnTo>
                  <a:lnTo>
                    <a:pt x="18" y="10"/>
                  </a:lnTo>
                  <a:lnTo>
                    <a:pt x="21" y="6"/>
                  </a:lnTo>
                  <a:lnTo>
                    <a:pt x="24" y="3"/>
                  </a:lnTo>
                  <a:lnTo>
                    <a:pt x="29" y="2"/>
                  </a:lnTo>
                  <a:lnTo>
                    <a:pt x="40" y="0"/>
                  </a:lnTo>
                  <a:lnTo>
                    <a:pt x="40" y="0"/>
                  </a:lnTo>
                  <a:lnTo>
                    <a:pt x="50" y="2"/>
                  </a:lnTo>
                  <a:lnTo>
                    <a:pt x="50" y="17"/>
                  </a:lnTo>
                  <a:lnTo>
                    <a:pt x="50" y="17"/>
                  </a:lnTo>
                  <a:lnTo>
                    <a:pt x="43" y="16"/>
                  </a:lnTo>
                  <a:lnTo>
                    <a:pt x="43" y="16"/>
                  </a:lnTo>
                  <a:lnTo>
                    <a:pt x="40" y="17"/>
                  </a:lnTo>
                  <a:lnTo>
                    <a:pt x="37" y="19"/>
                  </a:lnTo>
                  <a:lnTo>
                    <a:pt x="34" y="22"/>
                  </a:lnTo>
                  <a:lnTo>
                    <a:pt x="34" y="27"/>
                  </a:lnTo>
                  <a:lnTo>
                    <a:pt x="34" y="38"/>
                  </a:lnTo>
                  <a:lnTo>
                    <a:pt x="48" y="38"/>
                  </a:lnTo>
                  <a:lnTo>
                    <a:pt x="48" y="54"/>
                  </a:lnTo>
                  <a:lnTo>
                    <a:pt x="34" y="54"/>
                  </a:lnTo>
                  <a:lnTo>
                    <a:pt x="34" y="102"/>
                  </a:lnTo>
                  <a:lnTo>
                    <a:pt x="13" y="102"/>
                  </a:lnTo>
                  <a:lnTo>
                    <a:pt x="13" y="5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9" name="Freeform 315"/>
            <p:cNvSpPr>
              <a:spLocks noChangeAspect="1" noEditPoints="1"/>
            </p:cNvSpPr>
            <p:nvPr userDrawn="1"/>
          </p:nvSpPr>
          <p:spPr bwMode="auto">
            <a:xfrm>
              <a:off x="2359126" y="6044068"/>
              <a:ext cx="247028" cy="283137"/>
            </a:xfrm>
            <a:custGeom>
              <a:avLst/>
              <a:gdLst/>
              <a:ahLst/>
              <a:cxnLst>
                <a:cxn ang="0">
                  <a:pos x="82" y="48"/>
                </a:cxn>
                <a:cxn ang="0">
                  <a:pos x="82" y="48"/>
                </a:cxn>
                <a:cxn ang="0">
                  <a:pos x="82" y="57"/>
                </a:cxn>
                <a:cxn ang="0">
                  <a:pos x="79" y="67"/>
                </a:cxn>
                <a:cxn ang="0">
                  <a:pos x="74" y="75"/>
                </a:cxn>
                <a:cxn ang="0">
                  <a:pos x="69" y="81"/>
                </a:cxn>
                <a:cxn ang="0">
                  <a:pos x="61" y="86"/>
                </a:cxn>
                <a:cxn ang="0">
                  <a:pos x="52" y="90"/>
                </a:cxn>
                <a:cxn ang="0">
                  <a:pos x="41" y="94"/>
                </a:cxn>
                <a:cxn ang="0">
                  <a:pos x="30" y="94"/>
                </a:cxn>
                <a:cxn ang="0">
                  <a:pos x="0" y="94"/>
                </a:cxn>
                <a:cxn ang="0">
                  <a:pos x="0" y="0"/>
                </a:cxn>
                <a:cxn ang="0">
                  <a:pos x="30" y="0"/>
                </a:cxn>
                <a:cxn ang="0">
                  <a:pos x="30" y="0"/>
                </a:cxn>
                <a:cxn ang="0">
                  <a:pos x="41" y="2"/>
                </a:cxn>
                <a:cxn ang="0">
                  <a:pos x="52" y="3"/>
                </a:cxn>
                <a:cxn ang="0">
                  <a:pos x="61" y="8"/>
                </a:cxn>
                <a:cxn ang="0">
                  <a:pos x="69" y="13"/>
                </a:cxn>
                <a:cxn ang="0">
                  <a:pos x="74" y="21"/>
                </a:cxn>
                <a:cxn ang="0">
                  <a:pos x="79" y="29"/>
                </a:cxn>
                <a:cxn ang="0">
                  <a:pos x="82" y="36"/>
                </a:cxn>
                <a:cxn ang="0">
                  <a:pos x="82" y="48"/>
                </a:cxn>
                <a:cxn ang="0">
                  <a:pos x="82" y="48"/>
                </a:cxn>
                <a:cxn ang="0">
                  <a:pos x="30" y="19"/>
                </a:cxn>
                <a:cxn ang="0">
                  <a:pos x="20" y="19"/>
                </a:cxn>
                <a:cxn ang="0">
                  <a:pos x="20" y="75"/>
                </a:cxn>
                <a:cxn ang="0">
                  <a:pos x="30" y="75"/>
                </a:cxn>
                <a:cxn ang="0">
                  <a:pos x="30" y="75"/>
                </a:cxn>
                <a:cxn ang="0">
                  <a:pos x="42" y="73"/>
                </a:cxn>
                <a:cxn ang="0">
                  <a:pos x="47" y="71"/>
                </a:cxn>
                <a:cxn ang="0">
                  <a:pos x="52" y="68"/>
                </a:cxn>
                <a:cxn ang="0">
                  <a:pos x="55" y="63"/>
                </a:cxn>
                <a:cxn ang="0">
                  <a:pos x="58" y="59"/>
                </a:cxn>
                <a:cxn ang="0">
                  <a:pos x="60" y="54"/>
                </a:cxn>
                <a:cxn ang="0">
                  <a:pos x="61" y="48"/>
                </a:cxn>
                <a:cxn ang="0">
                  <a:pos x="61" y="48"/>
                </a:cxn>
                <a:cxn ang="0">
                  <a:pos x="60" y="41"/>
                </a:cxn>
                <a:cxn ang="0">
                  <a:pos x="58" y="35"/>
                </a:cxn>
                <a:cxn ang="0">
                  <a:pos x="55" y="30"/>
                </a:cxn>
                <a:cxn ang="0">
                  <a:pos x="52" y="25"/>
                </a:cxn>
                <a:cxn ang="0">
                  <a:pos x="47" y="24"/>
                </a:cxn>
                <a:cxn ang="0">
                  <a:pos x="42" y="21"/>
                </a:cxn>
                <a:cxn ang="0">
                  <a:pos x="30" y="19"/>
                </a:cxn>
                <a:cxn ang="0">
                  <a:pos x="30" y="19"/>
                </a:cxn>
              </a:cxnLst>
              <a:rect l="0" t="0" r="r" b="b"/>
              <a:pathLst>
                <a:path w="82" h="94">
                  <a:moveTo>
                    <a:pt x="82" y="48"/>
                  </a:moveTo>
                  <a:lnTo>
                    <a:pt x="82" y="48"/>
                  </a:lnTo>
                  <a:lnTo>
                    <a:pt x="82" y="57"/>
                  </a:lnTo>
                  <a:lnTo>
                    <a:pt x="79" y="67"/>
                  </a:lnTo>
                  <a:lnTo>
                    <a:pt x="74" y="75"/>
                  </a:lnTo>
                  <a:lnTo>
                    <a:pt x="69" y="81"/>
                  </a:lnTo>
                  <a:lnTo>
                    <a:pt x="61" y="86"/>
                  </a:lnTo>
                  <a:lnTo>
                    <a:pt x="52" y="90"/>
                  </a:lnTo>
                  <a:lnTo>
                    <a:pt x="41" y="94"/>
                  </a:lnTo>
                  <a:lnTo>
                    <a:pt x="30" y="94"/>
                  </a:lnTo>
                  <a:lnTo>
                    <a:pt x="0" y="94"/>
                  </a:lnTo>
                  <a:lnTo>
                    <a:pt x="0" y="0"/>
                  </a:lnTo>
                  <a:lnTo>
                    <a:pt x="30" y="0"/>
                  </a:lnTo>
                  <a:lnTo>
                    <a:pt x="30" y="0"/>
                  </a:lnTo>
                  <a:lnTo>
                    <a:pt x="41" y="2"/>
                  </a:lnTo>
                  <a:lnTo>
                    <a:pt x="52" y="3"/>
                  </a:lnTo>
                  <a:lnTo>
                    <a:pt x="61" y="8"/>
                  </a:lnTo>
                  <a:lnTo>
                    <a:pt x="69" y="13"/>
                  </a:lnTo>
                  <a:lnTo>
                    <a:pt x="74" y="21"/>
                  </a:lnTo>
                  <a:lnTo>
                    <a:pt x="79" y="29"/>
                  </a:lnTo>
                  <a:lnTo>
                    <a:pt x="82" y="36"/>
                  </a:lnTo>
                  <a:lnTo>
                    <a:pt x="82" y="48"/>
                  </a:lnTo>
                  <a:lnTo>
                    <a:pt x="82" y="48"/>
                  </a:lnTo>
                  <a:close/>
                  <a:moveTo>
                    <a:pt x="30" y="19"/>
                  </a:moveTo>
                  <a:lnTo>
                    <a:pt x="20" y="19"/>
                  </a:lnTo>
                  <a:lnTo>
                    <a:pt x="20" y="75"/>
                  </a:lnTo>
                  <a:lnTo>
                    <a:pt x="30" y="75"/>
                  </a:lnTo>
                  <a:lnTo>
                    <a:pt x="30" y="75"/>
                  </a:lnTo>
                  <a:lnTo>
                    <a:pt x="42" y="73"/>
                  </a:lnTo>
                  <a:lnTo>
                    <a:pt x="47" y="71"/>
                  </a:lnTo>
                  <a:lnTo>
                    <a:pt x="52" y="68"/>
                  </a:lnTo>
                  <a:lnTo>
                    <a:pt x="55" y="63"/>
                  </a:lnTo>
                  <a:lnTo>
                    <a:pt x="58" y="59"/>
                  </a:lnTo>
                  <a:lnTo>
                    <a:pt x="60" y="54"/>
                  </a:lnTo>
                  <a:lnTo>
                    <a:pt x="61" y="48"/>
                  </a:lnTo>
                  <a:lnTo>
                    <a:pt x="61" y="48"/>
                  </a:lnTo>
                  <a:lnTo>
                    <a:pt x="60" y="41"/>
                  </a:lnTo>
                  <a:lnTo>
                    <a:pt x="58" y="35"/>
                  </a:lnTo>
                  <a:lnTo>
                    <a:pt x="55" y="30"/>
                  </a:lnTo>
                  <a:lnTo>
                    <a:pt x="52" y="25"/>
                  </a:lnTo>
                  <a:lnTo>
                    <a:pt x="47" y="24"/>
                  </a:lnTo>
                  <a:lnTo>
                    <a:pt x="42" y="21"/>
                  </a:lnTo>
                  <a:lnTo>
                    <a:pt x="30" y="19"/>
                  </a:lnTo>
                  <a:lnTo>
                    <a:pt x="30" y="19"/>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grpSp>
    </p:spTree>
    <p:extLst>
      <p:ext uri="{BB962C8B-B14F-4D97-AF65-F5344CB8AC3E}">
        <p14:creationId xmlns:p14="http://schemas.microsoft.com/office/powerpoint/2010/main" val="3512731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24" name="正方形/長方形 23"/>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25" name="正方形/長方形 24"/>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grpSp>
        <p:nvGrpSpPr>
          <p:cNvPr id="2" name="グループ化 1"/>
          <p:cNvGrpSpPr/>
          <p:nvPr userDrawn="1"/>
        </p:nvGrpSpPr>
        <p:grpSpPr>
          <a:xfrm>
            <a:off x="5961112" y="1957090"/>
            <a:ext cx="3472592" cy="4730699"/>
            <a:chOff x="5961112" y="1957090"/>
            <a:chExt cx="3472592" cy="4730699"/>
          </a:xfrm>
        </p:grpSpPr>
        <p:sp>
          <p:nvSpPr>
            <p:cNvPr id="431" name="Oval 8"/>
            <p:cNvSpPr>
              <a:spLocks noChangeArrowheads="1"/>
            </p:cNvSpPr>
            <p:nvPr userDrawn="1"/>
          </p:nvSpPr>
          <p:spPr bwMode="auto">
            <a:xfrm>
              <a:off x="8863168" y="631108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2" name="Oval 9"/>
            <p:cNvSpPr>
              <a:spLocks noChangeArrowheads="1"/>
            </p:cNvSpPr>
            <p:nvPr userDrawn="1"/>
          </p:nvSpPr>
          <p:spPr bwMode="auto">
            <a:xfrm>
              <a:off x="8958257" y="631108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3" name="Oval 10"/>
            <p:cNvSpPr>
              <a:spLocks noChangeArrowheads="1"/>
            </p:cNvSpPr>
            <p:nvPr userDrawn="1"/>
          </p:nvSpPr>
          <p:spPr bwMode="auto">
            <a:xfrm>
              <a:off x="9058832" y="631108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4" name="Oval 11"/>
            <p:cNvSpPr>
              <a:spLocks noChangeArrowheads="1"/>
            </p:cNvSpPr>
            <p:nvPr userDrawn="1"/>
          </p:nvSpPr>
          <p:spPr bwMode="auto">
            <a:xfrm>
              <a:off x="9153922" y="631108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5" name="Oval 12"/>
            <p:cNvSpPr>
              <a:spLocks noChangeArrowheads="1"/>
            </p:cNvSpPr>
            <p:nvPr userDrawn="1"/>
          </p:nvSpPr>
          <p:spPr bwMode="auto">
            <a:xfrm>
              <a:off x="9249011" y="631108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6" name="Oval 13"/>
            <p:cNvSpPr>
              <a:spLocks noChangeArrowheads="1"/>
            </p:cNvSpPr>
            <p:nvPr userDrawn="1"/>
          </p:nvSpPr>
          <p:spPr bwMode="auto">
            <a:xfrm>
              <a:off x="9249011" y="640617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7" name="Oval 14"/>
            <p:cNvSpPr>
              <a:spLocks noChangeArrowheads="1"/>
            </p:cNvSpPr>
            <p:nvPr userDrawn="1"/>
          </p:nvSpPr>
          <p:spPr bwMode="auto">
            <a:xfrm>
              <a:off x="8863168" y="640617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8" name="Oval 15"/>
            <p:cNvSpPr>
              <a:spLocks noChangeArrowheads="1"/>
            </p:cNvSpPr>
            <p:nvPr userDrawn="1"/>
          </p:nvSpPr>
          <p:spPr bwMode="auto">
            <a:xfrm>
              <a:off x="8958257" y="640617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9" name="Oval 16"/>
            <p:cNvSpPr>
              <a:spLocks noChangeArrowheads="1"/>
            </p:cNvSpPr>
            <p:nvPr userDrawn="1"/>
          </p:nvSpPr>
          <p:spPr bwMode="auto">
            <a:xfrm>
              <a:off x="9347758" y="631108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 name="Oval 17"/>
            <p:cNvSpPr>
              <a:spLocks noChangeArrowheads="1"/>
            </p:cNvSpPr>
            <p:nvPr userDrawn="1"/>
          </p:nvSpPr>
          <p:spPr bwMode="auto">
            <a:xfrm>
              <a:off x="9347758" y="640617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 name="Oval 18"/>
            <p:cNvSpPr>
              <a:spLocks noChangeArrowheads="1"/>
            </p:cNvSpPr>
            <p:nvPr userDrawn="1"/>
          </p:nvSpPr>
          <p:spPr bwMode="auto">
            <a:xfrm>
              <a:off x="9347758" y="650126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2" name="Oval 19"/>
            <p:cNvSpPr>
              <a:spLocks noChangeArrowheads="1"/>
            </p:cNvSpPr>
            <p:nvPr userDrawn="1"/>
          </p:nvSpPr>
          <p:spPr bwMode="auto">
            <a:xfrm>
              <a:off x="8958257" y="650126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3" name="Oval 20"/>
            <p:cNvSpPr>
              <a:spLocks noChangeArrowheads="1"/>
            </p:cNvSpPr>
            <p:nvPr userDrawn="1"/>
          </p:nvSpPr>
          <p:spPr bwMode="auto">
            <a:xfrm>
              <a:off x="8958257" y="6600014"/>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4" name="Oval 21"/>
            <p:cNvSpPr>
              <a:spLocks noChangeArrowheads="1"/>
            </p:cNvSpPr>
            <p:nvPr userDrawn="1"/>
          </p:nvSpPr>
          <p:spPr bwMode="auto">
            <a:xfrm>
              <a:off x="6345127"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5" name="Oval 22"/>
            <p:cNvSpPr>
              <a:spLocks noChangeArrowheads="1"/>
            </p:cNvSpPr>
            <p:nvPr userDrawn="1"/>
          </p:nvSpPr>
          <p:spPr bwMode="auto">
            <a:xfrm>
              <a:off x="6445703"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6" name="Oval 23"/>
            <p:cNvSpPr>
              <a:spLocks noChangeArrowheads="1"/>
            </p:cNvSpPr>
            <p:nvPr userDrawn="1"/>
          </p:nvSpPr>
          <p:spPr bwMode="auto">
            <a:xfrm>
              <a:off x="6540792"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7" name="Oval 24"/>
            <p:cNvSpPr>
              <a:spLocks noChangeArrowheads="1"/>
            </p:cNvSpPr>
            <p:nvPr userDrawn="1"/>
          </p:nvSpPr>
          <p:spPr bwMode="auto">
            <a:xfrm>
              <a:off x="6635881"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8" name="Oval 25"/>
            <p:cNvSpPr>
              <a:spLocks noChangeArrowheads="1"/>
            </p:cNvSpPr>
            <p:nvPr userDrawn="1"/>
          </p:nvSpPr>
          <p:spPr bwMode="auto">
            <a:xfrm>
              <a:off x="6734628"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9" name="Oval 26"/>
            <p:cNvSpPr>
              <a:spLocks noChangeArrowheads="1"/>
            </p:cNvSpPr>
            <p:nvPr userDrawn="1"/>
          </p:nvSpPr>
          <p:spPr bwMode="auto">
            <a:xfrm>
              <a:off x="6829718"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0" name="Oval 27"/>
            <p:cNvSpPr>
              <a:spLocks noChangeArrowheads="1"/>
            </p:cNvSpPr>
            <p:nvPr userDrawn="1"/>
          </p:nvSpPr>
          <p:spPr bwMode="auto">
            <a:xfrm>
              <a:off x="6928464"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1" name="Oval 28"/>
            <p:cNvSpPr>
              <a:spLocks noChangeArrowheads="1"/>
            </p:cNvSpPr>
            <p:nvPr userDrawn="1"/>
          </p:nvSpPr>
          <p:spPr bwMode="auto">
            <a:xfrm>
              <a:off x="7023554"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2" name="Oval 29"/>
            <p:cNvSpPr>
              <a:spLocks noChangeArrowheads="1"/>
            </p:cNvSpPr>
            <p:nvPr userDrawn="1"/>
          </p:nvSpPr>
          <p:spPr bwMode="auto">
            <a:xfrm>
              <a:off x="7118643"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3" name="Oval 30"/>
            <p:cNvSpPr>
              <a:spLocks noChangeArrowheads="1"/>
            </p:cNvSpPr>
            <p:nvPr userDrawn="1"/>
          </p:nvSpPr>
          <p:spPr bwMode="auto">
            <a:xfrm>
              <a:off x="7219218"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4" name="Oval 31"/>
            <p:cNvSpPr>
              <a:spLocks noChangeArrowheads="1"/>
            </p:cNvSpPr>
            <p:nvPr userDrawn="1"/>
          </p:nvSpPr>
          <p:spPr bwMode="auto">
            <a:xfrm>
              <a:off x="7314308"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5" name="Oval 32"/>
            <p:cNvSpPr>
              <a:spLocks noChangeArrowheads="1"/>
            </p:cNvSpPr>
            <p:nvPr userDrawn="1"/>
          </p:nvSpPr>
          <p:spPr bwMode="auto">
            <a:xfrm>
              <a:off x="7413054"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6" name="Oval 33"/>
            <p:cNvSpPr>
              <a:spLocks noChangeArrowheads="1"/>
            </p:cNvSpPr>
            <p:nvPr userDrawn="1"/>
          </p:nvSpPr>
          <p:spPr bwMode="auto">
            <a:xfrm>
              <a:off x="7508144"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7" name="Oval 34"/>
            <p:cNvSpPr>
              <a:spLocks noChangeArrowheads="1"/>
            </p:cNvSpPr>
            <p:nvPr userDrawn="1"/>
          </p:nvSpPr>
          <p:spPr bwMode="auto">
            <a:xfrm>
              <a:off x="7603233"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8" name="Oval 35"/>
            <p:cNvSpPr>
              <a:spLocks noChangeArrowheads="1"/>
            </p:cNvSpPr>
            <p:nvPr userDrawn="1"/>
          </p:nvSpPr>
          <p:spPr bwMode="auto">
            <a:xfrm>
              <a:off x="7701980"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9" name="Oval 36"/>
            <p:cNvSpPr>
              <a:spLocks noChangeArrowheads="1"/>
            </p:cNvSpPr>
            <p:nvPr userDrawn="1"/>
          </p:nvSpPr>
          <p:spPr bwMode="auto">
            <a:xfrm>
              <a:off x="7797069"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0" name="Oval 37"/>
            <p:cNvSpPr>
              <a:spLocks noChangeArrowheads="1"/>
            </p:cNvSpPr>
            <p:nvPr userDrawn="1"/>
          </p:nvSpPr>
          <p:spPr bwMode="auto">
            <a:xfrm>
              <a:off x="7895816"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1" name="Oval 38"/>
            <p:cNvSpPr>
              <a:spLocks noChangeArrowheads="1"/>
            </p:cNvSpPr>
            <p:nvPr userDrawn="1"/>
          </p:nvSpPr>
          <p:spPr bwMode="auto">
            <a:xfrm>
              <a:off x="7990905"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2" name="Oval 39"/>
            <p:cNvSpPr>
              <a:spLocks noChangeArrowheads="1"/>
            </p:cNvSpPr>
            <p:nvPr userDrawn="1"/>
          </p:nvSpPr>
          <p:spPr bwMode="auto">
            <a:xfrm>
              <a:off x="8085995"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3" name="Oval 40"/>
            <p:cNvSpPr>
              <a:spLocks noChangeArrowheads="1"/>
            </p:cNvSpPr>
            <p:nvPr userDrawn="1"/>
          </p:nvSpPr>
          <p:spPr bwMode="auto">
            <a:xfrm>
              <a:off x="8186570"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4" name="Oval 41"/>
            <p:cNvSpPr>
              <a:spLocks noChangeArrowheads="1"/>
            </p:cNvSpPr>
            <p:nvPr userDrawn="1"/>
          </p:nvSpPr>
          <p:spPr bwMode="auto">
            <a:xfrm>
              <a:off x="8281659"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5" name="Oval 42"/>
            <p:cNvSpPr>
              <a:spLocks noChangeArrowheads="1"/>
            </p:cNvSpPr>
            <p:nvPr userDrawn="1"/>
          </p:nvSpPr>
          <p:spPr bwMode="auto">
            <a:xfrm>
              <a:off x="8380406"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6" name="Oval 43"/>
            <p:cNvSpPr>
              <a:spLocks noChangeArrowheads="1"/>
            </p:cNvSpPr>
            <p:nvPr userDrawn="1"/>
          </p:nvSpPr>
          <p:spPr bwMode="auto">
            <a:xfrm>
              <a:off x="8475496"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7" name="Oval 44"/>
            <p:cNvSpPr>
              <a:spLocks noChangeArrowheads="1"/>
            </p:cNvSpPr>
            <p:nvPr userDrawn="1"/>
          </p:nvSpPr>
          <p:spPr bwMode="auto">
            <a:xfrm>
              <a:off x="8570585"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8" name="Oval 45"/>
            <p:cNvSpPr>
              <a:spLocks noChangeArrowheads="1"/>
            </p:cNvSpPr>
            <p:nvPr userDrawn="1"/>
          </p:nvSpPr>
          <p:spPr bwMode="auto">
            <a:xfrm>
              <a:off x="8669332"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9" name="Oval 46"/>
            <p:cNvSpPr>
              <a:spLocks noChangeArrowheads="1"/>
            </p:cNvSpPr>
            <p:nvPr userDrawn="1"/>
          </p:nvSpPr>
          <p:spPr bwMode="auto">
            <a:xfrm>
              <a:off x="8764421"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0" name="Oval 47"/>
            <p:cNvSpPr>
              <a:spLocks noChangeArrowheads="1"/>
            </p:cNvSpPr>
            <p:nvPr userDrawn="1"/>
          </p:nvSpPr>
          <p:spPr bwMode="auto">
            <a:xfrm>
              <a:off x="6445703"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1" name="Oval 48"/>
            <p:cNvSpPr>
              <a:spLocks noChangeArrowheads="1"/>
            </p:cNvSpPr>
            <p:nvPr userDrawn="1"/>
          </p:nvSpPr>
          <p:spPr bwMode="auto">
            <a:xfrm>
              <a:off x="6540792"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2" name="Oval 49"/>
            <p:cNvSpPr>
              <a:spLocks noChangeArrowheads="1"/>
            </p:cNvSpPr>
            <p:nvPr userDrawn="1"/>
          </p:nvSpPr>
          <p:spPr bwMode="auto">
            <a:xfrm>
              <a:off x="6635881"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3" name="Oval 50"/>
            <p:cNvSpPr>
              <a:spLocks noChangeArrowheads="1"/>
            </p:cNvSpPr>
            <p:nvPr userDrawn="1"/>
          </p:nvSpPr>
          <p:spPr bwMode="auto">
            <a:xfrm>
              <a:off x="6734628"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4" name="Oval 51"/>
            <p:cNvSpPr>
              <a:spLocks noChangeArrowheads="1"/>
            </p:cNvSpPr>
            <p:nvPr userDrawn="1"/>
          </p:nvSpPr>
          <p:spPr bwMode="auto">
            <a:xfrm>
              <a:off x="6829718"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5" name="Oval 52"/>
            <p:cNvSpPr>
              <a:spLocks noChangeArrowheads="1"/>
            </p:cNvSpPr>
            <p:nvPr userDrawn="1"/>
          </p:nvSpPr>
          <p:spPr bwMode="auto">
            <a:xfrm>
              <a:off x="6928464"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6" name="Oval 53"/>
            <p:cNvSpPr>
              <a:spLocks noChangeArrowheads="1"/>
            </p:cNvSpPr>
            <p:nvPr userDrawn="1"/>
          </p:nvSpPr>
          <p:spPr bwMode="auto">
            <a:xfrm>
              <a:off x="7023554"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7" name="Oval 54"/>
            <p:cNvSpPr>
              <a:spLocks noChangeArrowheads="1"/>
            </p:cNvSpPr>
            <p:nvPr userDrawn="1"/>
          </p:nvSpPr>
          <p:spPr bwMode="auto">
            <a:xfrm>
              <a:off x="7118643"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8" name="Oval 55"/>
            <p:cNvSpPr>
              <a:spLocks noChangeArrowheads="1"/>
            </p:cNvSpPr>
            <p:nvPr userDrawn="1"/>
          </p:nvSpPr>
          <p:spPr bwMode="auto">
            <a:xfrm>
              <a:off x="7219218"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9" name="Oval 56"/>
            <p:cNvSpPr>
              <a:spLocks noChangeArrowheads="1"/>
            </p:cNvSpPr>
            <p:nvPr userDrawn="1"/>
          </p:nvSpPr>
          <p:spPr bwMode="auto">
            <a:xfrm>
              <a:off x="7314308"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0" name="Oval 57"/>
            <p:cNvSpPr>
              <a:spLocks noChangeArrowheads="1"/>
            </p:cNvSpPr>
            <p:nvPr userDrawn="1"/>
          </p:nvSpPr>
          <p:spPr bwMode="auto">
            <a:xfrm>
              <a:off x="7413054"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1" name="Oval 58"/>
            <p:cNvSpPr>
              <a:spLocks noChangeArrowheads="1"/>
            </p:cNvSpPr>
            <p:nvPr userDrawn="1"/>
          </p:nvSpPr>
          <p:spPr bwMode="auto">
            <a:xfrm>
              <a:off x="7508144"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2" name="Oval 59"/>
            <p:cNvSpPr>
              <a:spLocks noChangeArrowheads="1"/>
            </p:cNvSpPr>
            <p:nvPr userDrawn="1"/>
          </p:nvSpPr>
          <p:spPr bwMode="auto">
            <a:xfrm>
              <a:off x="7603233"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3" name="Oval 60"/>
            <p:cNvSpPr>
              <a:spLocks noChangeArrowheads="1"/>
            </p:cNvSpPr>
            <p:nvPr userDrawn="1"/>
          </p:nvSpPr>
          <p:spPr bwMode="auto">
            <a:xfrm>
              <a:off x="7701980"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4" name="Oval 61"/>
            <p:cNvSpPr>
              <a:spLocks noChangeArrowheads="1"/>
            </p:cNvSpPr>
            <p:nvPr userDrawn="1"/>
          </p:nvSpPr>
          <p:spPr bwMode="auto">
            <a:xfrm>
              <a:off x="7797069"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5" name="Oval 62"/>
            <p:cNvSpPr>
              <a:spLocks noChangeArrowheads="1"/>
            </p:cNvSpPr>
            <p:nvPr userDrawn="1"/>
          </p:nvSpPr>
          <p:spPr bwMode="auto">
            <a:xfrm>
              <a:off x="7895816"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6" name="Oval 63"/>
            <p:cNvSpPr>
              <a:spLocks noChangeArrowheads="1"/>
            </p:cNvSpPr>
            <p:nvPr userDrawn="1"/>
          </p:nvSpPr>
          <p:spPr bwMode="auto">
            <a:xfrm>
              <a:off x="7990905"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7" name="Oval 64"/>
            <p:cNvSpPr>
              <a:spLocks noChangeArrowheads="1"/>
            </p:cNvSpPr>
            <p:nvPr userDrawn="1"/>
          </p:nvSpPr>
          <p:spPr bwMode="auto">
            <a:xfrm>
              <a:off x="8085995"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8" name="Oval 65"/>
            <p:cNvSpPr>
              <a:spLocks noChangeArrowheads="1"/>
            </p:cNvSpPr>
            <p:nvPr userDrawn="1"/>
          </p:nvSpPr>
          <p:spPr bwMode="auto">
            <a:xfrm>
              <a:off x="8186570"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9" name="Oval 66"/>
            <p:cNvSpPr>
              <a:spLocks noChangeArrowheads="1"/>
            </p:cNvSpPr>
            <p:nvPr userDrawn="1"/>
          </p:nvSpPr>
          <p:spPr bwMode="auto">
            <a:xfrm>
              <a:off x="8281659"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0" name="Oval 67"/>
            <p:cNvSpPr>
              <a:spLocks noChangeArrowheads="1"/>
            </p:cNvSpPr>
            <p:nvPr userDrawn="1"/>
          </p:nvSpPr>
          <p:spPr bwMode="auto">
            <a:xfrm>
              <a:off x="8380406"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1" name="Oval 68"/>
            <p:cNvSpPr>
              <a:spLocks noChangeArrowheads="1"/>
            </p:cNvSpPr>
            <p:nvPr userDrawn="1"/>
          </p:nvSpPr>
          <p:spPr bwMode="auto">
            <a:xfrm>
              <a:off x="8475496"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2" name="Oval 69"/>
            <p:cNvSpPr>
              <a:spLocks noChangeArrowheads="1"/>
            </p:cNvSpPr>
            <p:nvPr userDrawn="1"/>
          </p:nvSpPr>
          <p:spPr bwMode="auto">
            <a:xfrm>
              <a:off x="8570585"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3" name="Oval 70"/>
            <p:cNvSpPr>
              <a:spLocks noChangeArrowheads="1"/>
            </p:cNvSpPr>
            <p:nvPr userDrawn="1"/>
          </p:nvSpPr>
          <p:spPr bwMode="auto">
            <a:xfrm>
              <a:off x="8669332"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4" name="Oval 71"/>
            <p:cNvSpPr>
              <a:spLocks noChangeArrowheads="1"/>
            </p:cNvSpPr>
            <p:nvPr userDrawn="1"/>
          </p:nvSpPr>
          <p:spPr bwMode="auto">
            <a:xfrm>
              <a:off x="6445703"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5" name="Oval 72"/>
            <p:cNvSpPr>
              <a:spLocks noChangeArrowheads="1"/>
            </p:cNvSpPr>
            <p:nvPr userDrawn="1"/>
          </p:nvSpPr>
          <p:spPr bwMode="auto">
            <a:xfrm>
              <a:off x="6540792"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6" name="Oval 73"/>
            <p:cNvSpPr>
              <a:spLocks noChangeArrowheads="1"/>
            </p:cNvSpPr>
            <p:nvPr userDrawn="1"/>
          </p:nvSpPr>
          <p:spPr bwMode="auto">
            <a:xfrm>
              <a:off x="6635881"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7" name="Oval 74"/>
            <p:cNvSpPr>
              <a:spLocks noChangeArrowheads="1"/>
            </p:cNvSpPr>
            <p:nvPr userDrawn="1"/>
          </p:nvSpPr>
          <p:spPr bwMode="auto">
            <a:xfrm>
              <a:off x="6734628"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8" name="Oval 75"/>
            <p:cNvSpPr>
              <a:spLocks noChangeArrowheads="1"/>
            </p:cNvSpPr>
            <p:nvPr userDrawn="1"/>
          </p:nvSpPr>
          <p:spPr bwMode="auto">
            <a:xfrm>
              <a:off x="6829718"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9" name="Oval 76"/>
            <p:cNvSpPr>
              <a:spLocks noChangeArrowheads="1"/>
            </p:cNvSpPr>
            <p:nvPr userDrawn="1"/>
          </p:nvSpPr>
          <p:spPr bwMode="auto">
            <a:xfrm>
              <a:off x="6928464"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0" name="Oval 77"/>
            <p:cNvSpPr>
              <a:spLocks noChangeArrowheads="1"/>
            </p:cNvSpPr>
            <p:nvPr userDrawn="1"/>
          </p:nvSpPr>
          <p:spPr bwMode="auto">
            <a:xfrm>
              <a:off x="7023554"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1" name="Oval 78"/>
            <p:cNvSpPr>
              <a:spLocks noChangeArrowheads="1"/>
            </p:cNvSpPr>
            <p:nvPr userDrawn="1"/>
          </p:nvSpPr>
          <p:spPr bwMode="auto">
            <a:xfrm>
              <a:off x="7118643"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2" name="Oval 79"/>
            <p:cNvSpPr>
              <a:spLocks noChangeArrowheads="1"/>
            </p:cNvSpPr>
            <p:nvPr userDrawn="1"/>
          </p:nvSpPr>
          <p:spPr bwMode="auto">
            <a:xfrm>
              <a:off x="7219218"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3" name="Oval 80"/>
            <p:cNvSpPr>
              <a:spLocks noChangeArrowheads="1"/>
            </p:cNvSpPr>
            <p:nvPr userDrawn="1"/>
          </p:nvSpPr>
          <p:spPr bwMode="auto">
            <a:xfrm>
              <a:off x="7314308"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4" name="Oval 81"/>
            <p:cNvSpPr>
              <a:spLocks noChangeArrowheads="1"/>
            </p:cNvSpPr>
            <p:nvPr userDrawn="1"/>
          </p:nvSpPr>
          <p:spPr bwMode="auto">
            <a:xfrm>
              <a:off x="7413054"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5" name="Oval 82"/>
            <p:cNvSpPr>
              <a:spLocks noChangeArrowheads="1"/>
            </p:cNvSpPr>
            <p:nvPr userDrawn="1"/>
          </p:nvSpPr>
          <p:spPr bwMode="auto">
            <a:xfrm>
              <a:off x="7508144"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6" name="Oval 83"/>
            <p:cNvSpPr>
              <a:spLocks noChangeArrowheads="1"/>
            </p:cNvSpPr>
            <p:nvPr userDrawn="1"/>
          </p:nvSpPr>
          <p:spPr bwMode="auto">
            <a:xfrm>
              <a:off x="7603233"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7" name="Oval 84"/>
            <p:cNvSpPr>
              <a:spLocks noChangeArrowheads="1"/>
            </p:cNvSpPr>
            <p:nvPr userDrawn="1"/>
          </p:nvSpPr>
          <p:spPr bwMode="auto">
            <a:xfrm>
              <a:off x="7701980"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8" name="Oval 85"/>
            <p:cNvSpPr>
              <a:spLocks noChangeArrowheads="1"/>
            </p:cNvSpPr>
            <p:nvPr userDrawn="1"/>
          </p:nvSpPr>
          <p:spPr bwMode="auto">
            <a:xfrm>
              <a:off x="7797069"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9" name="Oval 86"/>
            <p:cNvSpPr>
              <a:spLocks noChangeArrowheads="1"/>
            </p:cNvSpPr>
            <p:nvPr userDrawn="1"/>
          </p:nvSpPr>
          <p:spPr bwMode="auto">
            <a:xfrm>
              <a:off x="7895816"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0" name="Oval 87"/>
            <p:cNvSpPr>
              <a:spLocks noChangeArrowheads="1"/>
            </p:cNvSpPr>
            <p:nvPr userDrawn="1"/>
          </p:nvSpPr>
          <p:spPr bwMode="auto">
            <a:xfrm>
              <a:off x="7990905"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1" name="Oval 88"/>
            <p:cNvSpPr>
              <a:spLocks noChangeArrowheads="1"/>
            </p:cNvSpPr>
            <p:nvPr userDrawn="1"/>
          </p:nvSpPr>
          <p:spPr bwMode="auto">
            <a:xfrm>
              <a:off x="8085995"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2" name="Oval 89"/>
            <p:cNvSpPr>
              <a:spLocks noChangeArrowheads="1"/>
            </p:cNvSpPr>
            <p:nvPr userDrawn="1"/>
          </p:nvSpPr>
          <p:spPr bwMode="auto">
            <a:xfrm>
              <a:off x="8186570"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3" name="Oval 90"/>
            <p:cNvSpPr>
              <a:spLocks noChangeArrowheads="1"/>
            </p:cNvSpPr>
            <p:nvPr userDrawn="1"/>
          </p:nvSpPr>
          <p:spPr bwMode="auto">
            <a:xfrm>
              <a:off x="8281659"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4" name="Oval 91"/>
            <p:cNvSpPr>
              <a:spLocks noChangeArrowheads="1"/>
            </p:cNvSpPr>
            <p:nvPr userDrawn="1"/>
          </p:nvSpPr>
          <p:spPr bwMode="auto">
            <a:xfrm>
              <a:off x="8380406"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5" name="Oval 92"/>
            <p:cNvSpPr>
              <a:spLocks noChangeArrowheads="1"/>
            </p:cNvSpPr>
            <p:nvPr userDrawn="1"/>
          </p:nvSpPr>
          <p:spPr bwMode="auto">
            <a:xfrm>
              <a:off x="6345127"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6" name="Oval 93"/>
            <p:cNvSpPr>
              <a:spLocks noChangeArrowheads="1"/>
            </p:cNvSpPr>
            <p:nvPr userDrawn="1"/>
          </p:nvSpPr>
          <p:spPr bwMode="auto">
            <a:xfrm>
              <a:off x="6445703"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7" name="Oval 94"/>
            <p:cNvSpPr>
              <a:spLocks noChangeArrowheads="1"/>
            </p:cNvSpPr>
            <p:nvPr userDrawn="1"/>
          </p:nvSpPr>
          <p:spPr bwMode="auto">
            <a:xfrm>
              <a:off x="6540792"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8" name="Oval 95"/>
            <p:cNvSpPr>
              <a:spLocks noChangeArrowheads="1"/>
            </p:cNvSpPr>
            <p:nvPr userDrawn="1"/>
          </p:nvSpPr>
          <p:spPr bwMode="auto">
            <a:xfrm>
              <a:off x="6635881"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9" name="Oval 96"/>
            <p:cNvSpPr>
              <a:spLocks noChangeArrowheads="1"/>
            </p:cNvSpPr>
            <p:nvPr userDrawn="1"/>
          </p:nvSpPr>
          <p:spPr bwMode="auto">
            <a:xfrm>
              <a:off x="6734628"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0" name="Oval 97"/>
            <p:cNvSpPr>
              <a:spLocks noChangeArrowheads="1"/>
            </p:cNvSpPr>
            <p:nvPr userDrawn="1"/>
          </p:nvSpPr>
          <p:spPr bwMode="auto">
            <a:xfrm>
              <a:off x="6829718"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1" name="Oval 98"/>
            <p:cNvSpPr>
              <a:spLocks noChangeArrowheads="1"/>
            </p:cNvSpPr>
            <p:nvPr userDrawn="1"/>
          </p:nvSpPr>
          <p:spPr bwMode="auto">
            <a:xfrm>
              <a:off x="6928464"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2" name="Oval 99"/>
            <p:cNvSpPr>
              <a:spLocks noChangeArrowheads="1"/>
            </p:cNvSpPr>
            <p:nvPr userDrawn="1"/>
          </p:nvSpPr>
          <p:spPr bwMode="auto">
            <a:xfrm>
              <a:off x="7023554"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3" name="Oval 100"/>
            <p:cNvSpPr>
              <a:spLocks noChangeArrowheads="1"/>
            </p:cNvSpPr>
            <p:nvPr userDrawn="1"/>
          </p:nvSpPr>
          <p:spPr bwMode="auto">
            <a:xfrm>
              <a:off x="7118643"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4" name="Oval 101"/>
            <p:cNvSpPr>
              <a:spLocks noChangeArrowheads="1"/>
            </p:cNvSpPr>
            <p:nvPr userDrawn="1"/>
          </p:nvSpPr>
          <p:spPr bwMode="auto">
            <a:xfrm>
              <a:off x="7219218"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5" name="Oval 102"/>
            <p:cNvSpPr>
              <a:spLocks noChangeArrowheads="1"/>
            </p:cNvSpPr>
            <p:nvPr userDrawn="1"/>
          </p:nvSpPr>
          <p:spPr bwMode="auto">
            <a:xfrm>
              <a:off x="7314308"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6" name="Oval 103"/>
            <p:cNvSpPr>
              <a:spLocks noChangeArrowheads="1"/>
            </p:cNvSpPr>
            <p:nvPr userDrawn="1"/>
          </p:nvSpPr>
          <p:spPr bwMode="auto">
            <a:xfrm>
              <a:off x="7413054"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7" name="Oval 104"/>
            <p:cNvSpPr>
              <a:spLocks noChangeArrowheads="1"/>
            </p:cNvSpPr>
            <p:nvPr userDrawn="1"/>
          </p:nvSpPr>
          <p:spPr bwMode="auto">
            <a:xfrm>
              <a:off x="7508144"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8" name="Oval 105"/>
            <p:cNvSpPr>
              <a:spLocks noChangeArrowheads="1"/>
            </p:cNvSpPr>
            <p:nvPr userDrawn="1"/>
          </p:nvSpPr>
          <p:spPr bwMode="auto">
            <a:xfrm>
              <a:off x="7603233"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9" name="Oval 106"/>
            <p:cNvSpPr>
              <a:spLocks noChangeArrowheads="1"/>
            </p:cNvSpPr>
            <p:nvPr userDrawn="1"/>
          </p:nvSpPr>
          <p:spPr bwMode="auto">
            <a:xfrm>
              <a:off x="7701980"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0" name="Oval 107"/>
            <p:cNvSpPr>
              <a:spLocks noChangeArrowheads="1"/>
            </p:cNvSpPr>
            <p:nvPr userDrawn="1"/>
          </p:nvSpPr>
          <p:spPr bwMode="auto">
            <a:xfrm>
              <a:off x="7797069"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1" name="Oval 108"/>
            <p:cNvSpPr>
              <a:spLocks noChangeArrowheads="1"/>
            </p:cNvSpPr>
            <p:nvPr userDrawn="1"/>
          </p:nvSpPr>
          <p:spPr bwMode="auto">
            <a:xfrm>
              <a:off x="7895816"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2" name="Oval 109"/>
            <p:cNvSpPr>
              <a:spLocks noChangeArrowheads="1"/>
            </p:cNvSpPr>
            <p:nvPr userDrawn="1"/>
          </p:nvSpPr>
          <p:spPr bwMode="auto">
            <a:xfrm>
              <a:off x="7990905"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3" name="Oval 110"/>
            <p:cNvSpPr>
              <a:spLocks noChangeArrowheads="1"/>
            </p:cNvSpPr>
            <p:nvPr userDrawn="1"/>
          </p:nvSpPr>
          <p:spPr bwMode="auto">
            <a:xfrm>
              <a:off x="8085995"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4" name="Oval 111"/>
            <p:cNvSpPr>
              <a:spLocks noChangeArrowheads="1"/>
            </p:cNvSpPr>
            <p:nvPr userDrawn="1"/>
          </p:nvSpPr>
          <p:spPr bwMode="auto">
            <a:xfrm>
              <a:off x="8186570"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5" name="Oval 112"/>
            <p:cNvSpPr>
              <a:spLocks noChangeArrowheads="1"/>
            </p:cNvSpPr>
            <p:nvPr userDrawn="1"/>
          </p:nvSpPr>
          <p:spPr bwMode="auto">
            <a:xfrm>
              <a:off x="8281659"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6" name="Oval 113"/>
            <p:cNvSpPr>
              <a:spLocks noChangeArrowheads="1"/>
            </p:cNvSpPr>
            <p:nvPr userDrawn="1"/>
          </p:nvSpPr>
          <p:spPr bwMode="auto">
            <a:xfrm>
              <a:off x="8281659"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7" name="Oval 114"/>
            <p:cNvSpPr>
              <a:spLocks noChangeArrowheads="1"/>
            </p:cNvSpPr>
            <p:nvPr userDrawn="1"/>
          </p:nvSpPr>
          <p:spPr bwMode="auto">
            <a:xfrm>
              <a:off x="6250038"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8" name="Oval 115"/>
            <p:cNvSpPr>
              <a:spLocks noChangeArrowheads="1"/>
            </p:cNvSpPr>
            <p:nvPr userDrawn="1"/>
          </p:nvSpPr>
          <p:spPr bwMode="auto">
            <a:xfrm>
              <a:off x="6345127"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9" name="Oval 116"/>
            <p:cNvSpPr>
              <a:spLocks noChangeArrowheads="1"/>
            </p:cNvSpPr>
            <p:nvPr userDrawn="1"/>
          </p:nvSpPr>
          <p:spPr bwMode="auto">
            <a:xfrm>
              <a:off x="6445703"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0" name="Oval 117"/>
            <p:cNvSpPr>
              <a:spLocks noChangeArrowheads="1"/>
            </p:cNvSpPr>
            <p:nvPr userDrawn="1"/>
          </p:nvSpPr>
          <p:spPr bwMode="auto">
            <a:xfrm>
              <a:off x="6540792"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1" name="Oval 118"/>
            <p:cNvSpPr>
              <a:spLocks noChangeArrowheads="1"/>
            </p:cNvSpPr>
            <p:nvPr userDrawn="1"/>
          </p:nvSpPr>
          <p:spPr bwMode="auto">
            <a:xfrm>
              <a:off x="6635881"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2" name="Oval 119"/>
            <p:cNvSpPr>
              <a:spLocks noChangeArrowheads="1"/>
            </p:cNvSpPr>
            <p:nvPr userDrawn="1"/>
          </p:nvSpPr>
          <p:spPr bwMode="auto">
            <a:xfrm>
              <a:off x="6734628"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3" name="Oval 120"/>
            <p:cNvSpPr>
              <a:spLocks noChangeArrowheads="1"/>
            </p:cNvSpPr>
            <p:nvPr userDrawn="1"/>
          </p:nvSpPr>
          <p:spPr bwMode="auto">
            <a:xfrm>
              <a:off x="6829718"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4" name="Oval 121"/>
            <p:cNvSpPr>
              <a:spLocks noChangeArrowheads="1"/>
            </p:cNvSpPr>
            <p:nvPr userDrawn="1"/>
          </p:nvSpPr>
          <p:spPr bwMode="auto">
            <a:xfrm>
              <a:off x="6928464"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5" name="Oval 122"/>
            <p:cNvSpPr>
              <a:spLocks noChangeArrowheads="1"/>
            </p:cNvSpPr>
            <p:nvPr userDrawn="1"/>
          </p:nvSpPr>
          <p:spPr bwMode="auto">
            <a:xfrm>
              <a:off x="7023554"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6" name="Oval 123"/>
            <p:cNvSpPr>
              <a:spLocks noChangeArrowheads="1"/>
            </p:cNvSpPr>
            <p:nvPr userDrawn="1"/>
          </p:nvSpPr>
          <p:spPr bwMode="auto">
            <a:xfrm>
              <a:off x="7118643"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7" name="Oval 124"/>
            <p:cNvSpPr>
              <a:spLocks noChangeArrowheads="1"/>
            </p:cNvSpPr>
            <p:nvPr userDrawn="1"/>
          </p:nvSpPr>
          <p:spPr bwMode="auto">
            <a:xfrm>
              <a:off x="7219218"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8" name="Oval 125"/>
            <p:cNvSpPr>
              <a:spLocks noChangeArrowheads="1"/>
            </p:cNvSpPr>
            <p:nvPr userDrawn="1"/>
          </p:nvSpPr>
          <p:spPr bwMode="auto">
            <a:xfrm>
              <a:off x="7314308"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9" name="Oval 126"/>
            <p:cNvSpPr>
              <a:spLocks noChangeArrowheads="1"/>
            </p:cNvSpPr>
            <p:nvPr userDrawn="1"/>
          </p:nvSpPr>
          <p:spPr bwMode="auto">
            <a:xfrm>
              <a:off x="7413054"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0" name="Oval 127"/>
            <p:cNvSpPr>
              <a:spLocks noChangeArrowheads="1"/>
            </p:cNvSpPr>
            <p:nvPr userDrawn="1"/>
          </p:nvSpPr>
          <p:spPr bwMode="auto">
            <a:xfrm>
              <a:off x="7508144"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1" name="Oval 128"/>
            <p:cNvSpPr>
              <a:spLocks noChangeArrowheads="1"/>
            </p:cNvSpPr>
            <p:nvPr userDrawn="1"/>
          </p:nvSpPr>
          <p:spPr bwMode="auto">
            <a:xfrm>
              <a:off x="7603233"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2" name="Oval 129"/>
            <p:cNvSpPr>
              <a:spLocks noChangeArrowheads="1"/>
            </p:cNvSpPr>
            <p:nvPr userDrawn="1"/>
          </p:nvSpPr>
          <p:spPr bwMode="auto">
            <a:xfrm>
              <a:off x="7701980"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3" name="Oval 130"/>
            <p:cNvSpPr>
              <a:spLocks noChangeArrowheads="1"/>
            </p:cNvSpPr>
            <p:nvPr userDrawn="1"/>
          </p:nvSpPr>
          <p:spPr bwMode="auto">
            <a:xfrm>
              <a:off x="7797069"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4" name="Oval 131"/>
            <p:cNvSpPr>
              <a:spLocks noChangeArrowheads="1"/>
            </p:cNvSpPr>
            <p:nvPr userDrawn="1"/>
          </p:nvSpPr>
          <p:spPr bwMode="auto">
            <a:xfrm>
              <a:off x="7895816"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5" name="Oval 132"/>
            <p:cNvSpPr>
              <a:spLocks noChangeArrowheads="1"/>
            </p:cNvSpPr>
            <p:nvPr userDrawn="1"/>
          </p:nvSpPr>
          <p:spPr bwMode="auto">
            <a:xfrm>
              <a:off x="7990905"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6" name="Oval 133"/>
            <p:cNvSpPr>
              <a:spLocks noChangeArrowheads="1"/>
            </p:cNvSpPr>
            <p:nvPr userDrawn="1"/>
          </p:nvSpPr>
          <p:spPr bwMode="auto">
            <a:xfrm>
              <a:off x="8085995"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7" name="Oval 134"/>
            <p:cNvSpPr>
              <a:spLocks noChangeArrowheads="1"/>
            </p:cNvSpPr>
            <p:nvPr userDrawn="1"/>
          </p:nvSpPr>
          <p:spPr bwMode="auto">
            <a:xfrm>
              <a:off x="8186570"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8" name="Oval 135"/>
            <p:cNvSpPr>
              <a:spLocks noChangeArrowheads="1"/>
            </p:cNvSpPr>
            <p:nvPr userDrawn="1"/>
          </p:nvSpPr>
          <p:spPr bwMode="auto">
            <a:xfrm>
              <a:off x="6250038"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9" name="Oval 136"/>
            <p:cNvSpPr>
              <a:spLocks noChangeArrowheads="1"/>
            </p:cNvSpPr>
            <p:nvPr userDrawn="1"/>
          </p:nvSpPr>
          <p:spPr bwMode="auto">
            <a:xfrm>
              <a:off x="6345127"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0" name="Oval 137"/>
            <p:cNvSpPr>
              <a:spLocks noChangeArrowheads="1"/>
            </p:cNvSpPr>
            <p:nvPr userDrawn="1"/>
          </p:nvSpPr>
          <p:spPr bwMode="auto">
            <a:xfrm>
              <a:off x="6345127"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1" name="Oval 138"/>
            <p:cNvSpPr>
              <a:spLocks noChangeArrowheads="1"/>
            </p:cNvSpPr>
            <p:nvPr userDrawn="1"/>
          </p:nvSpPr>
          <p:spPr bwMode="auto">
            <a:xfrm>
              <a:off x="6445703"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2" name="Oval 139"/>
            <p:cNvSpPr>
              <a:spLocks noChangeArrowheads="1"/>
            </p:cNvSpPr>
            <p:nvPr userDrawn="1"/>
          </p:nvSpPr>
          <p:spPr bwMode="auto">
            <a:xfrm>
              <a:off x="6540792"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3" name="Oval 140"/>
            <p:cNvSpPr>
              <a:spLocks noChangeArrowheads="1"/>
            </p:cNvSpPr>
            <p:nvPr userDrawn="1"/>
          </p:nvSpPr>
          <p:spPr bwMode="auto">
            <a:xfrm>
              <a:off x="6635881"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4" name="Oval 141"/>
            <p:cNvSpPr>
              <a:spLocks noChangeArrowheads="1"/>
            </p:cNvSpPr>
            <p:nvPr userDrawn="1"/>
          </p:nvSpPr>
          <p:spPr bwMode="auto">
            <a:xfrm>
              <a:off x="6734628"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5" name="Oval 142"/>
            <p:cNvSpPr>
              <a:spLocks noChangeArrowheads="1"/>
            </p:cNvSpPr>
            <p:nvPr userDrawn="1"/>
          </p:nvSpPr>
          <p:spPr bwMode="auto">
            <a:xfrm>
              <a:off x="6829718"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6" name="Oval 143"/>
            <p:cNvSpPr>
              <a:spLocks noChangeArrowheads="1"/>
            </p:cNvSpPr>
            <p:nvPr userDrawn="1"/>
          </p:nvSpPr>
          <p:spPr bwMode="auto">
            <a:xfrm>
              <a:off x="6928464"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7" name="Oval 144"/>
            <p:cNvSpPr>
              <a:spLocks noChangeArrowheads="1"/>
            </p:cNvSpPr>
            <p:nvPr userDrawn="1"/>
          </p:nvSpPr>
          <p:spPr bwMode="auto">
            <a:xfrm>
              <a:off x="7023554"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8" name="Oval 145"/>
            <p:cNvSpPr>
              <a:spLocks noChangeArrowheads="1"/>
            </p:cNvSpPr>
            <p:nvPr userDrawn="1"/>
          </p:nvSpPr>
          <p:spPr bwMode="auto">
            <a:xfrm>
              <a:off x="7118643"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9" name="Oval 146"/>
            <p:cNvSpPr>
              <a:spLocks noChangeArrowheads="1"/>
            </p:cNvSpPr>
            <p:nvPr userDrawn="1"/>
          </p:nvSpPr>
          <p:spPr bwMode="auto">
            <a:xfrm>
              <a:off x="7219218"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0" name="Oval 147"/>
            <p:cNvSpPr>
              <a:spLocks noChangeArrowheads="1"/>
            </p:cNvSpPr>
            <p:nvPr userDrawn="1"/>
          </p:nvSpPr>
          <p:spPr bwMode="auto">
            <a:xfrm>
              <a:off x="7314308"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1" name="Oval 148"/>
            <p:cNvSpPr>
              <a:spLocks noChangeArrowheads="1"/>
            </p:cNvSpPr>
            <p:nvPr userDrawn="1"/>
          </p:nvSpPr>
          <p:spPr bwMode="auto">
            <a:xfrm>
              <a:off x="7413054"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2" name="Oval 149"/>
            <p:cNvSpPr>
              <a:spLocks noChangeArrowheads="1"/>
            </p:cNvSpPr>
            <p:nvPr userDrawn="1"/>
          </p:nvSpPr>
          <p:spPr bwMode="auto">
            <a:xfrm>
              <a:off x="7508144"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3" name="Oval 150"/>
            <p:cNvSpPr>
              <a:spLocks noChangeArrowheads="1"/>
            </p:cNvSpPr>
            <p:nvPr userDrawn="1"/>
          </p:nvSpPr>
          <p:spPr bwMode="auto">
            <a:xfrm>
              <a:off x="7603233"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4" name="Oval 151"/>
            <p:cNvSpPr>
              <a:spLocks noChangeArrowheads="1"/>
            </p:cNvSpPr>
            <p:nvPr userDrawn="1"/>
          </p:nvSpPr>
          <p:spPr bwMode="auto">
            <a:xfrm>
              <a:off x="7701980"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5" name="Oval 152"/>
            <p:cNvSpPr>
              <a:spLocks noChangeArrowheads="1"/>
            </p:cNvSpPr>
            <p:nvPr userDrawn="1"/>
          </p:nvSpPr>
          <p:spPr bwMode="auto">
            <a:xfrm>
              <a:off x="7797069"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6" name="Oval 153"/>
            <p:cNvSpPr>
              <a:spLocks noChangeArrowheads="1"/>
            </p:cNvSpPr>
            <p:nvPr userDrawn="1"/>
          </p:nvSpPr>
          <p:spPr bwMode="auto">
            <a:xfrm>
              <a:off x="7895816"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7" name="Oval 154"/>
            <p:cNvSpPr>
              <a:spLocks noChangeArrowheads="1"/>
            </p:cNvSpPr>
            <p:nvPr userDrawn="1"/>
          </p:nvSpPr>
          <p:spPr bwMode="auto">
            <a:xfrm>
              <a:off x="7990905"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8" name="Oval 155"/>
            <p:cNvSpPr>
              <a:spLocks noChangeArrowheads="1"/>
            </p:cNvSpPr>
            <p:nvPr userDrawn="1"/>
          </p:nvSpPr>
          <p:spPr bwMode="auto">
            <a:xfrm>
              <a:off x="8085995"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9" name="Oval 156"/>
            <p:cNvSpPr>
              <a:spLocks noChangeArrowheads="1"/>
            </p:cNvSpPr>
            <p:nvPr userDrawn="1"/>
          </p:nvSpPr>
          <p:spPr bwMode="auto">
            <a:xfrm>
              <a:off x="8186570"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0" name="Oval 157"/>
            <p:cNvSpPr>
              <a:spLocks noChangeArrowheads="1"/>
            </p:cNvSpPr>
            <p:nvPr userDrawn="1"/>
          </p:nvSpPr>
          <p:spPr bwMode="auto">
            <a:xfrm>
              <a:off x="8958257"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1" name="Oval 158"/>
            <p:cNvSpPr>
              <a:spLocks noChangeArrowheads="1"/>
            </p:cNvSpPr>
            <p:nvPr userDrawn="1"/>
          </p:nvSpPr>
          <p:spPr bwMode="auto">
            <a:xfrm>
              <a:off x="9058832"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2" name="Oval 159"/>
            <p:cNvSpPr>
              <a:spLocks noChangeArrowheads="1"/>
            </p:cNvSpPr>
            <p:nvPr userDrawn="1"/>
          </p:nvSpPr>
          <p:spPr bwMode="auto">
            <a:xfrm>
              <a:off x="6445703"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3" name="Oval 160"/>
            <p:cNvSpPr>
              <a:spLocks noChangeArrowheads="1"/>
            </p:cNvSpPr>
            <p:nvPr userDrawn="1"/>
          </p:nvSpPr>
          <p:spPr bwMode="auto">
            <a:xfrm>
              <a:off x="6540792"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4" name="Oval 161"/>
            <p:cNvSpPr>
              <a:spLocks noChangeArrowheads="1"/>
            </p:cNvSpPr>
            <p:nvPr userDrawn="1"/>
          </p:nvSpPr>
          <p:spPr bwMode="auto">
            <a:xfrm>
              <a:off x="6635881"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5" name="Oval 162"/>
            <p:cNvSpPr>
              <a:spLocks noChangeArrowheads="1"/>
            </p:cNvSpPr>
            <p:nvPr userDrawn="1"/>
          </p:nvSpPr>
          <p:spPr bwMode="auto">
            <a:xfrm>
              <a:off x="6734628"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6" name="Oval 163"/>
            <p:cNvSpPr>
              <a:spLocks noChangeArrowheads="1"/>
            </p:cNvSpPr>
            <p:nvPr userDrawn="1"/>
          </p:nvSpPr>
          <p:spPr bwMode="auto">
            <a:xfrm>
              <a:off x="6829718"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7" name="Oval 164"/>
            <p:cNvSpPr>
              <a:spLocks noChangeArrowheads="1"/>
            </p:cNvSpPr>
            <p:nvPr userDrawn="1"/>
          </p:nvSpPr>
          <p:spPr bwMode="auto">
            <a:xfrm>
              <a:off x="6928464"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8" name="Oval 165"/>
            <p:cNvSpPr>
              <a:spLocks noChangeArrowheads="1"/>
            </p:cNvSpPr>
            <p:nvPr userDrawn="1"/>
          </p:nvSpPr>
          <p:spPr bwMode="auto">
            <a:xfrm>
              <a:off x="7023554"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9" name="Oval 166"/>
            <p:cNvSpPr>
              <a:spLocks noChangeArrowheads="1"/>
            </p:cNvSpPr>
            <p:nvPr userDrawn="1"/>
          </p:nvSpPr>
          <p:spPr bwMode="auto">
            <a:xfrm>
              <a:off x="7118643"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0" name="Oval 167"/>
            <p:cNvSpPr>
              <a:spLocks noChangeArrowheads="1"/>
            </p:cNvSpPr>
            <p:nvPr userDrawn="1"/>
          </p:nvSpPr>
          <p:spPr bwMode="auto">
            <a:xfrm>
              <a:off x="7219218"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1" name="Oval 168"/>
            <p:cNvSpPr>
              <a:spLocks noChangeArrowheads="1"/>
            </p:cNvSpPr>
            <p:nvPr userDrawn="1"/>
          </p:nvSpPr>
          <p:spPr bwMode="auto">
            <a:xfrm>
              <a:off x="7314308"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2" name="Oval 169"/>
            <p:cNvSpPr>
              <a:spLocks noChangeArrowheads="1"/>
            </p:cNvSpPr>
            <p:nvPr userDrawn="1"/>
          </p:nvSpPr>
          <p:spPr bwMode="auto">
            <a:xfrm>
              <a:off x="7413054"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3" name="Oval 170"/>
            <p:cNvSpPr>
              <a:spLocks noChangeArrowheads="1"/>
            </p:cNvSpPr>
            <p:nvPr userDrawn="1"/>
          </p:nvSpPr>
          <p:spPr bwMode="auto">
            <a:xfrm>
              <a:off x="7508144"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4" name="Oval 171"/>
            <p:cNvSpPr>
              <a:spLocks noChangeArrowheads="1"/>
            </p:cNvSpPr>
            <p:nvPr userDrawn="1"/>
          </p:nvSpPr>
          <p:spPr bwMode="auto">
            <a:xfrm>
              <a:off x="7603233"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5" name="Oval 172"/>
            <p:cNvSpPr>
              <a:spLocks noChangeArrowheads="1"/>
            </p:cNvSpPr>
            <p:nvPr userDrawn="1"/>
          </p:nvSpPr>
          <p:spPr bwMode="auto">
            <a:xfrm>
              <a:off x="7701980"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6" name="Oval 173"/>
            <p:cNvSpPr>
              <a:spLocks noChangeArrowheads="1"/>
            </p:cNvSpPr>
            <p:nvPr userDrawn="1"/>
          </p:nvSpPr>
          <p:spPr bwMode="auto">
            <a:xfrm>
              <a:off x="7797069"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7" name="Oval 174"/>
            <p:cNvSpPr>
              <a:spLocks noChangeArrowheads="1"/>
            </p:cNvSpPr>
            <p:nvPr userDrawn="1"/>
          </p:nvSpPr>
          <p:spPr bwMode="auto">
            <a:xfrm>
              <a:off x="7895816"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8" name="Oval 175"/>
            <p:cNvSpPr>
              <a:spLocks noChangeArrowheads="1"/>
            </p:cNvSpPr>
            <p:nvPr userDrawn="1"/>
          </p:nvSpPr>
          <p:spPr bwMode="auto">
            <a:xfrm>
              <a:off x="7990905"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9" name="Oval 176"/>
            <p:cNvSpPr>
              <a:spLocks noChangeArrowheads="1"/>
            </p:cNvSpPr>
            <p:nvPr userDrawn="1"/>
          </p:nvSpPr>
          <p:spPr bwMode="auto">
            <a:xfrm>
              <a:off x="8085995"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0" name="Oval 177"/>
            <p:cNvSpPr>
              <a:spLocks noChangeArrowheads="1"/>
            </p:cNvSpPr>
            <p:nvPr userDrawn="1"/>
          </p:nvSpPr>
          <p:spPr bwMode="auto">
            <a:xfrm>
              <a:off x="8186570"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1" name="Oval 178"/>
            <p:cNvSpPr>
              <a:spLocks noChangeArrowheads="1"/>
            </p:cNvSpPr>
            <p:nvPr userDrawn="1"/>
          </p:nvSpPr>
          <p:spPr bwMode="auto">
            <a:xfrm>
              <a:off x="8764421"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2" name="Oval 179"/>
            <p:cNvSpPr>
              <a:spLocks noChangeArrowheads="1"/>
            </p:cNvSpPr>
            <p:nvPr userDrawn="1"/>
          </p:nvSpPr>
          <p:spPr bwMode="auto">
            <a:xfrm>
              <a:off x="8863168"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3" name="Oval 180"/>
            <p:cNvSpPr>
              <a:spLocks noChangeArrowheads="1"/>
            </p:cNvSpPr>
            <p:nvPr userDrawn="1"/>
          </p:nvSpPr>
          <p:spPr bwMode="auto">
            <a:xfrm>
              <a:off x="8958257"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4" name="Oval 181"/>
            <p:cNvSpPr>
              <a:spLocks noChangeArrowheads="1"/>
            </p:cNvSpPr>
            <p:nvPr userDrawn="1"/>
          </p:nvSpPr>
          <p:spPr bwMode="auto">
            <a:xfrm>
              <a:off x="9058832"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5" name="Oval 182"/>
            <p:cNvSpPr>
              <a:spLocks noChangeArrowheads="1"/>
            </p:cNvSpPr>
            <p:nvPr userDrawn="1"/>
          </p:nvSpPr>
          <p:spPr bwMode="auto">
            <a:xfrm>
              <a:off x="6345127"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6" name="Oval 183"/>
            <p:cNvSpPr>
              <a:spLocks noChangeArrowheads="1"/>
            </p:cNvSpPr>
            <p:nvPr userDrawn="1"/>
          </p:nvSpPr>
          <p:spPr bwMode="auto">
            <a:xfrm>
              <a:off x="6445703"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7" name="Oval 184"/>
            <p:cNvSpPr>
              <a:spLocks noChangeArrowheads="1"/>
            </p:cNvSpPr>
            <p:nvPr userDrawn="1"/>
          </p:nvSpPr>
          <p:spPr bwMode="auto">
            <a:xfrm>
              <a:off x="6540792"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8" name="Oval 185"/>
            <p:cNvSpPr>
              <a:spLocks noChangeArrowheads="1"/>
            </p:cNvSpPr>
            <p:nvPr userDrawn="1"/>
          </p:nvSpPr>
          <p:spPr bwMode="auto">
            <a:xfrm>
              <a:off x="6635881"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9" name="Oval 186"/>
            <p:cNvSpPr>
              <a:spLocks noChangeArrowheads="1"/>
            </p:cNvSpPr>
            <p:nvPr userDrawn="1"/>
          </p:nvSpPr>
          <p:spPr bwMode="auto">
            <a:xfrm>
              <a:off x="6734628"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0" name="Oval 187"/>
            <p:cNvSpPr>
              <a:spLocks noChangeArrowheads="1"/>
            </p:cNvSpPr>
            <p:nvPr userDrawn="1"/>
          </p:nvSpPr>
          <p:spPr bwMode="auto">
            <a:xfrm>
              <a:off x="6829718"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1" name="Oval 188"/>
            <p:cNvSpPr>
              <a:spLocks noChangeArrowheads="1"/>
            </p:cNvSpPr>
            <p:nvPr userDrawn="1"/>
          </p:nvSpPr>
          <p:spPr bwMode="auto">
            <a:xfrm>
              <a:off x="6928464"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2" name="Oval 189"/>
            <p:cNvSpPr>
              <a:spLocks noChangeArrowheads="1"/>
            </p:cNvSpPr>
            <p:nvPr userDrawn="1"/>
          </p:nvSpPr>
          <p:spPr bwMode="auto">
            <a:xfrm>
              <a:off x="7023554"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3" name="Oval 190"/>
            <p:cNvSpPr>
              <a:spLocks noChangeArrowheads="1"/>
            </p:cNvSpPr>
            <p:nvPr userDrawn="1"/>
          </p:nvSpPr>
          <p:spPr bwMode="auto">
            <a:xfrm>
              <a:off x="7118643"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4" name="Oval 191"/>
            <p:cNvSpPr>
              <a:spLocks noChangeArrowheads="1"/>
            </p:cNvSpPr>
            <p:nvPr userDrawn="1"/>
          </p:nvSpPr>
          <p:spPr bwMode="auto">
            <a:xfrm>
              <a:off x="7219218"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5" name="Oval 192"/>
            <p:cNvSpPr>
              <a:spLocks noChangeArrowheads="1"/>
            </p:cNvSpPr>
            <p:nvPr userDrawn="1"/>
          </p:nvSpPr>
          <p:spPr bwMode="auto">
            <a:xfrm>
              <a:off x="7314308"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6" name="Oval 193"/>
            <p:cNvSpPr>
              <a:spLocks noChangeArrowheads="1"/>
            </p:cNvSpPr>
            <p:nvPr userDrawn="1"/>
          </p:nvSpPr>
          <p:spPr bwMode="auto">
            <a:xfrm>
              <a:off x="7413054"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7" name="Oval 194"/>
            <p:cNvSpPr>
              <a:spLocks noChangeArrowheads="1"/>
            </p:cNvSpPr>
            <p:nvPr userDrawn="1"/>
          </p:nvSpPr>
          <p:spPr bwMode="auto">
            <a:xfrm>
              <a:off x="7508144"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8" name="Oval 195"/>
            <p:cNvSpPr>
              <a:spLocks noChangeArrowheads="1"/>
            </p:cNvSpPr>
            <p:nvPr userDrawn="1"/>
          </p:nvSpPr>
          <p:spPr bwMode="auto">
            <a:xfrm>
              <a:off x="7603233"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9" name="Oval 196"/>
            <p:cNvSpPr>
              <a:spLocks noChangeArrowheads="1"/>
            </p:cNvSpPr>
            <p:nvPr userDrawn="1"/>
          </p:nvSpPr>
          <p:spPr bwMode="auto">
            <a:xfrm>
              <a:off x="7701980"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0" name="Oval 197"/>
            <p:cNvSpPr>
              <a:spLocks noChangeArrowheads="1"/>
            </p:cNvSpPr>
            <p:nvPr userDrawn="1"/>
          </p:nvSpPr>
          <p:spPr bwMode="auto">
            <a:xfrm>
              <a:off x="7797069"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1" name="Oval 198"/>
            <p:cNvSpPr>
              <a:spLocks noChangeArrowheads="1"/>
            </p:cNvSpPr>
            <p:nvPr userDrawn="1"/>
          </p:nvSpPr>
          <p:spPr bwMode="auto">
            <a:xfrm>
              <a:off x="7895816"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2" name="Oval 199"/>
            <p:cNvSpPr>
              <a:spLocks noChangeArrowheads="1"/>
            </p:cNvSpPr>
            <p:nvPr userDrawn="1"/>
          </p:nvSpPr>
          <p:spPr bwMode="auto">
            <a:xfrm>
              <a:off x="7990905"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3" name="Oval 200"/>
            <p:cNvSpPr>
              <a:spLocks noChangeArrowheads="1"/>
            </p:cNvSpPr>
            <p:nvPr userDrawn="1"/>
          </p:nvSpPr>
          <p:spPr bwMode="auto">
            <a:xfrm>
              <a:off x="8085995"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4" name="Oval 201"/>
            <p:cNvSpPr>
              <a:spLocks noChangeArrowheads="1"/>
            </p:cNvSpPr>
            <p:nvPr userDrawn="1"/>
          </p:nvSpPr>
          <p:spPr bwMode="auto">
            <a:xfrm>
              <a:off x="8186570"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5" name="Oval 202"/>
            <p:cNvSpPr>
              <a:spLocks noChangeArrowheads="1"/>
            </p:cNvSpPr>
            <p:nvPr userDrawn="1"/>
          </p:nvSpPr>
          <p:spPr bwMode="auto">
            <a:xfrm>
              <a:off x="8281659"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6" name="Oval 203"/>
            <p:cNvSpPr>
              <a:spLocks noChangeArrowheads="1"/>
            </p:cNvSpPr>
            <p:nvPr userDrawn="1"/>
          </p:nvSpPr>
          <p:spPr bwMode="auto">
            <a:xfrm>
              <a:off x="8764421"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7" name="Oval 204"/>
            <p:cNvSpPr>
              <a:spLocks noChangeArrowheads="1"/>
            </p:cNvSpPr>
            <p:nvPr userDrawn="1"/>
          </p:nvSpPr>
          <p:spPr bwMode="auto">
            <a:xfrm>
              <a:off x="8863168"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8" name="Oval 205"/>
            <p:cNvSpPr>
              <a:spLocks noChangeArrowheads="1"/>
            </p:cNvSpPr>
            <p:nvPr userDrawn="1"/>
          </p:nvSpPr>
          <p:spPr bwMode="auto">
            <a:xfrm>
              <a:off x="8958257"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9" name="Oval 206"/>
            <p:cNvSpPr>
              <a:spLocks noChangeArrowheads="1"/>
            </p:cNvSpPr>
            <p:nvPr userDrawn="1"/>
          </p:nvSpPr>
          <p:spPr bwMode="auto">
            <a:xfrm>
              <a:off x="9058832"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0" name="Oval 207"/>
            <p:cNvSpPr>
              <a:spLocks noChangeArrowheads="1"/>
            </p:cNvSpPr>
            <p:nvPr userDrawn="1"/>
          </p:nvSpPr>
          <p:spPr bwMode="auto">
            <a:xfrm>
              <a:off x="6345127"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1" name="Oval 209"/>
            <p:cNvSpPr>
              <a:spLocks noChangeArrowheads="1"/>
            </p:cNvSpPr>
            <p:nvPr userDrawn="1"/>
          </p:nvSpPr>
          <p:spPr bwMode="auto">
            <a:xfrm>
              <a:off x="6445702"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2" name="Oval 210"/>
            <p:cNvSpPr>
              <a:spLocks noChangeArrowheads="1"/>
            </p:cNvSpPr>
            <p:nvPr userDrawn="1"/>
          </p:nvSpPr>
          <p:spPr bwMode="auto">
            <a:xfrm>
              <a:off x="6540791"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3" name="Oval 211"/>
            <p:cNvSpPr>
              <a:spLocks noChangeArrowheads="1"/>
            </p:cNvSpPr>
            <p:nvPr userDrawn="1"/>
          </p:nvSpPr>
          <p:spPr bwMode="auto">
            <a:xfrm>
              <a:off x="6635881"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4" name="Oval 212"/>
            <p:cNvSpPr>
              <a:spLocks noChangeArrowheads="1"/>
            </p:cNvSpPr>
            <p:nvPr userDrawn="1"/>
          </p:nvSpPr>
          <p:spPr bwMode="auto">
            <a:xfrm>
              <a:off x="6734627"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5" name="Oval 213"/>
            <p:cNvSpPr>
              <a:spLocks noChangeArrowheads="1"/>
            </p:cNvSpPr>
            <p:nvPr userDrawn="1"/>
          </p:nvSpPr>
          <p:spPr bwMode="auto">
            <a:xfrm>
              <a:off x="6829717"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6" name="Oval 214"/>
            <p:cNvSpPr>
              <a:spLocks noChangeArrowheads="1"/>
            </p:cNvSpPr>
            <p:nvPr userDrawn="1"/>
          </p:nvSpPr>
          <p:spPr bwMode="auto">
            <a:xfrm>
              <a:off x="6928464"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7" name="Oval 215"/>
            <p:cNvSpPr>
              <a:spLocks noChangeArrowheads="1"/>
            </p:cNvSpPr>
            <p:nvPr userDrawn="1"/>
          </p:nvSpPr>
          <p:spPr bwMode="auto">
            <a:xfrm>
              <a:off x="7023553"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8" name="Oval 216"/>
            <p:cNvSpPr>
              <a:spLocks noChangeArrowheads="1"/>
            </p:cNvSpPr>
            <p:nvPr userDrawn="1"/>
          </p:nvSpPr>
          <p:spPr bwMode="auto">
            <a:xfrm>
              <a:off x="7118642"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9" name="Oval 217"/>
            <p:cNvSpPr>
              <a:spLocks noChangeArrowheads="1"/>
            </p:cNvSpPr>
            <p:nvPr userDrawn="1"/>
          </p:nvSpPr>
          <p:spPr bwMode="auto">
            <a:xfrm>
              <a:off x="7219218"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0" name="Oval 218"/>
            <p:cNvSpPr>
              <a:spLocks noChangeArrowheads="1"/>
            </p:cNvSpPr>
            <p:nvPr userDrawn="1"/>
          </p:nvSpPr>
          <p:spPr bwMode="auto">
            <a:xfrm>
              <a:off x="7314307"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1" name="Oval 219"/>
            <p:cNvSpPr>
              <a:spLocks noChangeArrowheads="1"/>
            </p:cNvSpPr>
            <p:nvPr userDrawn="1"/>
          </p:nvSpPr>
          <p:spPr bwMode="auto">
            <a:xfrm>
              <a:off x="7413054"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2" name="Oval 220"/>
            <p:cNvSpPr>
              <a:spLocks noChangeArrowheads="1"/>
            </p:cNvSpPr>
            <p:nvPr userDrawn="1"/>
          </p:nvSpPr>
          <p:spPr bwMode="auto">
            <a:xfrm>
              <a:off x="7508143"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3" name="Oval 221"/>
            <p:cNvSpPr>
              <a:spLocks noChangeArrowheads="1"/>
            </p:cNvSpPr>
            <p:nvPr userDrawn="1"/>
          </p:nvSpPr>
          <p:spPr bwMode="auto">
            <a:xfrm>
              <a:off x="7603233"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4" name="Oval 222"/>
            <p:cNvSpPr>
              <a:spLocks noChangeArrowheads="1"/>
            </p:cNvSpPr>
            <p:nvPr userDrawn="1"/>
          </p:nvSpPr>
          <p:spPr bwMode="auto">
            <a:xfrm>
              <a:off x="7701979"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5" name="Oval 223"/>
            <p:cNvSpPr>
              <a:spLocks noChangeArrowheads="1"/>
            </p:cNvSpPr>
            <p:nvPr userDrawn="1"/>
          </p:nvSpPr>
          <p:spPr bwMode="auto">
            <a:xfrm>
              <a:off x="7797069"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6" name="Oval 224"/>
            <p:cNvSpPr>
              <a:spLocks noChangeArrowheads="1"/>
            </p:cNvSpPr>
            <p:nvPr userDrawn="1"/>
          </p:nvSpPr>
          <p:spPr bwMode="auto">
            <a:xfrm>
              <a:off x="7895815"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7" name="Oval 225"/>
            <p:cNvSpPr>
              <a:spLocks noChangeArrowheads="1"/>
            </p:cNvSpPr>
            <p:nvPr userDrawn="1"/>
          </p:nvSpPr>
          <p:spPr bwMode="auto">
            <a:xfrm>
              <a:off x="7990905"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8" name="Oval 226"/>
            <p:cNvSpPr>
              <a:spLocks noChangeArrowheads="1"/>
            </p:cNvSpPr>
            <p:nvPr userDrawn="1"/>
          </p:nvSpPr>
          <p:spPr bwMode="auto">
            <a:xfrm>
              <a:off x="8085994"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9" name="Oval 227"/>
            <p:cNvSpPr>
              <a:spLocks noChangeArrowheads="1"/>
            </p:cNvSpPr>
            <p:nvPr userDrawn="1"/>
          </p:nvSpPr>
          <p:spPr bwMode="auto">
            <a:xfrm>
              <a:off x="8186570"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0" name="Oval 228"/>
            <p:cNvSpPr>
              <a:spLocks noChangeArrowheads="1"/>
            </p:cNvSpPr>
            <p:nvPr userDrawn="1"/>
          </p:nvSpPr>
          <p:spPr bwMode="auto">
            <a:xfrm>
              <a:off x="8281659"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1" name="Oval 229"/>
            <p:cNvSpPr>
              <a:spLocks noChangeArrowheads="1"/>
            </p:cNvSpPr>
            <p:nvPr userDrawn="1"/>
          </p:nvSpPr>
          <p:spPr bwMode="auto">
            <a:xfrm>
              <a:off x="8764421"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2" name="Oval 230"/>
            <p:cNvSpPr>
              <a:spLocks noChangeArrowheads="1"/>
            </p:cNvSpPr>
            <p:nvPr userDrawn="1"/>
          </p:nvSpPr>
          <p:spPr bwMode="auto">
            <a:xfrm>
              <a:off x="8764421"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3" name="Oval 231"/>
            <p:cNvSpPr>
              <a:spLocks noChangeArrowheads="1"/>
            </p:cNvSpPr>
            <p:nvPr userDrawn="1"/>
          </p:nvSpPr>
          <p:spPr bwMode="auto">
            <a:xfrm>
              <a:off x="8863167"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4" name="Oval 232"/>
            <p:cNvSpPr>
              <a:spLocks noChangeArrowheads="1"/>
            </p:cNvSpPr>
            <p:nvPr userDrawn="1"/>
          </p:nvSpPr>
          <p:spPr bwMode="auto">
            <a:xfrm>
              <a:off x="8958257"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5" name="Oval 233"/>
            <p:cNvSpPr>
              <a:spLocks noChangeArrowheads="1"/>
            </p:cNvSpPr>
            <p:nvPr userDrawn="1"/>
          </p:nvSpPr>
          <p:spPr bwMode="auto">
            <a:xfrm>
              <a:off x="9058832"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6" name="Oval 234"/>
            <p:cNvSpPr>
              <a:spLocks noChangeArrowheads="1"/>
            </p:cNvSpPr>
            <p:nvPr userDrawn="1"/>
          </p:nvSpPr>
          <p:spPr bwMode="auto">
            <a:xfrm>
              <a:off x="9153921"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7" name="Oval 235"/>
            <p:cNvSpPr>
              <a:spLocks noChangeArrowheads="1"/>
            </p:cNvSpPr>
            <p:nvPr userDrawn="1"/>
          </p:nvSpPr>
          <p:spPr bwMode="auto">
            <a:xfrm>
              <a:off x="6540791"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8" name="Oval 236"/>
            <p:cNvSpPr>
              <a:spLocks noChangeArrowheads="1"/>
            </p:cNvSpPr>
            <p:nvPr userDrawn="1"/>
          </p:nvSpPr>
          <p:spPr bwMode="auto">
            <a:xfrm>
              <a:off x="6635881"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9" name="Oval 237"/>
            <p:cNvSpPr>
              <a:spLocks noChangeArrowheads="1"/>
            </p:cNvSpPr>
            <p:nvPr userDrawn="1"/>
          </p:nvSpPr>
          <p:spPr bwMode="auto">
            <a:xfrm>
              <a:off x="6734627"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0" name="Oval 238"/>
            <p:cNvSpPr>
              <a:spLocks noChangeArrowheads="1"/>
            </p:cNvSpPr>
            <p:nvPr userDrawn="1"/>
          </p:nvSpPr>
          <p:spPr bwMode="auto">
            <a:xfrm>
              <a:off x="6829717"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1" name="Oval 239"/>
            <p:cNvSpPr>
              <a:spLocks noChangeArrowheads="1"/>
            </p:cNvSpPr>
            <p:nvPr userDrawn="1"/>
          </p:nvSpPr>
          <p:spPr bwMode="auto">
            <a:xfrm>
              <a:off x="6928464"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2" name="Oval 240"/>
            <p:cNvSpPr>
              <a:spLocks noChangeArrowheads="1"/>
            </p:cNvSpPr>
            <p:nvPr userDrawn="1"/>
          </p:nvSpPr>
          <p:spPr bwMode="auto">
            <a:xfrm>
              <a:off x="7023553"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3" name="Oval 241"/>
            <p:cNvSpPr>
              <a:spLocks noChangeArrowheads="1"/>
            </p:cNvSpPr>
            <p:nvPr userDrawn="1"/>
          </p:nvSpPr>
          <p:spPr bwMode="auto">
            <a:xfrm>
              <a:off x="7118642"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4" name="Oval 242"/>
            <p:cNvSpPr>
              <a:spLocks noChangeArrowheads="1"/>
            </p:cNvSpPr>
            <p:nvPr userDrawn="1"/>
          </p:nvSpPr>
          <p:spPr bwMode="auto">
            <a:xfrm>
              <a:off x="7219218"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5" name="Oval 243"/>
            <p:cNvSpPr>
              <a:spLocks noChangeArrowheads="1"/>
            </p:cNvSpPr>
            <p:nvPr userDrawn="1"/>
          </p:nvSpPr>
          <p:spPr bwMode="auto">
            <a:xfrm>
              <a:off x="7314307"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6" name="Oval 244"/>
            <p:cNvSpPr>
              <a:spLocks noChangeArrowheads="1"/>
            </p:cNvSpPr>
            <p:nvPr userDrawn="1"/>
          </p:nvSpPr>
          <p:spPr bwMode="auto">
            <a:xfrm>
              <a:off x="7413054"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7" name="Oval 245"/>
            <p:cNvSpPr>
              <a:spLocks noChangeArrowheads="1"/>
            </p:cNvSpPr>
            <p:nvPr userDrawn="1"/>
          </p:nvSpPr>
          <p:spPr bwMode="auto">
            <a:xfrm>
              <a:off x="7508143"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8" name="Oval 246"/>
            <p:cNvSpPr>
              <a:spLocks noChangeArrowheads="1"/>
            </p:cNvSpPr>
            <p:nvPr userDrawn="1"/>
          </p:nvSpPr>
          <p:spPr bwMode="auto">
            <a:xfrm>
              <a:off x="7603233"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9" name="Oval 247"/>
            <p:cNvSpPr>
              <a:spLocks noChangeArrowheads="1"/>
            </p:cNvSpPr>
            <p:nvPr userDrawn="1"/>
          </p:nvSpPr>
          <p:spPr bwMode="auto">
            <a:xfrm>
              <a:off x="7701979"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0" name="Oval 248"/>
            <p:cNvSpPr>
              <a:spLocks noChangeArrowheads="1"/>
            </p:cNvSpPr>
            <p:nvPr userDrawn="1"/>
          </p:nvSpPr>
          <p:spPr bwMode="auto">
            <a:xfrm>
              <a:off x="7797069"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1" name="Oval 249"/>
            <p:cNvSpPr>
              <a:spLocks noChangeArrowheads="1"/>
            </p:cNvSpPr>
            <p:nvPr userDrawn="1"/>
          </p:nvSpPr>
          <p:spPr bwMode="auto">
            <a:xfrm>
              <a:off x="7895815"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2" name="Oval 250"/>
            <p:cNvSpPr>
              <a:spLocks noChangeArrowheads="1"/>
            </p:cNvSpPr>
            <p:nvPr userDrawn="1"/>
          </p:nvSpPr>
          <p:spPr bwMode="auto">
            <a:xfrm>
              <a:off x="7990905"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3" name="Oval 251"/>
            <p:cNvSpPr>
              <a:spLocks noChangeArrowheads="1"/>
            </p:cNvSpPr>
            <p:nvPr userDrawn="1"/>
          </p:nvSpPr>
          <p:spPr bwMode="auto">
            <a:xfrm>
              <a:off x="8085994"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4" name="Oval 252"/>
            <p:cNvSpPr>
              <a:spLocks noChangeArrowheads="1"/>
            </p:cNvSpPr>
            <p:nvPr userDrawn="1"/>
          </p:nvSpPr>
          <p:spPr bwMode="auto">
            <a:xfrm>
              <a:off x="8186570"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5" name="Oval 253"/>
            <p:cNvSpPr>
              <a:spLocks noChangeArrowheads="1"/>
            </p:cNvSpPr>
            <p:nvPr userDrawn="1"/>
          </p:nvSpPr>
          <p:spPr bwMode="auto">
            <a:xfrm>
              <a:off x="8281659"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6" name="Oval 254"/>
            <p:cNvSpPr>
              <a:spLocks noChangeArrowheads="1"/>
            </p:cNvSpPr>
            <p:nvPr userDrawn="1"/>
          </p:nvSpPr>
          <p:spPr bwMode="auto">
            <a:xfrm>
              <a:off x="8475495"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7" name="Oval 255"/>
            <p:cNvSpPr>
              <a:spLocks noChangeArrowheads="1"/>
            </p:cNvSpPr>
            <p:nvPr userDrawn="1"/>
          </p:nvSpPr>
          <p:spPr bwMode="auto">
            <a:xfrm>
              <a:off x="8863167"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8" name="Oval 256"/>
            <p:cNvSpPr>
              <a:spLocks noChangeArrowheads="1"/>
            </p:cNvSpPr>
            <p:nvPr userDrawn="1"/>
          </p:nvSpPr>
          <p:spPr bwMode="auto">
            <a:xfrm>
              <a:off x="8958257"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9" name="Oval 257"/>
            <p:cNvSpPr>
              <a:spLocks noChangeArrowheads="1"/>
            </p:cNvSpPr>
            <p:nvPr userDrawn="1"/>
          </p:nvSpPr>
          <p:spPr bwMode="auto">
            <a:xfrm>
              <a:off x="9058832"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0" name="Oval 258"/>
            <p:cNvSpPr>
              <a:spLocks noChangeArrowheads="1"/>
            </p:cNvSpPr>
            <p:nvPr userDrawn="1"/>
          </p:nvSpPr>
          <p:spPr bwMode="auto">
            <a:xfrm>
              <a:off x="9153921"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1" name="Oval 259"/>
            <p:cNvSpPr>
              <a:spLocks noChangeArrowheads="1"/>
            </p:cNvSpPr>
            <p:nvPr userDrawn="1"/>
          </p:nvSpPr>
          <p:spPr bwMode="auto">
            <a:xfrm>
              <a:off x="6540791"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2" name="Oval 260"/>
            <p:cNvSpPr>
              <a:spLocks noChangeArrowheads="1"/>
            </p:cNvSpPr>
            <p:nvPr userDrawn="1"/>
          </p:nvSpPr>
          <p:spPr bwMode="auto">
            <a:xfrm>
              <a:off x="6440216"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3" name="Oval 261"/>
            <p:cNvSpPr>
              <a:spLocks noChangeArrowheads="1"/>
            </p:cNvSpPr>
            <p:nvPr userDrawn="1"/>
          </p:nvSpPr>
          <p:spPr bwMode="auto">
            <a:xfrm>
              <a:off x="6440216"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4" name="Oval 262"/>
            <p:cNvSpPr>
              <a:spLocks noChangeArrowheads="1"/>
            </p:cNvSpPr>
            <p:nvPr userDrawn="1"/>
          </p:nvSpPr>
          <p:spPr bwMode="auto">
            <a:xfrm>
              <a:off x="6635881"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5" name="Oval 263"/>
            <p:cNvSpPr>
              <a:spLocks noChangeArrowheads="1"/>
            </p:cNvSpPr>
            <p:nvPr userDrawn="1"/>
          </p:nvSpPr>
          <p:spPr bwMode="auto">
            <a:xfrm>
              <a:off x="6734627"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6" name="Oval 264"/>
            <p:cNvSpPr>
              <a:spLocks noChangeArrowheads="1"/>
            </p:cNvSpPr>
            <p:nvPr userDrawn="1"/>
          </p:nvSpPr>
          <p:spPr bwMode="auto">
            <a:xfrm>
              <a:off x="6829717"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7" name="Oval 265"/>
            <p:cNvSpPr>
              <a:spLocks noChangeArrowheads="1"/>
            </p:cNvSpPr>
            <p:nvPr userDrawn="1"/>
          </p:nvSpPr>
          <p:spPr bwMode="auto">
            <a:xfrm>
              <a:off x="6928464"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8" name="Oval 266"/>
            <p:cNvSpPr>
              <a:spLocks noChangeArrowheads="1"/>
            </p:cNvSpPr>
            <p:nvPr userDrawn="1"/>
          </p:nvSpPr>
          <p:spPr bwMode="auto">
            <a:xfrm>
              <a:off x="7023553"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9" name="Oval 267"/>
            <p:cNvSpPr>
              <a:spLocks noChangeArrowheads="1"/>
            </p:cNvSpPr>
            <p:nvPr userDrawn="1"/>
          </p:nvSpPr>
          <p:spPr bwMode="auto">
            <a:xfrm>
              <a:off x="7118642"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0" name="Oval 268"/>
            <p:cNvSpPr>
              <a:spLocks noChangeArrowheads="1"/>
            </p:cNvSpPr>
            <p:nvPr userDrawn="1"/>
          </p:nvSpPr>
          <p:spPr bwMode="auto">
            <a:xfrm>
              <a:off x="7219218"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1" name="Oval 269"/>
            <p:cNvSpPr>
              <a:spLocks noChangeArrowheads="1"/>
            </p:cNvSpPr>
            <p:nvPr userDrawn="1"/>
          </p:nvSpPr>
          <p:spPr bwMode="auto">
            <a:xfrm>
              <a:off x="7314307"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2" name="Oval 270"/>
            <p:cNvSpPr>
              <a:spLocks noChangeArrowheads="1"/>
            </p:cNvSpPr>
            <p:nvPr userDrawn="1"/>
          </p:nvSpPr>
          <p:spPr bwMode="auto">
            <a:xfrm>
              <a:off x="7413054"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3" name="Oval 271"/>
            <p:cNvSpPr>
              <a:spLocks noChangeArrowheads="1"/>
            </p:cNvSpPr>
            <p:nvPr userDrawn="1"/>
          </p:nvSpPr>
          <p:spPr bwMode="auto">
            <a:xfrm>
              <a:off x="7508143"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4" name="Oval 272"/>
            <p:cNvSpPr>
              <a:spLocks noChangeArrowheads="1"/>
            </p:cNvSpPr>
            <p:nvPr userDrawn="1"/>
          </p:nvSpPr>
          <p:spPr bwMode="auto">
            <a:xfrm>
              <a:off x="7603233"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5" name="Oval 273"/>
            <p:cNvSpPr>
              <a:spLocks noChangeArrowheads="1"/>
            </p:cNvSpPr>
            <p:nvPr userDrawn="1"/>
          </p:nvSpPr>
          <p:spPr bwMode="auto">
            <a:xfrm>
              <a:off x="7701979"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6" name="Oval 274"/>
            <p:cNvSpPr>
              <a:spLocks noChangeArrowheads="1"/>
            </p:cNvSpPr>
            <p:nvPr userDrawn="1"/>
          </p:nvSpPr>
          <p:spPr bwMode="auto">
            <a:xfrm>
              <a:off x="7797069"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7" name="Oval 275"/>
            <p:cNvSpPr>
              <a:spLocks noChangeArrowheads="1"/>
            </p:cNvSpPr>
            <p:nvPr userDrawn="1"/>
          </p:nvSpPr>
          <p:spPr bwMode="auto">
            <a:xfrm>
              <a:off x="7895815"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8" name="Oval 276"/>
            <p:cNvSpPr>
              <a:spLocks noChangeArrowheads="1"/>
            </p:cNvSpPr>
            <p:nvPr userDrawn="1"/>
          </p:nvSpPr>
          <p:spPr bwMode="auto">
            <a:xfrm>
              <a:off x="7990905"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9" name="Oval 277"/>
            <p:cNvSpPr>
              <a:spLocks noChangeArrowheads="1"/>
            </p:cNvSpPr>
            <p:nvPr userDrawn="1"/>
          </p:nvSpPr>
          <p:spPr bwMode="auto">
            <a:xfrm>
              <a:off x="8085994"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0" name="Oval 278"/>
            <p:cNvSpPr>
              <a:spLocks noChangeArrowheads="1"/>
            </p:cNvSpPr>
            <p:nvPr userDrawn="1"/>
          </p:nvSpPr>
          <p:spPr bwMode="auto">
            <a:xfrm>
              <a:off x="8186570"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1" name="Oval 279"/>
            <p:cNvSpPr>
              <a:spLocks noChangeArrowheads="1"/>
            </p:cNvSpPr>
            <p:nvPr userDrawn="1"/>
          </p:nvSpPr>
          <p:spPr bwMode="auto">
            <a:xfrm>
              <a:off x="8281659"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2" name="Oval 280"/>
            <p:cNvSpPr>
              <a:spLocks noChangeArrowheads="1"/>
            </p:cNvSpPr>
            <p:nvPr userDrawn="1"/>
          </p:nvSpPr>
          <p:spPr bwMode="auto">
            <a:xfrm>
              <a:off x="8380406"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3" name="Oval 281"/>
            <p:cNvSpPr>
              <a:spLocks noChangeArrowheads="1"/>
            </p:cNvSpPr>
            <p:nvPr userDrawn="1"/>
          </p:nvSpPr>
          <p:spPr bwMode="auto">
            <a:xfrm>
              <a:off x="8475495"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4" name="Oval 282"/>
            <p:cNvSpPr>
              <a:spLocks noChangeArrowheads="1"/>
            </p:cNvSpPr>
            <p:nvPr userDrawn="1"/>
          </p:nvSpPr>
          <p:spPr bwMode="auto">
            <a:xfrm>
              <a:off x="8570584"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5" name="Oval 283"/>
            <p:cNvSpPr>
              <a:spLocks noChangeArrowheads="1"/>
            </p:cNvSpPr>
            <p:nvPr userDrawn="1"/>
          </p:nvSpPr>
          <p:spPr bwMode="auto">
            <a:xfrm>
              <a:off x="8764421"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6" name="Oval 284"/>
            <p:cNvSpPr>
              <a:spLocks noChangeArrowheads="1"/>
            </p:cNvSpPr>
            <p:nvPr userDrawn="1"/>
          </p:nvSpPr>
          <p:spPr bwMode="auto">
            <a:xfrm>
              <a:off x="8863167"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7" name="Oval 285"/>
            <p:cNvSpPr>
              <a:spLocks noChangeArrowheads="1"/>
            </p:cNvSpPr>
            <p:nvPr userDrawn="1"/>
          </p:nvSpPr>
          <p:spPr bwMode="auto">
            <a:xfrm>
              <a:off x="8958257"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8" name="Oval 286"/>
            <p:cNvSpPr>
              <a:spLocks noChangeArrowheads="1"/>
            </p:cNvSpPr>
            <p:nvPr userDrawn="1"/>
          </p:nvSpPr>
          <p:spPr bwMode="auto">
            <a:xfrm>
              <a:off x="9058832"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9" name="Oval 287"/>
            <p:cNvSpPr>
              <a:spLocks noChangeArrowheads="1"/>
            </p:cNvSpPr>
            <p:nvPr userDrawn="1"/>
          </p:nvSpPr>
          <p:spPr bwMode="auto">
            <a:xfrm>
              <a:off x="9153921"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0" name="Oval 288"/>
            <p:cNvSpPr>
              <a:spLocks noChangeArrowheads="1"/>
            </p:cNvSpPr>
            <p:nvPr userDrawn="1"/>
          </p:nvSpPr>
          <p:spPr bwMode="auto">
            <a:xfrm>
              <a:off x="654079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1" name="Oval 289"/>
            <p:cNvSpPr>
              <a:spLocks noChangeArrowheads="1"/>
            </p:cNvSpPr>
            <p:nvPr userDrawn="1"/>
          </p:nvSpPr>
          <p:spPr bwMode="auto">
            <a:xfrm>
              <a:off x="663588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2" name="Oval 290"/>
            <p:cNvSpPr>
              <a:spLocks noChangeArrowheads="1"/>
            </p:cNvSpPr>
            <p:nvPr userDrawn="1"/>
          </p:nvSpPr>
          <p:spPr bwMode="auto">
            <a:xfrm>
              <a:off x="6734627"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3" name="Oval 291"/>
            <p:cNvSpPr>
              <a:spLocks noChangeArrowheads="1"/>
            </p:cNvSpPr>
            <p:nvPr userDrawn="1"/>
          </p:nvSpPr>
          <p:spPr bwMode="auto">
            <a:xfrm>
              <a:off x="6829717"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4" name="Oval 292"/>
            <p:cNvSpPr>
              <a:spLocks noChangeArrowheads="1"/>
            </p:cNvSpPr>
            <p:nvPr userDrawn="1"/>
          </p:nvSpPr>
          <p:spPr bwMode="auto">
            <a:xfrm>
              <a:off x="6928464"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5" name="Oval 293"/>
            <p:cNvSpPr>
              <a:spLocks noChangeArrowheads="1"/>
            </p:cNvSpPr>
            <p:nvPr userDrawn="1"/>
          </p:nvSpPr>
          <p:spPr bwMode="auto">
            <a:xfrm>
              <a:off x="7023553"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6" name="Oval 294"/>
            <p:cNvSpPr>
              <a:spLocks noChangeArrowheads="1"/>
            </p:cNvSpPr>
            <p:nvPr userDrawn="1"/>
          </p:nvSpPr>
          <p:spPr bwMode="auto">
            <a:xfrm>
              <a:off x="7118642"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7" name="Oval 295"/>
            <p:cNvSpPr>
              <a:spLocks noChangeArrowheads="1"/>
            </p:cNvSpPr>
            <p:nvPr userDrawn="1"/>
          </p:nvSpPr>
          <p:spPr bwMode="auto">
            <a:xfrm>
              <a:off x="7219218"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8" name="Oval 296"/>
            <p:cNvSpPr>
              <a:spLocks noChangeArrowheads="1"/>
            </p:cNvSpPr>
            <p:nvPr userDrawn="1"/>
          </p:nvSpPr>
          <p:spPr bwMode="auto">
            <a:xfrm>
              <a:off x="7314307"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9" name="Oval 297"/>
            <p:cNvSpPr>
              <a:spLocks noChangeArrowheads="1"/>
            </p:cNvSpPr>
            <p:nvPr userDrawn="1"/>
          </p:nvSpPr>
          <p:spPr bwMode="auto">
            <a:xfrm>
              <a:off x="7413054"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0" name="Oval 298"/>
            <p:cNvSpPr>
              <a:spLocks noChangeArrowheads="1"/>
            </p:cNvSpPr>
            <p:nvPr userDrawn="1"/>
          </p:nvSpPr>
          <p:spPr bwMode="auto">
            <a:xfrm>
              <a:off x="7508143"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1" name="Oval 299"/>
            <p:cNvSpPr>
              <a:spLocks noChangeArrowheads="1"/>
            </p:cNvSpPr>
            <p:nvPr userDrawn="1"/>
          </p:nvSpPr>
          <p:spPr bwMode="auto">
            <a:xfrm>
              <a:off x="7603233"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2" name="Oval 300"/>
            <p:cNvSpPr>
              <a:spLocks noChangeArrowheads="1"/>
            </p:cNvSpPr>
            <p:nvPr userDrawn="1"/>
          </p:nvSpPr>
          <p:spPr bwMode="auto">
            <a:xfrm>
              <a:off x="7701979"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3" name="Oval 301"/>
            <p:cNvSpPr>
              <a:spLocks noChangeArrowheads="1"/>
            </p:cNvSpPr>
            <p:nvPr userDrawn="1"/>
          </p:nvSpPr>
          <p:spPr bwMode="auto">
            <a:xfrm>
              <a:off x="7797069"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4" name="Oval 302"/>
            <p:cNvSpPr>
              <a:spLocks noChangeArrowheads="1"/>
            </p:cNvSpPr>
            <p:nvPr userDrawn="1"/>
          </p:nvSpPr>
          <p:spPr bwMode="auto">
            <a:xfrm>
              <a:off x="7895815"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5" name="Oval 303"/>
            <p:cNvSpPr>
              <a:spLocks noChangeArrowheads="1"/>
            </p:cNvSpPr>
            <p:nvPr userDrawn="1"/>
          </p:nvSpPr>
          <p:spPr bwMode="auto">
            <a:xfrm>
              <a:off x="7990905"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6" name="Oval 304"/>
            <p:cNvSpPr>
              <a:spLocks noChangeArrowheads="1"/>
            </p:cNvSpPr>
            <p:nvPr userDrawn="1"/>
          </p:nvSpPr>
          <p:spPr bwMode="auto">
            <a:xfrm>
              <a:off x="8085994"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7" name="Oval 305"/>
            <p:cNvSpPr>
              <a:spLocks noChangeArrowheads="1"/>
            </p:cNvSpPr>
            <p:nvPr userDrawn="1"/>
          </p:nvSpPr>
          <p:spPr bwMode="auto">
            <a:xfrm>
              <a:off x="8186570"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8" name="Oval 306"/>
            <p:cNvSpPr>
              <a:spLocks noChangeArrowheads="1"/>
            </p:cNvSpPr>
            <p:nvPr userDrawn="1"/>
          </p:nvSpPr>
          <p:spPr bwMode="auto">
            <a:xfrm>
              <a:off x="8281659"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9" name="Oval 307"/>
            <p:cNvSpPr>
              <a:spLocks noChangeArrowheads="1"/>
            </p:cNvSpPr>
            <p:nvPr userDrawn="1"/>
          </p:nvSpPr>
          <p:spPr bwMode="auto">
            <a:xfrm>
              <a:off x="8380406"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0" name="Oval 308"/>
            <p:cNvSpPr>
              <a:spLocks noChangeArrowheads="1"/>
            </p:cNvSpPr>
            <p:nvPr userDrawn="1"/>
          </p:nvSpPr>
          <p:spPr bwMode="auto">
            <a:xfrm>
              <a:off x="8475495"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1" name="Oval 309"/>
            <p:cNvSpPr>
              <a:spLocks noChangeArrowheads="1"/>
            </p:cNvSpPr>
            <p:nvPr userDrawn="1"/>
          </p:nvSpPr>
          <p:spPr bwMode="auto">
            <a:xfrm>
              <a:off x="8570584"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2" name="Oval 310"/>
            <p:cNvSpPr>
              <a:spLocks noChangeArrowheads="1"/>
            </p:cNvSpPr>
            <p:nvPr userDrawn="1"/>
          </p:nvSpPr>
          <p:spPr bwMode="auto">
            <a:xfrm>
              <a:off x="866933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3" name="Oval 311"/>
            <p:cNvSpPr>
              <a:spLocks noChangeArrowheads="1"/>
            </p:cNvSpPr>
            <p:nvPr userDrawn="1"/>
          </p:nvSpPr>
          <p:spPr bwMode="auto">
            <a:xfrm>
              <a:off x="876442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4" name="Oval 312"/>
            <p:cNvSpPr>
              <a:spLocks noChangeArrowheads="1"/>
            </p:cNvSpPr>
            <p:nvPr userDrawn="1"/>
          </p:nvSpPr>
          <p:spPr bwMode="auto">
            <a:xfrm>
              <a:off x="8863167"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5" name="Oval 313"/>
            <p:cNvSpPr>
              <a:spLocks noChangeArrowheads="1"/>
            </p:cNvSpPr>
            <p:nvPr userDrawn="1"/>
          </p:nvSpPr>
          <p:spPr bwMode="auto">
            <a:xfrm>
              <a:off x="8958257"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6" name="Oval 314"/>
            <p:cNvSpPr>
              <a:spLocks noChangeArrowheads="1"/>
            </p:cNvSpPr>
            <p:nvPr userDrawn="1"/>
          </p:nvSpPr>
          <p:spPr bwMode="auto">
            <a:xfrm>
              <a:off x="9058832"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7" name="Oval 315"/>
            <p:cNvSpPr>
              <a:spLocks noChangeArrowheads="1"/>
            </p:cNvSpPr>
            <p:nvPr userDrawn="1"/>
          </p:nvSpPr>
          <p:spPr bwMode="auto">
            <a:xfrm>
              <a:off x="915392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8" name="Oval 316"/>
            <p:cNvSpPr>
              <a:spLocks noChangeArrowheads="1"/>
            </p:cNvSpPr>
            <p:nvPr userDrawn="1"/>
          </p:nvSpPr>
          <p:spPr bwMode="auto">
            <a:xfrm>
              <a:off x="654079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9" name="Oval 317"/>
            <p:cNvSpPr>
              <a:spLocks noChangeArrowheads="1"/>
            </p:cNvSpPr>
            <p:nvPr userDrawn="1"/>
          </p:nvSpPr>
          <p:spPr bwMode="auto">
            <a:xfrm>
              <a:off x="663588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0" name="Oval 318"/>
            <p:cNvSpPr>
              <a:spLocks noChangeArrowheads="1"/>
            </p:cNvSpPr>
            <p:nvPr userDrawn="1"/>
          </p:nvSpPr>
          <p:spPr bwMode="auto">
            <a:xfrm>
              <a:off x="6734627"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1" name="Oval 319"/>
            <p:cNvSpPr>
              <a:spLocks noChangeArrowheads="1"/>
            </p:cNvSpPr>
            <p:nvPr userDrawn="1"/>
          </p:nvSpPr>
          <p:spPr bwMode="auto">
            <a:xfrm>
              <a:off x="6829717"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2" name="Oval 320"/>
            <p:cNvSpPr>
              <a:spLocks noChangeArrowheads="1"/>
            </p:cNvSpPr>
            <p:nvPr userDrawn="1"/>
          </p:nvSpPr>
          <p:spPr bwMode="auto">
            <a:xfrm>
              <a:off x="6928464"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3" name="Oval 321"/>
            <p:cNvSpPr>
              <a:spLocks noChangeArrowheads="1"/>
            </p:cNvSpPr>
            <p:nvPr userDrawn="1"/>
          </p:nvSpPr>
          <p:spPr bwMode="auto">
            <a:xfrm>
              <a:off x="7023553"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4" name="Oval 322"/>
            <p:cNvSpPr>
              <a:spLocks noChangeArrowheads="1"/>
            </p:cNvSpPr>
            <p:nvPr userDrawn="1"/>
          </p:nvSpPr>
          <p:spPr bwMode="auto">
            <a:xfrm>
              <a:off x="7118642"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5" name="Oval 323"/>
            <p:cNvSpPr>
              <a:spLocks noChangeArrowheads="1"/>
            </p:cNvSpPr>
            <p:nvPr userDrawn="1"/>
          </p:nvSpPr>
          <p:spPr bwMode="auto">
            <a:xfrm>
              <a:off x="7219218"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6" name="Oval 324"/>
            <p:cNvSpPr>
              <a:spLocks noChangeArrowheads="1"/>
            </p:cNvSpPr>
            <p:nvPr userDrawn="1"/>
          </p:nvSpPr>
          <p:spPr bwMode="auto">
            <a:xfrm>
              <a:off x="7314307"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7" name="Oval 325"/>
            <p:cNvSpPr>
              <a:spLocks noChangeArrowheads="1"/>
            </p:cNvSpPr>
            <p:nvPr userDrawn="1"/>
          </p:nvSpPr>
          <p:spPr bwMode="auto">
            <a:xfrm>
              <a:off x="7413054"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8" name="Oval 326"/>
            <p:cNvSpPr>
              <a:spLocks noChangeArrowheads="1"/>
            </p:cNvSpPr>
            <p:nvPr userDrawn="1"/>
          </p:nvSpPr>
          <p:spPr bwMode="auto">
            <a:xfrm>
              <a:off x="7508143"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9" name="Oval 327"/>
            <p:cNvSpPr>
              <a:spLocks noChangeArrowheads="1"/>
            </p:cNvSpPr>
            <p:nvPr userDrawn="1"/>
          </p:nvSpPr>
          <p:spPr bwMode="auto">
            <a:xfrm>
              <a:off x="7603233"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0" name="Oval 328"/>
            <p:cNvSpPr>
              <a:spLocks noChangeArrowheads="1"/>
            </p:cNvSpPr>
            <p:nvPr userDrawn="1"/>
          </p:nvSpPr>
          <p:spPr bwMode="auto">
            <a:xfrm>
              <a:off x="7701979"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1" name="Oval 329"/>
            <p:cNvSpPr>
              <a:spLocks noChangeArrowheads="1"/>
            </p:cNvSpPr>
            <p:nvPr userDrawn="1"/>
          </p:nvSpPr>
          <p:spPr bwMode="auto">
            <a:xfrm>
              <a:off x="7797069"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2" name="Oval 330"/>
            <p:cNvSpPr>
              <a:spLocks noChangeArrowheads="1"/>
            </p:cNvSpPr>
            <p:nvPr userDrawn="1"/>
          </p:nvSpPr>
          <p:spPr bwMode="auto">
            <a:xfrm>
              <a:off x="7895815"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3" name="Oval 331"/>
            <p:cNvSpPr>
              <a:spLocks noChangeArrowheads="1"/>
            </p:cNvSpPr>
            <p:nvPr userDrawn="1"/>
          </p:nvSpPr>
          <p:spPr bwMode="auto">
            <a:xfrm>
              <a:off x="7990905"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4" name="Oval 332"/>
            <p:cNvSpPr>
              <a:spLocks noChangeArrowheads="1"/>
            </p:cNvSpPr>
            <p:nvPr userDrawn="1"/>
          </p:nvSpPr>
          <p:spPr bwMode="auto">
            <a:xfrm>
              <a:off x="8085994"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5" name="Oval 333"/>
            <p:cNvSpPr>
              <a:spLocks noChangeArrowheads="1"/>
            </p:cNvSpPr>
            <p:nvPr userDrawn="1"/>
          </p:nvSpPr>
          <p:spPr bwMode="auto">
            <a:xfrm>
              <a:off x="8186570"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6" name="Oval 334"/>
            <p:cNvSpPr>
              <a:spLocks noChangeArrowheads="1"/>
            </p:cNvSpPr>
            <p:nvPr userDrawn="1"/>
          </p:nvSpPr>
          <p:spPr bwMode="auto">
            <a:xfrm>
              <a:off x="8281659"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7" name="Oval 335"/>
            <p:cNvSpPr>
              <a:spLocks noChangeArrowheads="1"/>
            </p:cNvSpPr>
            <p:nvPr userDrawn="1"/>
          </p:nvSpPr>
          <p:spPr bwMode="auto">
            <a:xfrm>
              <a:off x="8380406"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8" name="Oval 336"/>
            <p:cNvSpPr>
              <a:spLocks noChangeArrowheads="1"/>
            </p:cNvSpPr>
            <p:nvPr userDrawn="1"/>
          </p:nvSpPr>
          <p:spPr bwMode="auto">
            <a:xfrm>
              <a:off x="8475495"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9" name="Oval 337"/>
            <p:cNvSpPr>
              <a:spLocks noChangeArrowheads="1"/>
            </p:cNvSpPr>
            <p:nvPr userDrawn="1"/>
          </p:nvSpPr>
          <p:spPr bwMode="auto">
            <a:xfrm>
              <a:off x="8475495"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0" name="Oval 338"/>
            <p:cNvSpPr>
              <a:spLocks noChangeArrowheads="1"/>
            </p:cNvSpPr>
            <p:nvPr userDrawn="1"/>
          </p:nvSpPr>
          <p:spPr bwMode="auto">
            <a:xfrm>
              <a:off x="8570584"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1" name="Oval 339"/>
            <p:cNvSpPr>
              <a:spLocks noChangeArrowheads="1"/>
            </p:cNvSpPr>
            <p:nvPr userDrawn="1"/>
          </p:nvSpPr>
          <p:spPr bwMode="auto">
            <a:xfrm>
              <a:off x="866933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2" name="Oval 340"/>
            <p:cNvSpPr>
              <a:spLocks noChangeArrowheads="1"/>
            </p:cNvSpPr>
            <p:nvPr userDrawn="1"/>
          </p:nvSpPr>
          <p:spPr bwMode="auto">
            <a:xfrm>
              <a:off x="876442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3" name="Oval 341"/>
            <p:cNvSpPr>
              <a:spLocks noChangeArrowheads="1"/>
            </p:cNvSpPr>
            <p:nvPr userDrawn="1"/>
          </p:nvSpPr>
          <p:spPr bwMode="auto">
            <a:xfrm>
              <a:off x="8863167"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4" name="Oval 342"/>
            <p:cNvSpPr>
              <a:spLocks noChangeArrowheads="1"/>
            </p:cNvSpPr>
            <p:nvPr userDrawn="1"/>
          </p:nvSpPr>
          <p:spPr bwMode="auto">
            <a:xfrm>
              <a:off x="8958257"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5" name="Oval 343"/>
            <p:cNvSpPr>
              <a:spLocks noChangeArrowheads="1"/>
            </p:cNvSpPr>
            <p:nvPr userDrawn="1"/>
          </p:nvSpPr>
          <p:spPr bwMode="auto">
            <a:xfrm>
              <a:off x="9058832"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6" name="Oval 344"/>
            <p:cNvSpPr>
              <a:spLocks noChangeArrowheads="1"/>
            </p:cNvSpPr>
            <p:nvPr userDrawn="1"/>
          </p:nvSpPr>
          <p:spPr bwMode="auto">
            <a:xfrm>
              <a:off x="915392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7" name="Oval 345"/>
            <p:cNvSpPr>
              <a:spLocks noChangeArrowheads="1"/>
            </p:cNvSpPr>
            <p:nvPr userDrawn="1"/>
          </p:nvSpPr>
          <p:spPr bwMode="auto">
            <a:xfrm>
              <a:off x="654079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8" name="Oval 346"/>
            <p:cNvSpPr>
              <a:spLocks noChangeArrowheads="1"/>
            </p:cNvSpPr>
            <p:nvPr userDrawn="1"/>
          </p:nvSpPr>
          <p:spPr bwMode="auto">
            <a:xfrm>
              <a:off x="663588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9" name="Oval 347"/>
            <p:cNvSpPr>
              <a:spLocks noChangeArrowheads="1"/>
            </p:cNvSpPr>
            <p:nvPr userDrawn="1"/>
          </p:nvSpPr>
          <p:spPr bwMode="auto">
            <a:xfrm>
              <a:off x="6734627"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0" name="Oval 348"/>
            <p:cNvSpPr>
              <a:spLocks noChangeArrowheads="1"/>
            </p:cNvSpPr>
            <p:nvPr userDrawn="1"/>
          </p:nvSpPr>
          <p:spPr bwMode="auto">
            <a:xfrm>
              <a:off x="6829717"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1" name="Oval 349"/>
            <p:cNvSpPr>
              <a:spLocks noChangeArrowheads="1"/>
            </p:cNvSpPr>
            <p:nvPr userDrawn="1"/>
          </p:nvSpPr>
          <p:spPr bwMode="auto">
            <a:xfrm>
              <a:off x="6928464"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2" name="Oval 350"/>
            <p:cNvSpPr>
              <a:spLocks noChangeArrowheads="1"/>
            </p:cNvSpPr>
            <p:nvPr userDrawn="1"/>
          </p:nvSpPr>
          <p:spPr bwMode="auto">
            <a:xfrm>
              <a:off x="7023553"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3" name="Oval 351"/>
            <p:cNvSpPr>
              <a:spLocks noChangeArrowheads="1"/>
            </p:cNvSpPr>
            <p:nvPr userDrawn="1"/>
          </p:nvSpPr>
          <p:spPr bwMode="auto">
            <a:xfrm>
              <a:off x="7118642"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4" name="Oval 352"/>
            <p:cNvSpPr>
              <a:spLocks noChangeArrowheads="1"/>
            </p:cNvSpPr>
            <p:nvPr userDrawn="1"/>
          </p:nvSpPr>
          <p:spPr bwMode="auto">
            <a:xfrm>
              <a:off x="7219218"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5" name="Oval 353"/>
            <p:cNvSpPr>
              <a:spLocks noChangeArrowheads="1"/>
            </p:cNvSpPr>
            <p:nvPr userDrawn="1"/>
          </p:nvSpPr>
          <p:spPr bwMode="auto">
            <a:xfrm>
              <a:off x="7314307"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6" name="Oval 354"/>
            <p:cNvSpPr>
              <a:spLocks noChangeArrowheads="1"/>
            </p:cNvSpPr>
            <p:nvPr userDrawn="1"/>
          </p:nvSpPr>
          <p:spPr bwMode="auto">
            <a:xfrm>
              <a:off x="7413054"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7" name="Oval 355"/>
            <p:cNvSpPr>
              <a:spLocks noChangeArrowheads="1"/>
            </p:cNvSpPr>
            <p:nvPr userDrawn="1"/>
          </p:nvSpPr>
          <p:spPr bwMode="auto">
            <a:xfrm>
              <a:off x="7508143"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8" name="Oval 356"/>
            <p:cNvSpPr>
              <a:spLocks noChangeArrowheads="1"/>
            </p:cNvSpPr>
            <p:nvPr userDrawn="1"/>
          </p:nvSpPr>
          <p:spPr bwMode="auto">
            <a:xfrm>
              <a:off x="7603233"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9" name="Oval 357"/>
            <p:cNvSpPr>
              <a:spLocks noChangeArrowheads="1"/>
            </p:cNvSpPr>
            <p:nvPr userDrawn="1"/>
          </p:nvSpPr>
          <p:spPr bwMode="auto">
            <a:xfrm>
              <a:off x="7701979"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0" name="Oval 358"/>
            <p:cNvSpPr>
              <a:spLocks noChangeArrowheads="1"/>
            </p:cNvSpPr>
            <p:nvPr userDrawn="1"/>
          </p:nvSpPr>
          <p:spPr bwMode="auto">
            <a:xfrm>
              <a:off x="7797069"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1" name="Oval 359"/>
            <p:cNvSpPr>
              <a:spLocks noChangeArrowheads="1"/>
            </p:cNvSpPr>
            <p:nvPr userDrawn="1"/>
          </p:nvSpPr>
          <p:spPr bwMode="auto">
            <a:xfrm>
              <a:off x="7895815"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2" name="Oval 360"/>
            <p:cNvSpPr>
              <a:spLocks noChangeArrowheads="1"/>
            </p:cNvSpPr>
            <p:nvPr userDrawn="1"/>
          </p:nvSpPr>
          <p:spPr bwMode="auto">
            <a:xfrm>
              <a:off x="7990905"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3" name="Oval 361"/>
            <p:cNvSpPr>
              <a:spLocks noChangeArrowheads="1"/>
            </p:cNvSpPr>
            <p:nvPr userDrawn="1"/>
          </p:nvSpPr>
          <p:spPr bwMode="auto">
            <a:xfrm>
              <a:off x="8085994"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4" name="Oval 362"/>
            <p:cNvSpPr>
              <a:spLocks noChangeArrowheads="1"/>
            </p:cNvSpPr>
            <p:nvPr userDrawn="1"/>
          </p:nvSpPr>
          <p:spPr bwMode="auto">
            <a:xfrm>
              <a:off x="8186570"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5" name="Oval 363"/>
            <p:cNvSpPr>
              <a:spLocks noChangeArrowheads="1"/>
            </p:cNvSpPr>
            <p:nvPr userDrawn="1"/>
          </p:nvSpPr>
          <p:spPr bwMode="auto">
            <a:xfrm>
              <a:off x="8281659"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6" name="Oval 364"/>
            <p:cNvSpPr>
              <a:spLocks noChangeArrowheads="1"/>
            </p:cNvSpPr>
            <p:nvPr userDrawn="1"/>
          </p:nvSpPr>
          <p:spPr bwMode="auto">
            <a:xfrm>
              <a:off x="8380406"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7" name="Oval 365"/>
            <p:cNvSpPr>
              <a:spLocks noChangeArrowheads="1"/>
            </p:cNvSpPr>
            <p:nvPr userDrawn="1"/>
          </p:nvSpPr>
          <p:spPr bwMode="auto">
            <a:xfrm>
              <a:off x="8570584"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8" name="Oval 366"/>
            <p:cNvSpPr>
              <a:spLocks noChangeArrowheads="1"/>
            </p:cNvSpPr>
            <p:nvPr userDrawn="1"/>
          </p:nvSpPr>
          <p:spPr bwMode="auto">
            <a:xfrm>
              <a:off x="866933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9" name="Oval 367"/>
            <p:cNvSpPr>
              <a:spLocks noChangeArrowheads="1"/>
            </p:cNvSpPr>
            <p:nvPr userDrawn="1"/>
          </p:nvSpPr>
          <p:spPr bwMode="auto">
            <a:xfrm>
              <a:off x="876442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0" name="Oval 368"/>
            <p:cNvSpPr>
              <a:spLocks noChangeArrowheads="1"/>
            </p:cNvSpPr>
            <p:nvPr userDrawn="1"/>
          </p:nvSpPr>
          <p:spPr bwMode="auto">
            <a:xfrm>
              <a:off x="8863167"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1" name="Oval 369"/>
            <p:cNvSpPr>
              <a:spLocks noChangeArrowheads="1"/>
            </p:cNvSpPr>
            <p:nvPr userDrawn="1"/>
          </p:nvSpPr>
          <p:spPr bwMode="auto">
            <a:xfrm>
              <a:off x="8958257"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2" name="Oval 370"/>
            <p:cNvSpPr>
              <a:spLocks noChangeArrowheads="1"/>
            </p:cNvSpPr>
            <p:nvPr userDrawn="1"/>
          </p:nvSpPr>
          <p:spPr bwMode="auto">
            <a:xfrm>
              <a:off x="9058832"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3" name="Oval 371"/>
            <p:cNvSpPr>
              <a:spLocks noChangeArrowheads="1"/>
            </p:cNvSpPr>
            <p:nvPr userDrawn="1"/>
          </p:nvSpPr>
          <p:spPr bwMode="auto">
            <a:xfrm>
              <a:off x="915392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4" name="Oval 372"/>
            <p:cNvSpPr>
              <a:spLocks noChangeArrowheads="1"/>
            </p:cNvSpPr>
            <p:nvPr userDrawn="1"/>
          </p:nvSpPr>
          <p:spPr bwMode="auto">
            <a:xfrm>
              <a:off x="924901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5" name="Oval 373"/>
            <p:cNvSpPr>
              <a:spLocks noChangeArrowheads="1"/>
            </p:cNvSpPr>
            <p:nvPr userDrawn="1"/>
          </p:nvSpPr>
          <p:spPr bwMode="auto">
            <a:xfrm>
              <a:off x="654079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6" name="Oval 374"/>
            <p:cNvSpPr>
              <a:spLocks noChangeArrowheads="1"/>
            </p:cNvSpPr>
            <p:nvPr userDrawn="1"/>
          </p:nvSpPr>
          <p:spPr bwMode="auto">
            <a:xfrm>
              <a:off x="663588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7" name="Oval 375"/>
            <p:cNvSpPr>
              <a:spLocks noChangeArrowheads="1"/>
            </p:cNvSpPr>
            <p:nvPr userDrawn="1"/>
          </p:nvSpPr>
          <p:spPr bwMode="auto">
            <a:xfrm>
              <a:off x="6734627"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8" name="Oval 376"/>
            <p:cNvSpPr>
              <a:spLocks noChangeArrowheads="1"/>
            </p:cNvSpPr>
            <p:nvPr userDrawn="1"/>
          </p:nvSpPr>
          <p:spPr bwMode="auto">
            <a:xfrm>
              <a:off x="6829717"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9" name="Oval 377"/>
            <p:cNvSpPr>
              <a:spLocks noChangeArrowheads="1"/>
            </p:cNvSpPr>
            <p:nvPr userDrawn="1"/>
          </p:nvSpPr>
          <p:spPr bwMode="auto">
            <a:xfrm>
              <a:off x="6928464"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0" name="Oval 378"/>
            <p:cNvSpPr>
              <a:spLocks noChangeArrowheads="1"/>
            </p:cNvSpPr>
            <p:nvPr userDrawn="1"/>
          </p:nvSpPr>
          <p:spPr bwMode="auto">
            <a:xfrm>
              <a:off x="7023553"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1" name="Oval 379"/>
            <p:cNvSpPr>
              <a:spLocks noChangeArrowheads="1"/>
            </p:cNvSpPr>
            <p:nvPr userDrawn="1"/>
          </p:nvSpPr>
          <p:spPr bwMode="auto">
            <a:xfrm>
              <a:off x="7118642"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2" name="Oval 380"/>
            <p:cNvSpPr>
              <a:spLocks noChangeArrowheads="1"/>
            </p:cNvSpPr>
            <p:nvPr userDrawn="1"/>
          </p:nvSpPr>
          <p:spPr bwMode="auto">
            <a:xfrm>
              <a:off x="7219218"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3" name="Oval 381"/>
            <p:cNvSpPr>
              <a:spLocks noChangeArrowheads="1"/>
            </p:cNvSpPr>
            <p:nvPr userDrawn="1"/>
          </p:nvSpPr>
          <p:spPr bwMode="auto">
            <a:xfrm>
              <a:off x="7314307"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4" name="Oval 382"/>
            <p:cNvSpPr>
              <a:spLocks noChangeArrowheads="1"/>
            </p:cNvSpPr>
            <p:nvPr userDrawn="1"/>
          </p:nvSpPr>
          <p:spPr bwMode="auto">
            <a:xfrm>
              <a:off x="7413054"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5" name="Oval 383"/>
            <p:cNvSpPr>
              <a:spLocks noChangeArrowheads="1"/>
            </p:cNvSpPr>
            <p:nvPr userDrawn="1"/>
          </p:nvSpPr>
          <p:spPr bwMode="auto">
            <a:xfrm>
              <a:off x="7508143"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6" name="Oval 384"/>
            <p:cNvSpPr>
              <a:spLocks noChangeArrowheads="1"/>
            </p:cNvSpPr>
            <p:nvPr userDrawn="1"/>
          </p:nvSpPr>
          <p:spPr bwMode="auto">
            <a:xfrm>
              <a:off x="7603233"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7" name="Oval 385"/>
            <p:cNvSpPr>
              <a:spLocks noChangeArrowheads="1"/>
            </p:cNvSpPr>
            <p:nvPr userDrawn="1"/>
          </p:nvSpPr>
          <p:spPr bwMode="auto">
            <a:xfrm>
              <a:off x="7701979"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8" name="Oval 386"/>
            <p:cNvSpPr>
              <a:spLocks noChangeArrowheads="1"/>
            </p:cNvSpPr>
            <p:nvPr userDrawn="1"/>
          </p:nvSpPr>
          <p:spPr bwMode="auto">
            <a:xfrm>
              <a:off x="7797069"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 name="Oval 387"/>
            <p:cNvSpPr>
              <a:spLocks noChangeArrowheads="1"/>
            </p:cNvSpPr>
            <p:nvPr userDrawn="1"/>
          </p:nvSpPr>
          <p:spPr bwMode="auto">
            <a:xfrm>
              <a:off x="7895815"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0" name="Oval 388"/>
            <p:cNvSpPr>
              <a:spLocks noChangeArrowheads="1"/>
            </p:cNvSpPr>
            <p:nvPr userDrawn="1"/>
          </p:nvSpPr>
          <p:spPr bwMode="auto">
            <a:xfrm>
              <a:off x="7990905"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1" name="Oval 389"/>
            <p:cNvSpPr>
              <a:spLocks noChangeArrowheads="1"/>
            </p:cNvSpPr>
            <p:nvPr userDrawn="1"/>
          </p:nvSpPr>
          <p:spPr bwMode="auto">
            <a:xfrm>
              <a:off x="8085994"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2" name="Oval 390"/>
            <p:cNvSpPr>
              <a:spLocks noChangeArrowheads="1"/>
            </p:cNvSpPr>
            <p:nvPr userDrawn="1"/>
          </p:nvSpPr>
          <p:spPr bwMode="auto">
            <a:xfrm>
              <a:off x="8186570"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3" name="Oval 391"/>
            <p:cNvSpPr>
              <a:spLocks noChangeArrowheads="1"/>
            </p:cNvSpPr>
            <p:nvPr userDrawn="1"/>
          </p:nvSpPr>
          <p:spPr bwMode="auto">
            <a:xfrm>
              <a:off x="8281659"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4" name="Oval 392"/>
            <p:cNvSpPr>
              <a:spLocks noChangeArrowheads="1"/>
            </p:cNvSpPr>
            <p:nvPr userDrawn="1"/>
          </p:nvSpPr>
          <p:spPr bwMode="auto">
            <a:xfrm>
              <a:off x="8570584"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5" name="Oval 393"/>
            <p:cNvSpPr>
              <a:spLocks noChangeArrowheads="1"/>
            </p:cNvSpPr>
            <p:nvPr userDrawn="1"/>
          </p:nvSpPr>
          <p:spPr bwMode="auto">
            <a:xfrm>
              <a:off x="866933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6" name="Oval 394"/>
            <p:cNvSpPr>
              <a:spLocks noChangeArrowheads="1"/>
            </p:cNvSpPr>
            <p:nvPr userDrawn="1"/>
          </p:nvSpPr>
          <p:spPr bwMode="auto">
            <a:xfrm>
              <a:off x="876442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7" name="Oval 395"/>
            <p:cNvSpPr>
              <a:spLocks noChangeArrowheads="1"/>
            </p:cNvSpPr>
            <p:nvPr userDrawn="1"/>
          </p:nvSpPr>
          <p:spPr bwMode="auto">
            <a:xfrm>
              <a:off x="8863167"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8" name="Oval 396"/>
            <p:cNvSpPr>
              <a:spLocks noChangeArrowheads="1"/>
            </p:cNvSpPr>
            <p:nvPr userDrawn="1"/>
          </p:nvSpPr>
          <p:spPr bwMode="auto">
            <a:xfrm>
              <a:off x="8958257"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9" name="Oval 397"/>
            <p:cNvSpPr>
              <a:spLocks noChangeArrowheads="1"/>
            </p:cNvSpPr>
            <p:nvPr userDrawn="1"/>
          </p:nvSpPr>
          <p:spPr bwMode="auto">
            <a:xfrm>
              <a:off x="9058832"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0" name="Oval 398"/>
            <p:cNvSpPr>
              <a:spLocks noChangeArrowheads="1"/>
            </p:cNvSpPr>
            <p:nvPr userDrawn="1"/>
          </p:nvSpPr>
          <p:spPr bwMode="auto">
            <a:xfrm>
              <a:off x="915392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1" name="Oval 399"/>
            <p:cNvSpPr>
              <a:spLocks noChangeArrowheads="1"/>
            </p:cNvSpPr>
            <p:nvPr userDrawn="1"/>
          </p:nvSpPr>
          <p:spPr bwMode="auto">
            <a:xfrm>
              <a:off x="924901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2" name="Oval 400"/>
            <p:cNvSpPr>
              <a:spLocks noChangeArrowheads="1"/>
            </p:cNvSpPr>
            <p:nvPr userDrawn="1"/>
          </p:nvSpPr>
          <p:spPr bwMode="auto">
            <a:xfrm>
              <a:off x="654079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3" name="Oval 401"/>
            <p:cNvSpPr>
              <a:spLocks noChangeArrowheads="1"/>
            </p:cNvSpPr>
            <p:nvPr userDrawn="1"/>
          </p:nvSpPr>
          <p:spPr bwMode="auto">
            <a:xfrm>
              <a:off x="663588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4" name="Oval 402"/>
            <p:cNvSpPr>
              <a:spLocks noChangeArrowheads="1"/>
            </p:cNvSpPr>
            <p:nvPr userDrawn="1"/>
          </p:nvSpPr>
          <p:spPr bwMode="auto">
            <a:xfrm>
              <a:off x="6734627"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5" name="Oval 403"/>
            <p:cNvSpPr>
              <a:spLocks noChangeArrowheads="1"/>
            </p:cNvSpPr>
            <p:nvPr userDrawn="1"/>
          </p:nvSpPr>
          <p:spPr bwMode="auto">
            <a:xfrm>
              <a:off x="6829717"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6" name="Oval 404"/>
            <p:cNvSpPr>
              <a:spLocks noChangeArrowheads="1"/>
            </p:cNvSpPr>
            <p:nvPr userDrawn="1"/>
          </p:nvSpPr>
          <p:spPr bwMode="auto">
            <a:xfrm>
              <a:off x="6928464"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7" name="Oval 405"/>
            <p:cNvSpPr>
              <a:spLocks noChangeArrowheads="1"/>
            </p:cNvSpPr>
            <p:nvPr userDrawn="1"/>
          </p:nvSpPr>
          <p:spPr bwMode="auto">
            <a:xfrm>
              <a:off x="7023553"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8" name="Oval 406"/>
            <p:cNvSpPr>
              <a:spLocks noChangeArrowheads="1"/>
            </p:cNvSpPr>
            <p:nvPr userDrawn="1"/>
          </p:nvSpPr>
          <p:spPr bwMode="auto">
            <a:xfrm>
              <a:off x="7118642"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9" name="Oval 407"/>
            <p:cNvSpPr>
              <a:spLocks noChangeArrowheads="1"/>
            </p:cNvSpPr>
            <p:nvPr userDrawn="1"/>
          </p:nvSpPr>
          <p:spPr bwMode="auto">
            <a:xfrm>
              <a:off x="7219218"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0" name="Oval 408"/>
            <p:cNvSpPr>
              <a:spLocks noChangeArrowheads="1"/>
            </p:cNvSpPr>
            <p:nvPr userDrawn="1"/>
          </p:nvSpPr>
          <p:spPr bwMode="auto">
            <a:xfrm>
              <a:off x="7314307"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1" name="Oval 410"/>
            <p:cNvSpPr>
              <a:spLocks noChangeArrowheads="1"/>
            </p:cNvSpPr>
            <p:nvPr userDrawn="1"/>
          </p:nvSpPr>
          <p:spPr bwMode="auto">
            <a:xfrm>
              <a:off x="7413054"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2" name="Oval 411"/>
            <p:cNvSpPr>
              <a:spLocks noChangeArrowheads="1"/>
            </p:cNvSpPr>
            <p:nvPr userDrawn="1"/>
          </p:nvSpPr>
          <p:spPr bwMode="auto">
            <a:xfrm>
              <a:off x="7508143"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3" name="Oval 412"/>
            <p:cNvSpPr>
              <a:spLocks noChangeArrowheads="1"/>
            </p:cNvSpPr>
            <p:nvPr userDrawn="1"/>
          </p:nvSpPr>
          <p:spPr bwMode="auto">
            <a:xfrm>
              <a:off x="7603233"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4" name="Oval 413"/>
            <p:cNvSpPr>
              <a:spLocks noChangeArrowheads="1"/>
            </p:cNvSpPr>
            <p:nvPr userDrawn="1"/>
          </p:nvSpPr>
          <p:spPr bwMode="auto">
            <a:xfrm>
              <a:off x="7701979"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5" name="Oval 414"/>
            <p:cNvSpPr>
              <a:spLocks noChangeArrowheads="1"/>
            </p:cNvSpPr>
            <p:nvPr userDrawn="1"/>
          </p:nvSpPr>
          <p:spPr bwMode="auto">
            <a:xfrm>
              <a:off x="7797069"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6" name="Oval 415"/>
            <p:cNvSpPr>
              <a:spLocks noChangeArrowheads="1"/>
            </p:cNvSpPr>
            <p:nvPr userDrawn="1"/>
          </p:nvSpPr>
          <p:spPr bwMode="auto">
            <a:xfrm>
              <a:off x="7895816"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7" name="Oval 416"/>
            <p:cNvSpPr>
              <a:spLocks noChangeArrowheads="1"/>
            </p:cNvSpPr>
            <p:nvPr userDrawn="1"/>
          </p:nvSpPr>
          <p:spPr bwMode="auto">
            <a:xfrm>
              <a:off x="7990905"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8" name="Oval 417"/>
            <p:cNvSpPr>
              <a:spLocks noChangeArrowheads="1"/>
            </p:cNvSpPr>
            <p:nvPr userDrawn="1"/>
          </p:nvSpPr>
          <p:spPr bwMode="auto">
            <a:xfrm>
              <a:off x="8085994"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9" name="Oval 418"/>
            <p:cNvSpPr>
              <a:spLocks noChangeArrowheads="1"/>
            </p:cNvSpPr>
            <p:nvPr userDrawn="1"/>
          </p:nvSpPr>
          <p:spPr bwMode="auto">
            <a:xfrm>
              <a:off x="8186570"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0" name="Oval 419"/>
            <p:cNvSpPr>
              <a:spLocks noChangeArrowheads="1"/>
            </p:cNvSpPr>
            <p:nvPr userDrawn="1"/>
          </p:nvSpPr>
          <p:spPr bwMode="auto">
            <a:xfrm>
              <a:off x="8380406"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1" name="Oval 420"/>
            <p:cNvSpPr>
              <a:spLocks noChangeArrowheads="1"/>
            </p:cNvSpPr>
            <p:nvPr userDrawn="1"/>
          </p:nvSpPr>
          <p:spPr bwMode="auto">
            <a:xfrm>
              <a:off x="866933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2" name="Oval 421"/>
            <p:cNvSpPr>
              <a:spLocks noChangeArrowheads="1"/>
            </p:cNvSpPr>
            <p:nvPr userDrawn="1"/>
          </p:nvSpPr>
          <p:spPr bwMode="auto">
            <a:xfrm>
              <a:off x="876442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3" name="Oval 422"/>
            <p:cNvSpPr>
              <a:spLocks noChangeArrowheads="1"/>
            </p:cNvSpPr>
            <p:nvPr userDrawn="1"/>
          </p:nvSpPr>
          <p:spPr bwMode="auto">
            <a:xfrm>
              <a:off x="8863167"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4" name="Oval 423"/>
            <p:cNvSpPr>
              <a:spLocks noChangeArrowheads="1"/>
            </p:cNvSpPr>
            <p:nvPr userDrawn="1"/>
          </p:nvSpPr>
          <p:spPr bwMode="auto">
            <a:xfrm>
              <a:off x="8958257"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5" name="Oval 424"/>
            <p:cNvSpPr>
              <a:spLocks noChangeArrowheads="1"/>
            </p:cNvSpPr>
            <p:nvPr userDrawn="1"/>
          </p:nvSpPr>
          <p:spPr bwMode="auto">
            <a:xfrm>
              <a:off x="9058832"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6" name="Oval 425"/>
            <p:cNvSpPr>
              <a:spLocks noChangeArrowheads="1"/>
            </p:cNvSpPr>
            <p:nvPr userDrawn="1"/>
          </p:nvSpPr>
          <p:spPr bwMode="auto">
            <a:xfrm>
              <a:off x="915392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7" name="Oval 426"/>
            <p:cNvSpPr>
              <a:spLocks noChangeArrowheads="1"/>
            </p:cNvSpPr>
            <p:nvPr userDrawn="1"/>
          </p:nvSpPr>
          <p:spPr bwMode="auto">
            <a:xfrm>
              <a:off x="924901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8" name="Oval 427"/>
            <p:cNvSpPr>
              <a:spLocks noChangeArrowheads="1"/>
            </p:cNvSpPr>
            <p:nvPr userDrawn="1"/>
          </p:nvSpPr>
          <p:spPr bwMode="auto">
            <a:xfrm>
              <a:off x="663588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9" name="Oval 428"/>
            <p:cNvSpPr>
              <a:spLocks noChangeArrowheads="1"/>
            </p:cNvSpPr>
            <p:nvPr userDrawn="1"/>
          </p:nvSpPr>
          <p:spPr bwMode="auto">
            <a:xfrm>
              <a:off x="6734628"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0" name="Oval 429"/>
            <p:cNvSpPr>
              <a:spLocks noChangeArrowheads="1"/>
            </p:cNvSpPr>
            <p:nvPr userDrawn="1"/>
          </p:nvSpPr>
          <p:spPr bwMode="auto">
            <a:xfrm>
              <a:off x="6829717"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1" name="Oval 430"/>
            <p:cNvSpPr>
              <a:spLocks noChangeArrowheads="1"/>
            </p:cNvSpPr>
            <p:nvPr userDrawn="1"/>
          </p:nvSpPr>
          <p:spPr bwMode="auto">
            <a:xfrm>
              <a:off x="6928464"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2" name="Oval 431"/>
            <p:cNvSpPr>
              <a:spLocks noChangeArrowheads="1"/>
            </p:cNvSpPr>
            <p:nvPr userDrawn="1"/>
          </p:nvSpPr>
          <p:spPr bwMode="auto">
            <a:xfrm>
              <a:off x="7023553"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3" name="Oval 432"/>
            <p:cNvSpPr>
              <a:spLocks noChangeArrowheads="1"/>
            </p:cNvSpPr>
            <p:nvPr userDrawn="1"/>
          </p:nvSpPr>
          <p:spPr bwMode="auto">
            <a:xfrm>
              <a:off x="7118643"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4" name="Oval 433"/>
            <p:cNvSpPr>
              <a:spLocks noChangeArrowheads="1"/>
            </p:cNvSpPr>
            <p:nvPr userDrawn="1"/>
          </p:nvSpPr>
          <p:spPr bwMode="auto">
            <a:xfrm>
              <a:off x="7219218"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5" name="Oval 434"/>
            <p:cNvSpPr>
              <a:spLocks noChangeArrowheads="1"/>
            </p:cNvSpPr>
            <p:nvPr userDrawn="1"/>
          </p:nvSpPr>
          <p:spPr bwMode="auto">
            <a:xfrm>
              <a:off x="7314307"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6" name="Oval 435"/>
            <p:cNvSpPr>
              <a:spLocks noChangeArrowheads="1"/>
            </p:cNvSpPr>
            <p:nvPr userDrawn="1"/>
          </p:nvSpPr>
          <p:spPr bwMode="auto">
            <a:xfrm>
              <a:off x="7413054"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7" name="Oval 436"/>
            <p:cNvSpPr>
              <a:spLocks noChangeArrowheads="1"/>
            </p:cNvSpPr>
            <p:nvPr userDrawn="1"/>
          </p:nvSpPr>
          <p:spPr bwMode="auto">
            <a:xfrm>
              <a:off x="7508143"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8" name="Oval 437"/>
            <p:cNvSpPr>
              <a:spLocks noChangeArrowheads="1"/>
            </p:cNvSpPr>
            <p:nvPr userDrawn="1"/>
          </p:nvSpPr>
          <p:spPr bwMode="auto">
            <a:xfrm>
              <a:off x="7603233"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9" name="Oval 438"/>
            <p:cNvSpPr>
              <a:spLocks noChangeArrowheads="1"/>
            </p:cNvSpPr>
            <p:nvPr userDrawn="1"/>
          </p:nvSpPr>
          <p:spPr bwMode="auto">
            <a:xfrm>
              <a:off x="7701979"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0" name="Oval 439"/>
            <p:cNvSpPr>
              <a:spLocks noChangeArrowheads="1"/>
            </p:cNvSpPr>
            <p:nvPr userDrawn="1"/>
          </p:nvSpPr>
          <p:spPr bwMode="auto">
            <a:xfrm>
              <a:off x="7797069"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1" name="Oval 440"/>
            <p:cNvSpPr>
              <a:spLocks noChangeArrowheads="1"/>
            </p:cNvSpPr>
            <p:nvPr userDrawn="1"/>
          </p:nvSpPr>
          <p:spPr bwMode="auto">
            <a:xfrm>
              <a:off x="7990905"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2" name="Oval 441"/>
            <p:cNvSpPr>
              <a:spLocks noChangeArrowheads="1"/>
            </p:cNvSpPr>
            <p:nvPr userDrawn="1"/>
          </p:nvSpPr>
          <p:spPr bwMode="auto">
            <a:xfrm>
              <a:off x="8186570"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3" name="Oval 442"/>
            <p:cNvSpPr>
              <a:spLocks noChangeArrowheads="1"/>
            </p:cNvSpPr>
            <p:nvPr userDrawn="1"/>
          </p:nvSpPr>
          <p:spPr bwMode="auto">
            <a:xfrm>
              <a:off x="8380406"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4" name="Oval 443"/>
            <p:cNvSpPr>
              <a:spLocks noChangeArrowheads="1"/>
            </p:cNvSpPr>
            <p:nvPr userDrawn="1"/>
          </p:nvSpPr>
          <p:spPr bwMode="auto">
            <a:xfrm>
              <a:off x="8475495"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5" name="Oval 444"/>
            <p:cNvSpPr>
              <a:spLocks noChangeArrowheads="1"/>
            </p:cNvSpPr>
            <p:nvPr userDrawn="1"/>
          </p:nvSpPr>
          <p:spPr bwMode="auto">
            <a:xfrm>
              <a:off x="866933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6" name="Oval 445"/>
            <p:cNvSpPr>
              <a:spLocks noChangeArrowheads="1"/>
            </p:cNvSpPr>
            <p:nvPr userDrawn="1"/>
          </p:nvSpPr>
          <p:spPr bwMode="auto">
            <a:xfrm>
              <a:off x="866933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7" name="Oval 446"/>
            <p:cNvSpPr>
              <a:spLocks noChangeArrowheads="1"/>
            </p:cNvSpPr>
            <p:nvPr userDrawn="1"/>
          </p:nvSpPr>
          <p:spPr bwMode="auto">
            <a:xfrm>
              <a:off x="876442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8" name="Oval 447"/>
            <p:cNvSpPr>
              <a:spLocks noChangeArrowheads="1"/>
            </p:cNvSpPr>
            <p:nvPr userDrawn="1"/>
          </p:nvSpPr>
          <p:spPr bwMode="auto">
            <a:xfrm>
              <a:off x="8863167"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9" name="Oval 448"/>
            <p:cNvSpPr>
              <a:spLocks noChangeArrowheads="1"/>
            </p:cNvSpPr>
            <p:nvPr userDrawn="1"/>
          </p:nvSpPr>
          <p:spPr bwMode="auto">
            <a:xfrm>
              <a:off x="8958257"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0" name="Oval 449"/>
            <p:cNvSpPr>
              <a:spLocks noChangeArrowheads="1"/>
            </p:cNvSpPr>
            <p:nvPr userDrawn="1"/>
          </p:nvSpPr>
          <p:spPr bwMode="auto">
            <a:xfrm>
              <a:off x="9058832"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2" name="Oval 450"/>
            <p:cNvSpPr>
              <a:spLocks noChangeArrowheads="1"/>
            </p:cNvSpPr>
            <p:nvPr userDrawn="1"/>
          </p:nvSpPr>
          <p:spPr bwMode="auto">
            <a:xfrm>
              <a:off x="915392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3" name="Oval 451"/>
            <p:cNvSpPr>
              <a:spLocks noChangeArrowheads="1"/>
            </p:cNvSpPr>
            <p:nvPr userDrawn="1"/>
          </p:nvSpPr>
          <p:spPr bwMode="auto">
            <a:xfrm>
              <a:off x="924901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4" name="Oval 452"/>
            <p:cNvSpPr>
              <a:spLocks noChangeArrowheads="1"/>
            </p:cNvSpPr>
            <p:nvPr userDrawn="1"/>
          </p:nvSpPr>
          <p:spPr bwMode="auto">
            <a:xfrm>
              <a:off x="663588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5" name="Oval 453"/>
            <p:cNvSpPr>
              <a:spLocks noChangeArrowheads="1"/>
            </p:cNvSpPr>
            <p:nvPr userDrawn="1"/>
          </p:nvSpPr>
          <p:spPr bwMode="auto">
            <a:xfrm>
              <a:off x="6734628"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6" name="Oval 454"/>
            <p:cNvSpPr>
              <a:spLocks noChangeArrowheads="1"/>
            </p:cNvSpPr>
            <p:nvPr userDrawn="1"/>
          </p:nvSpPr>
          <p:spPr bwMode="auto">
            <a:xfrm>
              <a:off x="6829717"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7" name="Oval 455"/>
            <p:cNvSpPr>
              <a:spLocks noChangeArrowheads="1"/>
            </p:cNvSpPr>
            <p:nvPr userDrawn="1"/>
          </p:nvSpPr>
          <p:spPr bwMode="auto">
            <a:xfrm>
              <a:off x="6928464"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8" name="Oval 456"/>
            <p:cNvSpPr>
              <a:spLocks noChangeArrowheads="1"/>
            </p:cNvSpPr>
            <p:nvPr userDrawn="1"/>
          </p:nvSpPr>
          <p:spPr bwMode="auto">
            <a:xfrm>
              <a:off x="7023553"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9" name="Oval 457"/>
            <p:cNvSpPr>
              <a:spLocks noChangeArrowheads="1"/>
            </p:cNvSpPr>
            <p:nvPr userDrawn="1"/>
          </p:nvSpPr>
          <p:spPr bwMode="auto">
            <a:xfrm>
              <a:off x="7118643"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0" name="Oval 458"/>
            <p:cNvSpPr>
              <a:spLocks noChangeArrowheads="1"/>
            </p:cNvSpPr>
            <p:nvPr userDrawn="1"/>
          </p:nvSpPr>
          <p:spPr bwMode="auto">
            <a:xfrm>
              <a:off x="7219218"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1" name="Oval 459"/>
            <p:cNvSpPr>
              <a:spLocks noChangeArrowheads="1"/>
            </p:cNvSpPr>
            <p:nvPr userDrawn="1"/>
          </p:nvSpPr>
          <p:spPr bwMode="auto">
            <a:xfrm>
              <a:off x="7314307"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2" name="Oval 460"/>
            <p:cNvSpPr>
              <a:spLocks noChangeArrowheads="1"/>
            </p:cNvSpPr>
            <p:nvPr userDrawn="1"/>
          </p:nvSpPr>
          <p:spPr bwMode="auto">
            <a:xfrm>
              <a:off x="7413054"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3" name="Oval 461"/>
            <p:cNvSpPr>
              <a:spLocks noChangeArrowheads="1"/>
            </p:cNvSpPr>
            <p:nvPr userDrawn="1"/>
          </p:nvSpPr>
          <p:spPr bwMode="auto">
            <a:xfrm>
              <a:off x="7508143"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4" name="Oval 462"/>
            <p:cNvSpPr>
              <a:spLocks noChangeArrowheads="1"/>
            </p:cNvSpPr>
            <p:nvPr userDrawn="1"/>
          </p:nvSpPr>
          <p:spPr bwMode="auto">
            <a:xfrm>
              <a:off x="7603233"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5" name="Oval 463"/>
            <p:cNvSpPr>
              <a:spLocks noChangeArrowheads="1"/>
            </p:cNvSpPr>
            <p:nvPr userDrawn="1"/>
          </p:nvSpPr>
          <p:spPr bwMode="auto">
            <a:xfrm>
              <a:off x="7701979"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6" name="Oval 464"/>
            <p:cNvSpPr>
              <a:spLocks noChangeArrowheads="1"/>
            </p:cNvSpPr>
            <p:nvPr userDrawn="1"/>
          </p:nvSpPr>
          <p:spPr bwMode="auto">
            <a:xfrm>
              <a:off x="7797069"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7" name="Oval 465"/>
            <p:cNvSpPr>
              <a:spLocks noChangeArrowheads="1"/>
            </p:cNvSpPr>
            <p:nvPr userDrawn="1"/>
          </p:nvSpPr>
          <p:spPr bwMode="auto">
            <a:xfrm>
              <a:off x="7990905"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8" name="Oval 466"/>
            <p:cNvSpPr>
              <a:spLocks noChangeArrowheads="1"/>
            </p:cNvSpPr>
            <p:nvPr userDrawn="1"/>
          </p:nvSpPr>
          <p:spPr bwMode="auto">
            <a:xfrm>
              <a:off x="8475495"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9" name="Oval 467"/>
            <p:cNvSpPr>
              <a:spLocks noChangeArrowheads="1"/>
            </p:cNvSpPr>
            <p:nvPr userDrawn="1"/>
          </p:nvSpPr>
          <p:spPr bwMode="auto">
            <a:xfrm>
              <a:off x="876442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0" name="Oval 468"/>
            <p:cNvSpPr>
              <a:spLocks noChangeArrowheads="1"/>
            </p:cNvSpPr>
            <p:nvPr userDrawn="1"/>
          </p:nvSpPr>
          <p:spPr bwMode="auto">
            <a:xfrm>
              <a:off x="8863167"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1" name="Oval 469"/>
            <p:cNvSpPr>
              <a:spLocks noChangeArrowheads="1"/>
            </p:cNvSpPr>
            <p:nvPr userDrawn="1"/>
          </p:nvSpPr>
          <p:spPr bwMode="auto">
            <a:xfrm>
              <a:off x="8958257"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2" name="Oval 470"/>
            <p:cNvSpPr>
              <a:spLocks noChangeArrowheads="1"/>
            </p:cNvSpPr>
            <p:nvPr userDrawn="1"/>
          </p:nvSpPr>
          <p:spPr bwMode="auto">
            <a:xfrm>
              <a:off x="9058832"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3" name="Oval 471"/>
            <p:cNvSpPr>
              <a:spLocks noChangeArrowheads="1"/>
            </p:cNvSpPr>
            <p:nvPr userDrawn="1"/>
          </p:nvSpPr>
          <p:spPr bwMode="auto">
            <a:xfrm>
              <a:off x="915392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4" name="Oval 472"/>
            <p:cNvSpPr>
              <a:spLocks noChangeArrowheads="1"/>
            </p:cNvSpPr>
            <p:nvPr userDrawn="1"/>
          </p:nvSpPr>
          <p:spPr bwMode="auto">
            <a:xfrm>
              <a:off x="924901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5" name="Oval 473"/>
            <p:cNvSpPr>
              <a:spLocks noChangeArrowheads="1"/>
            </p:cNvSpPr>
            <p:nvPr userDrawn="1"/>
          </p:nvSpPr>
          <p:spPr bwMode="auto">
            <a:xfrm>
              <a:off x="6635881"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6" name="Oval 474"/>
            <p:cNvSpPr>
              <a:spLocks noChangeArrowheads="1"/>
            </p:cNvSpPr>
            <p:nvPr userDrawn="1"/>
          </p:nvSpPr>
          <p:spPr bwMode="auto">
            <a:xfrm>
              <a:off x="6734628"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7" name="Oval 475"/>
            <p:cNvSpPr>
              <a:spLocks noChangeArrowheads="1"/>
            </p:cNvSpPr>
            <p:nvPr userDrawn="1"/>
          </p:nvSpPr>
          <p:spPr bwMode="auto">
            <a:xfrm>
              <a:off x="6829717"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8" name="Oval 476"/>
            <p:cNvSpPr>
              <a:spLocks noChangeArrowheads="1"/>
            </p:cNvSpPr>
            <p:nvPr userDrawn="1"/>
          </p:nvSpPr>
          <p:spPr bwMode="auto">
            <a:xfrm>
              <a:off x="6928464"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9" name="Oval 477"/>
            <p:cNvSpPr>
              <a:spLocks noChangeArrowheads="1"/>
            </p:cNvSpPr>
            <p:nvPr userDrawn="1"/>
          </p:nvSpPr>
          <p:spPr bwMode="auto">
            <a:xfrm>
              <a:off x="7023553"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0" name="Oval 478"/>
            <p:cNvSpPr>
              <a:spLocks noChangeArrowheads="1"/>
            </p:cNvSpPr>
            <p:nvPr userDrawn="1"/>
          </p:nvSpPr>
          <p:spPr bwMode="auto">
            <a:xfrm>
              <a:off x="7118643"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1" name="Oval 479"/>
            <p:cNvSpPr>
              <a:spLocks noChangeArrowheads="1"/>
            </p:cNvSpPr>
            <p:nvPr userDrawn="1"/>
          </p:nvSpPr>
          <p:spPr bwMode="auto">
            <a:xfrm>
              <a:off x="7219218"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2" name="Oval 480"/>
            <p:cNvSpPr>
              <a:spLocks noChangeArrowheads="1"/>
            </p:cNvSpPr>
            <p:nvPr userDrawn="1"/>
          </p:nvSpPr>
          <p:spPr bwMode="auto">
            <a:xfrm>
              <a:off x="7314307"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3" name="Oval 481"/>
            <p:cNvSpPr>
              <a:spLocks noChangeArrowheads="1"/>
            </p:cNvSpPr>
            <p:nvPr userDrawn="1"/>
          </p:nvSpPr>
          <p:spPr bwMode="auto">
            <a:xfrm>
              <a:off x="7413054"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4" name="Oval 482"/>
            <p:cNvSpPr>
              <a:spLocks noChangeArrowheads="1"/>
            </p:cNvSpPr>
            <p:nvPr userDrawn="1"/>
          </p:nvSpPr>
          <p:spPr bwMode="auto">
            <a:xfrm>
              <a:off x="7508143"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5" name="Oval 483"/>
            <p:cNvSpPr>
              <a:spLocks noChangeArrowheads="1"/>
            </p:cNvSpPr>
            <p:nvPr userDrawn="1"/>
          </p:nvSpPr>
          <p:spPr bwMode="auto">
            <a:xfrm>
              <a:off x="7603233"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6" name="Oval 484"/>
            <p:cNvSpPr>
              <a:spLocks noChangeArrowheads="1"/>
            </p:cNvSpPr>
            <p:nvPr userDrawn="1"/>
          </p:nvSpPr>
          <p:spPr bwMode="auto">
            <a:xfrm>
              <a:off x="7701979"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7" name="Oval 485"/>
            <p:cNvSpPr>
              <a:spLocks noChangeArrowheads="1"/>
            </p:cNvSpPr>
            <p:nvPr userDrawn="1"/>
          </p:nvSpPr>
          <p:spPr bwMode="auto">
            <a:xfrm>
              <a:off x="7990905"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8" name="Oval 486"/>
            <p:cNvSpPr>
              <a:spLocks noChangeArrowheads="1"/>
            </p:cNvSpPr>
            <p:nvPr userDrawn="1"/>
          </p:nvSpPr>
          <p:spPr bwMode="auto">
            <a:xfrm>
              <a:off x="7895816"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9" name="Oval 487"/>
            <p:cNvSpPr>
              <a:spLocks noChangeArrowheads="1"/>
            </p:cNvSpPr>
            <p:nvPr userDrawn="1"/>
          </p:nvSpPr>
          <p:spPr bwMode="auto">
            <a:xfrm>
              <a:off x="7895816"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0" name="Oval 488"/>
            <p:cNvSpPr>
              <a:spLocks noChangeArrowheads="1"/>
            </p:cNvSpPr>
            <p:nvPr userDrawn="1"/>
          </p:nvSpPr>
          <p:spPr bwMode="auto">
            <a:xfrm>
              <a:off x="8186570"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1" name="Oval 489"/>
            <p:cNvSpPr>
              <a:spLocks noChangeArrowheads="1"/>
            </p:cNvSpPr>
            <p:nvPr userDrawn="1"/>
          </p:nvSpPr>
          <p:spPr bwMode="auto">
            <a:xfrm>
              <a:off x="8186570"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2" name="Oval 490"/>
            <p:cNvSpPr>
              <a:spLocks noChangeArrowheads="1"/>
            </p:cNvSpPr>
            <p:nvPr userDrawn="1"/>
          </p:nvSpPr>
          <p:spPr bwMode="auto">
            <a:xfrm>
              <a:off x="8281659"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3" name="Oval 491"/>
            <p:cNvSpPr>
              <a:spLocks noChangeArrowheads="1"/>
            </p:cNvSpPr>
            <p:nvPr userDrawn="1"/>
          </p:nvSpPr>
          <p:spPr bwMode="auto">
            <a:xfrm>
              <a:off x="8764421"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4" name="Oval 492"/>
            <p:cNvSpPr>
              <a:spLocks noChangeArrowheads="1"/>
            </p:cNvSpPr>
            <p:nvPr userDrawn="1"/>
          </p:nvSpPr>
          <p:spPr bwMode="auto">
            <a:xfrm>
              <a:off x="8863167"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5" name="Oval 493"/>
            <p:cNvSpPr>
              <a:spLocks noChangeArrowheads="1"/>
            </p:cNvSpPr>
            <p:nvPr userDrawn="1"/>
          </p:nvSpPr>
          <p:spPr bwMode="auto">
            <a:xfrm>
              <a:off x="8958257"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6" name="Oval 494"/>
            <p:cNvSpPr>
              <a:spLocks noChangeArrowheads="1"/>
            </p:cNvSpPr>
            <p:nvPr userDrawn="1"/>
          </p:nvSpPr>
          <p:spPr bwMode="auto">
            <a:xfrm>
              <a:off x="9058832"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7" name="Oval 495"/>
            <p:cNvSpPr>
              <a:spLocks noChangeArrowheads="1"/>
            </p:cNvSpPr>
            <p:nvPr userDrawn="1"/>
          </p:nvSpPr>
          <p:spPr bwMode="auto">
            <a:xfrm>
              <a:off x="9153921"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8" name="Oval 496"/>
            <p:cNvSpPr>
              <a:spLocks noChangeArrowheads="1"/>
            </p:cNvSpPr>
            <p:nvPr userDrawn="1"/>
          </p:nvSpPr>
          <p:spPr bwMode="auto">
            <a:xfrm>
              <a:off x="9249011"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9" name="Oval 497"/>
            <p:cNvSpPr>
              <a:spLocks noChangeArrowheads="1"/>
            </p:cNvSpPr>
            <p:nvPr userDrawn="1"/>
          </p:nvSpPr>
          <p:spPr bwMode="auto">
            <a:xfrm>
              <a:off x="6635881"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0" name="Oval 498"/>
            <p:cNvSpPr>
              <a:spLocks noChangeArrowheads="1"/>
            </p:cNvSpPr>
            <p:nvPr userDrawn="1"/>
          </p:nvSpPr>
          <p:spPr bwMode="auto">
            <a:xfrm>
              <a:off x="6734628"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1" name="Oval 499"/>
            <p:cNvSpPr>
              <a:spLocks noChangeArrowheads="1"/>
            </p:cNvSpPr>
            <p:nvPr userDrawn="1"/>
          </p:nvSpPr>
          <p:spPr bwMode="auto">
            <a:xfrm>
              <a:off x="6829717"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2" name="Oval 500"/>
            <p:cNvSpPr>
              <a:spLocks noChangeArrowheads="1"/>
            </p:cNvSpPr>
            <p:nvPr userDrawn="1"/>
          </p:nvSpPr>
          <p:spPr bwMode="auto">
            <a:xfrm>
              <a:off x="6928464"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3" name="Oval 501"/>
            <p:cNvSpPr>
              <a:spLocks noChangeArrowheads="1"/>
            </p:cNvSpPr>
            <p:nvPr userDrawn="1"/>
          </p:nvSpPr>
          <p:spPr bwMode="auto">
            <a:xfrm>
              <a:off x="7023553"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4" name="Oval 502"/>
            <p:cNvSpPr>
              <a:spLocks noChangeArrowheads="1"/>
            </p:cNvSpPr>
            <p:nvPr userDrawn="1"/>
          </p:nvSpPr>
          <p:spPr bwMode="auto">
            <a:xfrm>
              <a:off x="7118643"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5" name="Oval 503"/>
            <p:cNvSpPr>
              <a:spLocks noChangeArrowheads="1"/>
            </p:cNvSpPr>
            <p:nvPr userDrawn="1"/>
          </p:nvSpPr>
          <p:spPr bwMode="auto">
            <a:xfrm>
              <a:off x="7219218"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6" name="Oval 504"/>
            <p:cNvSpPr>
              <a:spLocks noChangeArrowheads="1"/>
            </p:cNvSpPr>
            <p:nvPr userDrawn="1"/>
          </p:nvSpPr>
          <p:spPr bwMode="auto">
            <a:xfrm>
              <a:off x="7314307"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7" name="Oval 505"/>
            <p:cNvSpPr>
              <a:spLocks noChangeArrowheads="1"/>
            </p:cNvSpPr>
            <p:nvPr userDrawn="1"/>
          </p:nvSpPr>
          <p:spPr bwMode="auto">
            <a:xfrm>
              <a:off x="7413054"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8" name="Oval 506"/>
            <p:cNvSpPr>
              <a:spLocks noChangeArrowheads="1"/>
            </p:cNvSpPr>
            <p:nvPr userDrawn="1"/>
          </p:nvSpPr>
          <p:spPr bwMode="auto">
            <a:xfrm>
              <a:off x="7508143"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9" name="Oval 507"/>
            <p:cNvSpPr>
              <a:spLocks noChangeArrowheads="1"/>
            </p:cNvSpPr>
            <p:nvPr userDrawn="1"/>
          </p:nvSpPr>
          <p:spPr bwMode="auto">
            <a:xfrm>
              <a:off x="7603233"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0" name="Oval 508"/>
            <p:cNvSpPr>
              <a:spLocks noChangeArrowheads="1"/>
            </p:cNvSpPr>
            <p:nvPr userDrawn="1"/>
          </p:nvSpPr>
          <p:spPr bwMode="auto">
            <a:xfrm>
              <a:off x="7701979"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1" name="Oval 509"/>
            <p:cNvSpPr>
              <a:spLocks noChangeArrowheads="1"/>
            </p:cNvSpPr>
            <p:nvPr userDrawn="1"/>
          </p:nvSpPr>
          <p:spPr bwMode="auto">
            <a:xfrm>
              <a:off x="7895816"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2" name="Oval 510"/>
            <p:cNvSpPr>
              <a:spLocks noChangeArrowheads="1"/>
            </p:cNvSpPr>
            <p:nvPr userDrawn="1"/>
          </p:nvSpPr>
          <p:spPr bwMode="auto">
            <a:xfrm>
              <a:off x="7895816"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3" name="Oval 511"/>
            <p:cNvSpPr>
              <a:spLocks noChangeArrowheads="1"/>
            </p:cNvSpPr>
            <p:nvPr userDrawn="1"/>
          </p:nvSpPr>
          <p:spPr bwMode="auto">
            <a:xfrm>
              <a:off x="8764421"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4" name="Oval 512"/>
            <p:cNvSpPr>
              <a:spLocks noChangeArrowheads="1"/>
            </p:cNvSpPr>
            <p:nvPr userDrawn="1"/>
          </p:nvSpPr>
          <p:spPr bwMode="auto">
            <a:xfrm>
              <a:off x="8863167"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5" name="Oval 513"/>
            <p:cNvSpPr>
              <a:spLocks noChangeArrowheads="1"/>
            </p:cNvSpPr>
            <p:nvPr userDrawn="1"/>
          </p:nvSpPr>
          <p:spPr bwMode="auto">
            <a:xfrm>
              <a:off x="8958257"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6" name="Oval 514"/>
            <p:cNvSpPr>
              <a:spLocks noChangeArrowheads="1"/>
            </p:cNvSpPr>
            <p:nvPr userDrawn="1"/>
          </p:nvSpPr>
          <p:spPr bwMode="auto">
            <a:xfrm>
              <a:off x="9058832"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7" name="Oval 515"/>
            <p:cNvSpPr>
              <a:spLocks noChangeArrowheads="1"/>
            </p:cNvSpPr>
            <p:nvPr userDrawn="1"/>
          </p:nvSpPr>
          <p:spPr bwMode="auto">
            <a:xfrm>
              <a:off x="9153921"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8" name="Oval 516"/>
            <p:cNvSpPr>
              <a:spLocks noChangeArrowheads="1"/>
            </p:cNvSpPr>
            <p:nvPr userDrawn="1"/>
          </p:nvSpPr>
          <p:spPr bwMode="auto">
            <a:xfrm>
              <a:off x="9249011"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9" name="Oval 517"/>
            <p:cNvSpPr>
              <a:spLocks noChangeArrowheads="1"/>
            </p:cNvSpPr>
            <p:nvPr userDrawn="1"/>
          </p:nvSpPr>
          <p:spPr bwMode="auto">
            <a:xfrm>
              <a:off x="6635881"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0" name="Oval 518"/>
            <p:cNvSpPr>
              <a:spLocks noChangeArrowheads="1"/>
            </p:cNvSpPr>
            <p:nvPr userDrawn="1"/>
          </p:nvSpPr>
          <p:spPr bwMode="auto">
            <a:xfrm>
              <a:off x="6734628"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1" name="Oval 519"/>
            <p:cNvSpPr>
              <a:spLocks noChangeArrowheads="1"/>
            </p:cNvSpPr>
            <p:nvPr userDrawn="1"/>
          </p:nvSpPr>
          <p:spPr bwMode="auto">
            <a:xfrm>
              <a:off x="6829717"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2" name="Oval 520"/>
            <p:cNvSpPr>
              <a:spLocks noChangeArrowheads="1"/>
            </p:cNvSpPr>
            <p:nvPr userDrawn="1"/>
          </p:nvSpPr>
          <p:spPr bwMode="auto">
            <a:xfrm>
              <a:off x="6928464"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3" name="Oval 521"/>
            <p:cNvSpPr>
              <a:spLocks noChangeArrowheads="1"/>
            </p:cNvSpPr>
            <p:nvPr userDrawn="1"/>
          </p:nvSpPr>
          <p:spPr bwMode="auto">
            <a:xfrm>
              <a:off x="7023553"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4" name="Oval 522"/>
            <p:cNvSpPr>
              <a:spLocks noChangeArrowheads="1"/>
            </p:cNvSpPr>
            <p:nvPr userDrawn="1"/>
          </p:nvSpPr>
          <p:spPr bwMode="auto">
            <a:xfrm>
              <a:off x="7118643"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5" name="Oval 523"/>
            <p:cNvSpPr>
              <a:spLocks noChangeArrowheads="1"/>
            </p:cNvSpPr>
            <p:nvPr userDrawn="1"/>
          </p:nvSpPr>
          <p:spPr bwMode="auto">
            <a:xfrm>
              <a:off x="7219218"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6" name="Oval 524"/>
            <p:cNvSpPr>
              <a:spLocks noChangeArrowheads="1"/>
            </p:cNvSpPr>
            <p:nvPr userDrawn="1"/>
          </p:nvSpPr>
          <p:spPr bwMode="auto">
            <a:xfrm>
              <a:off x="7413054"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7" name="Oval 525"/>
            <p:cNvSpPr>
              <a:spLocks noChangeArrowheads="1"/>
            </p:cNvSpPr>
            <p:nvPr userDrawn="1"/>
          </p:nvSpPr>
          <p:spPr bwMode="auto">
            <a:xfrm>
              <a:off x="7508143"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8" name="Oval 526"/>
            <p:cNvSpPr>
              <a:spLocks noChangeArrowheads="1"/>
            </p:cNvSpPr>
            <p:nvPr userDrawn="1"/>
          </p:nvSpPr>
          <p:spPr bwMode="auto">
            <a:xfrm>
              <a:off x="7603233"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9" name="Oval 527"/>
            <p:cNvSpPr>
              <a:spLocks noChangeArrowheads="1"/>
            </p:cNvSpPr>
            <p:nvPr userDrawn="1"/>
          </p:nvSpPr>
          <p:spPr bwMode="auto">
            <a:xfrm>
              <a:off x="7701979"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0" name="Oval 528"/>
            <p:cNvSpPr>
              <a:spLocks noChangeArrowheads="1"/>
            </p:cNvSpPr>
            <p:nvPr userDrawn="1"/>
          </p:nvSpPr>
          <p:spPr bwMode="auto">
            <a:xfrm>
              <a:off x="8863167"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1" name="Oval 529"/>
            <p:cNvSpPr>
              <a:spLocks noChangeArrowheads="1"/>
            </p:cNvSpPr>
            <p:nvPr userDrawn="1"/>
          </p:nvSpPr>
          <p:spPr bwMode="auto">
            <a:xfrm>
              <a:off x="8958257"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2" name="Oval 530"/>
            <p:cNvSpPr>
              <a:spLocks noChangeArrowheads="1"/>
            </p:cNvSpPr>
            <p:nvPr userDrawn="1"/>
          </p:nvSpPr>
          <p:spPr bwMode="auto">
            <a:xfrm>
              <a:off x="9058832"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3" name="Oval 531"/>
            <p:cNvSpPr>
              <a:spLocks noChangeArrowheads="1"/>
            </p:cNvSpPr>
            <p:nvPr userDrawn="1"/>
          </p:nvSpPr>
          <p:spPr bwMode="auto">
            <a:xfrm>
              <a:off x="9153921"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4" name="Oval 532"/>
            <p:cNvSpPr>
              <a:spLocks noChangeArrowheads="1"/>
            </p:cNvSpPr>
            <p:nvPr userDrawn="1"/>
          </p:nvSpPr>
          <p:spPr bwMode="auto">
            <a:xfrm>
              <a:off x="9249011"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5" name="Oval 533"/>
            <p:cNvSpPr>
              <a:spLocks noChangeArrowheads="1"/>
            </p:cNvSpPr>
            <p:nvPr userDrawn="1"/>
          </p:nvSpPr>
          <p:spPr bwMode="auto">
            <a:xfrm>
              <a:off x="6635881"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6" name="Oval 534"/>
            <p:cNvSpPr>
              <a:spLocks noChangeArrowheads="1"/>
            </p:cNvSpPr>
            <p:nvPr userDrawn="1"/>
          </p:nvSpPr>
          <p:spPr bwMode="auto">
            <a:xfrm>
              <a:off x="6734628"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7" name="Oval 535"/>
            <p:cNvSpPr>
              <a:spLocks noChangeArrowheads="1"/>
            </p:cNvSpPr>
            <p:nvPr userDrawn="1"/>
          </p:nvSpPr>
          <p:spPr bwMode="auto">
            <a:xfrm>
              <a:off x="6928464" y="592158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8" name="Oval 536"/>
            <p:cNvSpPr>
              <a:spLocks noChangeArrowheads="1"/>
            </p:cNvSpPr>
            <p:nvPr userDrawn="1"/>
          </p:nvSpPr>
          <p:spPr bwMode="auto">
            <a:xfrm>
              <a:off x="7118643"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9" name="Oval 537"/>
            <p:cNvSpPr>
              <a:spLocks noChangeArrowheads="1"/>
            </p:cNvSpPr>
            <p:nvPr userDrawn="1"/>
          </p:nvSpPr>
          <p:spPr bwMode="auto">
            <a:xfrm>
              <a:off x="7219218"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0" name="Oval 538"/>
            <p:cNvSpPr>
              <a:spLocks noChangeArrowheads="1"/>
            </p:cNvSpPr>
            <p:nvPr userDrawn="1"/>
          </p:nvSpPr>
          <p:spPr bwMode="auto">
            <a:xfrm>
              <a:off x="7413054"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1" name="Oval 539"/>
            <p:cNvSpPr>
              <a:spLocks noChangeArrowheads="1"/>
            </p:cNvSpPr>
            <p:nvPr userDrawn="1"/>
          </p:nvSpPr>
          <p:spPr bwMode="auto">
            <a:xfrm>
              <a:off x="7508143"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2" name="Oval 540"/>
            <p:cNvSpPr>
              <a:spLocks noChangeArrowheads="1"/>
            </p:cNvSpPr>
            <p:nvPr userDrawn="1"/>
          </p:nvSpPr>
          <p:spPr bwMode="auto">
            <a:xfrm>
              <a:off x="8863167" y="592158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3" name="Oval 541"/>
            <p:cNvSpPr>
              <a:spLocks noChangeArrowheads="1"/>
            </p:cNvSpPr>
            <p:nvPr userDrawn="1"/>
          </p:nvSpPr>
          <p:spPr bwMode="auto">
            <a:xfrm>
              <a:off x="8958257" y="592158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4" name="Oval 542"/>
            <p:cNvSpPr>
              <a:spLocks noChangeArrowheads="1"/>
            </p:cNvSpPr>
            <p:nvPr userDrawn="1"/>
          </p:nvSpPr>
          <p:spPr bwMode="auto">
            <a:xfrm>
              <a:off x="9058832"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5" name="Oval 543"/>
            <p:cNvSpPr>
              <a:spLocks noChangeArrowheads="1"/>
            </p:cNvSpPr>
            <p:nvPr userDrawn="1"/>
          </p:nvSpPr>
          <p:spPr bwMode="auto">
            <a:xfrm>
              <a:off x="9153921"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6" name="Oval 544"/>
            <p:cNvSpPr>
              <a:spLocks noChangeArrowheads="1"/>
            </p:cNvSpPr>
            <p:nvPr userDrawn="1"/>
          </p:nvSpPr>
          <p:spPr bwMode="auto">
            <a:xfrm>
              <a:off x="9249011"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7" name="Oval 545"/>
            <p:cNvSpPr>
              <a:spLocks noChangeArrowheads="1"/>
            </p:cNvSpPr>
            <p:nvPr userDrawn="1"/>
          </p:nvSpPr>
          <p:spPr bwMode="auto">
            <a:xfrm>
              <a:off x="6734628"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8" name="Oval 546"/>
            <p:cNvSpPr>
              <a:spLocks noChangeArrowheads="1"/>
            </p:cNvSpPr>
            <p:nvPr userDrawn="1"/>
          </p:nvSpPr>
          <p:spPr bwMode="auto">
            <a:xfrm>
              <a:off x="7118643"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9" name="Oval 547"/>
            <p:cNvSpPr>
              <a:spLocks noChangeArrowheads="1"/>
            </p:cNvSpPr>
            <p:nvPr userDrawn="1"/>
          </p:nvSpPr>
          <p:spPr bwMode="auto">
            <a:xfrm>
              <a:off x="7508143"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0" name="Oval 548"/>
            <p:cNvSpPr>
              <a:spLocks noChangeArrowheads="1"/>
            </p:cNvSpPr>
            <p:nvPr userDrawn="1"/>
          </p:nvSpPr>
          <p:spPr bwMode="auto">
            <a:xfrm>
              <a:off x="8863167" y="601667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1" name="Oval 549"/>
            <p:cNvSpPr>
              <a:spLocks noChangeArrowheads="1"/>
            </p:cNvSpPr>
            <p:nvPr userDrawn="1"/>
          </p:nvSpPr>
          <p:spPr bwMode="auto">
            <a:xfrm>
              <a:off x="8764421"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2" name="Oval 550"/>
            <p:cNvSpPr>
              <a:spLocks noChangeArrowheads="1"/>
            </p:cNvSpPr>
            <p:nvPr userDrawn="1"/>
          </p:nvSpPr>
          <p:spPr bwMode="auto">
            <a:xfrm>
              <a:off x="8764421"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3" name="Oval 551"/>
            <p:cNvSpPr>
              <a:spLocks noChangeArrowheads="1"/>
            </p:cNvSpPr>
            <p:nvPr userDrawn="1"/>
          </p:nvSpPr>
          <p:spPr bwMode="auto">
            <a:xfrm>
              <a:off x="8764421"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4" name="Oval 552"/>
            <p:cNvSpPr>
              <a:spLocks noChangeArrowheads="1"/>
            </p:cNvSpPr>
            <p:nvPr userDrawn="1"/>
          </p:nvSpPr>
          <p:spPr bwMode="auto">
            <a:xfrm>
              <a:off x="8958257" y="601667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5" name="Oval 553"/>
            <p:cNvSpPr>
              <a:spLocks noChangeArrowheads="1"/>
            </p:cNvSpPr>
            <p:nvPr userDrawn="1"/>
          </p:nvSpPr>
          <p:spPr bwMode="auto">
            <a:xfrm>
              <a:off x="9058832"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6" name="Oval 554"/>
            <p:cNvSpPr>
              <a:spLocks noChangeArrowheads="1"/>
            </p:cNvSpPr>
            <p:nvPr userDrawn="1"/>
          </p:nvSpPr>
          <p:spPr bwMode="auto">
            <a:xfrm>
              <a:off x="9153921"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7" name="Oval 555"/>
            <p:cNvSpPr>
              <a:spLocks noChangeArrowheads="1"/>
            </p:cNvSpPr>
            <p:nvPr userDrawn="1"/>
          </p:nvSpPr>
          <p:spPr bwMode="auto">
            <a:xfrm>
              <a:off x="9249011"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8" name="Oval 556"/>
            <p:cNvSpPr>
              <a:spLocks noChangeArrowheads="1"/>
            </p:cNvSpPr>
            <p:nvPr userDrawn="1"/>
          </p:nvSpPr>
          <p:spPr bwMode="auto">
            <a:xfrm>
              <a:off x="8863167" y="611725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9" name="Oval 557"/>
            <p:cNvSpPr>
              <a:spLocks noChangeArrowheads="1"/>
            </p:cNvSpPr>
            <p:nvPr userDrawn="1"/>
          </p:nvSpPr>
          <p:spPr bwMode="auto">
            <a:xfrm>
              <a:off x="8958257" y="611725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0" name="Oval 558"/>
            <p:cNvSpPr>
              <a:spLocks noChangeArrowheads="1"/>
            </p:cNvSpPr>
            <p:nvPr userDrawn="1"/>
          </p:nvSpPr>
          <p:spPr bwMode="auto">
            <a:xfrm>
              <a:off x="9058832" y="611725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1" name="Oval 559"/>
            <p:cNvSpPr>
              <a:spLocks noChangeArrowheads="1"/>
            </p:cNvSpPr>
            <p:nvPr userDrawn="1"/>
          </p:nvSpPr>
          <p:spPr bwMode="auto">
            <a:xfrm>
              <a:off x="9153921" y="611725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2" name="Oval 560"/>
            <p:cNvSpPr>
              <a:spLocks noChangeArrowheads="1"/>
            </p:cNvSpPr>
            <p:nvPr userDrawn="1"/>
          </p:nvSpPr>
          <p:spPr bwMode="auto">
            <a:xfrm>
              <a:off x="9249011" y="611725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3" name="Oval 561"/>
            <p:cNvSpPr>
              <a:spLocks noChangeArrowheads="1"/>
            </p:cNvSpPr>
            <p:nvPr userDrawn="1"/>
          </p:nvSpPr>
          <p:spPr bwMode="auto">
            <a:xfrm>
              <a:off x="8863167" y="621234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4" name="Oval 562"/>
            <p:cNvSpPr>
              <a:spLocks noChangeArrowheads="1"/>
            </p:cNvSpPr>
            <p:nvPr userDrawn="1"/>
          </p:nvSpPr>
          <p:spPr bwMode="auto">
            <a:xfrm>
              <a:off x="8958257" y="621234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5" name="Oval 563"/>
            <p:cNvSpPr>
              <a:spLocks noChangeArrowheads="1"/>
            </p:cNvSpPr>
            <p:nvPr userDrawn="1"/>
          </p:nvSpPr>
          <p:spPr bwMode="auto">
            <a:xfrm>
              <a:off x="9058832" y="621234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6" name="Oval 564"/>
            <p:cNvSpPr>
              <a:spLocks noChangeArrowheads="1"/>
            </p:cNvSpPr>
            <p:nvPr userDrawn="1"/>
          </p:nvSpPr>
          <p:spPr bwMode="auto">
            <a:xfrm>
              <a:off x="9153921" y="621234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7" name="Oval 565"/>
            <p:cNvSpPr>
              <a:spLocks noChangeArrowheads="1"/>
            </p:cNvSpPr>
            <p:nvPr userDrawn="1"/>
          </p:nvSpPr>
          <p:spPr bwMode="auto">
            <a:xfrm>
              <a:off x="9249011" y="621234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8" name="Oval 566"/>
            <p:cNvSpPr>
              <a:spLocks noChangeArrowheads="1"/>
            </p:cNvSpPr>
            <p:nvPr userDrawn="1"/>
          </p:nvSpPr>
          <p:spPr bwMode="auto">
            <a:xfrm>
              <a:off x="6250037" y="2052179"/>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9" name="Oval 567"/>
            <p:cNvSpPr>
              <a:spLocks noChangeArrowheads="1"/>
            </p:cNvSpPr>
            <p:nvPr userDrawn="1"/>
          </p:nvSpPr>
          <p:spPr bwMode="auto">
            <a:xfrm>
              <a:off x="6151291" y="214726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0" name="Oval 568"/>
            <p:cNvSpPr>
              <a:spLocks noChangeArrowheads="1"/>
            </p:cNvSpPr>
            <p:nvPr userDrawn="1"/>
          </p:nvSpPr>
          <p:spPr bwMode="auto">
            <a:xfrm>
              <a:off x="6250037" y="2147269"/>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1" name="Oval 569"/>
            <p:cNvSpPr>
              <a:spLocks noChangeArrowheads="1"/>
            </p:cNvSpPr>
            <p:nvPr userDrawn="1"/>
          </p:nvSpPr>
          <p:spPr bwMode="auto">
            <a:xfrm>
              <a:off x="6345127" y="2147269"/>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2" name="Oval 570"/>
            <p:cNvSpPr>
              <a:spLocks noChangeArrowheads="1"/>
            </p:cNvSpPr>
            <p:nvPr userDrawn="1"/>
          </p:nvSpPr>
          <p:spPr bwMode="auto">
            <a:xfrm>
              <a:off x="6445702" y="214726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3" name="Oval 571"/>
            <p:cNvSpPr>
              <a:spLocks noChangeArrowheads="1"/>
            </p:cNvSpPr>
            <p:nvPr userDrawn="1"/>
          </p:nvSpPr>
          <p:spPr bwMode="auto">
            <a:xfrm>
              <a:off x="6635881" y="214726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4" name="Oval 572"/>
            <p:cNvSpPr>
              <a:spLocks noChangeArrowheads="1"/>
            </p:cNvSpPr>
            <p:nvPr userDrawn="1"/>
          </p:nvSpPr>
          <p:spPr bwMode="auto">
            <a:xfrm>
              <a:off x="6056201"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5" name="Oval 573"/>
            <p:cNvSpPr>
              <a:spLocks noChangeArrowheads="1"/>
            </p:cNvSpPr>
            <p:nvPr userDrawn="1"/>
          </p:nvSpPr>
          <p:spPr bwMode="auto">
            <a:xfrm>
              <a:off x="6151291"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6" name="Oval 574"/>
            <p:cNvSpPr>
              <a:spLocks noChangeArrowheads="1"/>
            </p:cNvSpPr>
            <p:nvPr userDrawn="1"/>
          </p:nvSpPr>
          <p:spPr bwMode="auto">
            <a:xfrm>
              <a:off x="6250037" y="224601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7" name="Oval 575"/>
            <p:cNvSpPr>
              <a:spLocks noChangeArrowheads="1"/>
            </p:cNvSpPr>
            <p:nvPr userDrawn="1"/>
          </p:nvSpPr>
          <p:spPr bwMode="auto">
            <a:xfrm>
              <a:off x="6345127" y="224601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8" name="Oval 576"/>
            <p:cNvSpPr>
              <a:spLocks noChangeArrowheads="1"/>
            </p:cNvSpPr>
            <p:nvPr userDrawn="1"/>
          </p:nvSpPr>
          <p:spPr bwMode="auto">
            <a:xfrm>
              <a:off x="6445702"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9" name="Oval 577"/>
            <p:cNvSpPr>
              <a:spLocks noChangeArrowheads="1"/>
            </p:cNvSpPr>
            <p:nvPr userDrawn="1"/>
          </p:nvSpPr>
          <p:spPr bwMode="auto">
            <a:xfrm>
              <a:off x="6540792"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0" name="Oval 578"/>
            <p:cNvSpPr>
              <a:spLocks noChangeArrowheads="1"/>
            </p:cNvSpPr>
            <p:nvPr userDrawn="1"/>
          </p:nvSpPr>
          <p:spPr bwMode="auto">
            <a:xfrm>
              <a:off x="6635881"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1" name="Oval 579"/>
            <p:cNvSpPr>
              <a:spLocks noChangeArrowheads="1"/>
            </p:cNvSpPr>
            <p:nvPr userDrawn="1"/>
          </p:nvSpPr>
          <p:spPr bwMode="auto">
            <a:xfrm>
              <a:off x="6734628"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2" name="Oval 580"/>
            <p:cNvSpPr>
              <a:spLocks noChangeArrowheads="1"/>
            </p:cNvSpPr>
            <p:nvPr userDrawn="1"/>
          </p:nvSpPr>
          <p:spPr bwMode="auto">
            <a:xfrm>
              <a:off x="6250037" y="1957090"/>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3" name="Oval 581"/>
            <p:cNvSpPr>
              <a:spLocks noChangeArrowheads="1"/>
            </p:cNvSpPr>
            <p:nvPr userDrawn="1"/>
          </p:nvSpPr>
          <p:spPr bwMode="auto">
            <a:xfrm>
              <a:off x="6151291" y="205217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4" name="Oval 582"/>
            <p:cNvSpPr>
              <a:spLocks noChangeArrowheads="1"/>
            </p:cNvSpPr>
            <p:nvPr userDrawn="1"/>
          </p:nvSpPr>
          <p:spPr bwMode="auto">
            <a:xfrm>
              <a:off x="6345127" y="2052179"/>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5" name="Oval 583"/>
            <p:cNvSpPr>
              <a:spLocks noChangeArrowheads="1"/>
            </p:cNvSpPr>
            <p:nvPr userDrawn="1"/>
          </p:nvSpPr>
          <p:spPr bwMode="auto">
            <a:xfrm>
              <a:off x="6345127" y="1957090"/>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6" name="Oval 584"/>
            <p:cNvSpPr>
              <a:spLocks noChangeArrowheads="1"/>
            </p:cNvSpPr>
            <p:nvPr userDrawn="1"/>
          </p:nvSpPr>
          <p:spPr bwMode="auto">
            <a:xfrm>
              <a:off x="6635881" y="205217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7" name="Oval 585"/>
            <p:cNvSpPr>
              <a:spLocks noChangeArrowheads="1"/>
            </p:cNvSpPr>
            <p:nvPr userDrawn="1"/>
          </p:nvSpPr>
          <p:spPr bwMode="auto">
            <a:xfrm>
              <a:off x="6056201" y="214726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8" name="Oval 586"/>
            <p:cNvSpPr>
              <a:spLocks noChangeArrowheads="1"/>
            </p:cNvSpPr>
            <p:nvPr userDrawn="1"/>
          </p:nvSpPr>
          <p:spPr bwMode="auto">
            <a:xfrm>
              <a:off x="6056201"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9" name="Oval 587"/>
            <p:cNvSpPr>
              <a:spLocks noChangeArrowheads="1"/>
            </p:cNvSpPr>
            <p:nvPr userDrawn="1"/>
          </p:nvSpPr>
          <p:spPr bwMode="auto">
            <a:xfrm>
              <a:off x="6151291"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0" name="Oval 588"/>
            <p:cNvSpPr>
              <a:spLocks noChangeArrowheads="1"/>
            </p:cNvSpPr>
            <p:nvPr userDrawn="1"/>
          </p:nvSpPr>
          <p:spPr bwMode="auto">
            <a:xfrm>
              <a:off x="6250037" y="234110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1" name="Oval 589"/>
            <p:cNvSpPr>
              <a:spLocks noChangeArrowheads="1"/>
            </p:cNvSpPr>
            <p:nvPr userDrawn="1"/>
          </p:nvSpPr>
          <p:spPr bwMode="auto">
            <a:xfrm>
              <a:off x="6345127" y="234110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2" name="Oval 590"/>
            <p:cNvSpPr>
              <a:spLocks noChangeArrowheads="1"/>
            </p:cNvSpPr>
            <p:nvPr userDrawn="1"/>
          </p:nvSpPr>
          <p:spPr bwMode="auto">
            <a:xfrm>
              <a:off x="6445702"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3" name="Oval 591"/>
            <p:cNvSpPr>
              <a:spLocks noChangeArrowheads="1"/>
            </p:cNvSpPr>
            <p:nvPr userDrawn="1"/>
          </p:nvSpPr>
          <p:spPr bwMode="auto">
            <a:xfrm>
              <a:off x="6540792"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4" name="Oval 592"/>
            <p:cNvSpPr>
              <a:spLocks noChangeArrowheads="1"/>
            </p:cNvSpPr>
            <p:nvPr userDrawn="1"/>
          </p:nvSpPr>
          <p:spPr bwMode="auto">
            <a:xfrm>
              <a:off x="6635881"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5" name="Oval 593"/>
            <p:cNvSpPr>
              <a:spLocks noChangeArrowheads="1"/>
            </p:cNvSpPr>
            <p:nvPr userDrawn="1"/>
          </p:nvSpPr>
          <p:spPr bwMode="auto">
            <a:xfrm>
              <a:off x="6734628"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6" name="Oval 594"/>
            <p:cNvSpPr>
              <a:spLocks noChangeArrowheads="1"/>
            </p:cNvSpPr>
            <p:nvPr userDrawn="1"/>
          </p:nvSpPr>
          <p:spPr bwMode="auto">
            <a:xfrm>
              <a:off x="7118643"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7" name="Oval 595"/>
            <p:cNvSpPr>
              <a:spLocks noChangeArrowheads="1"/>
            </p:cNvSpPr>
            <p:nvPr userDrawn="1"/>
          </p:nvSpPr>
          <p:spPr bwMode="auto">
            <a:xfrm>
              <a:off x="7118643"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8" name="Oval 596"/>
            <p:cNvSpPr>
              <a:spLocks noChangeArrowheads="1"/>
            </p:cNvSpPr>
            <p:nvPr userDrawn="1"/>
          </p:nvSpPr>
          <p:spPr bwMode="auto">
            <a:xfrm>
              <a:off x="5961112"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9" name="Oval 597"/>
            <p:cNvSpPr>
              <a:spLocks noChangeArrowheads="1"/>
            </p:cNvSpPr>
            <p:nvPr userDrawn="1"/>
          </p:nvSpPr>
          <p:spPr bwMode="auto">
            <a:xfrm>
              <a:off x="6056201"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0" name="Oval 598"/>
            <p:cNvSpPr>
              <a:spLocks noChangeArrowheads="1"/>
            </p:cNvSpPr>
            <p:nvPr userDrawn="1"/>
          </p:nvSpPr>
          <p:spPr bwMode="auto">
            <a:xfrm>
              <a:off x="6151291"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1" name="Oval 599"/>
            <p:cNvSpPr>
              <a:spLocks noChangeArrowheads="1"/>
            </p:cNvSpPr>
            <p:nvPr userDrawn="1"/>
          </p:nvSpPr>
          <p:spPr bwMode="auto">
            <a:xfrm>
              <a:off x="6250037" y="2439852"/>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2" name="Oval 600"/>
            <p:cNvSpPr>
              <a:spLocks noChangeArrowheads="1"/>
            </p:cNvSpPr>
            <p:nvPr userDrawn="1"/>
          </p:nvSpPr>
          <p:spPr bwMode="auto">
            <a:xfrm>
              <a:off x="6345127" y="2439852"/>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3" name="Oval 601"/>
            <p:cNvSpPr>
              <a:spLocks noChangeArrowheads="1"/>
            </p:cNvSpPr>
            <p:nvPr userDrawn="1"/>
          </p:nvSpPr>
          <p:spPr bwMode="auto">
            <a:xfrm>
              <a:off x="6445702"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4" name="Oval 602"/>
            <p:cNvSpPr>
              <a:spLocks noChangeArrowheads="1"/>
            </p:cNvSpPr>
            <p:nvPr userDrawn="1"/>
          </p:nvSpPr>
          <p:spPr bwMode="auto">
            <a:xfrm>
              <a:off x="6540792"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5" name="Oval 603"/>
            <p:cNvSpPr>
              <a:spLocks noChangeArrowheads="1"/>
            </p:cNvSpPr>
            <p:nvPr userDrawn="1"/>
          </p:nvSpPr>
          <p:spPr bwMode="auto">
            <a:xfrm>
              <a:off x="6635881"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6" name="Oval 604"/>
            <p:cNvSpPr>
              <a:spLocks noChangeArrowheads="1"/>
            </p:cNvSpPr>
            <p:nvPr userDrawn="1"/>
          </p:nvSpPr>
          <p:spPr bwMode="auto">
            <a:xfrm>
              <a:off x="6734628"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7" name="Oval 605"/>
            <p:cNvSpPr>
              <a:spLocks noChangeArrowheads="1"/>
            </p:cNvSpPr>
            <p:nvPr userDrawn="1"/>
          </p:nvSpPr>
          <p:spPr bwMode="auto">
            <a:xfrm>
              <a:off x="6829717"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8" name="Oval 606"/>
            <p:cNvSpPr>
              <a:spLocks noChangeArrowheads="1"/>
            </p:cNvSpPr>
            <p:nvPr userDrawn="1"/>
          </p:nvSpPr>
          <p:spPr bwMode="auto">
            <a:xfrm>
              <a:off x="6928464" y="2439852"/>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9" name="Oval 607"/>
            <p:cNvSpPr>
              <a:spLocks noChangeArrowheads="1"/>
            </p:cNvSpPr>
            <p:nvPr userDrawn="1"/>
          </p:nvSpPr>
          <p:spPr bwMode="auto">
            <a:xfrm>
              <a:off x="6829717"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0" name="Oval 608"/>
            <p:cNvSpPr>
              <a:spLocks noChangeArrowheads="1"/>
            </p:cNvSpPr>
            <p:nvPr userDrawn="1"/>
          </p:nvSpPr>
          <p:spPr bwMode="auto">
            <a:xfrm>
              <a:off x="6928464" y="234110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1" name="Oval 609"/>
            <p:cNvSpPr>
              <a:spLocks noChangeArrowheads="1"/>
            </p:cNvSpPr>
            <p:nvPr userDrawn="1"/>
          </p:nvSpPr>
          <p:spPr bwMode="auto">
            <a:xfrm>
              <a:off x="7118643"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2" name="Oval 611"/>
            <p:cNvSpPr>
              <a:spLocks noChangeArrowheads="1"/>
            </p:cNvSpPr>
            <p:nvPr userDrawn="1"/>
          </p:nvSpPr>
          <p:spPr bwMode="auto">
            <a:xfrm>
              <a:off x="7219218"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3" name="Oval 612"/>
            <p:cNvSpPr>
              <a:spLocks noChangeArrowheads="1"/>
            </p:cNvSpPr>
            <p:nvPr userDrawn="1"/>
          </p:nvSpPr>
          <p:spPr bwMode="auto">
            <a:xfrm>
              <a:off x="7219218"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4" name="Oval 613"/>
            <p:cNvSpPr>
              <a:spLocks noChangeArrowheads="1"/>
            </p:cNvSpPr>
            <p:nvPr userDrawn="1"/>
          </p:nvSpPr>
          <p:spPr bwMode="auto">
            <a:xfrm>
              <a:off x="5961112"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5" name="Oval 614"/>
            <p:cNvSpPr>
              <a:spLocks noChangeArrowheads="1"/>
            </p:cNvSpPr>
            <p:nvPr userDrawn="1"/>
          </p:nvSpPr>
          <p:spPr bwMode="auto">
            <a:xfrm>
              <a:off x="6056201"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6" name="Oval 615"/>
            <p:cNvSpPr>
              <a:spLocks noChangeArrowheads="1"/>
            </p:cNvSpPr>
            <p:nvPr userDrawn="1"/>
          </p:nvSpPr>
          <p:spPr bwMode="auto">
            <a:xfrm>
              <a:off x="6151291"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7" name="Oval 616"/>
            <p:cNvSpPr>
              <a:spLocks noChangeArrowheads="1"/>
            </p:cNvSpPr>
            <p:nvPr userDrawn="1"/>
          </p:nvSpPr>
          <p:spPr bwMode="auto">
            <a:xfrm>
              <a:off x="6250038" y="2534941"/>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8" name="Oval 617"/>
            <p:cNvSpPr>
              <a:spLocks noChangeArrowheads="1"/>
            </p:cNvSpPr>
            <p:nvPr userDrawn="1"/>
          </p:nvSpPr>
          <p:spPr bwMode="auto">
            <a:xfrm>
              <a:off x="6345127" y="2534941"/>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9" name="Oval 618"/>
            <p:cNvSpPr>
              <a:spLocks noChangeArrowheads="1"/>
            </p:cNvSpPr>
            <p:nvPr userDrawn="1"/>
          </p:nvSpPr>
          <p:spPr bwMode="auto">
            <a:xfrm>
              <a:off x="6445702"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0" name="Oval 619"/>
            <p:cNvSpPr>
              <a:spLocks noChangeArrowheads="1"/>
            </p:cNvSpPr>
            <p:nvPr userDrawn="1"/>
          </p:nvSpPr>
          <p:spPr bwMode="auto">
            <a:xfrm>
              <a:off x="6540792"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1" name="Oval 620"/>
            <p:cNvSpPr>
              <a:spLocks noChangeArrowheads="1"/>
            </p:cNvSpPr>
            <p:nvPr userDrawn="1"/>
          </p:nvSpPr>
          <p:spPr bwMode="auto">
            <a:xfrm>
              <a:off x="6635881"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2" name="Oval 621"/>
            <p:cNvSpPr>
              <a:spLocks noChangeArrowheads="1"/>
            </p:cNvSpPr>
            <p:nvPr userDrawn="1"/>
          </p:nvSpPr>
          <p:spPr bwMode="auto">
            <a:xfrm>
              <a:off x="6734628"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3" name="Oval 622"/>
            <p:cNvSpPr>
              <a:spLocks noChangeArrowheads="1"/>
            </p:cNvSpPr>
            <p:nvPr userDrawn="1"/>
          </p:nvSpPr>
          <p:spPr bwMode="auto">
            <a:xfrm>
              <a:off x="6829717"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4" name="Oval 623"/>
            <p:cNvSpPr>
              <a:spLocks noChangeArrowheads="1"/>
            </p:cNvSpPr>
            <p:nvPr userDrawn="1"/>
          </p:nvSpPr>
          <p:spPr bwMode="auto">
            <a:xfrm>
              <a:off x="6928464" y="2534941"/>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5" name="Oval 624"/>
            <p:cNvSpPr>
              <a:spLocks noChangeArrowheads="1"/>
            </p:cNvSpPr>
            <p:nvPr userDrawn="1"/>
          </p:nvSpPr>
          <p:spPr bwMode="auto">
            <a:xfrm>
              <a:off x="7023553" y="2534941"/>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6" name="Oval 625"/>
            <p:cNvSpPr>
              <a:spLocks noChangeArrowheads="1"/>
            </p:cNvSpPr>
            <p:nvPr userDrawn="1"/>
          </p:nvSpPr>
          <p:spPr bwMode="auto">
            <a:xfrm>
              <a:off x="7023553" y="2439852"/>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7" name="Oval 626"/>
            <p:cNvSpPr>
              <a:spLocks noChangeArrowheads="1"/>
            </p:cNvSpPr>
            <p:nvPr userDrawn="1"/>
          </p:nvSpPr>
          <p:spPr bwMode="auto">
            <a:xfrm>
              <a:off x="7118643"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8" name="Oval 627"/>
            <p:cNvSpPr>
              <a:spLocks noChangeArrowheads="1"/>
            </p:cNvSpPr>
            <p:nvPr userDrawn="1"/>
          </p:nvSpPr>
          <p:spPr bwMode="auto">
            <a:xfrm>
              <a:off x="7219218"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9" name="Oval 628"/>
            <p:cNvSpPr>
              <a:spLocks noChangeArrowheads="1"/>
            </p:cNvSpPr>
            <p:nvPr userDrawn="1"/>
          </p:nvSpPr>
          <p:spPr bwMode="auto">
            <a:xfrm>
              <a:off x="6056201"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0" name="Oval 629"/>
            <p:cNvSpPr>
              <a:spLocks noChangeArrowheads="1"/>
            </p:cNvSpPr>
            <p:nvPr userDrawn="1"/>
          </p:nvSpPr>
          <p:spPr bwMode="auto">
            <a:xfrm>
              <a:off x="6151291"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1" name="Oval 630"/>
            <p:cNvSpPr>
              <a:spLocks noChangeArrowheads="1"/>
            </p:cNvSpPr>
            <p:nvPr userDrawn="1"/>
          </p:nvSpPr>
          <p:spPr bwMode="auto">
            <a:xfrm>
              <a:off x="6151291"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2" name="Oval 631"/>
            <p:cNvSpPr>
              <a:spLocks noChangeArrowheads="1"/>
            </p:cNvSpPr>
            <p:nvPr userDrawn="1"/>
          </p:nvSpPr>
          <p:spPr bwMode="auto">
            <a:xfrm>
              <a:off x="6151291"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3" name="Oval 632"/>
            <p:cNvSpPr>
              <a:spLocks noChangeArrowheads="1"/>
            </p:cNvSpPr>
            <p:nvPr userDrawn="1"/>
          </p:nvSpPr>
          <p:spPr bwMode="auto">
            <a:xfrm>
              <a:off x="6250038" y="26300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4" name="Oval 633"/>
            <p:cNvSpPr>
              <a:spLocks noChangeArrowheads="1"/>
            </p:cNvSpPr>
            <p:nvPr userDrawn="1"/>
          </p:nvSpPr>
          <p:spPr bwMode="auto">
            <a:xfrm>
              <a:off x="6345127" y="26300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5" name="Oval 634"/>
            <p:cNvSpPr>
              <a:spLocks noChangeArrowheads="1"/>
            </p:cNvSpPr>
            <p:nvPr userDrawn="1"/>
          </p:nvSpPr>
          <p:spPr bwMode="auto">
            <a:xfrm>
              <a:off x="6445702"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6" name="Oval 635"/>
            <p:cNvSpPr>
              <a:spLocks noChangeArrowheads="1"/>
            </p:cNvSpPr>
            <p:nvPr userDrawn="1"/>
          </p:nvSpPr>
          <p:spPr bwMode="auto">
            <a:xfrm>
              <a:off x="6540792"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7" name="Oval 636"/>
            <p:cNvSpPr>
              <a:spLocks noChangeArrowheads="1"/>
            </p:cNvSpPr>
            <p:nvPr userDrawn="1"/>
          </p:nvSpPr>
          <p:spPr bwMode="auto">
            <a:xfrm>
              <a:off x="6635881"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8" name="Oval 637"/>
            <p:cNvSpPr>
              <a:spLocks noChangeArrowheads="1"/>
            </p:cNvSpPr>
            <p:nvPr userDrawn="1"/>
          </p:nvSpPr>
          <p:spPr bwMode="auto">
            <a:xfrm>
              <a:off x="6734628"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9" name="Oval 638"/>
            <p:cNvSpPr>
              <a:spLocks noChangeArrowheads="1"/>
            </p:cNvSpPr>
            <p:nvPr userDrawn="1"/>
          </p:nvSpPr>
          <p:spPr bwMode="auto">
            <a:xfrm>
              <a:off x="6829717"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0" name="Oval 639"/>
            <p:cNvSpPr>
              <a:spLocks noChangeArrowheads="1"/>
            </p:cNvSpPr>
            <p:nvPr userDrawn="1"/>
          </p:nvSpPr>
          <p:spPr bwMode="auto">
            <a:xfrm>
              <a:off x="6928464" y="26300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1" name="Oval 640"/>
            <p:cNvSpPr>
              <a:spLocks noChangeArrowheads="1"/>
            </p:cNvSpPr>
            <p:nvPr userDrawn="1"/>
          </p:nvSpPr>
          <p:spPr bwMode="auto">
            <a:xfrm>
              <a:off x="7023553" y="26300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2" name="Oval 641"/>
            <p:cNvSpPr>
              <a:spLocks noChangeArrowheads="1"/>
            </p:cNvSpPr>
            <p:nvPr userDrawn="1"/>
          </p:nvSpPr>
          <p:spPr bwMode="auto">
            <a:xfrm>
              <a:off x="7118643"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3" name="Oval 642"/>
            <p:cNvSpPr>
              <a:spLocks noChangeArrowheads="1"/>
            </p:cNvSpPr>
            <p:nvPr userDrawn="1"/>
          </p:nvSpPr>
          <p:spPr bwMode="auto">
            <a:xfrm>
              <a:off x="7219218"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4" name="Oval 643"/>
            <p:cNvSpPr>
              <a:spLocks noChangeArrowheads="1"/>
            </p:cNvSpPr>
            <p:nvPr userDrawn="1"/>
          </p:nvSpPr>
          <p:spPr bwMode="auto">
            <a:xfrm>
              <a:off x="6250038" y="273060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5" name="Oval 644"/>
            <p:cNvSpPr>
              <a:spLocks noChangeArrowheads="1"/>
            </p:cNvSpPr>
            <p:nvPr userDrawn="1"/>
          </p:nvSpPr>
          <p:spPr bwMode="auto">
            <a:xfrm>
              <a:off x="6345127" y="273060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6" name="Oval 645"/>
            <p:cNvSpPr>
              <a:spLocks noChangeArrowheads="1"/>
            </p:cNvSpPr>
            <p:nvPr userDrawn="1"/>
          </p:nvSpPr>
          <p:spPr bwMode="auto">
            <a:xfrm>
              <a:off x="6445702"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7" name="Oval 646"/>
            <p:cNvSpPr>
              <a:spLocks noChangeArrowheads="1"/>
            </p:cNvSpPr>
            <p:nvPr userDrawn="1"/>
          </p:nvSpPr>
          <p:spPr bwMode="auto">
            <a:xfrm>
              <a:off x="6540792"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8" name="Oval 647"/>
            <p:cNvSpPr>
              <a:spLocks noChangeArrowheads="1"/>
            </p:cNvSpPr>
            <p:nvPr userDrawn="1"/>
          </p:nvSpPr>
          <p:spPr bwMode="auto">
            <a:xfrm>
              <a:off x="6635881"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9" name="Oval 648"/>
            <p:cNvSpPr>
              <a:spLocks noChangeArrowheads="1"/>
            </p:cNvSpPr>
            <p:nvPr userDrawn="1"/>
          </p:nvSpPr>
          <p:spPr bwMode="auto">
            <a:xfrm>
              <a:off x="6734628"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0" name="Oval 649"/>
            <p:cNvSpPr>
              <a:spLocks noChangeArrowheads="1"/>
            </p:cNvSpPr>
            <p:nvPr userDrawn="1"/>
          </p:nvSpPr>
          <p:spPr bwMode="auto">
            <a:xfrm>
              <a:off x="6829717"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1" name="Oval 650"/>
            <p:cNvSpPr>
              <a:spLocks noChangeArrowheads="1"/>
            </p:cNvSpPr>
            <p:nvPr userDrawn="1"/>
          </p:nvSpPr>
          <p:spPr bwMode="auto">
            <a:xfrm>
              <a:off x="6928464" y="273060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2" name="Oval 651"/>
            <p:cNvSpPr>
              <a:spLocks noChangeArrowheads="1"/>
            </p:cNvSpPr>
            <p:nvPr userDrawn="1"/>
          </p:nvSpPr>
          <p:spPr bwMode="auto">
            <a:xfrm>
              <a:off x="7023553" y="273060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3" name="Oval 652"/>
            <p:cNvSpPr>
              <a:spLocks noChangeArrowheads="1"/>
            </p:cNvSpPr>
            <p:nvPr userDrawn="1"/>
          </p:nvSpPr>
          <p:spPr bwMode="auto">
            <a:xfrm>
              <a:off x="7118643"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4" name="Oval 653"/>
            <p:cNvSpPr>
              <a:spLocks noChangeArrowheads="1"/>
            </p:cNvSpPr>
            <p:nvPr userDrawn="1"/>
          </p:nvSpPr>
          <p:spPr bwMode="auto">
            <a:xfrm>
              <a:off x="6445702"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5" name="Oval 654"/>
            <p:cNvSpPr>
              <a:spLocks noChangeArrowheads="1"/>
            </p:cNvSpPr>
            <p:nvPr userDrawn="1"/>
          </p:nvSpPr>
          <p:spPr bwMode="auto">
            <a:xfrm>
              <a:off x="6250038" y="282569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6" name="Oval 655"/>
            <p:cNvSpPr>
              <a:spLocks noChangeArrowheads="1"/>
            </p:cNvSpPr>
            <p:nvPr userDrawn="1"/>
          </p:nvSpPr>
          <p:spPr bwMode="auto">
            <a:xfrm>
              <a:off x="6540792"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7" name="Oval 656"/>
            <p:cNvSpPr>
              <a:spLocks noChangeArrowheads="1"/>
            </p:cNvSpPr>
            <p:nvPr userDrawn="1"/>
          </p:nvSpPr>
          <p:spPr bwMode="auto">
            <a:xfrm>
              <a:off x="6635881"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8" name="Oval 657"/>
            <p:cNvSpPr>
              <a:spLocks noChangeArrowheads="1"/>
            </p:cNvSpPr>
            <p:nvPr userDrawn="1"/>
          </p:nvSpPr>
          <p:spPr bwMode="auto">
            <a:xfrm>
              <a:off x="6734628"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9" name="Oval 658"/>
            <p:cNvSpPr>
              <a:spLocks noChangeArrowheads="1"/>
            </p:cNvSpPr>
            <p:nvPr userDrawn="1"/>
          </p:nvSpPr>
          <p:spPr bwMode="auto">
            <a:xfrm>
              <a:off x="6829717"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0" name="Oval 659"/>
            <p:cNvSpPr>
              <a:spLocks noChangeArrowheads="1"/>
            </p:cNvSpPr>
            <p:nvPr userDrawn="1"/>
          </p:nvSpPr>
          <p:spPr bwMode="auto">
            <a:xfrm>
              <a:off x="6928464" y="282569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1" name="Oval 660"/>
            <p:cNvSpPr>
              <a:spLocks noChangeArrowheads="1"/>
            </p:cNvSpPr>
            <p:nvPr userDrawn="1"/>
          </p:nvSpPr>
          <p:spPr bwMode="auto">
            <a:xfrm>
              <a:off x="7023553" y="282569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2" name="Oval 661"/>
            <p:cNvSpPr>
              <a:spLocks noChangeArrowheads="1"/>
            </p:cNvSpPr>
            <p:nvPr userDrawn="1"/>
          </p:nvSpPr>
          <p:spPr bwMode="auto">
            <a:xfrm>
              <a:off x="7118643"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3" name="Oval 662"/>
            <p:cNvSpPr>
              <a:spLocks noChangeArrowheads="1"/>
            </p:cNvSpPr>
            <p:nvPr userDrawn="1"/>
          </p:nvSpPr>
          <p:spPr bwMode="auto">
            <a:xfrm>
              <a:off x="6445702"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4" name="Oval 663"/>
            <p:cNvSpPr>
              <a:spLocks noChangeArrowheads="1"/>
            </p:cNvSpPr>
            <p:nvPr userDrawn="1"/>
          </p:nvSpPr>
          <p:spPr bwMode="auto">
            <a:xfrm>
              <a:off x="6540792"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5" name="Oval 664"/>
            <p:cNvSpPr>
              <a:spLocks noChangeArrowheads="1"/>
            </p:cNvSpPr>
            <p:nvPr userDrawn="1"/>
          </p:nvSpPr>
          <p:spPr bwMode="auto">
            <a:xfrm>
              <a:off x="6635881"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6" name="Oval 665"/>
            <p:cNvSpPr>
              <a:spLocks noChangeArrowheads="1"/>
            </p:cNvSpPr>
            <p:nvPr userDrawn="1"/>
          </p:nvSpPr>
          <p:spPr bwMode="auto">
            <a:xfrm>
              <a:off x="6734628"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7" name="Oval 666"/>
            <p:cNvSpPr>
              <a:spLocks noChangeArrowheads="1"/>
            </p:cNvSpPr>
            <p:nvPr userDrawn="1"/>
          </p:nvSpPr>
          <p:spPr bwMode="auto">
            <a:xfrm>
              <a:off x="6829717"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8" name="Oval 667"/>
            <p:cNvSpPr>
              <a:spLocks noChangeArrowheads="1"/>
            </p:cNvSpPr>
            <p:nvPr userDrawn="1"/>
          </p:nvSpPr>
          <p:spPr bwMode="auto">
            <a:xfrm>
              <a:off x="6928464" y="2924442"/>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9" name="Oval 668"/>
            <p:cNvSpPr>
              <a:spLocks noChangeArrowheads="1"/>
            </p:cNvSpPr>
            <p:nvPr userDrawn="1"/>
          </p:nvSpPr>
          <p:spPr bwMode="auto">
            <a:xfrm>
              <a:off x="7023553" y="2924442"/>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0" name="Oval 669"/>
            <p:cNvSpPr>
              <a:spLocks noChangeArrowheads="1"/>
            </p:cNvSpPr>
            <p:nvPr userDrawn="1"/>
          </p:nvSpPr>
          <p:spPr bwMode="auto">
            <a:xfrm>
              <a:off x="7118643"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1" name="Oval 670"/>
            <p:cNvSpPr>
              <a:spLocks noChangeArrowheads="1"/>
            </p:cNvSpPr>
            <p:nvPr userDrawn="1"/>
          </p:nvSpPr>
          <p:spPr bwMode="auto">
            <a:xfrm>
              <a:off x="6540792"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2" name="Oval 671"/>
            <p:cNvSpPr>
              <a:spLocks noChangeArrowheads="1"/>
            </p:cNvSpPr>
            <p:nvPr userDrawn="1"/>
          </p:nvSpPr>
          <p:spPr bwMode="auto">
            <a:xfrm>
              <a:off x="6635881"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3" name="Oval 672"/>
            <p:cNvSpPr>
              <a:spLocks noChangeArrowheads="1"/>
            </p:cNvSpPr>
            <p:nvPr userDrawn="1"/>
          </p:nvSpPr>
          <p:spPr bwMode="auto">
            <a:xfrm>
              <a:off x="6734628"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4" name="Oval 673"/>
            <p:cNvSpPr>
              <a:spLocks noChangeArrowheads="1"/>
            </p:cNvSpPr>
            <p:nvPr userDrawn="1"/>
          </p:nvSpPr>
          <p:spPr bwMode="auto">
            <a:xfrm>
              <a:off x="6829717"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5" name="Oval 674"/>
            <p:cNvSpPr>
              <a:spLocks noChangeArrowheads="1"/>
            </p:cNvSpPr>
            <p:nvPr userDrawn="1"/>
          </p:nvSpPr>
          <p:spPr bwMode="auto">
            <a:xfrm>
              <a:off x="6928464" y="30195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6" name="Oval 675"/>
            <p:cNvSpPr>
              <a:spLocks noChangeArrowheads="1"/>
            </p:cNvSpPr>
            <p:nvPr userDrawn="1"/>
          </p:nvSpPr>
          <p:spPr bwMode="auto">
            <a:xfrm>
              <a:off x="7023553" y="30195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7" name="Oval 676"/>
            <p:cNvSpPr>
              <a:spLocks noChangeArrowheads="1"/>
            </p:cNvSpPr>
            <p:nvPr userDrawn="1"/>
          </p:nvSpPr>
          <p:spPr bwMode="auto">
            <a:xfrm>
              <a:off x="7118643"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8" name="Oval 677"/>
            <p:cNvSpPr>
              <a:spLocks noChangeArrowheads="1"/>
            </p:cNvSpPr>
            <p:nvPr userDrawn="1"/>
          </p:nvSpPr>
          <p:spPr bwMode="auto">
            <a:xfrm>
              <a:off x="7219218"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9" name="Oval 678"/>
            <p:cNvSpPr>
              <a:spLocks noChangeArrowheads="1"/>
            </p:cNvSpPr>
            <p:nvPr userDrawn="1"/>
          </p:nvSpPr>
          <p:spPr bwMode="auto">
            <a:xfrm>
              <a:off x="7314307"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0" name="Oval 679"/>
            <p:cNvSpPr>
              <a:spLocks noChangeArrowheads="1"/>
            </p:cNvSpPr>
            <p:nvPr userDrawn="1"/>
          </p:nvSpPr>
          <p:spPr bwMode="auto">
            <a:xfrm>
              <a:off x="6151291"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1" name="Oval 680"/>
            <p:cNvSpPr>
              <a:spLocks noChangeArrowheads="1"/>
            </p:cNvSpPr>
            <p:nvPr userDrawn="1"/>
          </p:nvSpPr>
          <p:spPr bwMode="auto">
            <a:xfrm>
              <a:off x="6250038"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2" name="Oval 681"/>
            <p:cNvSpPr>
              <a:spLocks noChangeArrowheads="1"/>
            </p:cNvSpPr>
            <p:nvPr userDrawn="1"/>
          </p:nvSpPr>
          <p:spPr bwMode="auto">
            <a:xfrm>
              <a:off x="6345127"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3" name="Oval 682"/>
            <p:cNvSpPr>
              <a:spLocks noChangeArrowheads="1"/>
            </p:cNvSpPr>
            <p:nvPr userDrawn="1"/>
          </p:nvSpPr>
          <p:spPr bwMode="auto">
            <a:xfrm>
              <a:off x="6445702"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4" name="Oval 683"/>
            <p:cNvSpPr>
              <a:spLocks noChangeArrowheads="1"/>
            </p:cNvSpPr>
            <p:nvPr userDrawn="1"/>
          </p:nvSpPr>
          <p:spPr bwMode="auto">
            <a:xfrm>
              <a:off x="6540792"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5" name="Oval 684"/>
            <p:cNvSpPr>
              <a:spLocks noChangeArrowheads="1"/>
            </p:cNvSpPr>
            <p:nvPr userDrawn="1"/>
          </p:nvSpPr>
          <p:spPr bwMode="auto">
            <a:xfrm>
              <a:off x="6635881"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6" name="Oval 685"/>
            <p:cNvSpPr>
              <a:spLocks noChangeArrowheads="1"/>
            </p:cNvSpPr>
            <p:nvPr userDrawn="1"/>
          </p:nvSpPr>
          <p:spPr bwMode="auto">
            <a:xfrm>
              <a:off x="6734628"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7" name="Oval 686"/>
            <p:cNvSpPr>
              <a:spLocks noChangeArrowheads="1"/>
            </p:cNvSpPr>
            <p:nvPr userDrawn="1"/>
          </p:nvSpPr>
          <p:spPr bwMode="auto">
            <a:xfrm>
              <a:off x="6829717"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8" name="Oval 687"/>
            <p:cNvSpPr>
              <a:spLocks noChangeArrowheads="1"/>
            </p:cNvSpPr>
            <p:nvPr userDrawn="1"/>
          </p:nvSpPr>
          <p:spPr bwMode="auto">
            <a:xfrm>
              <a:off x="6928464"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9" name="Oval 688"/>
            <p:cNvSpPr>
              <a:spLocks noChangeArrowheads="1"/>
            </p:cNvSpPr>
            <p:nvPr userDrawn="1"/>
          </p:nvSpPr>
          <p:spPr bwMode="auto">
            <a:xfrm>
              <a:off x="7023553"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0" name="Oval 689"/>
            <p:cNvSpPr>
              <a:spLocks noChangeArrowheads="1"/>
            </p:cNvSpPr>
            <p:nvPr userDrawn="1"/>
          </p:nvSpPr>
          <p:spPr bwMode="auto">
            <a:xfrm>
              <a:off x="7118643"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1" name="Oval 690"/>
            <p:cNvSpPr>
              <a:spLocks noChangeArrowheads="1"/>
            </p:cNvSpPr>
            <p:nvPr userDrawn="1"/>
          </p:nvSpPr>
          <p:spPr bwMode="auto">
            <a:xfrm>
              <a:off x="7219218"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2" name="Oval 691"/>
            <p:cNvSpPr>
              <a:spLocks noChangeArrowheads="1"/>
            </p:cNvSpPr>
            <p:nvPr userDrawn="1"/>
          </p:nvSpPr>
          <p:spPr bwMode="auto">
            <a:xfrm>
              <a:off x="7314307"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3" name="Oval 692"/>
            <p:cNvSpPr>
              <a:spLocks noChangeArrowheads="1"/>
            </p:cNvSpPr>
            <p:nvPr userDrawn="1"/>
          </p:nvSpPr>
          <p:spPr bwMode="auto">
            <a:xfrm>
              <a:off x="7413054"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4" name="Oval 693"/>
            <p:cNvSpPr>
              <a:spLocks noChangeArrowheads="1"/>
            </p:cNvSpPr>
            <p:nvPr userDrawn="1"/>
          </p:nvSpPr>
          <p:spPr bwMode="auto">
            <a:xfrm>
              <a:off x="7508144"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5" name="Oval 694"/>
            <p:cNvSpPr>
              <a:spLocks noChangeArrowheads="1"/>
            </p:cNvSpPr>
            <p:nvPr userDrawn="1"/>
          </p:nvSpPr>
          <p:spPr bwMode="auto">
            <a:xfrm>
              <a:off x="7895816"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6" name="Oval 695"/>
            <p:cNvSpPr>
              <a:spLocks noChangeArrowheads="1"/>
            </p:cNvSpPr>
            <p:nvPr userDrawn="1"/>
          </p:nvSpPr>
          <p:spPr bwMode="auto">
            <a:xfrm>
              <a:off x="7990905"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7" name="Oval 696"/>
            <p:cNvSpPr>
              <a:spLocks noChangeArrowheads="1"/>
            </p:cNvSpPr>
            <p:nvPr userDrawn="1"/>
          </p:nvSpPr>
          <p:spPr bwMode="auto">
            <a:xfrm>
              <a:off x="8085995"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8" name="Oval 697"/>
            <p:cNvSpPr>
              <a:spLocks noChangeArrowheads="1"/>
            </p:cNvSpPr>
            <p:nvPr userDrawn="1"/>
          </p:nvSpPr>
          <p:spPr bwMode="auto">
            <a:xfrm>
              <a:off x="8186570"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9" name="Oval 698"/>
            <p:cNvSpPr>
              <a:spLocks noChangeArrowheads="1"/>
            </p:cNvSpPr>
            <p:nvPr userDrawn="1"/>
          </p:nvSpPr>
          <p:spPr bwMode="auto">
            <a:xfrm>
              <a:off x="8281659"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0" name="Oval 699"/>
            <p:cNvSpPr>
              <a:spLocks noChangeArrowheads="1"/>
            </p:cNvSpPr>
            <p:nvPr userDrawn="1"/>
          </p:nvSpPr>
          <p:spPr bwMode="auto">
            <a:xfrm>
              <a:off x="8669332"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1" name="Oval 700"/>
            <p:cNvSpPr>
              <a:spLocks noChangeArrowheads="1"/>
            </p:cNvSpPr>
            <p:nvPr userDrawn="1"/>
          </p:nvSpPr>
          <p:spPr bwMode="auto">
            <a:xfrm>
              <a:off x="8764421"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2" name="Oval 701"/>
            <p:cNvSpPr>
              <a:spLocks noChangeArrowheads="1"/>
            </p:cNvSpPr>
            <p:nvPr userDrawn="1"/>
          </p:nvSpPr>
          <p:spPr bwMode="auto">
            <a:xfrm>
              <a:off x="8863168"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3" name="Oval 702"/>
            <p:cNvSpPr>
              <a:spLocks noChangeArrowheads="1"/>
            </p:cNvSpPr>
            <p:nvPr userDrawn="1"/>
          </p:nvSpPr>
          <p:spPr bwMode="auto">
            <a:xfrm>
              <a:off x="8958257"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4" name="Oval 703"/>
            <p:cNvSpPr>
              <a:spLocks noChangeArrowheads="1"/>
            </p:cNvSpPr>
            <p:nvPr userDrawn="1"/>
          </p:nvSpPr>
          <p:spPr bwMode="auto">
            <a:xfrm>
              <a:off x="6151291"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5" name="Oval 704"/>
            <p:cNvSpPr>
              <a:spLocks noChangeArrowheads="1"/>
            </p:cNvSpPr>
            <p:nvPr userDrawn="1"/>
          </p:nvSpPr>
          <p:spPr bwMode="auto">
            <a:xfrm>
              <a:off x="6250038"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6" name="Oval 705"/>
            <p:cNvSpPr>
              <a:spLocks noChangeArrowheads="1"/>
            </p:cNvSpPr>
            <p:nvPr userDrawn="1"/>
          </p:nvSpPr>
          <p:spPr bwMode="auto">
            <a:xfrm>
              <a:off x="6345127"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7" name="Oval 706"/>
            <p:cNvSpPr>
              <a:spLocks noChangeArrowheads="1"/>
            </p:cNvSpPr>
            <p:nvPr userDrawn="1"/>
          </p:nvSpPr>
          <p:spPr bwMode="auto">
            <a:xfrm>
              <a:off x="644570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8" name="Oval 707"/>
            <p:cNvSpPr>
              <a:spLocks noChangeArrowheads="1"/>
            </p:cNvSpPr>
            <p:nvPr userDrawn="1"/>
          </p:nvSpPr>
          <p:spPr bwMode="auto">
            <a:xfrm>
              <a:off x="654079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9" name="Oval 708"/>
            <p:cNvSpPr>
              <a:spLocks noChangeArrowheads="1"/>
            </p:cNvSpPr>
            <p:nvPr userDrawn="1"/>
          </p:nvSpPr>
          <p:spPr bwMode="auto">
            <a:xfrm>
              <a:off x="6635881"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0" name="Oval 709"/>
            <p:cNvSpPr>
              <a:spLocks noChangeArrowheads="1"/>
            </p:cNvSpPr>
            <p:nvPr userDrawn="1"/>
          </p:nvSpPr>
          <p:spPr bwMode="auto">
            <a:xfrm>
              <a:off x="6734628"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1" name="Oval 710"/>
            <p:cNvSpPr>
              <a:spLocks noChangeArrowheads="1"/>
            </p:cNvSpPr>
            <p:nvPr userDrawn="1"/>
          </p:nvSpPr>
          <p:spPr bwMode="auto">
            <a:xfrm>
              <a:off x="6829717"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2" name="Oval 711"/>
            <p:cNvSpPr>
              <a:spLocks noChangeArrowheads="1"/>
            </p:cNvSpPr>
            <p:nvPr userDrawn="1"/>
          </p:nvSpPr>
          <p:spPr bwMode="auto">
            <a:xfrm>
              <a:off x="6928464"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3" name="Oval 712"/>
            <p:cNvSpPr>
              <a:spLocks noChangeArrowheads="1"/>
            </p:cNvSpPr>
            <p:nvPr userDrawn="1"/>
          </p:nvSpPr>
          <p:spPr bwMode="auto">
            <a:xfrm>
              <a:off x="7023553"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4" name="Oval 713"/>
            <p:cNvSpPr>
              <a:spLocks noChangeArrowheads="1"/>
            </p:cNvSpPr>
            <p:nvPr userDrawn="1"/>
          </p:nvSpPr>
          <p:spPr bwMode="auto">
            <a:xfrm>
              <a:off x="7118643"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5" name="Oval 714"/>
            <p:cNvSpPr>
              <a:spLocks noChangeArrowheads="1"/>
            </p:cNvSpPr>
            <p:nvPr userDrawn="1"/>
          </p:nvSpPr>
          <p:spPr bwMode="auto">
            <a:xfrm>
              <a:off x="7219218"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6" name="Oval 715"/>
            <p:cNvSpPr>
              <a:spLocks noChangeArrowheads="1"/>
            </p:cNvSpPr>
            <p:nvPr userDrawn="1"/>
          </p:nvSpPr>
          <p:spPr bwMode="auto">
            <a:xfrm>
              <a:off x="7314307"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7" name="Oval 716"/>
            <p:cNvSpPr>
              <a:spLocks noChangeArrowheads="1"/>
            </p:cNvSpPr>
            <p:nvPr userDrawn="1"/>
          </p:nvSpPr>
          <p:spPr bwMode="auto">
            <a:xfrm>
              <a:off x="7413054"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8" name="Oval 717"/>
            <p:cNvSpPr>
              <a:spLocks noChangeArrowheads="1"/>
            </p:cNvSpPr>
            <p:nvPr userDrawn="1"/>
          </p:nvSpPr>
          <p:spPr bwMode="auto">
            <a:xfrm>
              <a:off x="7508144"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9" name="Oval 718"/>
            <p:cNvSpPr>
              <a:spLocks noChangeArrowheads="1"/>
            </p:cNvSpPr>
            <p:nvPr userDrawn="1"/>
          </p:nvSpPr>
          <p:spPr bwMode="auto">
            <a:xfrm>
              <a:off x="7603233"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0" name="Oval 719"/>
            <p:cNvSpPr>
              <a:spLocks noChangeArrowheads="1"/>
            </p:cNvSpPr>
            <p:nvPr userDrawn="1"/>
          </p:nvSpPr>
          <p:spPr bwMode="auto">
            <a:xfrm>
              <a:off x="7701980"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1" name="Oval 720"/>
            <p:cNvSpPr>
              <a:spLocks noChangeArrowheads="1"/>
            </p:cNvSpPr>
            <p:nvPr userDrawn="1"/>
          </p:nvSpPr>
          <p:spPr bwMode="auto">
            <a:xfrm>
              <a:off x="7797069"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2" name="Oval 721"/>
            <p:cNvSpPr>
              <a:spLocks noChangeArrowheads="1"/>
            </p:cNvSpPr>
            <p:nvPr userDrawn="1"/>
          </p:nvSpPr>
          <p:spPr bwMode="auto">
            <a:xfrm>
              <a:off x="7895816"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3" name="Oval 722"/>
            <p:cNvSpPr>
              <a:spLocks noChangeArrowheads="1"/>
            </p:cNvSpPr>
            <p:nvPr userDrawn="1"/>
          </p:nvSpPr>
          <p:spPr bwMode="auto">
            <a:xfrm>
              <a:off x="7990905"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4" name="Oval 723"/>
            <p:cNvSpPr>
              <a:spLocks noChangeArrowheads="1"/>
            </p:cNvSpPr>
            <p:nvPr userDrawn="1"/>
          </p:nvSpPr>
          <p:spPr bwMode="auto">
            <a:xfrm>
              <a:off x="8085995"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5" name="Oval 724"/>
            <p:cNvSpPr>
              <a:spLocks noChangeArrowheads="1"/>
            </p:cNvSpPr>
            <p:nvPr userDrawn="1"/>
          </p:nvSpPr>
          <p:spPr bwMode="auto">
            <a:xfrm>
              <a:off x="8186570"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6" name="Oval 725"/>
            <p:cNvSpPr>
              <a:spLocks noChangeArrowheads="1"/>
            </p:cNvSpPr>
            <p:nvPr userDrawn="1"/>
          </p:nvSpPr>
          <p:spPr bwMode="auto">
            <a:xfrm>
              <a:off x="8281659"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7" name="Oval 726"/>
            <p:cNvSpPr>
              <a:spLocks noChangeArrowheads="1"/>
            </p:cNvSpPr>
            <p:nvPr userDrawn="1"/>
          </p:nvSpPr>
          <p:spPr bwMode="auto">
            <a:xfrm>
              <a:off x="8380406"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8" name="Oval 727"/>
            <p:cNvSpPr>
              <a:spLocks noChangeArrowheads="1"/>
            </p:cNvSpPr>
            <p:nvPr userDrawn="1"/>
          </p:nvSpPr>
          <p:spPr bwMode="auto">
            <a:xfrm>
              <a:off x="8475495"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9" name="Oval 728"/>
            <p:cNvSpPr>
              <a:spLocks noChangeArrowheads="1"/>
            </p:cNvSpPr>
            <p:nvPr userDrawn="1"/>
          </p:nvSpPr>
          <p:spPr bwMode="auto">
            <a:xfrm>
              <a:off x="8570585"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0" name="Oval 729"/>
            <p:cNvSpPr>
              <a:spLocks noChangeArrowheads="1"/>
            </p:cNvSpPr>
            <p:nvPr userDrawn="1"/>
          </p:nvSpPr>
          <p:spPr bwMode="auto">
            <a:xfrm>
              <a:off x="866933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1" name="Oval 730"/>
            <p:cNvSpPr>
              <a:spLocks noChangeArrowheads="1"/>
            </p:cNvSpPr>
            <p:nvPr userDrawn="1"/>
          </p:nvSpPr>
          <p:spPr bwMode="auto">
            <a:xfrm>
              <a:off x="8764421"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2" name="Oval 731"/>
            <p:cNvSpPr>
              <a:spLocks noChangeArrowheads="1"/>
            </p:cNvSpPr>
            <p:nvPr userDrawn="1"/>
          </p:nvSpPr>
          <p:spPr bwMode="auto">
            <a:xfrm>
              <a:off x="8863168"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3" name="Oval 732"/>
            <p:cNvSpPr>
              <a:spLocks noChangeArrowheads="1"/>
            </p:cNvSpPr>
            <p:nvPr userDrawn="1"/>
          </p:nvSpPr>
          <p:spPr bwMode="auto">
            <a:xfrm>
              <a:off x="8958257"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4" name="Oval 733"/>
            <p:cNvSpPr>
              <a:spLocks noChangeArrowheads="1"/>
            </p:cNvSpPr>
            <p:nvPr userDrawn="1"/>
          </p:nvSpPr>
          <p:spPr bwMode="auto">
            <a:xfrm>
              <a:off x="905883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5" name="Oval 734"/>
            <p:cNvSpPr>
              <a:spLocks noChangeArrowheads="1"/>
            </p:cNvSpPr>
            <p:nvPr userDrawn="1"/>
          </p:nvSpPr>
          <p:spPr bwMode="auto">
            <a:xfrm>
              <a:off x="915392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6" name="Oval 735"/>
            <p:cNvSpPr>
              <a:spLocks noChangeArrowheads="1"/>
            </p:cNvSpPr>
            <p:nvPr userDrawn="1"/>
          </p:nvSpPr>
          <p:spPr bwMode="auto">
            <a:xfrm>
              <a:off x="6056201"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7" name="Oval 736"/>
            <p:cNvSpPr>
              <a:spLocks noChangeArrowheads="1"/>
            </p:cNvSpPr>
            <p:nvPr userDrawn="1"/>
          </p:nvSpPr>
          <p:spPr bwMode="auto">
            <a:xfrm>
              <a:off x="6151291"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8" name="Oval 737"/>
            <p:cNvSpPr>
              <a:spLocks noChangeArrowheads="1"/>
            </p:cNvSpPr>
            <p:nvPr userDrawn="1"/>
          </p:nvSpPr>
          <p:spPr bwMode="auto">
            <a:xfrm>
              <a:off x="6250038"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9" name="Oval 738"/>
            <p:cNvSpPr>
              <a:spLocks noChangeArrowheads="1"/>
            </p:cNvSpPr>
            <p:nvPr userDrawn="1"/>
          </p:nvSpPr>
          <p:spPr bwMode="auto">
            <a:xfrm>
              <a:off x="6345127"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0" name="Oval 739"/>
            <p:cNvSpPr>
              <a:spLocks noChangeArrowheads="1"/>
            </p:cNvSpPr>
            <p:nvPr userDrawn="1"/>
          </p:nvSpPr>
          <p:spPr bwMode="auto">
            <a:xfrm>
              <a:off x="644570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1" name="Oval 740"/>
            <p:cNvSpPr>
              <a:spLocks noChangeArrowheads="1"/>
            </p:cNvSpPr>
            <p:nvPr userDrawn="1"/>
          </p:nvSpPr>
          <p:spPr bwMode="auto">
            <a:xfrm>
              <a:off x="654079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2" name="Oval 741"/>
            <p:cNvSpPr>
              <a:spLocks noChangeArrowheads="1"/>
            </p:cNvSpPr>
            <p:nvPr userDrawn="1"/>
          </p:nvSpPr>
          <p:spPr bwMode="auto">
            <a:xfrm>
              <a:off x="6635881"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3" name="Oval 742"/>
            <p:cNvSpPr>
              <a:spLocks noChangeArrowheads="1"/>
            </p:cNvSpPr>
            <p:nvPr userDrawn="1"/>
          </p:nvSpPr>
          <p:spPr bwMode="auto">
            <a:xfrm>
              <a:off x="6734628"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4" name="Oval 743"/>
            <p:cNvSpPr>
              <a:spLocks noChangeArrowheads="1"/>
            </p:cNvSpPr>
            <p:nvPr userDrawn="1"/>
          </p:nvSpPr>
          <p:spPr bwMode="auto">
            <a:xfrm>
              <a:off x="6829717"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5" name="Oval 744"/>
            <p:cNvSpPr>
              <a:spLocks noChangeArrowheads="1"/>
            </p:cNvSpPr>
            <p:nvPr userDrawn="1"/>
          </p:nvSpPr>
          <p:spPr bwMode="auto">
            <a:xfrm>
              <a:off x="6928464"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6" name="Oval 745"/>
            <p:cNvSpPr>
              <a:spLocks noChangeArrowheads="1"/>
            </p:cNvSpPr>
            <p:nvPr userDrawn="1"/>
          </p:nvSpPr>
          <p:spPr bwMode="auto">
            <a:xfrm>
              <a:off x="7023553"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7" name="Oval 746"/>
            <p:cNvSpPr>
              <a:spLocks noChangeArrowheads="1"/>
            </p:cNvSpPr>
            <p:nvPr userDrawn="1"/>
          </p:nvSpPr>
          <p:spPr bwMode="auto">
            <a:xfrm>
              <a:off x="7118643"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8" name="Oval 747"/>
            <p:cNvSpPr>
              <a:spLocks noChangeArrowheads="1"/>
            </p:cNvSpPr>
            <p:nvPr userDrawn="1"/>
          </p:nvSpPr>
          <p:spPr bwMode="auto">
            <a:xfrm>
              <a:off x="7219218"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9" name="Oval 748"/>
            <p:cNvSpPr>
              <a:spLocks noChangeArrowheads="1"/>
            </p:cNvSpPr>
            <p:nvPr userDrawn="1"/>
          </p:nvSpPr>
          <p:spPr bwMode="auto">
            <a:xfrm>
              <a:off x="7314307"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0" name="Oval 749"/>
            <p:cNvSpPr>
              <a:spLocks noChangeArrowheads="1"/>
            </p:cNvSpPr>
            <p:nvPr userDrawn="1"/>
          </p:nvSpPr>
          <p:spPr bwMode="auto">
            <a:xfrm>
              <a:off x="7413054"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1" name="Oval 750"/>
            <p:cNvSpPr>
              <a:spLocks noChangeArrowheads="1"/>
            </p:cNvSpPr>
            <p:nvPr userDrawn="1"/>
          </p:nvSpPr>
          <p:spPr bwMode="auto">
            <a:xfrm>
              <a:off x="7508144"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2" name="Oval 751"/>
            <p:cNvSpPr>
              <a:spLocks noChangeArrowheads="1"/>
            </p:cNvSpPr>
            <p:nvPr userDrawn="1"/>
          </p:nvSpPr>
          <p:spPr bwMode="auto">
            <a:xfrm>
              <a:off x="7603233"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3" name="Oval 752"/>
            <p:cNvSpPr>
              <a:spLocks noChangeArrowheads="1"/>
            </p:cNvSpPr>
            <p:nvPr userDrawn="1"/>
          </p:nvSpPr>
          <p:spPr bwMode="auto">
            <a:xfrm>
              <a:off x="7701980"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4" name="Oval 753"/>
            <p:cNvSpPr>
              <a:spLocks noChangeArrowheads="1"/>
            </p:cNvSpPr>
            <p:nvPr userDrawn="1"/>
          </p:nvSpPr>
          <p:spPr bwMode="auto">
            <a:xfrm>
              <a:off x="7797069"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5" name="Oval 754"/>
            <p:cNvSpPr>
              <a:spLocks noChangeArrowheads="1"/>
            </p:cNvSpPr>
            <p:nvPr userDrawn="1"/>
          </p:nvSpPr>
          <p:spPr bwMode="auto">
            <a:xfrm>
              <a:off x="7895816"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6" name="Oval 755"/>
            <p:cNvSpPr>
              <a:spLocks noChangeArrowheads="1"/>
            </p:cNvSpPr>
            <p:nvPr userDrawn="1"/>
          </p:nvSpPr>
          <p:spPr bwMode="auto">
            <a:xfrm>
              <a:off x="7990905"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7" name="Oval 756"/>
            <p:cNvSpPr>
              <a:spLocks noChangeArrowheads="1"/>
            </p:cNvSpPr>
            <p:nvPr userDrawn="1"/>
          </p:nvSpPr>
          <p:spPr bwMode="auto">
            <a:xfrm>
              <a:off x="8085995"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8" name="Oval 757"/>
            <p:cNvSpPr>
              <a:spLocks noChangeArrowheads="1"/>
            </p:cNvSpPr>
            <p:nvPr userDrawn="1"/>
          </p:nvSpPr>
          <p:spPr bwMode="auto">
            <a:xfrm>
              <a:off x="8186570"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9" name="Oval 758"/>
            <p:cNvSpPr>
              <a:spLocks noChangeArrowheads="1"/>
            </p:cNvSpPr>
            <p:nvPr userDrawn="1"/>
          </p:nvSpPr>
          <p:spPr bwMode="auto">
            <a:xfrm>
              <a:off x="8281659"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0" name="Oval 759"/>
            <p:cNvSpPr>
              <a:spLocks noChangeArrowheads="1"/>
            </p:cNvSpPr>
            <p:nvPr userDrawn="1"/>
          </p:nvSpPr>
          <p:spPr bwMode="auto">
            <a:xfrm>
              <a:off x="8380406"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1" name="Oval 760"/>
            <p:cNvSpPr>
              <a:spLocks noChangeArrowheads="1"/>
            </p:cNvSpPr>
            <p:nvPr userDrawn="1"/>
          </p:nvSpPr>
          <p:spPr bwMode="auto">
            <a:xfrm>
              <a:off x="8475495"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2" name="Oval 761"/>
            <p:cNvSpPr>
              <a:spLocks noChangeArrowheads="1"/>
            </p:cNvSpPr>
            <p:nvPr userDrawn="1"/>
          </p:nvSpPr>
          <p:spPr bwMode="auto">
            <a:xfrm>
              <a:off x="8570585"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3" name="Oval 762"/>
            <p:cNvSpPr>
              <a:spLocks noChangeArrowheads="1"/>
            </p:cNvSpPr>
            <p:nvPr userDrawn="1"/>
          </p:nvSpPr>
          <p:spPr bwMode="auto">
            <a:xfrm>
              <a:off x="866933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4" name="Oval 763"/>
            <p:cNvSpPr>
              <a:spLocks noChangeArrowheads="1"/>
            </p:cNvSpPr>
            <p:nvPr userDrawn="1"/>
          </p:nvSpPr>
          <p:spPr bwMode="auto">
            <a:xfrm>
              <a:off x="8764421"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5" name="Oval 764"/>
            <p:cNvSpPr>
              <a:spLocks noChangeArrowheads="1"/>
            </p:cNvSpPr>
            <p:nvPr userDrawn="1"/>
          </p:nvSpPr>
          <p:spPr bwMode="auto">
            <a:xfrm>
              <a:off x="8863168"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6" name="Oval 765"/>
            <p:cNvSpPr>
              <a:spLocks noChangeArrowheads="1"/>
            </p:cNvSpPr>
            <p:nvPr userDrawn="1"/>
          </p:nvSpPr>
          <p:spPr bwMode="auto">
            <a:xfrm>
              <a:off x="8958257"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7" name="Oval 766"/>
            <p:cNvSpPr>
              <a:spLocks noChangeArrowheads="1"/>
            </p:cNvSpPr>
            <p:nvPr userDrawn="1"/>
          </p:nvSpPr>
          <p:spPr bwMode="auto">
            <a:xfrm>
              <a:off x="905883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8" name="Oval 767"/>
            <p:cNvSpPr>
              <a:spLocks noChangeArrowheads="1"/>
            </p:cNvSpPr>
            <p:nvPr userDrawn="1"/>
          </p:nvSpPr>
          <p:spPr bwMode="auto">
            <a:xfrm>
              <a:off x="915392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9" name="Oval 768"/>
            <p:cNvSpPr>
              <a:spLocks noChangeArrowheads="1"/>
            </p:cNvSpPr>
            <p:nvPr userDrawn="1"/>
          </p:nvSpPr>
          <p:spPr bwMode="auto">
            <a:xfrm>
              <a:off x="596111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0" name="Oval 769"/>
            <p:cNvSpPr>
              <a:spLocks noChangeArrowheads="1"/>
            </p:cNvSpPr>
            <p:nvPr userDrawn="1"/>
          </p:nvSpPr>
          <p:spPr bwMode="auto">
            <a:xfrm>
              <a:off x="6056201"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1" name="Oval 770"/>
            <p:cNvSpPr>
              <a:spLocks noChangeArrowheads="1"/>
            </p:cNvSpPr>
            <p:nvPr userDrawn="1"/>
          </p:nvSpPr>
          <p:spPr bwMode="auto">
            <a:xfrm>
              <a:off x="6151291"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2" name="Oval 771"/>
            <p:cNvSpPr>
              <a:spLocks noChangeArrowheads="1"/>
            </p:cNvSpPr>
            <p:nvPr userDrawn="1"/>
          </p:nvSpPr>
          <p:spPr bwMode="auto">
            <a:xfrm>
              <a:off x="6250038"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3" name="Oval 772"/>
            <p:cNvSpPr>
              <a:spLocks noChangeArrowheads="1"/>
            </p:cNvSpPr>
            <p:nvPr userDrawn="1"/>
          </p:nvSpPr>
          <p:spPr bwMode="auto">
            <a:xfrm>
              <a:off x="6345127"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4" name="Oval 773"/>
            <p:cNvSpPr>
              <a:spLocks noChangeArrowheads="1"/>
            </p:cNvSpPr>
            <p:nvPr userDrawn="1"/>
          </p:nvSpPr>
          <p:spPr bwMode="auto">
            <a:xfrm>
              <a:off x="644570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5" name="Oval 774"/>
            <p:cNvSpPr>
              <a:spLocks noChangeArrowheads="1"/>
            </p:cNvSpPr>
            <p:nvPr userDrawn="1"/>
          </p:nvSpPr>
          <p:spPr bwMode="auto">
            <a:xfrm>
              <a:off x="654079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6" name="Oval 775"/>
            <p:cNvSpPr>
              <a:spLocks noChangeArrowheads="1"/>
            </p:cNvSpPr>
            <p:nvPr userDrawn="1"/>
          </p:nvSpPr>
          <p:spPr bwMode="auto">
            <a:xfrm>
              <a:off x="6635881"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7" name="Oval 776"/>
            <p:cNvSpPr>
              <a:spLocks noChangeArrowheads="1"/>
            </p:cNvSpPr>
            <p:nvPr userDrawn="1"/>
          </p:nvSpPr>
          <p:spPr bwMode="auto">
            <a:xfrm>
              <a:off x="6734628"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8" name="Oval 777"/>
            <p:cNvSpPr>
              <a:spLocks noChangeArrowheads="1"/>
            </p:cNvSpPr>
            <p:nvPr userDrawn="1"/>
          </p:nvSpPr>
          <p:spPr bwMode="auto">
            <a:xfrm>
              <a:off x="6829717"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9" name="Oval 778"/>
            <p:cNvSpPr>
              <a:spLocks noChangeArrowheads="1"/>
            </p:cNvSpPr>
            <p:nvPr userDrawn="1"/>
          </p:nvSpPr>
          <p:spPr bwMode="auto">
            <a:xfrm>
              <a:off x="6928464"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0" name="Oval 779"/>
            <p:cNvSpPr>
              <a:spLocks noChangeArrowheads="1"/>
            </p:cNvSpPr>
            <p:nvPr userDrawn="1"/>
          </p:nvSpPr>
          <p:spPr bwMode="auto">
            <a:xfrm>
              <a:off x="7023553"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1" name="Oval 780"/>
            <p:cNvSpPr>
              <a:spLocks noChangeArrowheads="1"/>
            </p:cNvSpPr>
            <p:nvPr userDrawn="1"/>
          </p:nvSpPr>
          <p:spPr bwMode="auto">
            <a:xfrm>
              <a:off x="7118643"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2" name="Oval 781"/>
            <p:cNvSpPr>
              <a:spLocks noChangeArrowheads="1"/>
            </p:cNvSpPr>
            <p:nvPr userDrawn="1"/>
          </p:nvSpPr>
          <p:spPr bwMode="auto">
            <a:xfrm>
              <a:off x="7219218"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3" name="Oval 782"/>
            <p:cNvSpPr>
              <a:spLocks noChangeArrowheads="1"/>
            </p:cNvSpPr>
            <p:nvPr userDrawn="1"/>
          </p:nvSpPr>
          <p:spPr bwMode="auto">
            <a:xfrm>
              <a:off x="7314307"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4" name="Oval 783"/>
            <p:cNvSpPr>
              <a:spLocks noChangeArrowheads="1"/>
            </p:cNvSpPr>
            <p:nvPr userDrawn="1"/>
          </p:nvSpPr>
          <p:spPr bwMode="auto">
            <a:xfrm>
              <a:off x="7413054"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5" name="Oval 784"/>
            <p:cNvSpPr>
              <a:spLocks noChangeArrowheads="1"/>
            </p:cNvSpPr>
            <p:nvPr userDrawn="1"/>
          </p:nvSpPr>
          <p:spPr bwMode="auto">
            <a:xfrm>
              <a:off x="7508144"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6" name="Oval 785"/>
            <p:cNvSpPr>
              <a:spLocks noChangeArrowheads="1"/>
            </p:cNvSpPr>
            <p:nvPr userDrawn="1"/>
          </p:nvSpPr>
          <p:spPr bwMode="auto">
            <a:xfrm>
              <a:off x="7603233"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7" name="Oval 786"/>
            <p:cNvSpPr>
              <a:spLocks noChangeArrowheads="1"/>
            </p:cNvSpPr>
            <p:nvPr userDrawn="1"/>
          </p:nvSpPr>
          <p:spPr bwMode="auto">
            <a:xfrm>
              <a:off x="7701980"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8" name="Oval 787"/>
            <p:cNvSpPr>
              <a:spLocks noChangeArrowheads="1"/>
            </p:cNvSpPr>
            <p:nvPr userDrawn="1"/>
          </p:nvSpPr>
          <p:spPr bwMode="auto">
            <a:xfrm>
              <a:off x="7797069"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9" name="Oval 788"/>
            <p:cNvSpPr>
              <a:spLocks noChangeArrowheads="1"/>
            </p:cNvSpPr>
            <p:nvPr userDrawn="1"/>
          </p:nvSpPr>
          <p:spPr bwMode="auto">
            <a:xfrm>
              <a:off x="7895816"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0" name="Oval 789"/>
            <p:cNvSpPr>
              <a:spLocks noChangeArrowheads="1"/>
            </p:cNvSpPr>
            <p:nvPr userDrawn="1"/>
          </p:nvSpPr>
          <p:spPr bwMode="auto">
            <a:xfrm>
              <a:off x="7990905"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1" name="Oval 790"/>
            <p:cNvSpPr>
              <a:spLocks noChangeArrowheads="1"/>
            </p:cNvSpPr>
            <p:nvPr userDrawn="1"/>
          </p:nvSpPr>
          <p:spPr bwMode="auto">
            <a:xfrm>
              <a:off x="8085995"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2" name="Oval 791"/>
            <p:cNvSpPr>
              <a:spLocks noChangeArrowheads="1"/>
            </p:cNvSpPr>
            <p:nvPr userDrawn="1"/>
          </p:nvSpPr>
          <p:spPr bwMode="auto">
            <a:xfrm>
              <a:off x="8186570"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3" name="Oval 792"/>
            <p:cNvSpPr>
              <a:spLocks noChangeArrowheads="1"/>
            </p:cNvSpPr>
            <p:nvPr userDrawn="1"/>
          </p:nvSpPr>
          <p:spPr bwMode="auto">
            <a:xfrm>
              <a:off x="8281659"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4" name="Oval 793"/>
            <p:cNvSpPr>
              <a:spLocks noChangeArrowheads="1"/>
            </p:cNvSpPr>
            <p:nvPr userDrawn="1"/>
          </p:nvSpPr>
          <p:spPr bwMode="auto">
            <a:xfrm>
              <a:off x="8380406"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5" name="Oval 794"/>
            <p:cNvSpPr>
              <a:spLocks noChangeArrowheads="1"/>
            </p:cNvSpPr>
            <p:nvPr userDrawn="1"/>
          </p:nvSpPr>
          <p:spPr bwMode="auto">
            <a:xfrm>
              <a:off x="8475495"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6" name="Oval 795"/>
            <p:cNvSpPr>
              <a:spLocks noChangeArrowheads="1"/>
            </p:cNvSpPr>
            <p:nvPr userDrawn="1"/>
          </p:nvSpPr>
          <p:spPr bwMode="auto">
            <a:xfrm>
              <a:off x="8570585"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7" name="Oval 796"/>
            <p:cNvSpPr>
              <a:spLocks noChangeArrowheads="1"/>
            </p:cNvSpPr>
            <p:nvPr userDrawn="1"/>
          </p:nvSpPr>
          <p:spPr bwMode="auto">
            <a:xfrm>
              <a:off x="866933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8" name="Oval 797"/>
            <p:cNvSpPr>
              <a:spLocks noChangeArrowheads="1"/>
            </p:cNvSpPr>
            <p:nvPr userDrawn="1"/>
          </p:nvSpPr>
          <p:spPr bwMode="auto">
            <a:xfrm>
              <a:off x="8764421"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9" name="Oval 798"/>
            <p:cNvSpPr>
              <a:spLocks noChangeArrowheads="1"/>
            </p:cNvSpPr>
            <p:nvPr userDrawn="1"/>
          </p:nvSpPr>
          <p:spPr bwMode="auto">
            <a:xfrm>
              <a:off x="8863168"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0" name="Oval 799"/>
            <p:cNvSpPr>
              <a:spLocks noChangeArrowheads="1"/>
            </p:cNvSpPr>
            <p:nvPr userDrawn="1"/>
          </p:nvSpPr>
          <p:spPr bwMode="auto">
            <a:xfrm>
              <a:off x="8958257"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1" name="Oval 800"/>
            <p:cNvSpPr>
              <a:spLocks noChangeArrowheads="1"/>
            </p:cNvSpPr>
            <p:nvPr userDrawn="1"/>
          </p:nvSpPr>
          <p:spPr bwMode="auto">
            <a:xfrm>
              <a:off x="915392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2" name="Oval 801"/>
            <p:cNvSpPr>
              <a:spLocks noChangeArrowheads="1"/>
            </p:cNvSpPr>
            <p:nvPr userDrawn="1"/>
          </p:nvSpPr>
          <p:spPr bwMode="auto">
            <a:xfrm>
              <a:off x="5961112"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3" name="Oval 802"/>
            <p:cNvSpPr>
              <a:spLocks noChangeArrowheads="1"/>
            </p:cNvSpPr>
            <p:nvPr userDrawn="1"/>
          </p:nvSpPr>
          <p:spPr bwMode="auto">
            <a:xfrm>
              <a:off x="605620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4" name="Oval 803"/>
            <p:cNvSpPr>
              <a:spLocks noChangeArrowheads="1"/>
            </p:cNvSpPr>
            <p:nvPr userDrawn="1"/>
          </p:nvSpPr>
          <p:spPr bwMode="auto">
            <a:xfrm>
              <a:off x="615129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5" name="Oval 804"/>
            <p:cNvSpPr>
              <a:spLocks noChangeArrowheads="1"/>
            </p:cNvSpPr>
            <p:nvPr userDrawn="1"/>
          </p:nvSpPr>
          <p:spPr bwMode="auto">
            <a:xfrm>
              <a:off x="6250038"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6" name="Oval 805"/>
            <p:cNvSpPr>
              <a:spLocks noChangeArrowheads="1"/>
            </p:cNvSpPr>
            <p:nvPr userDrawn="1"/>
          </p:nvSpPr>
          <p:spPr bwMode="auto">
            <a:xfrm>
              <a:off x="6345127"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7" name="Oval 806"/>
            <p:cNvSpPr>
              <a:spLocks noChangeArrowheads="1"/>
            </p:cNvSpPr>
            <p:nvPr userDrawn="1"/>
          </p:nvSpPr>
          <p:spPr bwMode="auto">
            <a:xfrm>
              <a:off x="6445702"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8" name="Oval 807"/>
            <p:cNvSpPr>
              <a:spLocks noChangeArrowheads="1"/>
            </p:cNvSpPr>
            <p:nvPr userDrawn="1"/>
          </p:nvSpPr>
          <p:spPr bwMode="auto">
            <a:xfrm>
              <a:off x="6540792"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9" name="Oval 808"/>
            <p:cNvSpPr>
              <a:spLocks noChangeArrowheads="1"/>
            </p:cNvSpPr>
            <p:nvPr userDrawn="1"/>
          </p:nvSpPr>
          <p:spPr bwMode="auto">
            <a:xfrm>
              <a:off x="663588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0" name="Oval 809"/>
            <p:cNvSpPr>
              <a:spLocks noChangeArrowheads="1"/>
            </p:cNvSpPr>
            <p:nvPr userDrawn="1"/>
          </p:nvSpPr>
          <p:spPr bwMode="auto">
            <a:xfrm>
              <a:off x="6734628"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1" name="Oval 810"/>
            <p:cNvSpPr>
              <a:spLocks noChangeArrowheads="1"/>
            </p:cNvSpPr>
            <p:nvPr userDrawn="1"/>
          </p:nvSpPr>
          <p:spPr bwMode="auto">
            <a:xfrm>
              <a:off x="6829717"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2" name="Oval 812"/>
            <p:cNvSpPr>
              <a:spLocks noChangeArrowheads="1"/>
            </p:cNvSpPr>
            <p:nvPr userDrawn="1"/>
          </p:nvSpPr>
          <p:spPr bwMode="auto">
            <a:xfrm>
              <a:off x="6928463"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3" name="Oval 813"/>
            <p:cNvSpPr>
              <a:spLocks noChangeArrowheads="1"/>
            </p:cNvSpPr>
            <p:nvPr userDrawn="1"/>
          </p:nvSpPr>
          <p:spPr bwMode="auto">
            <a:xfrm>
              <a:off x="7023553"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4" name="Oval 814"/>
            <p:cNvSpPr>
              <a:spLocks noChangeArrowheads="1"/>
            </p:cNvSpPr>
            <p:nvPr userDrawn="1"/>
          </p:nvSpPr>
          <p:spPr bwMode="auto">
            <a:xfrm>
              <a:off x="7118642"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5" name="Oval 815"/>
            <p:cNvSpPr>
              <a:spLocks noChangeArrowheads="1"/>
            </p:cNvSpPr>
            <p:nvPr userDrawn="1"/>
          </p:nvSpPr>
          <p:spPr bwMode="auto">
            <a:xfrm>
              <a:off x="7219218"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6" name="Oval 816"/>
            <p:cNvSpPr>
              <a:spLocks noChangeArrowheads="1"/>
            </p:cNvSpPr>
            <p:nvPr userDrawn="1"/>
          </p:nvSpPr>
          <p:spPr bwMode="auto">
            <a:xfrm>
              <a:off x="7314308"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7" name="Oval 817"/>
            <p:cNvSpPr>
              <a:spLocks noChangeArrowheads="1"/>
            </p:cNvSpPr>
            <p:nvPr userDrawn="1"/>
          </p:nvSpPr>
          <p:spPr bwMode="auto">
            <a:xfrm>
              <a:off x="7413054"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8" name="Oval 818"/>
            <p:cNvSpPr>
              <a:spLocks noChangeArrowheads="1"/>
            </p:cNvSpPr>
            <p:nvPr userDrawn="1"/>
          </p:nvSpPr>
          <p:spPr bwMode="auto">
            <a:xfrm>
              <a:off x="7508144"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9" name="Oval 819"/>
            <p:cNvSpPr>
              <a:spLocks noChangeArrowheads="1"/>
            </p:cNvSpPr>
            <p:nvPr userDrawn="1"/>
          </p:nvSpPr>
          <p:spPr bwMode="auto">
            <a:xfrm>
              <a:off x="7603233"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0" name="Oval 820"/>
            <p:cNvSpPr>
              <a:spLocks noChangeArrowheads="1"/>
            </p:cNvSpPr>
            <p:nvPr userDrawn="1"/>
          </p:nvSpPr>
          <p:spPr bwMode="auto">
            <a:xfrm>
              <a:off x="7701980"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1" name="Oval 821"/>
            <p:cNvSpPr>
              <a:spLocks noChangeArrowheads="1"/>
            </p:cNvSpPr>
            <p:nvPr userDrawn="1"/>
          </p:nvSpPr>
          <p:spPr bwMode="auto">
            <a:xfrm>
              <a:off x="7797069"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2" name="Oval 822"/>
            <p:cNvSpPr>
              <a:spLocks noChangeArrowheads="1"/>
            </p:cNvSpPr>
            <p:nvPr userDrawn="1"/>
          </p:nvSpPr>
          <p:spPr bwMode="auto">
            <a:xfrm>
              <a:off x="7895816"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3" name="Oval 823"/>
            <p:cNvSpPr>
              <a:spLocks noChangeArrowheads="1"/>
            </p:cNvSpPr>
            <p:nvPr userDrawn="1"/>
          </p:nvSpPr>
          <p:spPr bwMode="auto">
            <a:xfrm>
              <a:off x="7990905"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4" name="Oval 824"/>
            <p:cNvSpPr>
              <a:spLocks noChangeArrowheads="1"/>
            </p:cNvSpPr>
            <p:nvPr userDrawn="1"/>
          </p:nvSpPr>
          <p:spPr bwMode="auto">
            <a:xfrm>
              <a:off x="8085995"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5" name="Oval 825"/>
            <p:cNvSpPr>
              <a:spLocks noChangeArrowheads="1"/>
            </p:cNvSpPr>
            <p:nvPr userDrawn="1"/>
          </p:nvSpPr>
          <p:spPr bwMode="auto">
            <a:xfrm>
              <a:off x="8186570"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6" name="Oval 826"/>
            <p:cNvSpPr>
              <a:spLocks noChangeArrowheads="1"/>
            </p:cNvSpPr>
            <p:nvPr userDrawn="1"/>
          </p:nvSpPr>
          <p:spPr bwMode="auto">
            <a:xfrm>
              <a:off x="8281659"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7" name="Oval 827"/>
            <p:cNvSpPr>
              <a:spLocks noChangeArrowheads="1"/>
            </p:cNvSpPr>
            <p:nvPr userDrawn="1"/>
          </p:nvSpPr>
          <p:spPr bwMode="auto">
            <a:xfrm>
              <a:off x="8380406"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8" name="Oval 828"/>
            <p:cNvSpPr>
              <a:spLocks noChangeArrowheads="1"/>
            </p:cNvSpPr>
            <p:nvPr userDrawn="1"/>
          </p:nvSpPr>
          <p:spPr bwMode="auto">
            <a:xfrm>
              <a:off x="8475495"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9" name="Oval 829"/>
            <p:cNvSpPr>
              <a:spLocks noChangeArrowheads="1"/>
            </p:cNvSpPr>
            <p:nvPr userDrawn="1"/>
          </p:nvSpPr>
          <p:spPr bwMode="auto">
            <a:xfrm>
              <a:off x="8570585"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0" name="Oval 830"/>
            <p:cNvSpPr>
              <a:spLocks noChangeArrowheads="1"/>
            </p:cNvSpPr>
            <p:nvPr userDrawn="1"/>
          </p:nvSpPr>
          <p:spPr bwMode="auto">
            <a:xfrm>
              <a:off x="866933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1" name="Oval 831"/>
            <p:cNvSpPr>
              <a:spLocks noChangeArrowheads="1"/>
            </p:cNvSpPr>
            <p:nvPr userDrawn="1"/>
          </p:nvSpPr>
          <p:spPr bwMode="auto">
            <a:xfrm>
              <a:off x="876442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2" name="Oval 832"/>
            <p:cNvSpPr>
              <a:spLocks noChangeArrowheads="1"/>
            </p:cNvSpPr>
            <p:nvPr userDrawn="1"/>
          </p:nvSpPr>
          <p:spPr bwMode="auto">
            <a:xfrm>
              <a:off x="8863167"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3" name="Oval 833"/>
            <p:cNvSpPr>
              <a:spLocks noChangeArrowheads="1"/>
            </p:cNvSpPr>
            <p:nvPr userDrawn="1"/>
          </p:nvSpPr>
          <p:spPr bwMode="auto">
            <a:xfrm>
              <a:off x="8958257"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4" name="Oval 834"/>
            <p:cNvSpPr>
              <a:spLocks noChangeArrowheads="1"/>
            </p:cNvSpPr>
            <p:nvPr userDrawn="1"/>
          </p:nvSpPr>
          <p:spPr bwMode="auto">
            <a:xfrm>
              <a:off x="5961112"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5" name="Oval 835"/>
            <p:cNvSpPr>
              <a:spLocks noChangeArrowheads="1"/>
            </p:cNvSpPr>
            <p:nvPr userDrawn="1"/>
          </p:nvSpPr>
          <p:spPr bwMode="auto">
            <a:xfrm>
              <a:off x="605620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6" name="Oval 836"/>
            <p:cNvSpPr>
              <a:spLocks noChangeArrowheads="1"/>
            </p:cNvSpPr>
            <p:nvPr userDrawn="1"/>
          </p:nvSpPr>
          <p:spPr bwMode="auto">
            <a:xfrm>
              <a:off x="615129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7" name="Oval 837"/>
            <p:cNvSpPr>
              <a:spLocks noChangeArrowheads="1"/>
            </p:cNvSpPr>
            <p:nvPr userDrawn="1"/>
          </p:nvSpPr>
          <p:spPr bwMode="auto">
            <a:xfrm>
              <a:off x="6250038"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8" name="Oval 838"/>
            <p:cNvSpPr>
              <a:spLocks noChangeArrowheads="1"/>
            </p:cNvSpPr>
            <p:nvPr userDrawn="1"/>
          </p:nvSpPr>
          <p:spPr bwMode="auto">
            <a:xfrm>
              <a:off x="6345127"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9" name="Oval 839"/>
            <p:cNvSpPr>
              <a:spLocks noChangeArrowheads="1"/>
            </p:cNvSpPr>
            <p:nvPr userDrawn="1"/>
          </p:nvSpPr>
          <p:spPr bwMode="auto">
            <a:xfrm>
              <a:off x="6445702"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0" name="Oval 840"/>
            <p:cNvSpPr>
              <a:spLocks noChangeArrowheads="1"/>
            </p:cNvSpPr>
            <p:nvPr userDrawn="1"/>
          </p:nvSpPr>
          <p:spPr bwMode="auto">
            <a:xfrm>
              <a:off x="654079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1" name="Oval 841"/>
            <p:cNvSpPr>
              <a:spLocks noChangeArrowheads="1"/>
            </p:cNvSpPr>
            <p:nvPr userDrawn="1"/>
          </p:nvSpPr>
          <p:spPr bwMode="auto">
            <a:xfrm>
              <a:off x="663588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2" name="Oval 842"/>
            <p:cNvSpPr>
              <a:spLocks noChangeArrowheads="1"/>
            </p:cNvSpPr>
            <p:nvPr userDrawn="1"/>
          </p:nvSpPr>
          <p:spPr bwMode="auto">
            <a:xfrm>
              <a:off x="6734627"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3" name="Oval 843"/>
            <p:cNvSpPr>
              <a:spLocks noChangeArrowheads="1"/>
            </p:cNvSpPr>
            <p:nvPr userDrawn="1"/>
          </p:nvSpPr>
          <p:spPr bwMode="auto">
            <a:xfrm>
              <a:off x="6829717"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4" name="Oval 844"/>
            <p:cNvSpPr>
              <a:spLocks noChangeArrowheads="1"/>
            </p:cNvSpPr>
            <p:nvPr userDrawn="1"/>
          </p:nvSpPr>
          <p:spPr bwMode="auto">
            <a:xfrm>
              <a:off x="6928463"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5" name="Oval 845"/>
            <p:cNvSpPr>
              <a:spLocks noChangeArrowheads="1"/>
            </p:cNvSpPr>
            <p:nvPr userDrawn="1"/>
          </p:nvSpPr>
          <p:spPr bwMode="auto">
            <a:xfrm>
              <a:off x="7023553"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6" name="Oval 846"/>
            <p:cNvSpPr>
              <a:spLocks noChangeArrowheads="1"/>
            </p:cNvSpPr>
            <p:nvPr userDrawn="1"/>
          </p:nvSpPr>
          <p:spPr bwMode="auto">
            <a:xfrm>
              <a:off x="7118642"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7" name="Oval 847"/>
            <p:cNvSpPr>
              <a:spLocks noChangeArrowheads="1"/>
            </p:cNvSpPr>
            <p:nvPr userDrawn="1"/>
          </p:nvSpPr>
          <p:spPr bwMode="auto">
            <a:xfrm>
              <a:off x="7219218"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8" name="Oval 848"/>
            <p:cNvSpPr>
              <a:spLocks noChangeArrowheads="1"/>
            </p:cNvSpPr>
            <p:nvPr userDrawn="1"/>
          </p:nvSpPr>
          <p:spPr bwMode="auto">
            <a:xfrm>
              <a:off x="7314308"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9" name="Oval 849"/>
            <p:cNvSpPr>
              <a:spLocks noChangeArrowheads="1"/>
            </p:cNvSpPr>
            <p:nvPr userDrawn="1"/>
          </p:nvSpPr>
          <p:spPr bwMode="auto">
            <a:xfrm>
              <a:off x="7413054"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0" name="Oval 850"/>
            <p:cNvSpPr>
              <a:spLocks noChangeArrowheads="1"/>
            </p:cNvSpPr>
            <p:nvPr userDrawn="1"/>
          </p:nvSpPr>
          <p:spPr bwMode="auto">
            <a:xfrm>
              <a:off x="7508144"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1" name="Oval 851"/>
            <p:cNvSpPr>
              <a:spLocks noChangeArrowheads="1"/>
            </p:cNvSpPr>
            <p:nvPr userDrawn="1"/>
          </p:nvSpPr>
          <p:spPr bwMode="auto">
            <a:xfrm>
              <a:off x="7603233"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2" name="Oval 852"/>
            <p:cNvSpPr>
              <a:spLocks noChangeArrowheads="1"/>
            </p:cNvSpPr>
            <p:nvPr userDrawn="1"/>
          </p:nvSpPr>
          <p:spPr bwMode="auto">
            <a:xfrm>
              <a:off x="7701980"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3" name="Oval 853"/>
            <p:cNvSpPr>
              <a:spLocks noChangeArrowheads="1"/>
            </p:cNvSpPr>
            <p:nvPr userDrawn="1"/>
          </p:nvSpPr>
          <p:spPr bwMode="auto">
            <a:xfrm>
              <a:off x="7797069"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4" name="Oval 854"/>
            <p:cNvSpPr>
              <a:spLocks noChangeArrowheads="1"/>
            </p:cNvSpPr>
            <p:nvPr userDrawn="1"/>
          </p:nvSpPr>
          <p:spPr bwMode="auto">
            <a:xfrm>
              <a:off x="7895816"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5" name="Oval 855"/>
            <p:cNvSpPr>
              <a:spLocks noChangeArrowheads="1"/>
            </p:cNvSpPr>
            <p:nvPr userDrawn="1"/>
          </p:nvSpPr>
          <p:spPr bwMode="auto">
            <a:xfrm>
              <a:off x="7990905"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6" name="Oval 856"/>
            <p:cNvSpPr>
              <a:spLocks noChangeArrowheads="1"/>
            </p:cNvSpPr>
            <p:nvPr userDrawn="1"/>
          </p:nvSpPr>
          <p:spPr bwMode="auto">
            <a:xfrm>
              <a:off x="8085995"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7" name="Oval 857"/>
            <p:cNvSpPr>
              <a:spLocks noChangeArrowheads="1"/>
            </p:cNvSpPr>
            <p:nvPr userDrawn="1"/>
          </p:nvSpPr>
          <p:spPr bwMode="auto">
            <a:xfrm>
              <a:off x="8186570"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8" name="Oval 858"/>
            <p:cNvSpPr>
              <a:spLocks noChangeArrowheads="1"/>
            </p:cNvSpPr>
            <p:nvPr userDrawn="1"/>
          </p:nvSpPr>
          <p:spPr bwMode="auto">
            <a:xfrm>
              <a:off x="8281659"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9" name="Oval 859"/>
            <p:cNvSpPr>
              <a:spLocks noChangeArrowheads="1"/>
            </p:cNvSpPr>
            <p:nvPr userDrawn="1"/>
          </p:nvSpPr>
          <p:spPr bwMode="auto">
            <a:xfrm>
              <a:off x="8380406"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0" name="Oval 860"/>
            <p:cNvSpPr>
              <a:spLocks noChangeArrowheads="1"/>
            </p:cNvSpPr>
            <p:nvPr userDrawn="1"/>
          </p:nvSpPr>
          <p:spPr bwMode="auto">
            <a:xfrm>
              <a:off x="8475495"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1" name="Oval 861"/>
            <p:cNvSpPr>
              <a:spLocks noChangeArrowheads="1"/>
            </p:cNvSpPr>
            <p:nvPr userDrawn="1"/>
          </p:nvSpPr>
          <p:spPr bwMode="auto">
            <a:xfrm>
              <a:off x="8570585"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2" name="Oval 862"/>
            <p:cNvSpPr>
              <a:spLocks noChangeArrowheads="1"/>
            </p:cNvSpPr>
            <p:nvPr userDrawn="1"/>
          </p:nvSpPr>
          <p:spPr bwMode="auto">
            <a:xfrm>
              <a:off x="866933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3" name="Oval 863"/>
            <p:cNvSpPr>
              <a:spLocks noChangeArrowheads="1"/>
            </p:cNvSpPr>
            <p:nvPr userDrawn="1"/>
          </p:nvSpPr>
          <p:spPr bwMode="auto">
            <a:xfrm>
              <a:off x="876442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4" name="Oval 864"/>
            <p:cNvSpPr>
              <a:spLocks noChangeArrowheads="1"/>
            </p:cNvSpPr>
            <p:nvPr userDrawn="1"/>
          </p:nvSpPr>
          <p:spPr bwMode="auto">
            <a:xfrm>
              <a:off x="8863167"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5" name="Oval 865"/>
            <p:cNvSpPr>
              <a:spLocks noChangeArrowheads="1"/>
            </p:cNvSpPr>
            <p:nvPr userDrawn="1"/>
          </p:nvSpPr>
          <p:spPr bwMode="auto">
            <a:xfrm>
              <a:off x="8958257"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6" name="Oval 866"/>
            <p:cNvSpPr>
              <a:spLocks noChangeArrowheads="1"/>
            </p:cNvSpPr>
            <p:nvPr userDrawn="1"/>
          </p:nvSpPr>
          <p:spPr bwMode="auto">
            <a:xfrm>
              <a:off x="615129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7" name="Oval 867"/>
            <p:cNvSpPr>
              <a:spLocks noChangeArrowheads="1"/>
            </p:cNvSpPr>
            <p:nvPr userDrawn="1"/>
          </p:nvSpPr>
          <p:spPr bwMode="auto">
            <a:xfrm>
              <a:off x="6250038"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8" name="Oval 868"/>
            <p:cNvSpPr>
              <a:spLocks noChangeArrowheads="1"/>
            </p:cNvSpPr>
            <p:nvPr userDrawn="1"/>
          </p:nvSpPr>
          <p:spPr bwMode="auto">
            <a:xfrm>
              <a:off x="6345127"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9" name="Oval 869"/>
            <p:cNvSpPr>
              <a:spLocks noChangeArrowheads="1"/>
            </p:cNvSpPr>
            <p:nvPr userDrawn="1"/>
          </p:nvSpPr>
          <p:spPr bwMode="auto">
            <a:xfrm>
              <a:off x="6445702"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0" name="Oval 870"/>
            <p:cNvSpPr>
              <a:spLocks noChangeArrowheads="1"/>
            </p:cNvSpPr>
            <p:nvPr userDrawn="1"/>
          </p:nvSpPr>
          <p:spPr bwMode="auto">
            <a:xfrm>
              <a:off x="654079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1" name="Oval 871"/>
            <p:cNvSpPr>
              <a:spLocks noChangeArrowheads="1"/>
            </p:cNvSpPr>
            <p:nvPr userDrawn="1"/>
          </p:nvSpPr>
          <p:spPr bwMode="auto">
            <a:xfrm>
              <a:off x="663588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2" name="Oval 872"/>
            <p:cNvSpPr>
              <a:spLocks noChangeArrowheads="1"/>
            </p:cNvSpPr>
            <p:nvPr userDrawn="1"/>
          </p:nvSpPr>
          <p:spPr bwMode="auto">
            <a:xfrm>
              <a:off x="6734627"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3" name="Oval 873"/>
            <p:cNvSpPr>
              <a:spLocks noChangeArrowheads="1"/>
            </p:cNvSpPr>
            <p:nvPr userDrawn="1"/>
          </p:nvSpPr>
          <p:spPr bwMode="auto">
            <a:xfrm>
              <a:off x="6829717"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4" name="Oval 874"/>
            <p:cNvSpPr>
              <a:spLocks noChangeArrowheads="1"/>
            </p:cNvSpPr>
            <p:nvPr userDrawn="1"/>
          </p:nvSpPr>
          <p:spPr bwMode="auto">
            <a:xfrm>
              <a:off x="6928463"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5" name="Oval 875"/>
            <p:cNvSpPr>
              <a:spLocks noChangeArrowheads="1"/>
            </p:cNvSpPr>
            <p:nvPr userDrawn="1"/>
          </p:nvSpPr>
          <p:spPr bwMode="auto">
            <a:xfrm>
              <a:off x="7023553"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6" name="Oval 876"/>
            <p:cNvSpPr>
              <a:spLocks noChangeArrowheads="1"/>
            </p:cNvSpPr>
            <p:nvPr userDrawn="1"/>
          </p:nvSpPr>
          <p:spPr bwMode="auto">
            <a:xfrm>
              <a:off x="7118642"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7" name="Oval 877"/>
            <p:cNvSpPr>
              <a:spLocks noChangeArrowheads="1"/>
            </p:cNvSpPr>
            <p:nvPr userDrawn="1"/>
          </p:nvSpPr>
          <p:spPr bwMode="auto">
            <a:xfrm>
              <a:off x="7219218"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8" name="Oval 878"/>
            <p:cNvSpPr>
              <a:spLocks noChangeArrowheads="1"/>
            </p:cNvSpPr>
            <p:nvPr userDrawn="1"/>
          </p:nvSpPr>
          <p:spPr bwMode="auto">
            <a:xfrm>
              <a:off x="7314308"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9" name="Oval 879"/>
            <p:cNvSpPr>
              <a:spLocks noChangeArrowheads="1"/>
            </p:cNvSpPr>
            <p:nvPr userDrawn="1"/>
          </p:nvSpPr>
          <p:spPr bwMode="auto">
            <a:xfrm>
              <a:off x="7413054"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0" name="Oval 880"/>
            <p:cNvSpPr>
              <a:spLocks noChangeArrowheads="1"/>
            </p:cNvSpPr>
            <p:nvPr userDrawn="1"/>
          </p:nvSpPr>
          <p:spPr bwMode="auto">
            <a:xfrm>
              <a:off x="7508144"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1" name="Oval 881"/>
            <p:cNvSpPr>
              <a:spLocks noChangeArrowheads="1"/>
            </p:cNvSpPr>
            <p:nvPr userDrawn="1"/>
          </p:nvSpPr>
          <p:spPr bwMode="auto">
            <a:xfrm>
              <a:off x="7603233"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2" name="Oval 882"/>
            <p:cNvSpPr>
              <a:spLocks noChangeArrowheads="1"/>
            </p:cNvSpPr>
            <p:nvPr userDrawn="1"/>
          </p:nvSpPr>
          <p:spPr bwMode="auto">
            <a:xfrm>
              <a:off x="7701980"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3" name="Oval 883"/>
            <p:cNvSpPr>
              <a:spLocks noChangeArrowheads="1"/>
            </p:cNvSpPr>
            <p:nvPr userDrawn="1"/>
          </p:nvSpPr>
          <p:spPr bwMode="auto">
            <a:xfrm>
              <a:off x="7797069"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4" name="Oval 884"/>
            <p:cNvSpPr>
              <a:spLocks noChangeArrowheads="1"/>
            </p:cNvSpPr>
            <p:nvPr userDrawn="1"/>
          </p:nvSpPr>
          <p:spPr bwMode="auto">
            <a:xfrm>
              <a:off x="7895816"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5" name="Oval 885"/>
            <p:cNvSpPr>
              <a:spLocks noChangeArrowheads="1"/>
            </p:cNvSpPr>
            <p:nvPr userDrawn="1"/>
          </p:nvSpPr>
          <p:spPr bwMode="auto">
            <a:xfrm>
              <a:off x="7990905"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1" name="Oval 886"/>
            <p:cNvSpPr>
              <a:spLocks noChangeArrowheads="1"/>
            </p:cNvSpPr>
            <p:nvPr userDrawn="1"/>
          </p:nvSpPr>
          <p:spPr bwMode="auto">
            <a:xfrm>
              <a:off x="8085995"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2" name="Oval 887"/>
            <p:cNvSpPr>
              <a:spLocks noChangeArrowheads="1"/>
            </p:cNvSpPr>
            <p:nvPr userDrawn="1"/>
          </p:nvSpPr>
          <p:spPr bwMode="auto">
            <a:xfrm>
              <a:off x="8186570"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3" name="Oval 888"/>
            <p:cNvSpPr>
              <a:spLocks noChangeArrowheads="1"/>
            </p:cNvSpPr>
            <p:nvPr userDrawn="1"/>
          </p:nvSpPr>
          <p:spPr bwMode="auto">
            <a:xfrm>
              <a:off x="8281659"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4" name="Oval 889"/>
            <p:cNvSpPr>
              <a:spLocks noChangeArrowheads="1"/>
            </p:cNvSpPr>
            <p:nvPr userDrawn="1"/>
          </p:nvSpPr>
          <p:spPr bwMode="auto">
            <a:xfrm>
              <a:off x="8380406"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5" name="Oval 890"/>
            <p:cNvSpPr>
              <a:spLocks noChangeArrowheads="1"/>
            </p:cNvSpPr>
            <p:nvPr userDrawn="1"/>
          </p:nvSpPr>
          <p:spPr bwMode="auto">
            <a:xfrm>
              <a:off x="8475495"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6" name="Oval 891"/>
            <p:cNvSpPr>
              <a:spLocks noChangeArrowheads="1"/>
            </p:cNvSpPr>
            <p:nvPr userDrawn="1"/>
          </p:nvSpPr>
          <p:spPr bwMode="auto">
            <a:xfrm>
              <a:off x="8570585"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7" name="Oval 892"/>
            <p:cNvSpPr>
              <a:spLocks noChangeArrowheads="1"/>
            </p:cNvSpPr>
            <p:nvPr userDrawn="1"/>
          </p:nvSpPr>
          <p:spPr bwMode="auto">
            <a:xfrm>
              <a:off x="866933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8" name="Oval 893"/>
            <p:cNvSpPr>
              <a:spLocks noChangeArrowheads="1"/>
            </p:cNvSpPr>
            <p:nvPr userDrawn="1"/>
          </p:nvSpPr>
          <p:spPr bwMode="auto">
            <a:xfrm>
              <a:off x="876442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9" name="Oval 894"/>
            <p:cNvSpPr>
              <a:spLocks noChangeArrowheads="1"/>
            </p:cNvSpPr>
            <p:nvPr userDrawn="1"/>
          </p:nvSpPr>
          <p:spPr bwMode="auto">
            <a:xfrm>
              <a:off x="8863167"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0" name="Oval 895"/>
            <p:cNvSpPr>
              <a:spLocks noChangeArrowheads="1"/>
            </p:cNvSpPr>
            <p:nvPr userDrawn="1"/>
          </p:nvSpPr>
          <p:spPr bwMode="auto">
            <a:xfrm>
              <a:off x="8958257"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1" name="Oval 896"/>
            <p:cNvSpPr>
              <a:spLocks noChangeArrowheads="1"/>
            </p:cNvSpPr>
            <p:nvPr userDrawn="1"/>
          </p:nvSpPr>
          <p:spPr bwMode="auto">
            <a:xfrm>
              <a:off x="6250038"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2" name="Oval 897"/>
            <p:cNvSpPr>
              <a:spLocks noChangeArrowheads="1"/>
            </p:cNvSpPr>
            <p:nvPr userDrawn="1"/>
          </p:nvSpPr>
          <p:spPr bwMode="auto">
            <a:xfrm>
              <a:off x="6345127"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3" name="Oval 898"/>
            <p:cNvSpPr>
              <a:spLocks noChangeArrowheads="1"/>
            </p:cNvSpPr>
            <p:nvPr userDrawn="1"/>
          </p:nvSpPr>
          <p:spPr bwMode="auto">
            <a:xfrm>
              <a:off x="6445702"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4" name="Oval 899"/>
            <p:cNvSpPr>
              <a:spLocks noChangeArrowheads="1"/>
            </p:cNvSpPr>
            <p:nvPr userDrawn="1"/>
          </p:nvSpPr>
          <p:spPr bwMode="auto">
            <a:xfrm>
              <a:off x="6540791"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5" name="Oval 900"/>
            <p:cNvSpPr>
              <a:spLocks noChangeArrowheads="1"/>
            </p:cNvSpPr>
            <p:nvPr userDrawn="1"/>
          </p:nvSpPr>
          <p:spPr bwMode="auto">
            <a:xfrm>
              <a:off x="6635881"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6" name="Oval 901"/>
            <p:cNvSpPr>
              <a:spLocks noChangeArrowheads="1"/>
            </p:cNvSpPr>
            <p:nvPr userDrawn="1"/>
          </p:nvSpPr>
          <p:spPr bwMode="auto">
            <a:xfrm>
              <a:off x="6734627"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7" name="Oval 902"/>
            <p:cNvSpPr>
              <a:spLocks noChangeArrowheads="1"/>
            </p:cNvSpPr>
            <p:nvPr userDrawn="1"/>
          </p:nvSpPr>
          <p:spPr bwMode="auto">
            <a:xfrm>
              <a:off x="6829717"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8" name="Oval 903"/>
            <p:cNvSpPr>
              <a:spLocks noChangeArrowheads="1"/>
            </p:cNvSpPr>
            <p:nvPr userDrawn="1"/>
          </p:nvSpPr>
          <p:spPr bwMode="auto">
            <a:xfrm>
              <a:off x="6928463"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9" name="Oval 904"/>
            <p:cNvSpPr>
              <a:spLocks noChangeArrowheads="1"/>
            </p:cNvSpPr>
            <p:nvPr userDrawn="1"/>
          </p:nvSpPr>
          <p:spPr bwMode="auto">
            <a:xfrm>
              <a:off x="7023553"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0" name="Oval 905"/>
            <p:cNvSpPr>
              <a:spLocks noChangeArrowheads="1"/>
            </p:cNvSpPr>
            <p:nvPr userDrawn="1"/>
          </p:nvSpPr>
          <p:spPr bwMode="auto">
            <a:xfrm>
              <a:off x="7118642"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1" name="Oval 906"/>
            <p:cNvSpPr>
              <a:spLocks noChangeArrowheads="1"/>
            </p:cNvSpPr>
            <p:nvPr userDrawn="1"/>
          </p:nvSpPr>
          <p:spPr bwMode="auto">
            <a:xfrm>
              <a:off x="7219218"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2" name="Oval 907"/>
            <p:cNvSpPr>
              <a:spLocks noChangeArrowheads="1"/>
            </p:cNvSpPr>
            <p:nvPr userDrawn="1"/>
          </p:nvSpPr>
          <p:spPr bwMode="auto">
            <a:xfrm>
              <a:off x="7314308"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3" name="Oval 908"/>
            <p:cNvSpPr>
              <a:spLocks noChangeArrowheads="1"/>
            </p:cNvSpPr>
            <p:nvPr userDrawn="1"/>
          </p:nvSpPr>
          <p:spPr bwMode="auto">
            <a:xfrm>
              <a:off x="7413054"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4" name="Oval 909"/>
            <p:cNvSpPr>
              <a:spLocks noChangeArrowheads="1"/>
            </p:cNvSpPr>
            <p:nvPr userDrawn="1"/>
          </p:nvSpPr>
          <p:spPr bwMode="auto">
            <a:xfrm>
              <a:off x="7508144"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5" name="Oval 910"/>
            <p:cNvSpPr>
              <a:spLocks noChangeArrowheads="1"/>
            </p:cNvSpPr>
            <p:nvPr userDrawn="1"/>
          </p:nvSpPr>
          <p:spPr bwMode="auto">
            <a:xfrm>
              <a:off x="7603233"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6" name="Oval 911"/>
            <p:cNvSpPr>
              <a:spLocks noChangeArrowheads="1"/>
            </p:cNvSpPr>
            <p:nvPr userDrawn="1"/>
          </p:nvSpPr>
          <p:spPr bwMode="auto">
            <a:xfrm>
              <a:off x="7701980"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7" name="Oval 912"/>
            <p:cNvSpPr>
              <a:spLocks noChangeArrowheads="1"/>
            </p:cNvSpPr>
            <p:nvPr userDrawn="1"/>
          </p:nvSpPr>
          <p:spPr bwMode="auto">
            <a:xfrm>
              <a:off x="7797069"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8" name="Oval 913"/>
            <p:cNvSpPr>
              <a:spLocks noChangeArrowheads="1"/>
            </p:cNvSpPr>
            <p:nvPr userDrawn="1"/>
          </p:nvSpPr>
          <p:spPr bwMode="auto">
            <a:xfrm>
              <a:off x="7895816"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9" name="Oval 914"/>
            <p:cNvSpPr>
              <a:spLocks noChangeArrowheads="1"/>
            </p:cNvSpPr>
            <p:nvPr userDrawn="1"/>
          </p:nvSpPr>
          <p:spPr bwMode="auto">
            <a:xfrm>
              <a:off x="7990905"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0" name="Oval 915"/>
            <p:cNvSpPr>
              <a:spLocks noChangeArrowheads="1"/>
            </p:cNvSpPr>
            <p:nvPr userDrawn="1"/>
          </p:nvSpPr>
          <p:spPr bwMode="auto">
            <a:xfrm>
              <a:off x="8085995"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1" name="Oval 916"/>
            <p:cNvSpPr>
              <a:spLocks noChangeArrowheads="1"/>
            </p:cNvSpPr>
            <p:nvPr userDrawn="1"/>
          </p:nvSpPr>
          <p:spPr bwMode="auto">
            <a:xfrm>
              <a:off x="8186570"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2" name="Oval 917"/>
            <p:cNvSpPr>
              <a:spLocks noChangeArrowheads="1"/>
            </p:cNvSpPr>
            <p:nvPr userDrawn="1"/>
          </p:nvSpPr>
          <p:spPr bwMode="auto">
            <a:xfrm>
              <a:off x="8281659"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3" name="Oval 918"/>
            <p:cNvSpPr>
              <a:spLocks noChangeArrowheads="1"/>
            </p:cNvSpPr>
            <p:nvPr userDrawn="1"/>
          </p:nvSpPr>
          <p:spPr bwMode="auto">
            <a:xfrm>
              <a:off x="8380406"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4" name="Oval 919"/>
            <p:cNvSpPr>
              <a:spLocks noChangeArrowheads="1"/>
            </p:cNvSpPr>
            <p:nvPr userDrawn="1"/>
          </p:nvSpPr>
          <p:spPr bwMode="auto">
            <a:xfrm>
              <a:off x="8475495"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5" name="Oval 920"/>
            <p:cNvSpPr>
              <a:spLocks noChangeArrowheads="1"/>
            </p:cNvSpPr>
            <p:nvPr userDrawn="1"/>
          </p:nvSpPr>
          <p:spPr bwMode="auto">
            <a:xfrm>
              <a:off x="8570585"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6" name="Oval 921"/>
            <p:cNvSpPr>
              <a:spLocks noChangeArrowheads="1"/>
            </p:cNvSpPr>
            <p:nvPr userDrawn="1"/>
          </p:nvSpPr>
          <p:spPr bwMode="auto">
            <a:xfrm>
              <a:off x="8669331"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7" name="Oval 922"/>
            <p:cNvSpPr>
              <a:spLocks noChangeArrowheads="1"/>
            </p:cNvSpPr>
            <p:nvPr userDrawn="1"/>
          </p:nvSpPr>
          <p:spPr bwMode="auto">
            <a:xfrm>
              <a:off x="8764421"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8" name="Oval 923"/>
            <p:cNvSpPr>
              <a:spLocks noChangeArrowheads="1"/>
            </p:cNvSpPr>
            <p:nvPr userDrawn="1"/>
          </p:nvSpPr>
          <p:spPr bwMode="auto">
            <a:xfrm>
              <a:off x="8863167"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6" name="正方形/長方形 25"/>
          <p:cNvSpPr/>
          <p:nvPr/>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2357290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5" name="テキスト ボックス 4"/>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3131723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6785539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baseline="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4003278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4346417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3634969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NRIロゴ">
    <p:spTree>
      <p:nvGrpSpPr>
        <p:cNvPr id="1" name=""/>
        <p:cNvGrpSpPr/>
        <p:nvPr/>
      </p:nvGrpSpPr>
      <p:grpSpPr>
        <a:xfrm>
          <a:off x="0" y="0"/>
          <a:ext cx="0" cy="0"/>
          <a:chOff x="0" y="0"/>
          <a:chExt cx="0" cy="0"/>
        </a:xfrm>
      </p:grpSpPr>
      <p:grpSp>
        <p:nvGrpSpPr>
          <p:cNvPr id="32" name="グループ化 31"/>
          <p:cNvGrpSpPr>
            <a:grpSpLocks noChangeAspect="1"/>
          </p:cNvGrpSpPr>
          <p:nvPr userDrawn="1"/>
        </p:nvGrpSpPr>
        <p:grpSpPr>
          <a:xfrm>
            <a:off x="2216696" y="1917120"/>
            <a:ext cx="5409096" cy="2592000"/>
            <a:chOff x="539552" y="3284984"/>
            <a:chExt cx="6537211" cy="3132584"/>
          </a:xfrm>
        </p:grpSpPr>
        <p:pic>
          <p:nvPicPr>
            <p:cNvPr id="33" name="Picture 300"/>
            <p:cNvPicPr>
              <a:picLocks noChangeAspect="1" noChangeArrowheads="1"/>
            </p:cNvPicPr>
            <p:nvPr/>
          </p:nvPicPr>
          <p:blipFill>
            <a:blip r:embed="rId2" cstate="print"/>
            <a:srcRect/>
            <a:stretch>
              <a:fillRect/>
            </a:stretch>
          </p:blipFill>
          <p:spPr bwMode="auto">
            <a:xfrm>
              <a:off x="2298908" y="3959694"/>
              <a:ext cx="4753741" cy="1839131"/>
            </a:xfrm>
            <a:prstGeom prst="rect">
              <a:avLst/>
            </a:prstGeom>
            <a:noFill/>
            <a:ln w="9525">
              <a:noFill/>
              <a:miter lim="800000"/>
              <a:headEnd/>
              <a:tailEnd/>
            </a:ln>
          </p:spPr>
        </p:pic>
        <p:sp>
          <p:nvSpPr>
            <p:cNvPr id="34" name="Freeform 290"/>
            <p:cNvSpPr>
              <a:spLocks noChangeAspect="1"/>
            </p:cNvSpPr>
            <p:nvPr userDrawn="1"/>
          </p:nvSpPr>
          <p:spPr bwMode="auto">
            <a:xfrm>
              <a:off x="3112261" y="3291008"/>
              <a:ext cx="397655" cy="1481953"/>
            </a:xfrm>
            <a:custGeom>
              <a:avLst/>
              <a:gdLst/>
              <a:ahLst/>
              <a:cxnLst>
                <a:cxn ang="0">
                  <a:pos x="132" y="0"/>
                </a:cxn>
                <a:cxn ang="0">
                  <a:pos x="0" y="0"/>
                </a:cxn>
                <a:cxn ang="0">
                  <a:pos x="0" y="0"/>
                </a:cxn>
                <a:cxn ang="0">
                  <a:pos x="5" y="121"/>
                </a:cxn>
                <a:cxn ang="0">
                  <a:pos x="7" y="183"/>
                </a:cxn>
                <a:cxn ang="0">
                  <a:pos x="8" y="246"/>
                </a:cxn>
                <a:cxn ang="0">
                  <a:pos x="8" y="246"/>
                </a:cxn>
                <a:cxn ang="0">
                  <a:pos x="7" y="310"/>
                </a:cxn>
                <a:cxn ang="0">
                  <a:pos x="5" y="372"/>
                </a:cxn>
                <a:cxn ang="0">
                  <a:pos x="0" y="492"/>
                </a:cxn>
                <a:cxn ang="0">
                  <a:pos x="132" y="492"/>
                </a:cxn>
                <a:cxn ang="0">
                  <a:pos x="132" y="492"/>
                </a:cxn>
                <a:cxn ang="0">
                  <a:pos x="127" y="372"/>
                </a:cxn>
                <a:cxn ang="0">
                  <a:pos x="124" y="310"/>
                </a:cxn>
                <a:cxn ang="0">
                  <a:pos x="124" y="246"/>
                </a:cxn>
                <a:cxn ang="0">
                  <a:pos x="124" y="246"/>
                </a:cxn>
                <a:cxn ang="0">
                  <a:pos x="124" y="183"/>
                </a:cxn>
                <a:cxn ang="0">
                  <a:pos x="127" y="121"/>
                </a:cxn>
                <a:cxn ang="0">
                  <a:pos x="132" y="0"/>
                </a:cxn>
                <a:cxn ang="0">
                  <a:pos x="132" y="0"/>
                </a:cxn>
              </a:cxnLst>
              <a:rect l="0" t="0" r="r" b="b"/>
              <a:pathLst>
                <a:path w="132" h="492">
                  <a:moveTo>
                    <a:pt x="132" y="0"/>
                  </a:moveTo>
                  <a:lnTo>
                    <a:pt x="0" y="0"/>
                  </a:lnTo>
                  <a:lnTo>
                    <a:pt x="0" y="0"/>
                  </a:lnTo>
                  <a:lnTo>
                    <a:pt x="5" y="121"/>
                  </a:lnTo>
                  <a:lnTo>
                    <a:pt x="7" y="183"/>
                  </a:lnTo>
                  <a:lnTo>
                    <a:pt x="8" y="246"/>
                  </a:lnTo>
                  <a:lnTo>
                    <a:pt x="8" y="246"/>
                  </a:lnTo>
                  <a:lnTo>
                    <a:pt x="7" y="310"/>
                  </a:lnTo>
                  <a:lnTo>
                    <a:pt x="5" y="372"/>
                  </a:lnTo>
                  <a:lnTo>
                    <a:pt x="0" y="492"/>
                  </a:lnTo>
                  <a:lnTo>
                    <a:pt x="132" y="492"/>
                  </a:lnTo>
                  <a:lnTo>
                    <a:pt x="132" y="492"/>
                  </a:lnTo>
                  <a:lnTo>
                    <a:pt x="127" y="372"/>
                  </a:lnTo>
                  <a:lnTo>
                    <a:pt x="124" y="310"/>
                  </a:lnTo>
                  <a:lnTo>
                    <a:pt x="124" y="246"/>
                  </a:lnTo>
                  <a:lnTo>
                    <a:pt x="124" y="246"/>
                  </a:lnTo>
                  <a:lnTo>
                    <a:pt x="124" y="183"/>
                  </a:lnTo>
                  <a:lnTo>
                    <a:pt x="127" y="121"/>
                  </a:lnTo>
                  <a:lnTo>
                    <a:pt x="132" y="0"/>
                  </a:lnTo>
                  <a:lnTo>
                    <a:pt x="132" y="0"/>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5" name="Freeform 291"/>
            <p:cNvSpPr>
              <a:spLocks noChangeAspect="1"/>
            </p:cNvSpPr>
            <p:nvPr userDrawn="1"/>
          </p:nvSpPr>
          <p:spPr bwMode="auto">
            <a:xfrm>
              <a:off x="539552" y="3284984"/>
              <a:ext cx="2536558" cy="1494002"/>
            </a:xfrm>
            <a:custGeom>
              <a:avLst/>
              <a:gdLst/>
              <a:ahLst/>
              <a:cxnLst>
                <a:cxn ang="0">
                  <a:pos x="670" y="265"/>
                </a:cxn>
                <a:cxn ang="0">
                  <a:pos x="719" y="240"/>
                </a:cxn>
                <a:cxn ang="0">
                  <a:pos x="757" y="208"/>
                </a:cxn>
                <a:cxn ang="0">
                  <a:pos x="780" y="168"/>
                </a:cxn>
                <a:cxn ang="0">
                  <a:pos x="786" y="148"/>
                </a:cxn>
                <a:cxn ang="0">
                  <a:pos x="788" y="127"/>
                </a:cxn>
                <a:cxn ang="0">
                  <a:pos x="788" y="115"/>
                </a:cxn>
                <a:cxn ang="0">
                  <a:pos x="784" y="92"/>
                </a:cxn>
                <a:cxn ang="0">
                  <a:pos x="776" y="72"/>
                </a:cxn>
                <a:cxn ang="0">
                  <a:pos x="765" y="54"/>
                </a:cxn>
                <a:cxn ang="0">
                  <a:pos x="757" y="46"/>
                </a:cxn>
                <a:cxn ang="0">
                  <a:pos x="724" y="22"/>
                </a:cxn>
                <a:cxn ang="0">
                  <a:pos x="683" y="8"/>
                </a:cxn>
                <a:cxn ang="0">
                  <a:pos x="637" y="2"/>
                </a:cxn>
                <a:cxn ang="0">
                  <a:pos x="586" y="0"/>
                </a:cxn>
                <a:cxn ang="0">
                  <a:pos x="529" y="2"/>
                </a:cxn>
                <a:cxn ang="0">
                  <a:pos x="413" y="5"/>
                </a:cxn>
                <a:cxn ang="0">
                  <a:pos x="364" y="5"/>
                </a:cxn>
                <a:cxn ang="0">
                  <a:pos x="372" y="167"/>
                </a:cxn>
                <a:cxn ang="0">
                  <a:pos x="373" y="313"/>
                </a:cxn>
                <a:cxn ang="0">
                  <a:pos x="311" y="242"/>
                </a:cxn>
                <a:cxn ang="0">
                  <a:pos x="187" y="86"/>
                </a:cxn>
                <a:cxn ang="0">
                  <a:pos x="0" y="5"/>
                </a:cxn>
                <a:cxn ang="0">
                  <a:pos x="7" y="126"/>
                </a:cxn>
                <a:cxn ang="0">
                  <a:pos x="10" y="251"/>
                </a:cxn>
                <a:cxn ang="0">
                  <a:pos x="8" y="315"/>
                </a:cxn>
                <a:cxn ang="0">
                  <a:pos x="0" y="497"/>
                </a:cxn>
                <a:cxn ang="0">
                  <a:pos x="107" y="497"/>
                </a:cxn>
                <a:cxn ang="0">
                  <a:pos x="97" y="319"/>
                </a:cxn>
                <a:cxn ang="0">
                  <a:pos x="95" y="165"/>
                </a:cxn>
                <a:cxn ang="0">
                  <a:pos x="162" y="242"/>
                </a:cxn>
                <a:cxn ang="0">
                  <a:pos x="299" y="410"/>
                </a:cxn>
                <a:cxn ang="0">
                  <a:pos x="362" y="497"/>
                </a:cxn>
                <a:cxn ang="0">
                  <a:pos x="473" y="497"/>
                </a:cxn>
                <a:cxn ang="0">
                  <a:pos x="467" y="315"/>
                </a:cxn>
                <a:cxn ang="0">
                  <a:pos x="465" y="251"/>
                </a:cxn>
                <a:cxn ang="0">
                  <a:pos x="468" y="68"/>
                </a:cxn>
                <a:cxn ang="0">
                  <a:pos x="502" y="67"/>
                </a:cxn>
                <a:cxn ang="0">
                  <a:pos x="543" y="67"/>
                </a:cxn>
                <a:cxn ang="0">
                  <a:pos x="591" y="72"/>
                </a:cxn>
                <a:cxn ang="0">
                  <a:pos x="618" y="84"/>
                </a:cxn>
                <a:cxn ang="0">
                  <a:pos x="630" y="94"/>
                </a:cxn>
                <a:cxn ang="0">
                  <a:pos x="643" y="113"/>
                </a:cxn>
                <a:cxn ang="0">
                  <a:pos x="649" y="145"/>
                </a:cxn>
                <a:cxn ang="0">
                  <a:pos x="648" y="154"/>
                </a:cxn>
                <a:cxn ang="0">
                  <a:pos x="643" y="175"/>
                </a:cxn>
                <a:cxn ang="0">
                  <a:pos x="634" y="192"/>
                </a:cxn>
                <a:cxn ang="0">
                  <a:pos x="618" y="208"/>
                </a:cxn>
                <a:cxn ang="0">
                  <a:pos x="589" y="227"/>
                </a:cxn>
                <a:cxn ang="0">
                  <a:pos x="542" y="245"/>
                </a:cxn>
                <a:cxn ang="0">
                  <a:pos x="515" y="253"/>
                </a:cxn>
                <a:cxn ang="0">
                  <a:pos x="603" y="370"/>
                </a:cxn>
                <a:cxn ang="0">
                  <a:pos x="689" y="497"/>
                </a:cxn>
                <a:cxn ang="0">
                  <a:pos x="843" y="497"/>
                </a:cxn>
                <a:cxn ang="0">
                  <a:pos x="707" y="318"/>
                </a:cxn>
                <a:cxn ang="0">
                  <a:pos x="670" y="265"/>
                </a:cxn>
              </a:cxnLst>
              <a:rect l="0" t="0" r="r" b="b"/>
              <a:pathLst>
                <a:path w="843" h="497">
                  <a:moveTo>
                    <a:pt x="670" y="265"/>
                  </a:moveTo>
                  <a:lnTo>
                    <a:pt x="670" y="265"/>
                  </a:lnTo>
                  <a:lnTo>
                    <a:pt x="697" y="254"/>
                  </a:lnTo>
                  <a:lnTo>
                    <a:pt x="719" y="240"/>
                  </a:lnTo>
                  <a:lnTo>
                    <a:pt x="740" y="226"/>
                  </a:lnTo>
                  <a:lnTo>
                    <a:pt x="757" y="208"/>
                  </a:lnTo>
                  <a:lnTo>
                    <a:pt x="770" y="189"/>
                  </a:lnTo>
                  <a:lnTo>
                    <a:pt x="780" y="168"/>
                  </a:lnTo>
                  <a:lnTo>
                    <a:pt x="784" y="159"/>
                  </a:lnTo>
                  <a:lnTo>
                    <a:pt x="786" y="148"/>
                  </a:lnTo>
                  <a:lnTo>
                    <a:pt x="788" y="138"/>
                  </a:lnTo>
                  <a:lnTo>
                    <a:pt x="788" y="127"/>
                  </a:lnTo>
                  <a:lnTo>
                    <a:pt x="788" y="127"/>
                  </a:lnTo>
                  <a:lnTo>
                    <a:pt x="788" y="115"/>
                  </a:lnTo>
                  <a:lnTo>
                    <a:pt x="786" y="103"/>
                  </a:lnTo>
                  <a:lnTo>
                    <a:pt x="784" y="92"/>
                  </a:lnTo>
                  <a:lnTo>
                    <a:pt x="781" y="81"/>
                  </a:lnTo>
                  <a:lnTo>
                    <a:pt x="776" y="72"/>
                  </a:lnTo>
                  <a:lnTo>
                    <a:pt x="770" y="62"/>
                  </a:lnTo>
                  <a:lnTo>
                    <a:pt x="765" y="54"/>
                  </a:lnTo>
                  <a:lnTo>
                    <a:pt x="757" y="46"/>
                  </a:lnTo>
                  <a:lnTo>
                    <a:pt x="757" y="46"/>
                  </a:lnTo>
                  <a:lnTo>
                    <a:pt x="742" y="32"/>
                  </a:lnTo>
                  <a:lnTo>
                    <a:pt x="724" y="22"/>
                  </a:lnTo>
                  <a:lnTo>
                    <a:pt x="705" y="14"/>
                  </a:lnTo>
                  <a:lnTo>
                    <a:pt x="683" y="8"/>
                  </a:lnTo>
                  <a:lnTo>
                    <a:pt x="661" y="5"/>
                  </a:lnTo>
                  <a:lnTo>
                    <a:pt x="637" y="2"/>
                  </a:lnTo>
                  <a:lnTo>
                    <a:pt x="611" y="2"/>
                  </a:lnTo>
                  <a:lnTo>
                    <a:pt x="586" y="0"/>
                  </a:lnTo>
                  <a:lnTo>
                    <a:pt x="586" y="0"/>
                  </a:lnTo>
                  <a:lnTo>
                    <a:pt x="529" y="2"/>
                  </a:lnTo>
                  <a:lnTo>
                    <a:pt x="470" y="3"/>
                  </a:lnTo>
                  <a:lnTo>
                    <a:pt x="413" y="5"/>
                  </a:lnTo>
                  <a:lnTo>
                    <a:pt x="364" y="5"/>
                  </a:lnTo>
                  <a:lnTo>
                    <a:pt x="364" y="5"/>
                  </a:lnTo>
                  <a:lnTo>
                    <a:pt x="368" y="86"/>
                  </a:lnTo>
                  <a:lnTo>
                    <a:pt x="372" y="167"/>
                  </a:lnTo>
                  <a:lnTo>
                    <a:pt x="373" y="243"/>
                  </a:lnTo>
                  <a:lnTo>
                    <a:pt x="373" y="313"/>
                  </a:lnTo>
                  <a:lnTo>
                    <a:pt x="373" y="313"/>
                  </a:lnTo>
                  <a:lnTo>
                    <a:pt x="311" y="242"/>
                  </a:lnTo>
                  <a:lnTo>
                    <a:pt x="249" y="165"/>
                  </a:lnTo>
                  <a:lnTo>
                    <a:pt x="187" y="86"/>
                  </a:lnTo>
                  <a:lnTo>
                    <a:pt x="129" y="5"/>
                  </a:lnTo>
                  <a:lnTo>
                    <a:pt x="0" y="5"/>
                  </a:lnTo>
                  <a:lnTo>
                    <a:pt x="0" y="5"/>
                  </a:lnTo>
                  <a:lnTo>
                    <a:pt x="7" y="126"/>
                  </a:lnTo>
                  <a:lnTo>
                    <a:pt x="8" y="188"/>
                  </a:lnTo>
                  <a:lnTo>
                    <a:pt x="10" y="251"/>
                  </a:lnTo>
                  <a:lnTo>
                    <a:pt x="10" y="251"/>
                  </a:lnTo>
                  <a:lnTo>
                    <a:pt x="8" y="315"/>
                  </a:lnTo>
                  <a:lnTo>
                    <a:pt x="7" y="377"/>
                  </a:lnTo>
                  <a:lnTo>
                    <a:pt x="0" y="497"/>
                  </a:lnTo>
                  <a:lnTo>
                    <a:pt x="107" y="497"/>
                  </a:lnTo>
                  <a:lnTo>
                    <a:pt x="107" y="497"/>
                  </a:lnTo>
                  <a:lnTo>
                    <a:pt x="100" y="408"/>
                  </a:lnTo>
                  <a:lnTo>
                    <a:pt x="97" y="319"/>
                  </a:lnTo>
                  <a:lnTo>
                    <a:pt x="95" y="238"/>
                  </a:lnTo>
                  <a:lnTo>
                    <a:pt x="95" y="165"/>
                  </a:lnTo>
                  <a:lnTo>
                    <a:pt x="95" y="165"/>
                  </a:lnTo>
                  <a:lnTo>
                    <a:pt x="162" y="242"/>
                  </a:lnTo>
                  <a:lnTo>
                    <a:pt x="230" y="324"/>
                  </a:lnTo>
                  <a:lnTo>
                    <a:pt x="299" y="410"/>
                  </a:lnTo>
                  <a:lnTo>
                    <a:pt x="330" y="454"/>
                  </a:lnTo>
                  <a:lnTo>
                    <a:pt x="362" y="497"/>
                  </a:lnTo>
                  <a:lnTo>
                    <a:pt x="473" y="497"/>
                  </a:lnTo>
                  <a:lnTo>
                    <a:pt x="473" y="497"/>
                  </a:lnTo>
                  <a:lnTo>
                    <a:pt x="468" y="377"/>
                  </a:lnTo>
                  <a:lnTo>
                    <a:pt x="467" y="315"/>
                  </a:lnTo>
                  <a:lnTo>
                    <a:pt x="465" y="251"/>
                  </a:lnTo>
                  <a:lnTo>
                    <a:pt x="465" y="251"/>
                  </a:lnTo>
                  <a:lnTo>
                    <a:pt x="465" y="159"/>
                  </a:lnTo>
                  <a:lnTo>
                    <a:pt x="468" y="68"/>
                  </a:lnTo>
                  <a:lnTo>
                    <a:pt x="468" y="68"/>
                  </a:lnTo>
                  <a:lnTo>
                    <a:pt x="502" y="67"/>
                  </a:lnTo>
                  <a:lnTo>
                    <a:pt x="543" y="67"/>
                  </a:lnTo>
                  <a:lnTo>
                    <a:pt x="543" y="67"/>
                  </a:lnTo>
                  <a:lnTo>
                    <a:pt x="568" y="68"/>
                  </a:lnTo>
                  <a:lnTo>
                    <a:pt x="591" y="72"/>
                  </a:lnTo>
                  <a:lnTo>
                    <a:pt x="610" y="80"/>
                  </a:lnTo>
                  <a:lnTo>
                    <a:pt x="618" y="84"/>
                  </a:lnTo>
                  <a:lnTo>
                    <a:pt x="624" y="89"/>
                  </a:lnTo>
                  <a:lnTo>
                    <a:pt x="630" y="94"/>
                  </a:lnTo>
                  <a:lnTo>
                    <a:pt x="635" y="100"/>
                  </a:lnTo>
                  <a:lnTo>
                    <a:pt x="643" y="113"/>
                  </a:lnTo>
                  <a:lnTo>
                    <a:pt x="648" y="127"/>
                  </a:lnTo>
                  <a:lnTo>
                    <a:pt x="649" y="145"/>
                  </a:lnTo>
                  <a:lnTo>
                    <a:pt x="649" y="145"/>
                  </a:lnTo>
                  <a:lnTo>
                    <a:pt x="648" y="154"/>
                  </a:lnTo>
                  <a:lnTo>
                    <a:pt x="646" y="165"/>
                  </a:lnTo>
                  <a:lnTo>
                    <a:pt x="643" y="175"/>
                  </a:lnTo>
                  <a:lnTo>
                    <a:pt x="638" y="184"/>
                  </a:lnTo>
                  <a:lnTo>
                    <a:pt x="634" y="192"/>
                  </a:lnTo>
                  <a:lnTo>
                    <a:pt x="626" y="200"/>
                  </a:lnTo>
                  <a:lnTo>
                    <a:pt x="618" y="208"/>
                  </a:lnTo>
                  <a:lnTo>
                    <a:pt x="610" y="215"/>
                  </a:lnTo>
                  <a:lnTo>
                    <a:pt x="589" y="227"/>
                  </a:lnTo>
                  <a:lnTo>
                    <a:pt x="567" y="237"/>
                  </a:lnTo>
                  <a:lnTo>
                    <a:pt x="542" y="245"/>
                  </a:lnTo>
                  <a:lnTo>
                    <a:pt x="515" y="253"/>
                  </a:lnTo>
                  <a:lnTo>
                    <a:pt x="515" y="253"/>
                  </a:lnTo>
                  <a:lnTo>
                    <a:pt x="557" y="308"/>
                  </a:lnTo>
                  <a:lnTo>
                    <a:pt x="603" y="370"/>
                  </a:lnTo>
                  <a:lnTo>
                    <a:pt x="648" y="435"/>
                  </a:lnTo>
                  <a:lnTo>
                    <a:pt x="689" y="497"/>
                  </a:lnTo>
                  <a:lnTo>
                    <a:pt x="843" y="497"/>
                  </a:lnTo>
                  <a:lnTo>
                    <a:pt x="843" y="497"/>
                  </a:lnTo>
                  <a:lnTo>
                    <a:pt x="748" y="375"/>
                  </a:lnTo>
                  <a:lnTo>
                    <a:pt x="707" y="318"/>
                  </a:lnTo>
                  <a:lnTo>
                    <a:pt x="670" y="265"/>
                  </a:lnTo>
                  <a:lnTo>
                    <a:pt x="670" y="265"/>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6" name="Freeform 292"/>
            <p:cNvSpPr>
              <a:spLocks noChangeAspect="1"/>
            </p:cNvSpPr>
            <p:nvPr userDrawn="1"/>
          </p:nvSpPr>
          <p:spPr bwMode="auto">
            <a:xfrm>
              <a:off x="3967822" y="4507897"/>
              <a:ext cx="518157" cy="692783"/>
            </a:xfrm>
            <a:custGeom>
              <a:avLst/>
              <a:gdLst/>
              <a:ahLst/>
              <a:cxnLst>
                <a:cxn ang="0">
                  <a:pos x="103" y="114"/>
                </a:cxn>
                <a:cxn ang="0">
                  <a:pos x="171" y="114"/>
                </a:cxn>
                <a:cxn ang="0">
                  <a:pos x="171" y="97"/>
                </a:cxn>
                <a:cxn ang="0">
                  <a:pos x="97" y="97"/>
                </a:cxn>
                <a:cxn ang="0">
                  <a:pos x="97" y="54"/>
                </a:cxn>
                <a:cxn ang="0">
                  <a:pos x="159" y="54"/>
                </a:cxn>
                <a:cxn ang="0">
                  <a:pos x="159" y="36"/>
                </a:cxn>
                <a:cxn ang="0">
                  <a:pos x="97" y="36"/>
                </a:cxn>
                <a:cxn ang="0">
                  <a:pos x="97" y="0"/>
                </a:cxn>
                <a:cxn ang="0">
                  <a:pos x="76" y="0"/>
                </a:cxn>
                <a:cxn ang="0">
                  <a:pos x="76" y="36"/>
                </a:cxn>
                <a:cxn ang="0">
                  <a:pos x="14" y="36"/>
                </a:cxn>
                <a:cxn ang="0">
                  <a:pos x="14" y="54"/>
                </a:cxn>
                <a:cxn ang="0">
                  <a:pos x="76" y="54"/>
                </a:cxn>
                <a:cxn ang="0">
                  <a:pos x="76" y="97"/>
                </a:cxn>
                <a:cxn ang="0">
                  <a:pos x="3" y="97"/>
                </a:cxn>
                <a:cxn ang="0">
                  <a:pos x="3" y="114"/>
                </a:cxn>
                <a:cxn ang="0">
                  <a:pos x="70" y="114"/>
                </a:cxn>
                <a:cxn ang="0">
                  <a:pos x="70" y="114"/>
                </a:cxn>
                <a:cxn ang="0">
                  <a:pos x="54" y="135"/>
                </a:cxn>
                <a:cxn ang="0">
                  <a:pos x="38" y="155"/>
                </a:cxn>
                <a:cxn ang="0">
                  <a:pos x="19" y="174"/>
                </a:cxn>
                <a:cxn ang="0">
                  <a:pos x="0" y="192"/>
                </a:cxn>
                <a:cxn ang="0">
                  <a:pos x="11" y="208"/>
                </a:cxn>
                <a:cxn ang="0">
                  <a:pos x="11" y="208"/>
                </a:cxn>
                <a:cxn ang="0">
                  <a:pos x="29" y="192"/>
                </a:cxn>
                <a:cxn ang="0">
                  <a:pos x="46" y="173"/>
                </a:cxn>
                <a:cxn ang="0">
                  <a:pos x="62" y="154"/>
                </a:cxn>
                <a:cxn ang="0">
                  <a:pos x="76" y="133"/>
                </a:cxn>
                <a:cxn ang="0">
                  <a:pos x="76" y="228"/>
                </a:cxn>
                <a:cxn ang="0">
                  <a:pos x="97" y="228"/>
                </a:cxn>
                <a:cxn ang="0">
                  <a:pos x="97" y="133"/>
                </a:cxn>
                <a:cxn ang="0">
                  <a:pos x="97" y="133"/>
                </a:cxn>
                <a:cxn ang="0">
                  <a:pos x="111" y="154"/>
                </a:cxn>
                <a:cxn ang="0">
                  <a:pos x="127" y="173"/>
                </a:cxn>
                <a:cxn ang="0">
                  <a:pos x="144" y="192"/>
                </a:cxn>
                <a:cxn ang="0">
                  <a:pos x="162" y="208"/>
                </a:cxn>
                <a:cxn ang="0">
                  <a:pos x="173" y="192"/>
                </a:cxn>
                <a:cxn ang="0">
                  <a:pos x="173" y="192"/>
                </a:cxn>
                <a:cxn ang="0">
                  <a:pos x="154" y="174"/>
                </a:cxn>
                <a:cxn ang="0">
                  <a:pos x="136" y="155"/>
                </a:cxn>
                <a:cxn ang="0">
                  <a:pos x="119" y="135"/>
                </a:cxn>
                <a:cxn ang="0">
                  <a:pos x="103" y="114"/>
                </a:cxn>
                <a:cxn ang="0">
                  <a:pos x="103" y="114"/>
                </a:cxn>
              </a:cxnLst>
              <a:rect l="0" t="0" r="r" b="b"/>
              <a:pathLst>
                <a:path w="173" h="228">
                  <a:moveTo>
                    <a:pt x="103" y="114"/>
                  </a:moveTo>
                  <a:lnTo>
                    <a:pt x="171" y="114"/>
                  </a:lnTo>
                  <a:lnTo>
                    <a:pt x="171" y="97"/>
                  </a:lnTo>
                  <a:lnTo>
                    <a:pt x="97" y="97"/>
                  </a:lnTo>
                  <a:lnTo>
                    <a:pt x="97" y="54"/>
                  </a:lnTo>
                  <a:lnTo>
                    <a:pt x="159" y="54"/>
                  </a:lnTo>
                  <a:lnTo>
                    <a:pt x="159" y="36"/>
                  </a:lnTo>
                  <a:lnTo>
                    <a:pt x="97" y="36"/>
                  </a:lnTo>
                  <a:lnTo>
                    <a:pt x="97" y="0"/>
                  </a:lnTo>
                  <a:lnTo>
                    <a:pt x="76" y="0"/>
                  </a:lnTo>
                  <a:lnTo>
                    <a:pt x="76" y="36"/>
                  </a:lnTo>
                  <a:lnTo>
                    <a:pt x="14" y="36"/>
                  </a:lnTo>
                  <a:lnTo>
                    <a:pt x="14" y="54"/>
                  </a:lnTo>
                  <a:lnTo>
                    <a:pt x="76" y="54"/>
                  </a:lnTo>
                  <a:lnTo>
                    <a:pt x="76" y="97"/>
                  </a:lnTo>
                  <a:lnTo>
                    <a:pt x="3" y="97"/>
                  </a:lnTo>
                  <a:lnTo>
                    <a:pt x="3" y="114"/>
                  </a:lnTo>
                  <a:lnTo>
                    <a:pt x="70" y="114"/>
                  </a:lnTo>
                  <a:lnTo>
                    <a:pt x="70" y="114"/>
                  </a:lnTo>
                  <a:lnTo>
                    <a:pt x="54" y="135"/>
                  </a:lnTo>
                  <a:lnTo>
                    <a:pt x="38" y="155"/>
                  </a:lnTo>
                  <a:lnTo>
                    <a:pt x="19" y="174"/>
                  </a:lnTo>
                  <a:lnTo>
                    <a:pt x="0" y="192"/>
                  </a:lnTo>
                  <a:lnTo>
                    <a:pt x="11" y="208"/>
                  </a:lnTo>
                  <a:lnTo>
                    <a:pt x="11" y="208"/>
                  </a:lnTo>
                  <a:lnTo>
                    <a:pt x="29" y="192"/>
                  </a:lnTo>
                  <a:lnTo>
                    <a:pt x="46" y="173"/>
                  </a:lnTo>
                  <a:lnTo>
                    <a:pt x="62" y="154"/>
                  </a:lnTo>
                  <a:lnTo>
                    <a:pt x="76" y="133"/>
                  </a:lnTo>
                  <a:lnTo>
                    <a:pt x="76" y="228"/>
                  </a:lnTo>
                  <a:lnTo>
                    <a:pt x="97" y="228"/>
                  </a:lnTo>
                  <a:lnTo>
                    <a:pt x="97" y="133"/>
                  </a:lnTo>
                  <a:lnTo>
                    <a:pt x="97" y="133"/>
                  </a:lnTo>
                  <a:lnTo>
                    <a:pt x="111" y="154"/>
                  </a:lnTo>
                  <a:lnTo>
                    <a:pt x="127" y="173"/>
                  </a:lnTo>
                  <a:lnTo>
                    <a:pt x="144" y="192"/>
                  </a:lnTo>
                  <a:lnTo>
                    <a:pt x="162" y="208"/>
                  </a:lnTo>
                  <a:lnTo>
                    <a:pt x="173" y="192"/>
                  </a:lnTo>
                  <a:lnTo>
                    <a:pt x="173" y="192"/>
                  </a:lnTo>
                  <a:lnTo>
                    <a:pt x="154" y="174"/>
                  </a:lnTo>
                  <a:lnTo>
                    <a:pt x="136" y="155"/>
                  </a:lnTo>
                  <a:lnTo>
                    <a:pt x="119" y="135"/>
                  </a:lnTo>
                  <a:lnTo>
                    <a:pt x="103" y="114"/>
                  </a:lnTo>
                  <a:lnTo>
                    <a:pt x="103" y="11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7" name="Freeform 293"/>
            <p:cNvSpPr>
              <a:spLocks noChangeAspect="1"/>
            </p:cNvSpPr>
            <p:nvPr userDrawn="1"/>
          </p:nvSpPr>
          <p:spPr bwMode="auto">
            <a:xfrm>
              <a:off x="4630581" y="4507897"/>
              <a:ext cx="536232" cy="692783"/>
            </a:xfrm>
            <a:custGeom>
              <a:avLst/>
              <a:gdLst/>
              <a:ahLst/>
              <a:cxnLst>
                <a:cxn ang="0">
                  <a:pos x="108" y="125"/>
                </a:cxn>
                <a:cxn ang="0">
                  <a:pos x="172" y="125"/>
                </a:cxn>
                <a:cxn ang="0">
                  <a:pos x="172" y="108"/>
                </a:cxn>
                <a:cxn ang="0">
                  <a:pos x="143" y="108"/>
                </a:cxn>
                <a:cxn ang="0">
                  <a:pos x="143" y="63"/>
                </a:cxn>
                <a:cxn ang="0">
                  <a:pos x="124" y="63"/>
                </a:cxn>
                <a:cxn ang="0">
                  <a:pos x="124" y="108"/>
                </a:cxn>
                <a:cxn ang="0">
                  <a:pos x="97" y="108"/>
                </a:cxn>
                <a:cxn ang="0">
                  <a:pos x="97" y="46"/>
                </a:cxn>
                <a:cxn ang="0">
                  <a:pos x="164" y="46"/>
                </a:cxn>
                <a:cxn ang="0">
                  <a:pos x="164" y="30"/>
                </a:cxn>
                <a:cxn ang="0">
                  <a:pos x="97" y="30"/>
                </a:cxn>
                <a:cxn ang="0">
                  <a:pos x="97" y="0"/>
                </a:cxn>
                <a:cxn ang="0">
                  <a:pos x="78" y="0"/>
                </a:cxn>
                <a:cxn ang="0">
                  <a:pos x="78" y="30"/>
                </a:cxn>
                <a:cxn ang="0">
                  <a:pos x="12" y="30"/>
                </a:cxn>
                <a:cxn ang="0">
                  <a:pos x="12" y="46"/>
                </a:cxn>
                <a:cxn ang="0">
                  <a:pos x="78" y="46"/>
                </a:cxn>
                <a:cxn ang="0">
                  <a:pos x="78" y="108"/>
                </a:cxn>
                <a:cxn ang="0">
                  <a:pos x="50" y="108"/>
                </a:cxn>
                <a:cxn ang="0">
                  <a:pos x="50" y="63"/>
                </a:cxn>
                <a:cxn ang="0">
                  <a:pos x="32" y="63"/>
                </a:cxn>
                <a:cxn ang="0">
                  <a:pos x="32" y="108"/>
                </a:cxn>
                <a:cxn ang="0">
                  <a:pos x="4" y="108"/>
                </a:cxn>
                <a:cxn ang="0">
                  <a:pos x="4" y="125"/>
                </a:cxn>
                <a:cxn ang="0">
                  <a:pos x="67" y="125"/>
                </a:cxn>
                <a:cxn ang="0">
                  <a:pos x="67" y="125"/>
                </a:cxn>
                <a:cxn ang="0">
                  <a:pos x="51" y="144"/>
                </a:cxn>
                <a:cxn ang="0">
                  <a:pos x="35" y="162"/>
                </a:cxn>
                <a:cxn ang="0">
                  <a:pos x="18" y="179"/>
                </a:cxn>
                <a:cxn ang="0">
                  <a:pos x="0" y="195"/>
                </a:cxn>
                <a:cxn ang="0">
                  <a:pos x="12" y="211"/>
                </a:cxn>
                <a:cxn ang="0">
                  <a:pos x="12" y="211"/>
                </a:cxn>
                <a:cxn ang="0">
                  <a:pos x="29" y="195"/>
                </a:cxn>
                <a:cxn ang="0">
                  <a:pos x="46" y="176"/>
                </a:cxn>
                <a:cxn ang="0">
                  <a:pos x="64" y="157"/>
                </a:cxn>
                <a:cxn ang="0">
                  <a:pos x="78" y="138"/>
                </a:cxn>
                <a:cxn ang="0">
                  <a:pos x="78" y="228"/>
                </a:cxn>
                <a:cxn ang="0">
                  <a:pos x="97" y="228"/>
                </a:cxn>
                <a:cxn ang="0">
                  <a:pos x="97" y="138"/>
                </a:cxn>
                <a:cxn ang="0">
                  <a:pos x="97" y="138"/>
                </a:cxn>
                <a:cxn ang="0">
                  <a:pos x="112" y="157"/>
                </a:cxn>
                <a:cxn ang="0">
                  <a:pos x="129" y="176"/>
                </a:cxn>
                <a:cxn ang="0">
                  <a:pos x="147" y="195"/>
                </a:cxn>
                <a:cxn ang="0">
                  <a:pos x="164" y="211"/>
                </a:cxn>
                <a:cxn ang="0">
                  <a:pos x="175" y="195"/>
                </a:cxn>
                <a:cxn ang="0">
                  <a:pos x="175" y="195"/>
                </a:cxn>
                <a:cxn ang="0">
                  <a:pos x="158" y="179"/>
                </a:cxn>
                <a:cxn ang="0">
                  <a:pos x="140" y="162"/>
                </a:cxn>
                <a:cxn ang="0">
                  <a:pos x="124" y="144"/>
                </a:cxn>
                <a:cxn ang="0">
                  <a:pos x="108" y="125"/>
                </a:cxn>
                <a:cxn ang="0">
                  <a:pos x="108" y="125"/>
                </a:cxn>
              </a:cxnLst>
              <a:rect l="0" t="0" r="r" b="b"/>
              <a:pathLst>
                <a:path w="175" h="228">
                  <a:moveTo>
                    <a:pt x="108" y="125"/>
                  </a:moveTo>
                  <a:lnTo>
                    <a:pt x="172" y="125"/>
                  </a:lnTo>
                  <a:lnTo>
                    <a:pt x="172" y="108"/>
                  </a:lnTo>
                  <a:lnTo>
                    <a:pt x="143" y="108"/>
                  </a:lnTo>
                  <a:lnTo>
                    <a:pt x="143" y="63"/>
                  </a:lnTo>
                  <a:lnTo>
                    <a:pt x="124" y="63"/>
                  </a:lnTo>
                  <a:lnTo>
                    <a:pt x="124" y="108"/>
                  </a:lnTo>
                  <a:lnTo>
                    <a:pt x="97" y="108"/>
                  </a:lnTo>
                  <a:lnTo>
                    <a:pt x="97" y="46"/>
                  </a:lnTo>
                  <a:lnTo>
                    <a:pt x="164" y="46"/>
                  </a:lnTo>
                  <a:lnTo>
                    <a:pt x="164" y="30"/>
                  </a:lnTo>
                  <a:lnTo>
                    <a:pt x="97" y="30"/>
                  </a:lnTo>
                  <a:lnTo>
                    <a:pt x="97" y="0"/>
                  </a:lnTo>
                  <a:lnTo>
                    <a:pt x="78" y="0"/>
                  </a:lnTo>
                  <a:lnTo>
                    <a:pt x="78" y="30"/>
                  </a:lnTo>
                  <a:lnTo>
                    <a:pt x="12" y="30"/>
                  </a:lnTo>
                  <a:lnTo>
                    <a:pt x="12" y="46"/>
                  </a:lnTo>
                  <a:lnTo>
                    <a:pt x="78" y="46"/>
                  </a:lnTo>
                  <a:lnTo>
                    <a:pt x="78" y="108"/>
                  </a:lnTo>
                  <a:lnTo>
                    <a:pt x="50" y="108"/>
                  </a:lnTo>
                  <a:lnTo>
                    <a:pt x="50" y="63"/>
                  </a:lnTo>
                  <a:lnTo>
                    <a:pt x="32" y="63"/>
                  </a:lnTo>
                  <a:lnTo>
                    <a:pt x="32" y="108"/>
                  </a:lnTo>
                  <a:lnTo>
                    <a:pt x="4" y="108"/>
                  </a:lnTo>
                  <a:lnTo>
                    <a:pt x="4" y="125"/>
                  </a:lnTo>
                  <a:lnTo>
                    <a:pt x="67" y="125"/>
                  </a:lnTo>
                  <a:lnTo>
                    <a:pt x="67" y="125"/>
                  </a:lnTo>
                  <a:lnTo>
                    <a:pt x="51" y="144"/>
                  </a:lnTo>
                  <a:lnTo>
                    <a:pt x="35" y="162"/>
                  </a:lnTo>
                  <a:lnTo>
                    <a:pt x="18" y="179"/>
                  </a:lnTo>
                  <a:lnTo>
                    <a:pt x="0" y="195"/>
                  </a:lnTo>
                  <a:lnTo>
                    <a:pt x="12" y="211"/>
                  </a:lnTo>
                  <a:lnTo>
                    <a:pt x="12" y="211"/>
                  </a:lnTo>
                  <a:lnTo>
                    <a:pt x="29" y="195"/>
                  </a:lnTo>
                  <a:lnTo>
                    <a:pt x="46" y="176"/>
                  </a:lnTo>
                  <a:lnTo>
                    <a:pt x="64" y="157"/>
                  </a:lnTo>
                  <a:lnTo>
                    <a:pt x="78" y="138"/>
                  </a:lnTo>
                  <a:lnTo>
                    <a:pt x="78" y="228"/>
                  </a:lnTo>
                  <a:lnTo>
                    <a:pt x="97" y="228"/>
                  </a:lnTo>
                  <a:lnTo>
                    <a:pt x="97" y="138"/>
                  </a:lnTo>
                  <a:lnTo>
                    <a:pt x="97" y="138"/>
                  </a:lnTo>
                  <a:lnTo>
                    <a:pt x="112" y="157"/>
                  </a:lnTo>
                  <a:lnTo>
                    <a:pt x="129" y="176"/>
                  </a:lnTo>
                  <a:lnTo>
                    <a:pt x="147" y="195"/>
                  </a:lnTo>
                  <a:lnTo>
                    <a:pt x="164" y="211"/>
                  </a:lnTo>
                  <a:lnTo>
                    <a:pt x="175" y="195"/>
                  </a:lnTo>
                  <a:lnTo>
                    <a:pt x="175" y="195"/>
                  </a:lnTo>
                  <a:lnTo>
                    <a:pt x="158" y="179"/>
                  </a:lnTo>
                  <a:lnTo>
                    <a:pt x="140" y="162"/>
                  </a:lnTo>
                  <a:lnTo>
                    <a:pt x="124" y="144"/>
                  </a:lnTo>
                  <a:lnTo>
                    <a:pt x="108" y="125"/>
                  </a:lnTo>
                  <a:lnTo>
                    <a:pt x="108" y="125"/>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8" name="Rectangle 294"/>
            <p:cNvSpPr>
              <a:spLocks noChangeAspect="1" noChangeArrowheads="1"/>
            </p:cNvSpPr>
            <p:nvPr userDrawn="1"/>
          </p:nvSpPr>
          <p:spPr bwMode="auto">
            <a:xfrm>
              <a:off x="5636769" y="4580187"/>
              <a:ext cx="66276" cy="409646"/>
            </a:xfrm>
            <a:prstGeom prst="rect">
              <a:avLst/>
            </a:prstGeom>
            <a:solidFill>
              <a:srgbClr val="FFFFFF"/>
            </a:solidFill>
            <a:ln w="9525">
              <a:noFill/>
              <a:miter lim="800000"/>
              <a:headEnd/>
              <a:tailEnd/>
            </a:ln>
          </p:spPr>
          <p:txBody>
            <a:bodyPr/>
            <a:lstStyle/>
            <a:p>
              <a:pPr>
                <a:defRPr/>
              </a:pPr>
              <a:endParaRPr lang="ja-JP" altLang="en-US" dirty="0">
                <a:solidFill>
                  <a:prstClr val="black"/>
                </a:solidFill>
              </a:endParaRPr>
            </a:p>
          </p:txBody>
        </p:sp>
        <p:sp>
          <p:nvSpPr>
            <p:cNvPr id="39" name="Freeform 295"/>
            <p:cNvSpPr>
              <a:spLocks noChangeAspect="1"/>
            </p:cNvSpPr>
            <p:nvPr userDrawn="1"/>
          </p:nvSpPr>
          <p:spPr bwMode="auto">
            <a:xfrm>
              <a:off x="5293340" y="4531993"/>
              <a:ext cx="313304" cy="198799"/>
            </a:xfrm>
            <a:custGeom>
              <a:avLst/>
              <a:gdLst/>
              <a:ahLst/>
              <a:cxnLst>
                <a:cxn ang="0">
                  <a:pos x="70" y="8"/>
                </a:cxn>
                <a:cxn ang="0">
                  <a:pos x="70" y="8"/>
                </a:cxn>
                <a:cxn ang="0">
                  <a:pos x="65" y="2"/>
                </a:cxn>
                <a:cxn ang="0">
                  <a:pos x="62" y="0"/>
                </a:cxn>
                <a:cxn ang="0">
                  <a:pos x="57" y="0"/>
                </a:cxn>
                <a:cxn ang="0">
                  <a:pos x="57" y="0"/>
                </a:cxn>
                <a:cxn ang="0">
                  <a:pos x="54" y="0"/>
                </a:cxn>
                <a:cxn ang="0">
                  <a:pos x="49" y="3"/>
                </a:cxn>
                <a:cxn ang="0">
                  <a:pos x="44" y="8"/>
                </a:cxn>
                <a:cxn ang="0">
                  <a:pos x="44" y="8"/>
                </a:cxn>
                <a:cxn ang="0">
                  <a:pos x="24" y="30"/>
                </a:cxn>
                <a:cxn ang="0">
                  <a:pos x="0" y="51"/>
                </a:cxn>
                <a:cxn ang="0">
                  <a:pos x="9" y="67"/>
                </a:cxn>
                <a:cxn ang="0">
                  <a:pos x="9" y="67"/>
                </a:cxn>
                <a:cxn ang="0">
                  <a:pos x="35" y="43"/>
                </a:cxn>
                <a:cxn ang="0">
                  <a:pos x="57" y="17"/>
                </a:cxn>
                <a:cxn ang="0">
                  <a:pos x="57" y="17"/>
                </a:cxn>
                <a:cxn ang="0">
                  <a:pos x="74" y="35"/>
                </a:cxn>
                <a:cxn ang="0">
                  <a:pos x="97" y="56"/>
                </a:cxn>
                <a:cxn ang="0">
                  <a:pos x="106" y="41"/>
                </a:cxn>
                <a:cxn ang="0">
                  <a:pos x="106" y="41"/>
                </a:cxn>
                <a:cxn ang="0">
                  <a:pos x="89" y="25"/>
                </a:cxn>
                <a:cxn ang="0">
                  <a:pos x="70" y="8"/>
                </a:cxn>
                <a:cxn ang="0">
                  <a:pos x="70" y="8"/>
                </a:cxn>
              </a:cxnLst>
              <a:rect l="0" t="0" r="r" b="b"/>
              <a:pathLst>
                <a:path w="106" h="67">
                  <a:moveTo>
                    <a:pt x="70" y="8"/>
                  </a:moveTo>
                  <a:lnTo>
                    <a:pt x="70" y="8"/>
                  </a:lnTo>
                  <a:lnTo>
                    <a:pt x="65" y="2"/>
                  </a:lnTo>
                  <a:lnTo>
                    <a:pt x="62" y="0"/>
                  </a:lnTo>
                  <a:lnTo>
                    <a:pt x="57" y="0"/>
                  </a:lnTo>
                  <a:lnTo>
                    <a:pt x="57" y="0"/>
                  </a:lnTo>
                  <a:lnTo>
                    <a:pt x="54" y="0"/>
                  </a:lnTo>
                  <a:lnTo>
                    <a:pt x="49" y="3"/>
                  </a:lnTo>
                  <a:lnTo>
                    <a:pt x="44" y="8"/>
                  </a:lnTo>
                  <a:lnTo>
                    <a:pt x="44" y="8"/>
                  </a:lnTo>
                  <a:lnTo>
                    <a:pt x="24" y="30"/>
                  </a:lnTo>
                  <a:lnTo>
                    <a:pt x="0" y="51"/>
                  </a:lnTo>
                  <a:lnTo>
                    <a:pt x="9" y="67"/>
                  </a:lnTo>
                  <a:lnTo>
                    <a:pt x="9" y="67"/>
                  </a:lnTo>
                  <a:lnTo>
                    <a:pt x="35" y="43"/>
                  </a:lnTo>
                  <a:lnTo>
                    <a:pt x="57" y="17"/>
                  </a:lnTo>
                  <a:lnTo>
                    <a:pt x="57" y="17"/>
                  </a:lnTo>
                  <a:lnTo>
                    <a:pt x="74" y="35"/>
                  </a:lnTo>
                  <a:lnTo>
                    <a:pt x="97" y="56"/>
                  </a:lnTo>
                  <a:lnTo>
                    <a:pt x="106" y="41"/>
                  </a:lnTo>
                  <a:lnTo>
                    <a:pt x="106" y="41"/>
                  </a:lnTo>
                  <a:lnTo>
                    <a:pt x="89" y="25"/>
                  </a:lnTo>
                  <a:lnTo>
                    <a:pt x="70" y="8"/>
                  </a:lnTo>
                  <a:lnTo>
                    <a:pt x="70" y="8"/>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0" name="Freeform 296"/>
            <p:cNvSpPr>
              <a:spLocks noChangeAspect="1"/>
            </p:cNvSpPr>
            <p:nvPr userDrawn="1"/>
          </p:nvSpPr>
          <p:spPr bwMode="auto">
            <a:xfrm>
              <a:off x="5684970" y="4538018"/>
              <a:ext cx="132552" cy="632541"/>
            </a:xfrm>
            <a:custGeom>
              <a:avLst/>
              <a:gdLst/>
              <a:ahLst/>
              <a:cxnLst>
                <a:cxn ang="0">
                  <a:pos x="23" y="0"/>
                </a:cxn>
                <a:cxn ang="0">
                  <a:pos x="23" y="189"/>
                </a:cxn>
                <a:cxn ang="0">
                  <a:pos x="23" y="189"/>
                </a:cxn>
                <a:cxn ang="0">
                  <a:pos x="21" y="194"/>
                </a:cxn>
                <a:cxn ang="0">
                  <a:pos x="19" y="196"/>
                </a:cxn>
                <a:cxn ang="0">
                  <a:pos x="16" y="196"/>
                </a:cxn>
                <a:cxn ang="0">
                  <a:pos x="0" y="196"/>
                </a:cxn>
                <a:cxn ang="0">
                  <a:pos x="0" y="213"/>
                </a:cxn>
                <a:cxn ang="0">
                  <a:pos x="23" y="213"/>
                </a:cxn>
                <a:cxn ang="0">
                  <a:pos x="23" y="213"/>
                </a:cxn>
                <a:cxn ang="0">
                  <a:pos x="30" y="213"/>
                </a:cxn>
                <a:cxn ang="0">
                  <a:pos x="37" y="208"/>
                </a:cxn>
                <a:cxn ang="0">
                  <a:pos x="40" y="202"/>
                </a:cxn>
                <a:cxn ang="0">
                  <a:pos x="42" y="194"/>
                </a:cxn>
                <a:cxn ang="0">
                  <a:pos x="42" y="0"/>
                </a:cxn>
                <a:cxn ang="0">
                  <a:pos x="23" y="0"/>
                </a:cxn>
              </a:cxnLst>
              <a:rect l="0" t="0" r="r" b="b"/>
              <a:pathLst>
                <a:path w="42" h="213">
                  <a:moveTo>
                    <a:pt x="23" y="0"/>
                  </a:moveTo>
                  <a:lnTo>
                    <a:pt x="23" y="189"/>
                  </a:lnTo>
                  <a:lnTo>
                    <a:pt x="23" y="189"/>
                  </a:lnTo>
                  <a:lnTo>
                    <a:pt x="21" y="194"/>
                  </a:lnTo>
                  <a:lnTo>
                    <a:pt x="19" y="196"/>
                  </a:lnTo>
                  <a:lnTo>
                    <a:pt x="16" y="196"/>
                  </a:lnTo>
                  <a:lnTo>
                    <a:pt x="0" y="196"/>
                  </a:lnTo>
                  <a:lnTo>
                    <a:pt x="0" y="213"/>
                  </a:lnTo>
                  <a:lnTo>
                    <a:pt x="23" y="213"/>
                  </a:lnTo>
                  <a:lnTo>
                    <a:pt x="23" y="213"/>
                  </a:lnTo>
                  <a:lnTo>
                    <a:pt x="30" y="213"/>
                  </a:lnTo>
                  <a:lnTo>
                    <a:pt x="37" y="208"/>
                  </a:lnTo>
                  <a:lnTo>
                    <a:pt x="40" y="202"/>
                  </a:lnTo>
                  <a:lnTo>
                    <a:pt x="42" y="194"/>
                  </a:lnTo>
                  <a:lnTo>
                    <a:pt x="42" y="0"/>
                  </a:lnTo>
                  <a:lnTo>
                    <a:pt x="23" y="0"/>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1" name="Freeform 297"/>
            <p:cNvSpPr>
              <a:spLocks noChangeAspect="1" noEditPoints="1"/>
            </p:cNvSpPr>
            <p:nvPr userDrawn="1"/>
          </p:nvSpPr>
          <p:spPr bwMode="auto">
            <a:xfrm>
              <a:off x="5293340" y="4646453"/>
              <a:ext cx="313304" cy="518081"/>
            </a:xfrm>
            <a:custGeom>
              <a:avLst/>
              <a:gdLst/>
              <a:ahLst/>
              <a:cxnLst>
                <a:cxn ang="0">
                  <a:pos x="40" y="114"/>
                </a:cxn>
                <a:cxn ang="0">
                  <a:pos x="35" y="116"/>
                </a:cxn>
                <a:cxn ang="0">
                  <a:pos x="30" y="117"/>
                </a:cxn>
                <a:cxn ang="0">
                  <a:pos x="84" y="100"/>
                </a:cxn>
                <a:cxn ang="0">
                  <a:pos x="89" y="100"/>
                </a:cxn>
                <a:cxn ang="0">
                  <a:pos x="96" y="92"/>
                </a:cxn>
                <a:cxn ang="0">
                  <a:pos x="97" y="38"/>
                </a:cxn>
                <a:cxn ang="0">
                  <a:pos x="96" y="31"/>
                </a:cxn>
                <a:cxn ang="0">
                  <a:pos x="89" y="25"/>
                </a:cxn>
                <a:cxn ang="0">
                  <a:pos x="65" y="24"/>
                </a:cxn>
                <a:cxn ang="0">
                  <a:pos x="48" y="0"/>
                </a:cxn>
                <a:cxn ang="0">
                  <a:pos x="27" y="24"/>
                </a:cxn>
                <a:cxn ang="0">
                  <a:pos x="23" y="25"/>
                </a:cxn>
                <a:cxn ang="0">
                  <a:pos x="16" y="31"/>
                </a:cxn>
                <a:cxn ang="0">
                  <a:pos x="15" y="79"/>
                </a:cxn>
                <a:cxn ang="0">
                  <a:pos x="15" y="105"/>
                </a:cxn>
                <a:cxn ang="0">
                  <a:pos x="7" y="143"/>
                </a:cxn>
                <a:cxn ang="0">
                  <a:pos x="15" y="170"/>
                </a:cxn>
                <a:cxn ang="0">
                  <a:pos x="21" y="154"/>
                </a:cxn>
                <a:cxn ang="0">
                  <a:pos x="27" y="160"/>
                </a:cxn>
                <a:cxn ang="0">
                  <a:pos x="27" y="166"/>
                </a:cxn>
                <a:cxn ang="0">
                  <a:pos x="34" y="173"/>
                </a:cxn>
                <a:cxn ang="0">
                  <a:pos x="88" y="173"/>
                </a:cxn>
                <a:cxn ang="0">
                  <a:pos x="94" y="173"/>
                </a:cxn>
                <a:cxn ang="0">
                  <a:pos x="100" y="166"/>
                </a:cxn>
                <a:cxn ang="0">
                  <a:pos x="102" y="128"/>
                </a:cxn>
                <a:cxn ang="0">
                  <a:pos x="100" y="122"/>
                </a:cxn>
                <a:cxn ang="0">
                  <a:pos x="94" y="116"/>
                </a:cxn>
                <a:cxn ang="0">
                  <a:pos x="88" y="114"/>
                </a:cxn>
                <a:cxn ang="0">
                  <a:pos x="32" y="85"/>
                </a:cxn>
                <a:cxn ang="0">
                  <a:pos x="78" y="68"/>
                </a:cxn>
                <a:cxn ang="0">
                  <a:pos x="78" y="81"/>
                </a:cxn>
                <a:cxn ang="0">
                  <a:pos x="75" y="85"/>
                </a:cxn>
                <a:cxn ang="0">
                  <a:pos x="37" y="38"/>
                </a:cxn>
                <a:cxn ang="0">
                  <a:pos x="75" y="38"/>
                </a:cxn>
                <a:cxn ang="0">
                  <a:pos x="78" y="43"/>
                </a:cxn>
                <a:cxn ang="0">
                  <a:pos x="32" y="54"/>
                </a:cxn>
                <a:cxn ang="0">
                  <a:pos x="32" y="43"/>
                </a:cxn>
                <a:cxn ang="0">
                  <a:pos x="37" y="38"/>
                </a:cxn>
                <a:cxn ang="0">
                  <a:pos x="83" y="154"/>
                </a:cxn>
                <a:cxn ang="0">
                  <a:pos x="83" y="157"/>
                </a:cxn>
                <a:cxn ang="0">
                  <a:pos x="48" y="157"/>
                </a:cxn>
                <a:cxn ang="0">
                  <a:pos x="45" y="157"/>
                </a:cxn>
                <a:cxn ang="0">
                  <a:pos x="45" y="133"/>
                </a:cxn>
                <a:cxn ang="0">
                  <a:pos x="45" y="130"/>
                </a:cxn>
                <a:cxn ang="0">
                  <a:pos x="80" y="128"/>
                </a:cxn>
                <a:cxn ang="0">
                  <a:pos x="83" y="130"/>
                </a:cxn>
                <a:cxn ang="0">
                  <a:pos x="83" y="154"/>
                </a:cxn>
              </a:cxnLst>
              <a:rect l="0" t="0" r="r" b="b"/>
              <a:pathLst>
                <a:path w="102" h="173">
                  <a:moveTo>
                    <a:pt x="88" y="114"/>
                  </a:moveTo>
                  <a:lnTo>
                    <a:pt x="40" y="114"/>
                  </a:lnTo>
                  <a:lnTo>
                    <a:pt x="40" y="114"/>
                  </a:lnTo>
                  <a:lnTo>
                    <a:pt x="35" y="116"/>
                  </a:lnTo>
                  <a:lnTo>
                    <a:pt x="30" y="117"/>
                  </a:lnTo>
                  <a:lnTo>
                    <a:pt x="30" y="117"/>
                  </a:lnTo>
                  <a:lnTo>
                    <a:pt x="32" y="100"/>
                  </a:lnTo>
                  <a:lnTo>
                    <a:pt x="84" y="100"/>
                  </a:lnTo>
                  <a:lnTo>
                    <a:pt x="84" y="100"/>
                  </a:lnTo>
                  <a:lnTo>
                    <a:pt x="89" y="100"/>
                  </a:lnTo>
                  <a:lnTo>
                    <a:pt x="94" y="97"/>
                  </a:lnTo>
                  <a:lnTo>
                    <a:pt x="96" y="92"/>
                  </a:lnTo>
                  <a:lnTo>
                    <a:pt x="97" y="87"/>
                  </a:lnTo>
                  <a:lnTo>
                    <a:pt x="97" y="38"/>
                  </a:lnTo>
                  <a:lnTo>
                    <a:pt x="97" y="38"/>
                  </a:lnTo>
                  <a:lnTo>
                    <a:pt x="96" y="31"/>
                  </a:lnTo>
                  <a:lnTo>
                    <a:pt x="94" y="27"/>
                  </a:lnTo>
                  <a:lnTo>
                    <a:pt x="89" y="25"/>
                  </a:lnTo>
                  <a:lnTo>
                    <a:pt x="84" y="24"/>
                  </a:lnTo>
                  <a:lnTo>
                    <a:pt x="65" y="24"/>
                  </a:lnTo>
                  <a:lnTo>
                    <a:pt x="65" y="0"/>
                  </a:lnTo>
                  <a:lnTo>
                    <a:pt x="48" y="0"/>
                  </a:lnTo>
                  <a:lnTo>
                    <a:pt x="48" y="24"/>
                  </a:lnTo>
                  <a:lnTo>
                    <a:pt x="27" y="24"/>
                  </a:lnTo>
                  <a:lnTo>
                    <a:pt x="27" y="24"/>
                  </a:lnTo>
                  <a:lnTo>
                    <a:pt x="23" y="25"/>
                  </a:lnTo>
                  <a:lnTo>
                    <a:pt x="18" y="27"/>
                  </a:lnTo>
                  <a:lnTo>
                    <a:pt x="16" y="31"/>
                  </a:lnTo>
                  <a:lnTo>
                    <a:pt x="15" y="38"/>
                  </a:lnTo>
                  <a:lnTo>
                    <a:pt x="15" y="79"/>
                  </a:lnTo>
                  <a:lnTo>
                    <a:pt x="15" y="79"/>
                  </a:lnTo>
                  <a:lnTo>
                    <a:pt x="15" y="105"/>
                  </a:lnTo>
                  <a:lnTo>
                    <a:pt x="11" y="125"/>
                  </a:lnTo>
                  <a:lnTo>
                    <a:pt x="7" y="143"/>
                  </a:lnTo>
                  <a:lnTo>
                    <a:pt x="0" y="160"/>
                  </a:lnTo>
                  <a:lnTo>
                    <a:pt x="15" y="170"/>
                  </a:lnTo>
                  <a:lnTo>
                    <a:pt x="15" y="170"/>
                  </a:lnTo>
                  <a:lnTo>
                    <a:pt x="21" y="154"/>
                  </a:lnTo>
                  <a:lnTo>
                    <a:pt x="27" y="138"/>
                  </a:lnTo>
                  <a:lnTo>
                    <a:pt x="27" y="160"/>
                  </a:lnTo>
                  <a:lnTo>
                    <a:pt x="27" y="160"/>
                  </a:lnTo>
                  <a:lnTo>
                    <a:pt x="27" y="166"/>
                  </a:lnTo>
                  <a:lnTo>
                    <a:pt x="30" y="170"/>
                  </a:lnTo>
                  <a:lnTo>
                    <a:pt x="34" y="173"/>
                  </a:lnTo>
                  <a:lnTo>
                    <a:pt x="40" y="173"/>
                  </a:lnTo>
                  <a:lnTo>
                    <a:pt x="88" y="173"/>
                  </a:lnTo>
                  <a:lnTo>
                    <a:pt x="88" y="173"/>
                  </a:lnTo>
                  <a:lnTo>
                    <a:pt x="94" y="173"/>
                  </a:lnTo>
                  <a:lnTo>
                    <a:pt x="97" y="170"/>
                  </a:lnTo>
                  <a:lnTo>
                    <a:pt x="100" y="166"/>
                  </a:lnTo>
                  <a:lnTo>
                    <a:pt x="102" y="160"/>
                  </a:lnTo>
                  <a:lnTo>
                    <a:pt x="102" y="128"/>
                  </a:lnTo>
                  <a:lnTo>
                    <a:pt x="102" y="128"/>
                  </a:lnTo>
                  <a:lnTo>
                    <a:pt x="100" y="122"/>
                  </a:lnTo>
                  <a:lnTo>
                    <a:pt x="97" y="117"/>
                  </a:lnTo>
                  <a:lnTo>
                    <a:pt x="94" y="116"/>
                  </a:lnTo>
                  <a:lnTo>
                    <a:pt x="88" y="114"/>
                  </a:lnTo>
                  <a:lnTo>
                    <a:pt x="88" y="114"/>
                  </a:lnTo>
                  <a:close/>
                  <a:moveTo>
                    <a:pt x="75" y="85"/>
                  </a:moveTo>
                  <a:lnTo>
                    <a:pt x="32" y="85"/>
                  </a:lnTo>
                  <a:lnTo>
                    <a:pt x="32" y="68"/>
                  </a:lnTo>
                  <a:lnTo>
                    <a:pt x="78" y="68"/>
                  </a:lnTo>
                  <a:lnTo>
                    <a:pt x="78" y="81"/>
                  </a:lnTo>
                  <a:lnTo>
                    <a:pt x="78" y="81"/>
                  </a:lnTo>
                  <a:lnTo>
                    <a:pt x="78" y="84"/>
                  </a:lnTo>
                  <a:lnTo>
                    <a:pt x="75" y="85"/>
                  </a:lnTo>
                  <a:lnTo>
                    <a:pt x="75" y="85"/>
                  </a:lnTo>
                  <a:close/>
                  <a:moveTo>
                    <a:pt x="37" y="38"/>
                  </a:moveTo>
                  <a:lnTo>
                    <a:pt x="75" y="38"/>
                  </a:lnTo>
                  <a:lnTo>
                    <a:pt x="75" y="38"/>
                  </a:lnTo>
                  <a:lnTo>
                    <a:pt x="78" y="39"/>
                  </a:lnTo>
                  <a:lnTo>
                    <a:pt x="78" y="43"/>
                  </a:lnTo>
                  <a:lnTo>
                    <a:pt x="78" y="54"/>
                  </a:lnTo>
                  <a:lnTo>
                    <a:pt x="32" y="54"/>
                  </a:lnTo>
                  <a:lnTo>
                    <a:pt x="32" y="43"/>
                  </a:lnTo>
                  <a:lnTo>
                    <a:pt x="32" y="43"/>
                  </a:lnTo>
                  <a:lnTo>
                    <a:pt x="34" y="39"/>
                  </a:lnTo>
                  <a:lnTo>
                    <a:pt x="37" y="38"/>
                  </a:lnTo>
                  <a:lnTo>
                    <a:pt x="37" y="38"/>
                  </a:lnTo>
                  <a:close/>
                  <a:moveTo>
                    <a:pt x="83" y="154"/>
                  </a:moveTo>
                  <a:lnTo>
                    <a:pt x="83" y="154"/>
                  </a:lnTo>
                  <a:lnTo>
                    <a:pt x="83" y="157"/>
                  </a:lnTo>
                  <a:lnTo>
                    <a:pt x="80" y="157"/>
                  </a:lnTo>
                  <a:lnTo>
                    <a:pt x="48" y="157"/>
                  </a:lnTo>
                  <a:lnTo>
                    <a:pt x="48" y="157"/>
                  </a:lnTo>
                  <a:lnTo>
                    <a:pt x="45" y="157"/>
                  </a:lnTo>
                  <a:lnTo>
                    <a:pt x="45" y="154"/>
                  </a:lnTo>
                  <a:lnTo>
                    <a:pt x="45" y="133"/>
                  </a:lnTo>
                  <a:lnTo>
                    <a:pt x="45" y="133"/>
                  </a:lnTo>
                  <a:lnTo>
                    <a:pt x="45" y="130"/>
                  </a:lnTo>
                  <a:lnTo>
                    <a:pt x="48" y="128"/>
                  </a:lnTo>
                  <a:lnTo>
                    <a:pt x="80" y="128"/>
                  </a:lnTo>
                  <a:lnTo>
                    <a:pt x="80" y="128"/>
                  </a:lnTo>
                  <a:lnTo>
                    <a:pt x="83" y="130"/>
                  </a:lnTo>
                  <a:lnTo>
                    <a:pt x="83" y="133"/>
                  </a:lnTo>
                  <a:lnTo>
                    <a:pt x="83" y="15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2" name="Freeform 298"/>
            <p:cNvSpPr>
              <a:spLocks noChangeAspect="1" noEditPoints="1"/>
            </p:cNvSpPr>
            <p:nvPr userDrawn="1"/>
          </p:nvSpPr>
          <p:spPr bwMode="auto">
            <a:xfrm>
              <a:off x="5956098" y="4538018"/>
              <a:ext cx="530207" cy="644589"/>
            </a:xfrm>
            <a:custGeom>
              <a:avLst/>
              <a:gdLst/>
              <a:ahLst/>
              <a:cxnLst>
                <a:cxn ang="0">
                  <a:pos x="155" y="184"/>
                </a:cxn>
                <a:cxn ang="0">
                  <a:pos x="152" y="192"/>
                </a:cxn>
                <a:cxn ang="0">
                  <a:pos x="146" y="196"/>
                </a:cxn>
                <a:cxn ang="0">
                  <a:pos x="136" y="196"/>
                </a:cxn>
                <a:cxn ang="0">
                  <a:pos x="127" y="196"/>
                </a:cxn>
                <a:cxn ang="0">
                  <a:pos x="122" y="196"/>
                </a:cxn>
                <a:cxn ang="0">
                  <a:pos x="119" y="189"/>
                </a:cxn>
                <a:cxn ang="0">
                  <a:pos x="117" y="142"/>
                </a:cxn>
                <a:cxn ang="0">
                  <a:pos x="166" y="126"/>
                </a:cxn>
                <a:cxn ang="0">
                  <a:pos x="117" y="86"/>
                </a:cxn>
                <a:cxn ang="0">
                  <a:pos x="139" y="75"/>
                </a:cxn>
                <a:cxn ang="0">
                  <a:pos x="166" y="95"/>
                </a:cxn>
                <a:cxn ang="0">
                  <a:pos x="176" y="78"/>
                </a:cxn>
                <a:cxn ang="0">
                  <a:pos x="144" y="56"/>
                </a:cxn>
                <a:cxn ang="0">
                  <a:pos x="165" y="34"/>
                </a:cxn>
                <a:cxn ang="0">
                  <a:pos x="152" y="22"/>
                </a:cxn>
                <a:cxn ang="0">
                  <a:pos x="132" y="45"/>
                </a:cxn>
                <a:cxn ang="0">
                  <a:pos x="119" y="34"/>
                </a:cxn>
                <a:cxn ang="0">
                  <a:pos x="127" y="0"/>
                </a:cxn>
                <a:cxn ang="0">
                  <a:pos x="108" y="22"/>
                </a:cxn>
                <a:cxn ang="0">
                  <a:pos x="98" y="11"/>
                </a:cxn>
                <a:cxn ang="0">
                  <a:pos x="95" y="7"/>
                </a:cxn>
                <a:cxn ang="0">
                  <a:pos x="85" y="3"/>
                </a:cxn>
                <a:cxn ang="0">
                  <a:pos x="32" y="2"/>
                </a:cxn>
                <a:cxn ang="0">
                  <a:pos x="70" y="18"/>
                </a:cxn>
                <a:cxn ang="0">
                  <a:pos x="57" y="32"/>
                </a:cxn>
                <a:cxn ang="0">
                  <a:pos x="43" y="46"/>
                </a:cxn>
                <a:cxn ang="0">
                  <a:pos x="11" y="34"/>
                </a:cxn>
                <a:cxn ang="0">
                  <a:pos x="30" y="57"/>
                </a:cxn>
                <a:cxn ang="0">
                  <a:pos x="14" y="68"/>
                </a:cxn>
                <a:cxn ang="0">
                  <a:pos x="8" y="95"/>
                </a:cxn>
                <a:cxn ang="0">
                  <a:pos x="35" y="75"/>
                </a:cxn>
                <a:cxn ang="0">
                  <a:pos x="54" y="86"/>
                </a:cxn>
                <a:cxn ang="0">
                  <a:pos x="54" y="95"/>
                </a:cxn>
                <a:cxn ang="0">
                  <a:pos x="8" y="126"/>
                </a:cxn>
                <a:cxn ang="0">
                  <a:pos x="49" y="142"/>
                </a:cxn>
                <a:cxn ang="0">
                  <a:pos x="43" y="159"/>
                </a:cxn>
                <a:cxn ang="0">
                  <a:pos x="35" y="175"/>
                </a:cxn>
                <a:cxn ang="0">
                  <a:pos x="6" y="199"/>
                </a:cxn>
                <a:cxn ang="0">
                  <a:pos x="16" y="215"/>
                </a:cxn>
                <a:cxn ang="0">
                  <a:pos x="35" y="200"/>
                </a:cxn>
                <a:cxn ang="0">
                  <a:pos x="51" y="184"/>
                </a:cxn>
                <a:cxn ang="0">
                  <a:pos x="62" y="164"/>
                </a:cxn>
                <a:cxn ang="0">
                  <a:pos x="68" y="142"/>
                </a:cxn>
                <a:cxn ang="0">
                  <a:pos x="100" y="191"/>
                </a:cxn>
                <a:cxn ang="0">
                  <a:pos x="100" y="200"/>
                </a:cxn>
                <a:cxn ang="0">
                  <a:pos x="108" y="210"/>
                </a:cxn>
                <a:cxn ang="0">
                  <a:pos x="122" y="213"/>
                </a:cxn>
                <a:cxn ang="0">
                  <a:pos x="136" y="213"/>
                </a:cxn>
                <a:cxn ang="0">
                  <a:pos x="149" y="213"/>
                </a:cxn>
                <a:cxn ang="0">
                  <a:pos x="160" y="211"/>
                </a:cxn>
                <a:cxn ang="0">
                  <a:pos x="166" y="207"/>
                </a:cxn>
                <a:cxn ang="0">
                  <a:pos x="171" y="191"/>
                </a:cxn>
                <a:cxn ang="0">
                  <a:pos x="155" y="165"/>
                </a:cxn>
                <a:cxn ang="0">
                  <a:pos x="87" y="24"/>
                </a:cxn>
                <a:cxn ang="0">
                  <a:pos x="97" y="35"/>
                </a:cxn>
                <a:cxn ang="0">
                  <a:pos x="133" y="70"/>
                </a:cxn>
                <a:cxn ang="0">
                  <a:pos x="41" y="70"/>
                </a:cxn>
                <a:cxn ang="0">
                  <a:pos x="87" y="24"/>
                </a:cxn>
                <a:cxn ang="0">
                  <a:pos x="71" y="126"/>
                </a:cxn>
                <a:cxn ang="0">
                  <a:pos x="73" y="97"/>
                </a:cxn>
                <a:cxn ang="0">
                  <a:pos x="100" y="86"/>
                </a:cxn>
                <a:cxn ang="0">
                  <a:pos x="71" y="126"/>
                </a:cxn>
              </a:cxnLst>
              <a:rect l="0" t="0" r="r" b="b"/>
              <a:pathLst>
                <a:path w="176" h="215">
                  <a:moveTo>
                    <a:pt x="155" y="184"/>
                  </a:moveTo>
                  <a:lnTo>
                    <a:pt x="155" y="184"/>
                  </a:lnTo>
                  <a:lnTo>
                    <a:pt x="154" y="189"/>
                  </a:lnTo>
                  <a:lnTo>
                    <a:pt x="152" y="192"/>
                  </a:lnTo>
                  <a:lnTo>
                    <a:pt x="151" y="196"/>
                  </a:lnTo>
                  <a:lnTo>
                    <a:pt x="146" y="196"/>
                  </a:lnTo>
                  <a:lnTo>
                    <a:pt x="146" y="196"/>
                  </a:lnTo>
                  <a:lnTo>
                    <a:pt x="136" y="196"/>
                  </a:lnTo>
                  <a:lnTo>
                    <a:pt x="136" y="196"/>
                  </a:lnTo>
                  <a:lnTo>
                    <a:pt x="127" y="196"/>
                  </a:lnTo>
                  <a:lnTo>
                    <a:pt x="127" y="196"/>
                  </a:lnTo>
                  <a:lnTo>
                    <a:pt x="122" y="196"/>
                  </a:lnTo>
                  <a:lnTo>
                    <a:pt x="120" y="192"/>
                  </a:lnTo>
                  <a:lnTo>
                    <a:pt x="119" y="189"/>
                  </a:lnTo>
                  <a:lnTo>
                    <a:pt x="117" y="184"/>
                  </a:lnTo>
                  <a:lnTo>
                    <a:pt x="117" y="142"/>
                  </a:lnTo>
                  <a:lnTo>
                    <a:pt x="166" y="142"/>
                  </a:lnTo>
                  <a:lnTo>
                    <a:pt x="166" y="126"/>
                  </a:lnTo>
                  <a:lnTo>
                    <a:pt x="117" y="126"/>
                  </a:lnTo>
                  <a:lnTo>
                    <a:pt x="117" y="86"/>
                  </a:lnTo>
                  <a:lnTo>
                    <a:pt x="139" y="86"/>
                  </a:lnTo>
                  <a:lnTo>
                    <a:pt x="139" y="75"/>
                  </a:lnTo>
                  <a:lnTo>
                    <a:pt x="139" y="75"/>
                  </a:lnTo>
                  <a:lnTo>
                    <a:pt x="166" y="95"/>
                  </a:lnTo>
                  <a:lnTo>
                    <a:pt x="176" y="78"/>
                  </a:lnTo>
                  <a:lnTo>
                    <a:pt x="176" y="78"/>
                  </a:lnTo>
                  <a:lnTo>
                    <a:pt x="159" y="68"/>
                  </a:lnTo>
                  <a:lnTo>
                    <a:pt x="144" y="56"/>
                  </a:lnTo>
                  <a:lnTo>
                    <a:pt x="144" y="56"/>
                  </a:lnTo>
                  <a:lnTo>
                    <a:pt x="165" y="34"/>
                  </a:lnTo>
                  <a:lnTo>
                    <a:pt x="152" y="22"/>
                  </a:lnTo>
                  <a:lnTo>
                    <a:pt x="152" y="22"/>
                  </a:lnTo>
                  <a:lnTo>
                    <a:pt x="132" y="45"/>
                  </a:lnTo>
                  <a:lnTo>
                    <a:pt x="132" y="45"/>
                  </a:lnTo>
                  <a:lnTo>
                    <a:pt x="119" y="34"/>
                  </a:lnTo>
                  <a:lnTo>
                    <a:pt x="119" y="34"/>
                  </a:lnTo>
                  <a:lnTo>
                    <a:pt x="139" y="11"/>
                  </a:lnTo>
                  <a:lnTo>
                    <a:pt x="127" y="0"/>
                  </a:lnTo>
                  <a:lnTo>
                    <a:pt x="127" y="0"/>
                  </a:lnTo>
                  <a:lnTo>
                    <a:pt x="108" y="22"/>
                  </a:lnTo>
                  <a:lnTo>
                    <a:pt x="108" y="22"/>
                  </a:lnTo>
                  <a:lnTo>
                    <a:pt x="98" y="11"/>
                  </a:lnTo>
                  <a:lnTo>
                    <a:pt x="98" y="11"/>
                  </a:lnTo>
                  <a:lnTo>
                    <a:pt x="95" y="7"/>
                  </a:lnTo>
                  <a:lnTo>
                    <a:pt x="90" y="3"/>
                  </a:lnTo>
                  <a:lnTo>
                    <a:pt x="85" y="3"/>
                  </a:lnTo>
                  <a:lnTo>
                    <a:pt x="79" y="2"/>
                  </a:lnTo>
                  <a:lnTo>
                    <a:pt x="32" y="2"/>
                  </a:lnTo>
                  <a:lnTo>
                    <a:pt x="32" y="18"/>
                  </a:lnTo>
                  <a:lnTo>
                    <a:pt x="70" y="18"/>
                  </a:lnTo>
                  <a:lnTo>
                    <a:pt x="70" y="18"/>
                  </a:lnTo>
                  <a:lnTo>
                    <a:pt x="57" y="32"/>
                  </a:lnTo>
                  <a:lnTo>
                    <a:pt x="43" y="46"/>
                  </a:lnTo>
                  <a:lnTo>
                    <a:pt x="43" y="46"/>
                  </a:lnTo>
                  <a:lnTo>
                    <a:pt x="24" y="22"/>
                  </a:lnTo>
                  <a:lnTo>
                    <a:pt x="11" y="34"/>
                  </a:lnTo>
                  <a:lnTo>
                    <a:pt x="11" y="34"/>
                  </a:lnTo>
                  <a:lnTo>
                    <a:pt x="30" y="57"/>
                  </a:lnTo>
                  <a:lnTo>
                    <a:pt x="30" y="57"/>
                  </a:lnTo>
                  <a:lnTo>
                    <a:pt x="14" y="68"/>
                  </a:lnTo>
                  <a:lnTo>
                    <a:pt x="0" y="78"/>
                  </a:lnTo>
                  <a:lnTo>
                    <a:pt x="8" y="95"/>
                  </a:lnTo>
                  <a:lnTo>
                    <a:pt x="8" y="95"/>
                  </a:lnTo>
                  <a:lnTo>
                    <a:pt x="35" y="75"/>
                  </a:lnTo>
                  <a:lnTo>
                    <a:pt x="35" y="86"/>
                  </a:lnTo>
                  <a:lnTo>
                    <a:pt x="54" y="86"/>
                  </a:lnTo>
                  <a:lnTo>
                    <a:pt x="54" y="95"/>
                  </a:lnTo>
                  <a:lnTo>
                    <a:pt x="54" y="95"/>
                  </a:lnTo>
                  <a:lnTo>
                    <a:pt x="52" y="126"/>
                  </a:lnTo>
                  <a:lnTo>
                    <a:pt x="8" y="126"/>
                  </a:lnTo>
                  <a:lnTo>
                    <a:pt x="8" y="142"/>
                  </a:lnTo>
                  <a:lnTo>
                    <a:pt x="49" y="142"/>
                  </a:lnTo>
                  <a:lnTo>
                    <a:pt x="49" y="142"/>
                  </a:lnTo>
                  <a:lnTo>
                    <a:pt x="43" y="159"/>
                  </a:lnTo>
                  <a:lnTo>
                    <a:pt x="39" y="167"/>
                  </a:lnTo>
                  <a:lnTo>
                    <a:pt x="35" y="175"/>
                  </a:lnTo>
                  <a:lnTo>
                    <a:pt x="22" y="188"/>
                  </a:lnTo>
                  <a:lnTo>
                    <a:pt x="6" y="199"/>
                  </a:lnTo>
                  <a:lnTo>
                    <a:pt x="16" y="215"/>
                  </a:lnTo>
                  <a:lnTo>
                    <a:pt x="16" y="215"/>
                  </a:lnTo>
                  <a:lnTo>
                    <a:pt x="25" y="208"/>
                  </a:lnTo>
                  <a:lnTo>
                    <a:pt x="35" y="200"/>
                  </a:lnTo>
                  <a:lnTo>
                    <a:pt x="43" y="192"/>
                  </a:lnTo>
                  <a:lnTo>
                    <a:pt x="51" y="184"/>
                  </a:lnTo>
                  <a:lnTo>
                    <a:pt x="57" y="175"/>
                  </a:lnTo>
                  <a:lnTo>
                    <a:pt x="62" y="164"/>
                  </a:lnTo>
                  <a:lnTo>
                    <a:pt x="65" y="154"/>
                  </a:lnTo>
                  <a:lnTo>
                    <a:pt x="68" y="142"/>
                  </a:lnTo>
                  <a:lnTo>
                    <a:pt x="100" y="142"/>
                  </a:lnTo>
                  <a:lnTo>
                    <a:pt x="100" y="191"/>
                  </a:lnTo>
                  <a:lnTo>
                    <a:pt x="100" y="191"/>
                  </a:lnTo>
                  <a:lnTo>
                    <a:pt x="100" y="200"/>
                  </a:lnTo>
                  <a:lnTo>
                    <a:pt x="105" y="207"/>
                  </a:lnTo>
                  <a:lnTo>
                    <a:pt x="108" y="210"/>
                  </a:lnTo>
                  <a:lnTo>
                    <a:pt x="111" y="211"/>
                  </a:lnTo>
                  <a:lnTo>
                    <a:pt x="122" y="213"/>
                  </a:lnTo>
                  <a:lnTo>
                    <a:pt x="122" y="213"/>
                  </a:lnTo>
                  <a:lnTo>
                    <a:pt x="136" y="213"/>
                  </a:lnTo>
                  <a:lnTo>
                    <a:pt x="136" y="213"/>
                  </a:lnTo>
                  <a:lnTo>
                    <a:pt x="149" y="213"/>
                  </a:lnTo>
                  <a:lnTo>
                    <a:pt x="149" y="213"/>
                  </a:lnTo>
                  <a:lnTo>
                    <a:pt x="160" y="211"/>
                  </a:lnTo>
                  <a:lnTo>
                    <a:pt x="163" y="210"/>
                  </a:lnTo>
                  <a:lnTo>
                    <a:pt x="166" y="207"/>
                  </a:lnTo>
                  <a:lnTo>
                    <a:pt x="171" y="200"/>
                  </a:lnTo>
                  <a:lnTo>
                    <a:pt x="171" y="191"/>
                  </a:lnTo>
                  <a:lnTo>
                    <a:pt x="171" y="165"/>
                  </a:lnTo>
                  <a:lnTo>
                    <a:pt x="155" y="165"/>
                  </a:lnTo>
                  <a:lnTo>
                    <a:pt x="155" y="184"/>
                  </a:lnTo>
                  <a:close/>
                  <a:moveTo>
                    <a:pt x="87" y="24"/>
                  </a:moveTo>
                  <a:lnTo>
                    <a:pt x="87" y="24"/>
                  </a:lnTo>
                  <a:lnTo>
                    <a:pt x="97" y="35"/>
                  </a:lnTo>
                  <a:lnTo>
                    <a:pt x="108" y="48"/>
                  </a:lnTo>
                  <a:lnTo>
                    <a:pt x="133" y="70"/>
                  </a:lnTo>
                  <a:lnTo>
                    <a:pt x="41" y="70"/>
                  </a:lnTo>
                  <a:lnTo>
                    <a:pt x="41" y="70"/>
                  </a:lnTo>
                  <a:lnTo>
                    <a:pt x="66" y="48"/>
                  </a:lnTo>
                  <a:lnTo>
                    <a:pt x="87" y="24"/>
                  </a:lnTo>
                  <a:lnTo>
                    <a:pt x="87" y="24"/>
                  </a:lnTo>
                  <a:close/>
                  <a:moveTo>
                    <a:pt x="71" y="126"/>
                  </a:moveTo>
                  <a:lnTo>
                    <a:pt x="71" y="126"/>
                  </a:lnTo>
                  <a:lnTo>
                    <a:pt x="73" y="97"/>
                  </a:lnTo>
                  <a:lnTo>
                    <a:pt x="73" y="86"/>
                  </a:lnTo>
                  <a:lnTo>
                    <a:pt x="100" y="86"/>
                  </a:lnTo>
                  <a:lnTo>
                    <a:pt x="100" y="126"/>
                  </a:lnTo>
                  <a:lnTo>
                    <a:pt x="71" y="126"/>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3" name="Freeform 299"/>
            <p:cNvSpPr>
              <a:spLocks noChangeAspect="1" noEditPoints="1"/>
            </p:cNvSpPr>
            <p:nvPr userDrawn="1"/>
          </p:nvSpPr>
          <p:spPr bwMode="auto">
            <a:xfrm>
              <a:off x="2889333" y="6134431"/>
              <a:ext cx="198828" cy="198799"/>
            </a:xfrm>
            <a:custGeom>
              <a:avLst/>
              <a:gdLst/>
              <a:ahLst/>
              <a:cxnLst>
                <a:cxn ang="0">
                  <a:pos x="65" y="39"/>
                </a:cxn>
                <a:cxn ang="0">
                  <a:pos x="19" y="39"/>
                </a:cxn>
                <a:cxn ang="0">
                  <a:pos x="19" y="39"/>
                </a:cxn>
                <a:cxn ang="0">
                  <a:pos x="21" y="44"/>
                </a:cxn>
                <a:cxn ang="0">
                  <a:pos x="24" y="47"/>
                </a:cxn>
                <a:cxn ang="0">
                  <a:pos x="29" y="50"/>
                </a:cxn>
                <a:cxn ang="0">
                  <a:pos x="35" y="52"/>
                </a:cxn>
                <a:cxn ang="0">
                  <a:pos x="35" y="52"/>
                </a:cxn>
                <a:cxn ang="0">
                  <a:pos x="40" y="50"/>
                </a:cxn>
                <a:cxn ang="0">
                  <a:pos x="43" y="49"/>
                </a:cxn>
                <a:cxn ang="0">
                  <a:pos x="49" y="44"/>
                </a:cxn>
                <a:cxn ang="0">
                  <a:pos x="62" y="55"/>
                </a:cxn>
                <a:cxn ang="0">
                  <a:pos x="62" y="55"/>
                </a:cxn>
                <a:cxn ang="0">
                  <a:pos x="56" y="60"/>
                </a:cxn>
                <a:cxn ang="0">
                  <a:pos x="49" y="63"/>
                </a:cxn>
                <a:cxn ang="0">
                  <a:pos x="43" y="66"/>
                </a:cxn>
                <a:cxn ang="0">
                  <a:pos x="35" y="66"/>
                </a:cxn>
                <a:cxn ang="0">
                  <a:pos x="35" y="66"/>
                </a:cxn>
                <a:cxn ang="0">
                  <a:pos x="27" y="66"/>
                </a:cxn>
                <a:cxn ang="0">
                  <a:pos x="21" y="65"/>
                </a:cxn>
                <a:cxn ang="0">
                  <a:pos x="14" y="61"/>
                </a:cxn>
                <a:cxn ang="0">
                  <a:pos x="10" y="57"/>
                </a:cxn>
                <a:cxn ang="0">
                  <a:pos x="5" y="52"/>
                </a:cxn>
                <a:cxn ang="0">
                  <a:pos x="2" y="47"/>
                </a:cxn>
                <a:cxn ang="0">
                  <a:pos x="0" y="41"/>
                </a:cxn>
                <a:cxn ang="0">
                  <a:pos x="0" y="33"/>
                </a:cxn>
                <a:cxn ang="0">
                  <a:pos x="0" y="33"/>
                </a:cxn>
                <a:cxn ang="0">
                  <a:pos x="0" y="27"/>
                </a:cxn>
                <a:cxn ang="0">
                  <a:pos x="2" y="20"/>
                </a:cxn>
                <a:cxn ang="0">
                  <a:pos x="5" y="14"/>
                </a:cxn>
                <a:cxn ang="0">
                  <a:pos x="8" y="9"/>
                </a:cxn>
                <a:cxn ang="0">
                  <a:pos x="13" y="4"/>
                </a:cxn>
                <a:cxn ang="0">
                  <a:pos x="19" y="1"/>
                </a:cxn>
                <a:cxn ang="0">
                  <a:pos x="26" y="0"/>
                </a:cxn>
                <a:cxn ang="0">
                  <a:pos x="32" y="0"/>
                </a:cxn>
                <a:cxn ang="0">
                  <a:pos x="32" y="0"/>
                </a:cxn>
                <a:cxn ang="0">
                  <a:pos x="40" y="0"/>
                </a:cxn>
                <a:cxn ang="0">
                  <a:pos x="48" y="1"/>
                </a:cxn>
                <a:cxn ang="0">
                  <a:pos x="53" y="6"/>
                </a:cxn>
                <a:cxn ang="0">
                  <a:pos x="57" y="11"/>
                </a:cxn>
                <a:cxn ang="0">
                  <a:pos x="62" y="15"/>
                </a:cxn>
                <a:cxn ang="0">
                  <a:pos x="64" y="23"/>
                </a:cxn>
                <a:cxn ang="0">
                  <a:pos x="65" y="30"/>
                </a:cxn>
                <a:cxn ang="0">
                  <a:pos x="65" y="39"/>
                </a:cxn>
                <a:cxn ang="0">
                  <a:pos x="65" y="39"/>
                </a:cxn>
                <a:cxn ang="0">
                  <a:pos x="46" y="25"/>
                </a:cxn>
                <a:cxn ang="0">
                  <a:pos x="46" y="25"/>
                </a:cxn>
                <a:cxn ang="0">
                  <a:pos x="45" y="20"/>
                </a:cxn>
                <a:cxn ang="0">
                  <a:pos x="41" y="17"/>
                </a:cxn>
                <a:cxn ang="0">
                  <a:pos x="38" y="14"/>
                </a:cxn>
                <a:cxn ang="0">
                  <a:pos x="34" y="14"/>
                </a:cxn>
                <a:cxn ang="0">
                  <a:pos x="34" y="14"/>
                </a:cxn>
                <a:cxn ang="0">
                  <a:pos x="27" y="14"/>
                </a:cxn>
                <a:cxn ang="0">
                  <a:pos x="24" y="17"/>
                </a:cxn>
                <a:cxn ang="0">
                  <a:pos x="21" y="20"/>
                </a:cxn>
                <a:cxn ang="0">
                  <a:pos x="19" y="25"/>
                </a:cxn>
                <a:cxn ang="0">
                  <a:pos x="46" y="25"/>
                </a:cxn>
              </a:cxnLst>
              <a:rect l="0" t="0" r="r" b="b"/>
              <a:pathLst>
                <a:path w="65" h="66">
                  <a:moveTo>
                    <a:pt x="65" y="39"/>
                  </a:moveTo>
                  <a:lnTo>
                    <a:pt x="19" y="39"/>
                  </a:lnTo>
                  <a:lnTo>
                    <a:pt x="19" y="39"/>
                  </a:lnTo>
                  <a:lnTo>
                    <a:pt x="21" y="44"/>
                  </a:lnTo>
                  <a:lnTo>
                    <a:pt x="24" y="47"/>
                  </a:lnTo>
                  <a:lnTo>
                    <a:pt x="29" y="50"/>
                  </a:lnTo>
                  <a:lnTo>
                    <a:pt x="35" y="52"/>
                  </a:lnTo>
                  <a:lnTo>
                    <a:pt x="35" y="52"/>
                  </a:lnTo>
                  <a:lnTo>
                    <a:pt x="40" y="50"/>
                  </a:lnTo>
                  <a:lnTo>
                    <a:pt x="43" y="49"/>
                  </a:lnTo>
                  <a:lnTo>
                    <a:pt x="49" y="44"/>
                  </a:lnTo>
                  <a:lnTo>
                    <a:pt x="62" y="55"/>
                  </a:lnTo>
                  <a:lnTo>
                    <a:pt x="62" y="55"/>
                  </a:lnTo>
                  <a:lnTo>
                    <a:pt x="56" y="60"/>
                  </a:lnTo>
                  <a:lnTo>
                    <a:pt x="49" y="63"/>
                  </a:lnTo>
                  <a:lnTo>
                    <a:pt x="43" y="66"/>
                  </a:lnTo>
                  <a:lnTo>
                    <a:pt x="35" y="66"/>
                  </a:lnTo>
                  <a:lnTo>
                    <a:pt x="35" y="66"/>
                  </a:lnTo>
                  <a:lnTo>
                    <a:pt x="27" y="66"/>
                  </a:lnTo>
                  <a:lnTo>
                    <a:pt x="21" y="65"/>
                  </a:lnTo>
                  <a:lnTo>
                    <a:pt x="14" y="61"/>
                  </a:lnTo>
                  <a:lnTo>
                    <a:pt x="10" y="57"/>
                  </a:lnTo>
                  <a:lnTo>
                    <a:pt x="5" y="52"/>
                  </a:lnTo>
                  <a:lnTo>
                    <a:pt x="2" y="47"/>
                  </a:lnTo>
                  <a:lnTo>
                    <a:pt x="0" y="41"/>
                  </a:lnTo>
                  <a:lnTo>
                    <a:pt x="0" y="33"/>
                  </a:lnTo>
                  <a:lnTo>
                    <a:pt x="0" y="33"/>
                  </a:lnTo>
                  <a:lnTo>
                    <a:pt x="0" y="27"/>
                  </a:lnTo>
                  <a:lnTo>
                    <a:pt x="2" y="20"/>
                  </a:lnTo>
                  <a:lnTo>
                    <a:pt x="5" y="14"/>
                  </a:lnTo>
                  <a:lnTo>
                    <a:pt x="8" y="9"/>
                  </a:lnTo>
                  <a:lnTo>
                    <a:pt x="13" y="4"/>
                  </a:lnTo>
                  <a:lnTo>
                    <a:pt x="19" y="1"/>
                  </a:lnTo>
                  <a:lnTo>
                    <a:pt x="26" y="0"/>
                  </a:lnTo>
                  <a:lnTo>
                    <a:pt x="32" y="0"/>
                  </a:lnTo>
                  <a:lnTo>
                    <a:pt x="32" y="0"/>
                  </a:lnTo>
                  <a:lnTo>
                    <a:pt x="40" y="0"/>
                  </a:lnTo>
                  <a:lnTo>
                    <a:pt x="48" y="1"/>
                  </a:lnTo>
                  <a:lnTo>
                    <a:pt x="53" y="6"/>
                  </a:lnTo>
                  <a:lnTo>
                    <a:pt x="57" y="11"/>
                  </a:lnTo>
                  <a:lnTo>
                    <a:pt x="62" y="15"/>
                  </a:lnTo>
                  <a:lnTo>
                    <a:pt x="64" y="23"/>
                  </a:lnTo>
                  <a:lnTo>
                    <a:pt x="65" y="30"/>
                  </a:lnTo>
                  <a:lnTo>
                    <a:pt x="65" y="39"/>
                  </a:lnTo>
                  <a:lnTo>
                    <a:pt x="65" y="39"/>
                  </a:lnTo>
                  <a:close/>
                  <a:moveTo>
                    <a:pt x="46" y="25"/>
                  </a:moveTo>
                  <a:lnTo>
                    <a:pt x="46" y="25"/>
                  </a:lnTo>
                  <a:lnTo>
                    <a:pt x="45" y="20"/>
                  </a:lnTo>
                  <a:lnTo>
                    <a:pt x="41" y="17"/>
                  </a:lnTo>
                  <a:lnTo>
                    <a:pt x="38" y="14"/>
                  </a:lnTo>
                  <a:lnTo>
                    <a:pt x="34" y="14"/>
                  </a:lnTo>
                  <a:lnTo>
                    <a:pt x="34" y="14"/>
                  </a:lnTo>
                  <a:lnTo>
                    <a:pt x="27" y="14"/>
                  </a:lnTo>
                  <a:lnTo>
                    <a:pt x="24" y="17"/>
                  </a:lnTo>
                  <a:lnTo>
                    <a:pt x="21"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4" name="Freeform 300"/>
            <p:cNvSpPr>
              <a:spLocks noChangeAspect="1"/>
            </p:cNvSpPr>
            <p:nvPr userDrawn="1"/>
          </p:nvSpPr>
          <p:spPr bwMode="auto">
            <a:xfrm>
              <a:off x="2696530" y="6134431"/>
              <a:ext cx="132552" cy="180726"/>
            </a:xfrm>
            <a:custGeom>
              <a:avLst/>
              <a:gdLst/>
              <a:ahLst/>
              <a:cxnLst>
                <a:cxn ang="0">
                  <a:pos x="0" y="1"/>
                </a:cxn>
                <a:cxn ang="0">
                  <a:pos x="20" y="1"/>
                </a:cxn>
                <a:cxn ang="0">
                  <a:pos x="20" y="11"/>
                </a:cxn>
                <a:cxn ang="0">
                  <a:pos x="20" y="11"/>
                </a:cxn>
                <a:cxn ang="0">
                  <a:pos x="20" y="11"/>
                </a:cxn>
                <a:cxn ang="0">
                  <a:pos x="24" y="6"/>
                </a:cxn>
                <a:cxn ang="0">
                  <a:pos x="28" y="3"/>
                </a:cxn>
                <a:cxn ang="0">
                  <a:pos x="33" y="0"/>
                </a:cxn>
                <a:cxn ang="0">
                  <a:pos x="39" y="0"/>
                </a:cxn>
                <a:cxn ang="0">
                  <a:pos x="39" y="0"/>
                </a:cxn>
                <a:cxn ang="0">
                  <a:pos x="46" y="0"/>
                </a:cxn>
                <a:cxn ang="0">
                  <a:pos x="46" y="19"/>
                </a:cxn>
                <a:cxn ang="0">
                  <a:pos x="46" y="19"/>
                </a:cxn>
                <a:cxn ang="0">
                  <a:pos x="36" y="17"/>
                </a:cxn>
                <a:cxn ang="0">
                  <a:pos x="36" y="17"/>
                </a:cxn>
                <a:cxn ang="0">
                  <a:pos x="30" y="17"/>
                </a:cxn>
                <a:cxn ang="0">
                  <a:pos x="25" y="20"/>
                </a:cxn>
                <a:cxn ang="0">
                  <a:pos x="22" y="27"/>
                </a:cxn>
                <a:cxn ang="0">
                  <a:pos x="20" y="36"/>
                </a:cxn>
                <a:cxn ang="0">
                  <a:pos x="20" y="65"/>
                </a:cxn>
                <a:cxn ang="0">
                  <a:pos x="0" y="65"/>
                </a:cxn>
                <a:cxn ang="0">
                  <a:pos x="0" y="1"/>
                </a:cxn>
              </a:cxnLst>
              <a:rect l="0" t="0" r="r" b="b"/>
              <a:pathLst>
                <a:path w="46" h="65">
                  <a:moveTo>
                    <a:pt x="0" y="1"/>
                  </a:moveTo>
                  <a:lnTo>
                    <a:pt x="20" y="1"/>
                  </a:lnTo>
                  <a:lnTo>
                    <a:pt x="20" y="11"/>
                  </a:lnTo>
                  <a:lnTo>
                    <a:pt x="20" y="11"/>
                  </a:lnTo>
                  <a:lnTo>
                    <a:pt x="20" y="11"/>
                  </a:lnTo>
                  <a:lnTo>
                    <a:pt x="24" y="6"/>
                  </a:lnTo>
                  <a:lnTo>
                    <a:pt x="28" y="3"/>
                  </a:lnTo>
                  <a:lnTo>
                    <a:pt x="33" y="0"/>
                  </a:lnTo>
                  <a:lnTo>
                    <a:pt x="39" y="0"/>
                  </a:lnTo>
                  <a:lnTo>
                    <a:pt x="39" y="0"/>
                  </a:lnTo>
                  <a:lnTo>
                    <a:pt x="46" y="0"/>
                  </a:lnTo>
                  <a:lnTo>
                    <a:pt x="46" y="19"/>
                  </a:lnTo>
                  <a:lnTo>
                    <a:pt x="46" y="19"/>
                  </a:lnTo>
                  <a:lnTo>
                    <a:pt x="36" y="17"/>
                  </a:lnTo>
                  <a:lnTo>
                    <a:pt x="36" y="17"/>
                  </a:lnTo>
                  <a:lnTo>
                    <a:pt x="30" y="17"/>
                  </a:lnTo>
                  <a:lnTo>
                    <a:pt x="25" y="20"/>
                  </a:lnTo>
                  <a:lnTo>
                    <a:pt x="22" y="27"/>
                  </a:lnTo>
                  <a:lnTo>
                    <a:pt x="20" y="36"/>
                  </a:lnTo>
                  <a:lnTo>
                    <a:pt x="20"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5" name="Freeform 301"/>
            <p:cNvSpPr>
              <a:spLocks noChangeAspect="1"/>
            </p:cNvSpPr>
            <p:nvPr userDrawn="1"/>
          </p:nvSpPr>
          <p:spPr bwMode="auto">
            <a:xfrm>
              <a:off x="7010487" y="6266963"/>
              <a:ext cx="66276" cy="72290"/>
            </a:xfrm>
            <a:custGeom>
              <a:avLst/>
              <a:gdLst/>
              <a:ahLst/>
              <a:cxnLst>
                <a:cxn ang="0">
                  <a:pos x="13" y="0"/>
                </a:cxn>
                <a:cxn ang="0">
                  <a:pos x="13" y="0"/>
                </a:cxn>
                <a:cxn ang="0">
                  <a:pos x="16" y="2"/>
                </a:cxn>
                <a:cxn ang="0">
                  <a:pos x="21" y="3"/>
                </a:cxn>
                <a:cxn ang="0">
                  <a:pos x="22" y="8"/>
                </a:cxn>
                <a:cxn ang="0">
                  <a:pos x="24" y="11"/>
                </a:cxn>
                <a:cxn ang="0">
                  <a:pos x="24" y="11"/>
                </a:cxn>
                <a:cxn ang="0">
                  <a:pos x="22" y="16"/>
                </a:cxn>
                <a:cxn ang="0">
                  <a:pos x="21" y="19"/>
                </a:cxn>
                <a:cxn ang="0">
                  <a:pos x="16" y="22"/>
                </a:cxn>
                <a:cxn ang="0">
                  <a:pos x="13" y="24"/>
                </a:cxn>
                <a:cxn ang="0">
                  <a:pos x="13" y="24"/>
                </a:cxn>
                <a:cxn ang="0">
                  <a:pos x="8" y="22"/>
                </a:cxn>
                <a:cxn ang="0">
                  <a:pos x="3" y="21"/>
                </a:cxn>
                <a:cxn ang="0">
                  <a:pos x="2" y="16"/>
                </a:cxn>
                <a:cxn ang="0">
                  <a:pos x="0" y="13"/>
                </a:cxn>
                <a:cxn ang="0">
                  <a:pos x="0" y="13"/>
                </a:cxn>
                <a:cxn ang="0">
                  <a:pos x="2" y="8"/>
                </a:cxn>
                <a:cxn ang="0">
                  <a:pos x="3" y="3"/>
                </a:cxn>
                <a:cxn ang="0">
                  <a:pos x="8" y="2"/>
                </a:cxn>
                <a:cxn ang="0">
                  <a:pos x="13" y="0"/>
                </a:cxn>
                <a:cxn ang="0">
                  <a:pos x="13" y="0"/>
                </a:cxn>
              </a:cxnLst>
              <a:rect l="0" t="0" r="r" b="b"/>
              <a:pathLst>
                <a:path w="24" h="24">
                  <a:moveTo>
                    <a:pt x="13" y="0"/>
                  </a:moveTo>
                  <a:lnTo>
                    <a:pt x="13" y="0"/>
                  </a:lnTo>
                  <a:lnTo>
                    <a:pt x="16" y="2"/>
                  </a:lnTo>
                  <a:lnTo>
                    <a:pt x="21" y="3"/>
                  </a:lnTo>
                  <a:lnTo>
                    <a:pt x="22" y="8"/>
                  </a:lnTo>
                  <a:lnTo>
                    <a:pt x="24" y="11"/>
                  </a:lnTo>
                  <a:lnTo>
                    <a:pt x="24" y="11"/>
                  </a:lnTo>
                  <a:lnTo>
                    <a:pt x="22" y="16"/>
                  </a:lnTo>
                  <a:lnTo>
                    <a:pt x="21" y="19"/>
                  </a:lnTo>
                  <a:lnTo>
                    <a:pt x="16" y="22"/>
                  </a:lnTo>
                  <a:lnTo>
                    <a:pt x="13" y="24"/>
                  </a:lnTo>
                  <a:lnTo>
                    <a:pt x="13" y="24"/>
                  </a:lnTo>
                  <a:lnTo>
                    <a:pt x="8" y="22"/>
                  </a:lnTo>
                  <a:lnTo>
                    <a:pt x="3" y="21"/>
                  </a:lnTo>
                  <a:lnTo>
                    <a:pt x="2" y="16"/>
                  </a:lnTo>
                  <a:lnTo>
                    <a:pt x="0" y="13"/>
                  </a:lnTo>
                  <a:lnTo>
                    <a:pt x="0" y="13"/>
                  </a:lnTo>
                  <a:lnTo>
                    <a:pt x="2" y="8"/>
                  </a:lnTo>
                  <a:lnTo>
                    <a:pt x="3" y="3"/>
                  </a:lnTo>
                  <a:lnTo>
                    <a:pt x="8" y="2"/>
                  </a:lnTo>
                  <a:lnTo>
                    <a:pt x="13" y="0"/>
                  </a:lnTo>
                  <a:lnTo>
                    <a:pt x="13"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6" name="Freeform 302"/>
            <p:cNvSpPr>
              <a:spLocks noChangeAspect="1"/>
            </p:cNvSpPr>
            <p:nvPr userDrawn="1"/>
          </p:nvSpPr>
          <p:spPr bwMode="auto">
            <a:xfrm>
              <a:off x="6522456" y="6134431"/>
              <a:ext cx="138577" cy="180726"/>
            </a:xfrm>
            <a:custGeom>
              <a:avLst/>
              <a:gdLst/>
              <a:ahLst/>
              <a:cxnLst>
                <a:cxn ang="0">
                  <a:pos x="0" y="1"/>
                </a:cxn>
                <a:cxn ang="0">
                  <a:pos x="21" y="1"/>
                </a:cxn>
                <a:cxn ang="0">
                  <a:pos x="21" y="11"/>
                </a:cxn>
                <a:cxn ang="0">
                  <a:pos x="21" y="11"/>
                </a:cxn>
                <a:cxn ang="0">
                  <a:pos x="21" y="11"/>
                </a:cxn>
                <a:cxn ang="0">
                  <a:pos x="24" y="6"/>
                </a:cxn>
                <a:cxn ang="0">
                  <a:pos x="29" y="3"/>
                </a:cxn>
                <a:cxn ang="0">
                  <a:pos x="34" y="0"/>
                </a:cxn>
                <a:cxn ang="0">
                  <a:pos x="40" y="0"/>
                </a:cxn>
                <a:cxn ang="0">
                  <a:pos x="40" y="0"/>
                </a:cxn>
                <a:cxn ang="0">
                  <a:pos x="46" y="0"/>
                </a:cxn>
                <a:cxn ang="0">
                  <a:pos x="46" y="19"/>
                </a:cxn>
                <a:cxn ang="0">
                  <a:pos x="46" y="19"/>
                </a:cxn>
                <a:cxn ang="0">
                  <a:pos x="38" y="17"/>
                </a:cxn>
                <a:cxn ang="0">
                  <a:pos x="38" y="17"/>
                </a:cxn>
                <a:cxn ang="0">
                  <a:pos x="32" y="17"/>
                </a:cxn>
                <a:cxn ang="0">
                  <a:pos x="26" y="20"/>
                </a:cxn>
                <a:cxn ang="0">
                  <a:pos x="22" y="27"/>
                </a:cxn>
                <a:cxn ang="0">
                  <a:pos x="21" y="36"/>
                </a:cxn>
                <a:cxn ang="0">
                  <a:pos x="21" y="65"/>
                </a:cxn>
                <a:cxn ang="0">
                  <a:pos x="0" y="65"/>
                </a:cxn>
                <a:cxn ang="0">
                  <a:pos x="0" y="1"/>
                </a:cxn>
              </a:cxnLst>
              <a:rect l="0" t="0" r="r" b="b"/>
              <a:pathLst>
                <a:path w="46" h="65">
                  <a:moveTo>
                    <a:pt x="0" y="1"/>
                  </a:moveTo>
                  <a:lnTo>
                    <a:pt x="21" y="1"/>
                  </a:lnTo>
                  <a:lnTo>
                    <a:pt x="21" y="11"/>
                  </a:lnTo>
                  <a:lnTo>
                    <a:pt x="21" y="11"/>
                  </a:lnTo>
                  <a:lnTo>
                    <a:pt x="21" y="11"/>
                  </a:lnTo>
                  <a:lnTo>
                    <a:pt x="24" y="6"/>
                  </a:lnTo>
                  <a:lnTo>
                    <a:pt x="29" y="3"/>
                  </a:lnTo>
                  <a:lnTo>
                    <a:pt x="34" y="0"/>
                  </a:lnTo>
                  <a:lnTo>
                    <a:pt x="40" y="0"/>
                  </a:lnTo>
                  <a:lnTo>
                    <a:pt x="40" y="0"/>
                  </a:lnTo>
                  <a:lnTo>
                    <a:pt x="46" y="0"/>
                  </a:lnTo>
                  <a:lnTo>
                    <a:pt x="46" y="19"/>
                  </a:lnTo>
                  <a:lnTo>
                    <a:pt x="46" y="19"/>
                  </a:lnTo>
                  <a:lnTo>
                    <a:pt x="38" y="17"/>
                  </a:lnTo>
                  <a:lnTo>
                    <a:pt x="38" y="17"/>
                  </a:lnTo>
                  <a:lnTo>
                    <a:pt x="32" y="17"/>
                  </a:lnTo>
                  <a:lnTo>
                    <a:pt x="26" y="20"/>
                  </a:lnTo>
                  <a:lnTo>
                    <a:pt x="22" y="27"/>
                  </a:lnTo>
                  <a:lnTo>
                    <a:pt x="21" y="36"/>
                  </a:lnTo>
                  <a:lnTo>
                    <a:pt x="21"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7" name="Freeform 303"/>
            <p:cNvSpPr>
              <a:spLocks noChangeAspect="1" noEditPoints="1"/>
            </p:cNvSpPr>
            <p:nvPr userDrawn="1"/>
          </p:nvSpPr>
          <p:spPr bwMode="auto">
            <a:xfrm>
              <a:off x="6721283" y="6134431"/>
              <a:ext cx="198828" cy="198799"/>
            </a:xfrm>
            <a:custGeom>
              <a:avLst/>
              <a:gdLst/>
              <a:ahLst/>
              <a:cxnLst>
                <a:cxn ang="0">
                  <a:pos x="66" y="39"/>
                </a:cxn>
                <a:cxn ang="0">
                  <a:pos x="20" y="39"/>
                </a:cxn>
                <a:cxn ang="0">
                  <a:pos x="20" y="39"/>
                </a:cxn>
                <a:cxn ang="0">
                  <a:pos x="22" y="44"/>
                </a:cxn>
                <a:cxn ang="0">
                  <a:pos x="25" y="47"/>
                </a:cxn>
                <a:cxn ang="0">
                  <a:pos x="30" y="50"/>
                </a:cxn>
                <a:cxn ang="0">
                  <a:pos x="35" y="52"/>
                </a:cxn>
                <a:cxn ang="0">
                  <a:pos x="35" y="52"/>
                </a:cxn>
                <a:cxn ang="0">
                  <a:pos x="39" y="50"/>
                </a:cxn>
                <a:cxn ang="0">
                  <a:pos x="44" y="49"/>
                </a:cxn>
                <a:cxn ang="0">
                  <a:pos x="49" y="44"/>
                </a:cxn>
                <a:cxn ang="0">
                  <a:pos x="62" y="55"/>
                </a:cxn>
                <a:cxn ang="0">
                  <a:pos x="62" y="55"/>
                </a:cxn>
                <a:cxn ang="0">
                  <a:pos x="57" y="60"/>
                </a:cxn>
                <a:cxn ang="0">
                  <a:pos x="51" y="63"/>
                </a:cxn>
                <a:cxn ang="0">
                  <a:pos x="43" y="66"/>
                </a:cxn>
                <a:cxn ang="0">
                  <a:pos x="35" y="66"/>
                </a:cxn>
                <a:cxn ang="0">
                  <a:pos x="35" y="66"/>
                </a:cxn>
                <a:cxn ang="0">
                  <a:pos x="28" y="66"/>
                </a:cxn>
                <a:cxn ang="0">
                  <a:pos x="20" y="65"/>
                </a:cxn>
                <a:cxn ang="0">
                  <a:pos x="16" y="61"/>
                </a:cxn>
                <a:cxn ang="0">
                  <a:pos x="9" y="57"/>
                </a:cxn>
                <a:cxn ang="0">
                  <a:pos x="6" y="52"/>
                </a:cxn>
                <a:cxn ang="0">
                  <a:pos x="3" y="47"/>
                </a:cxn>
                <a:cxn ang="0">
                  <a:pos x="0" y="41"/>
                </a:cxn>
                <a:cxn ang="0">
                  <a:pos x="0" y="33"/>
                </a:cxn>
                <a:cxn ang="0">
                  <a:pos x="0" y="33"/>
                </a:cxn>
                <a:cxn ang="0">
                  <a:pos x="0" y="27"/>
                </a:cxn>
                <a:cxn ang="0">
                  <a:pos x="1" y="20"/>
                </a:cxn>
                <a:cxn ang="0">
                  <a:pos x="5" y="14"/>
                </a:cxn>
                <a:cxn ang="0">
                  <a:pos x="9" y="9"/>
                </a:cxn>
                <a:cxn ang="0">
                  <a:pos x="14" y="4"/>
                </a:cxn>
                <a:cxn ang="0">
                  <a:pos x="19" y="1"/>
                </a:cxn>
                <a:cxn ang="0">
                  <a:pos x="25" y="0"/>
                </a:cxn>
                <a:cxn ang="0">
                  <a:pos x="33" y="0"/>
                </a:cxn>
                <a:cxn ang="0">
                  <a:pos x="33" y="0"/>
                </a:cxn>
                <a:cxn ang="0">
                  <a:pos x="41" y="0"/>
                </a:cxn>
                <a:cxn ang="0">
                  <a:pos x="47" y="1"/>
                </a:cxn>
                <a:cxn ang="0">
                  <a:pos x="54" y="6"/>
                </a:cxn>
                <a:cxn ang="0">
                  <a:pos x="59" y="11"/>
                </a:cxn>
                <a:cxn ang="0">
                  <a:pos x="62" y="15"/>
                </a:cxn>
                <a:cxn ang="0">
                  <a:pos x="65" y="23"/>
                </a:cxn>
                <a:cxn ang="0">
                  <a:pos x="66" y="30"/>
                </a:cxn>
                <a:cxn ang="0">
                  <a:pos x="66" y="39"/>
                </a:cxn>
                <a:cxn ang="0">
                  <a:pos x="66" y="39"/>
                </a:cxn>
                <a:cxn ang="0">
                  <a:pos x="46" y="25"/>
                </a:cxn>
                <a:cxn ang="0">
                  <a:pos x="46" y="25"/>
                </a:cxn>
                <a:cxn ang="0">
                  <a:pos x="44" y="20"/>
                </a:cxn>
                <a:cxn ang="0">
                  <a:pos x="43" y="17"/>
                </a:cxn>
                <a:cxn ang="0">
                  <a:pos x="38" y="14"/>
                </a:cxn>
                <a:cxn ang="0">
                  <a:pos x="33" y="14"/>
                </a:cxn>
                <a:cxn ang="0">
                  <a:pos x="33" y="14"/>
                </a:cxn>
                <a:cxn ang="0">
                  <a:pos x="28" y="14"/>
                </a:cxn>
                <a:cxn ang="0">
                  <a:pos x="24" y="17"/>
                </a:cxn>
                <a:cxn ang="0">
                  <a:pos x="20" y="20"/>
                </a:cxn>
                <a:cxn ang="0">
                  <a:pos x="20" y="25"/>
                </a:cxn>
                <a:cxn ang="0">
                  <a:pos x="46" y="25"/>
                </a:cxn>
              </a:cxnLst>
              <a:rect l="0" t="0" r="r" b="b"/>
              <a:pathLst>
                <a:path w="66" h="66">
                  <a:moveTo>
                    <a:pt x="66" y="39"/>
                  </a:moveTo>
                  <a:lnTo>
                    <a:pt x="20" y="39"/>
                  </a:lnTo>
                  <a:lnTo>
                    <a:pt x="20" y="39"/>
                  </a:lnTo>
                  <a:lnTo>
                    <a:pt x="22" y="44"/>
                  </a:lnTo>
                  <a:lnTo>
                    <a:pt x="25" y="47"/>
                  </a:lnTo>
                  <a:lnTo>
                    <a:pt x="30" y="50"/>
                  </a:lnTo>
                  <a:lnTo>
                    <a:pt x="35" y="52"/>
                  </a:lnTo>
                  <a:lnTo>
                    <a:pt x="35" y="52"/>
                  </a:lnTo>
                  <a:lnTo>
                    <a:pt x="39" y="50"/>
                  </a:lnTo>
                  <a:lnTo>
                    <a:pt x="44" y="49"/>
                  </a:lnTo>
                  <a:lnTo>
                    <a:pt x="49" y="44"/>
                  </a:lnTo>
                  <a:lnTo>
                    <a:pt x="62" y="55"/>
                  </a:lnTo>
                  <a:lnTo>
                    <a:pt x="62" y="55"/>
                  </a:lnTo>
                  <a:lnTo>
                    <a:pt x="57" y="60"/>
                  </a:lnTo>
                  <a:lnTo>
                    <a:pt x="51" y="63"/>
                  </a:lnTo>
                  <a:lnTo>
                    <a:pt x="43" y="66"/>
                  </a:lnTo>
                  <a:lnTo>
                    <a:pt x="35" y="66"/>
                  </a:lnTo>
                  <a:lnTo>
                    <a:pt x="35" y="66"/>
                  </a:lnTo>
                  <a:lnTo>
                    <a:pt x="28" y="66"/>
                  </a:lnTo>
                  <a:lnTo>
                    <a:pt x="20" y="65"/>
                  </a:lnTo>
                  <a:lnTo>
                    <a:pt x="16" y="61"/>
                  </a:lnTo>
                  <a:lnTo>
                    <a:pt x="9" y="57"/>
                  </a:lnTo>
                  <a:lnTo>
                    <a:pt x="6" y="52"/>
                  </a:lnTo>
                  <a:lnTo>
                    <a:pt x="3" y="47"/>
                  </a:lnTo>
                  <a:lnTo>
                    <a:pt x="0" y="41"/>
                  </a:lnTo>
                  <a:lnTo>
                    <a:pt x="0" y="33"/>
                  </a:lnTo>
                  <a:lnTo>
                    <a:pt x="0" y="33"/>
                  </a:lnTo>
                  <a:lnTo>
                    <a:pt x="0" y="27"/>
                  </a:lnTo>
                  <a:lnTo>
                    <a:pt x="1" y="20"/>
                  </a:lnTo>
                  <a:lnTo>
                    <a:pt x="5" y="14"/>
                  </a:lnTo>
                  <a:lnTo>
                    <a:pt x="9" y="9"/>
                  </a:lnTo>
                  <a:lnTo>
                    <a:pt x="14" y="4"/>
                  </a:lnTo>
                  <a:lnTo>
                    <a:pt x="19" y="1"/>
                  </a:lnTo>
                  <a:lnTo>
                    <a:pt x="25" y="0"/>
                  </a:lnTo>
                  <a:lnTo>
                    <a:pt x="33" y="0"/>
                  </a:lnTo>
                  <a:lnTo>
                    <a:pt x="33" y="0"/>
                  </a:lnTo>
                  <a:lnTo>
                    <a:pt x="41" y="0"/>
                  </a:lnTo>
                  <a:lnTo>
                    <a:pt x="47" y="1"/>
                  </a:lnTo>
                  <a:lnTo>
                    <a:pt x="54" y="6"/>
                  </a:lnTo>
                  <a:lnTo>
                    <a:pt x="59" y="11"/>
                  </a:lnTo>
                  <a:lnTo>
                    <a:pt x="62" y="15"/>
                  </a:lnTo>
                  <a:lnTo>
                    <a:pt x="65" y="23"/>
                  </a:lnTo>
                  <a:lnTo>
                    <a:pt x="66" y="30"/>
                  </a:lnTo>
                  <a:lnTo>
                    <a:pt x="66" y="39"/>
                  </a:lnTo>
                  <a:lnTo>
                    <a:pt x="66" y="39"/>
                  </a:lnTo>
                  <a:close/>
                  <a:moveTo>
                    <a:pt x="46" y="25"/>
                  </a:moveTo>
                  <a:lnTo>
                    <a:pt x="46" y="25"/>
                  </a:lnTo>
                  <a:lnTo>
                    <a:pt x="44" y="20"/>
                  </a:lnTo>
                  <a:lnTo>
                    <a:pt x="43" y="17"/>
                  </a:lnTo>
                  <a:lnTo>
                    <a:pt x="38" y="14"/>
                  </a:lnTo>
                  <a:lnTo>
                    <a:pt x="33" y="14"/>
                  </a:lnTo>
                  <a:lnTo>
                    <a:pt x="33" y="14"/>
                  </a:lnTo>
                  <a:lnTo>
                    <a:pt x="28" y="14"/>
                  </a:lnTo>
                  <a:lnTo>
                    <a:pt x="24" y="17"/>
                  </a:lnTo>
                  <a:lnTo>
                    <a:pt x="20" y="20"/>
                  </a:lnTo>
                  <a:lnTo>
                    <a:pt x="20"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8" name="Freeform 304"/>
            <p:cNvSpPr>
              <a:spLocks noChangeAspect="1" noEditPoints="1"/>
            </p:cNvSpPr>
            <p:nvPr userDrawn="1"/>
          </p:nvSpPr>
          <p:spPr bwMode="auto">
            <a:xfrm>
              <a:off x="5166813" y="6134431"/>
              <a:ext cx="198828" cy="198799"/>
            </a:xfrm>
            <a:custGeom>
              <a:avLst/>
              <a:gdLst/>
              <a:ahLst/>
              <a:cxnLst>
                <a:cxn ang="0">
                  <a:pos x="65" y="39"/>
                </a:cxn>
                <a:cxn ang="0">
                  <a:pos x="19" y="39"/>
                </a:cxn>
                <a:cxn ang="0">
                  <a:pos x="19" y="39"/>
                </a:cxn>
                <a:cxn ang="0">
                  <a:pos x="20" y="44"/>
                </a:cxn>
                <a:cxn ang="0">
                  <a:pos x="25" y="47"/>
                </a:cxn>
                <a:cxn ang="0">
                  <a:pos x="30" y="50"/>
                </a:cxn>
                <a:cxn ang="0">
                  <a:pos x="35" y="52"/>
                </a:cxn>
                <a:cxn ang="0">
                  <a:pos x="35" y="52"/>
                </a:cxn>
                <a:cxn ang="0">
                  <a:pos x="40" y="50"/>
                </a:cxn>
                <a:cxn ang="0">
                  <a:pos x="43" y="49"/>
                </a:cxn>
                <a:cxn ang="0">
                  <a:pos x="49" y="44"/>
                </a:cxn>
                <a:cxn ang="0">
                  <a:pos x="62" y="55"/>
                </a:cxn>
                <a:cxn ang="0">
                  <a:pos x="62" y="55"/>
                </a:cxn>
                <a:cxn ang="0">
                  <a:pos x="57" y="60"/>
                </a:cxn>
                <a:cxn ang="0">
                  <a:pos x="49" y="63"/>
                </a:cxn>
                <a:cxn ang="0">
                  <a:pos x="43" y="66"/>
                </a:cxn>
                <a:cxn ang="0">
                  <a:pos x="35" y="66"/>
                </a:cxn>
                <a:cxn ang="0">
                  <a:pos x="35" y="66"/>
                </a:cxn>
                <a:cxn ang="0">
                  <a:pos x="27" y="66"/>
                </a:cxn>
                <a:cxn ang="0">
                  <a:pos x="20" y="65"/>
                </a:cxn>
                <a:cxn ang="0">
                  <a:pos x="14" y="61"/>
                </a:cxn>
                <a:cxn ang="0">
                  <a:pos x="9" y="57"/>
                </a:cxn>
                <a:cxn ang="0">
                  <a:pos x="5" y="52"/>
                </a:cxn>
                <a:cxn ang="0">
                  <a:pos x="1" y="47"/>
                </a:cxn>
                <a:cxn ang="0">
                  <a:pos x="0" y="41"/>
                </a:cxn>
                <a:cxn ang="0">
                  <a:pos x="0" y="33"/>
                </a:cxn>
                <a:cxn ang="0">
                  <a:pos x="0" y="33"/>
                </a:cxn>
                <a:cxn ang="0">
                  <a:pos x="0" y="27"/>
                </a:cxn>
                <a:cxn ang="0">
                  <a:pos x="1" y="20"/>
                </a:cxn>
                <a:cxn ang="0">
                  <a:pos x="5" y="14"/>
                </a:cxn>
                <a:cxn ang="0">
                  <a:pos x="8" y="9"/>
                </a:cxn>
                <a:cxn ang="0">
                  <a:pos x="13" y="4"/>
                </a:cxn>
                <a:cxn ang="0">
                  <a:pos x="19" y="1"/>
                </a:cxn>
                <a:cxn ang="0">
                  <a:pos x="25" y="0"/>
                </a:cxn>
                <a:cxn ang="0">
                  <a:pos x="33" y="0"/>
                </a:cxn>
                <a:cxn ang="0">
                  <a:pos x="33" y="0"/>
                </a:cxn>
                <a:cxn ang="0">
                  <a:pos x="40" y="0"/>
                </a:cxn>
                <a:cxn ang="0">
                  <a:pos x="47" y="1"/>
                </a:cxn>
                <a:cxn ang="0">
                  <a:pos x="52" y="6"/>
                </a:cxn>
                <a:cxn ang="0">
                  <a:pos x="57" y="11"/>
                </a:cxn>
                <a:cxn ang="0">
                  <a:pos x="62" y="15"/>
                </a:cxn>
                <a:cxn ang="0">
                  <a:pos x="63" y="23"/>
                </a:cxn>
                <a:cxn ang="0">
                  <a:pos x="65" y="30"/>
                </a:cxn>
                <a:cxn ang="0">
                  <a:pos x="65" y="39"/>
                </a:cxn>
                <a:cxn ang="0">
                  <a:pos x="65" y="39"/>
                </a:cxn>
                <a:cxn ang="0">
                  <a:pos x="46" y="25"/>
                </a:cxn>
                <a:cxn ang="0">
                  <a:pos x="46" y="25"/>
                </a:cxn>
                <a:cxn ang="0">
                  <a:pos x="44" y="20"/>
                </a:cxn>
                <a:cxn ang="0">
                  <a:pos x="41" y="17"/>
                </a:cxn>
                <a:cxn ang="0">
                  <a:pos x="38" y="14"/>
                </a:cxn>
                <a:cxn ang="0">
                  <a:pos x="33" y="14"/>
                </a:cxn>
                <a:cxn ang="0">
                  <a:pos x="33" y="14"/>
                </a:cxn>
                <a:cxn ang="0">
                  <a:pos x="27" y="14"/>
                </a:cxn>
                <a:cxn ang="0">
                  <a:pos x="24" y="17"/>
                </a:cxn>
                <a:cxn ang="0">
                  <a:pos x="20" y="20"/>
                </a:cxn>
                <a:cxn ang="0">
                  <a:pos x="19" y="25"/>
                </a:cxn>
                <a:cxn ang="0">
                  <a:pos x="46" y="25"/>
                </a:cxn>
              </a:cxnLst>
              <a:rect l="0" t="0" r="r" b="b"/>
              <a:pathLst>
                <a:path w="65" h="66">
                  <a:moveTo>
                    <a:pt x="65" y="39"/>
                  </a:moveTo>
                  <a:lnTo>
                    <a:pt x="19" y="39"/>
                  </a:lnTo>
                  <a:lnTo>
                    <a:pt x="19" y="39"/>
                  </a:lnTo>
                  <a:lnTo>
                    <a:pt x="20" y="44"/>
                  </a:lnTo>
                  <a:lnTo>
                    <a:pt x="25" y="47"/>
                  </a:lnTo>
                  <a:lnTo>
                    <a:pt x="30" y="50"/>
                  </a:lnTo>
                  <a:lnTo>
                    <a:pt x="35" y="52"/>
                  </a:lnTo>
                  <a:lnTo>
                    <a:pt x="35" y="52"/>
                  </a:lnTo>
                  <a:lnTo>
                    <a:pt x="40" y="50"/>
                  </a:lnTo>
                  <a:lnTo>
                    <a:pt x="43" y="49"/>
                  </a:lnTo>
                  <a:lnTo>
                    <a:pt x="49" y="44"/>
                  </a:lnTo>
                  <a:lnTo>
                    <a:pt x="62" y="55"/>
                  </a:lnTo>
                  <a:lnTo>
                    <a:pt x="62" y="55"/>
                  </a:lnTo>
                  <a:lnTo>
                    <a:pt x="57" y="60"/>
                  </a:lnTo>
                  <a:lnTo>
                    <a:pt x="49" y="63"/>
                  </a:lnTo>
                  <a:lnTo>
                    <a:pt x="43" y="66"/>
                  </a:lnTo>
                  <a:lnTo>
                    <a:pt x="35" y="66"/>
                  </a:lnTo>
                  <a:lnTo>
                    <a:pt x="35" y="66"/>
                  </a:lnTo>
                  <a:lnTo>
                    <a:pt x="27" y="66"/>
                  </a:lnTo>
                  <a:lnTo>
                    <a:pt x="20" y="65"/>
                  </a:lnTo>
                  <a:lnTo>
                    <a:pt x="14" y="61"/>
                  </a:lnTo>
                  <a:lnTo>
                    <a:pt x="9" y="57"/>
                  </a:lnTo>
                  <a:lnTo>
                    <a:pt x="5" y="52"/>
                  </a:lnTo>
                  <a:lnTo>
                    <a:pt x="1" y="47"/>
                  </a:lnTo>
                  <a:lnTo>
                    <a:pt x="0" y="41"/>
                  </a:lnTo>
                  <a:lnTo>
                    <a:pt x="0" y="33"/>
                  </a:lnTo>
                  <a:lnTo>
                    <a:pt x="0" y="33"/>
                  </a:lnTo>
                  <a:lnTo>
                    <a:pt x="0" y="27"/>
                  </a:lnTo>
                  <a:lnTo>
                    <a:pt x="1" y="20"/>
                  </a:lnTo>
                  <a:lnTo>
                    <a:pt x="5" y="14"/>
                  </a:lnTo>
                  <a:lnTo>
                    <a:pt x="8" y="9"/>
                  </a:lnTo>
                  <a:lnTo>
                    <a:pt x="13" y="4"/>
                  </a:lnTo>
                  <a:lnTo>
                    <a:pt x="19" y="1"/>
                  </a:lnTo>
                  <a:lnTo>
                    <a:pt x="25" y="0"/>
                  </a:lnTo>
                  <a:lnTo>
                    <a:pt x="33" y="0"/>
                  </a:lnTo>
                  <a:lnTo>
                    <a:pt x="33" y="0"/>
                  </a:lnTo>
                  <a:lnTo>
                    <a:pt x="40" y="0"/>
                  </a:lnTo>
                  <a:lnTo>
                    <a:pt x="47" y="1"/>
                  </a:lnTo>
                  <a:lnTo>
                    <a:pt x="52" y="6"/>
                  </a:lnTo>
                  <a:lnTo>
                    <a:pt x="57" y="11"/>
                  </a:lnTo>
                  <a:lnTo>
                    <a:pt x="62" y="15"/>
                  </a:lnTo>
                  <a:lnTo>
                    <a:pt x="63" y="23"/>
                  </a:lnTo>
                  <a:lnTo>
                    <a:pt x="65" y="30"/>
                  </a:lnTo>
                  <a:lnTo>
                    <a:pt x="65" y="39"/>
                  </a:lnTo>
                  <a:lnTo>
                    <a:pt x="65" y="39"/>
                  </a:lnTo>
                  <a:close/>
                  <a:moveTo>
                    <a:pt x="46" y="25"/>
                  </a:moveTo>
                  <a:lnTo>
                    <a:pt x="46" y="25"/>
                  </a:lnTo>
                  <a:lnTo>
                    <a:pt x="44" y="20"/>
                  </a:lnTo>
                  <a:lnTo>
                    <a:pt x="41" y="17"/>
                  </a:lnTo>
                  <a:lnTo>
                    <a:pt x="38" y="14"/>
                  </a:lnTo>
                  <a:lnTo>
                    <a:pt x="33" y="14"/>
                  </a:lnTo>
                  <a:lnTo>
                    <a:pt x="33" y="14"/>
                  </a:lnTo>
                  <a:lnTo>
                    <a:pt x="27" y="14"/>
                  </a:lnTo>
                  <a:lnTo>
                    <a:pt x="24" y="17"/>
                  </a:lnTo>
                  <a:lnTo>
                    <a:pt x="20"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9" name="Freeform 305"/>
            <p:cNvSpPr>
              <a:spLocks noChangeAspect="1" noEditPoints="1"/>
            </p:cNvSpPr>
            <p:nvPr userDrawn="1"/>
          </p:nvSpPr>
          <p:spPr bwMode="auto">
            <a:xfrm>
              <a:off x="3160461" y="6134431"/>
              <a:ext cx="216903" cy="198799"/>
            </a:xfrm>
            <a:custGeom>
              <a:avLst/>
              <a:gdLst/>
              <a:ahLst/>
              <a:cxnLst>
                <a:cxn ang="0">
                  <a:pos x="70" y="65"/>
                </a:cxn>
                <a:cxn ang="0">
                  <a:pos x="52" y="65"/>
                </a:cxn>
                <a:cxn ang="0">
                  <a:pos x="52" y="57"/>
                </a:cxn>
                <a:cxn ang="0">
                  <a:pos x="52" y="57"/>
                </a:cxn>
                <a:cxn ang="0">
                  <a:pos x="52" y="57"/>
                </a:cxn>
                <a:cxn ang="0">
                  <a:pos x="47" y="60"/>
                </a:cxn>
                <a:cxn ang="0">
                  <a:pos x="43" y="63"/>
                </a:cxn>
                <a:cxn ang="0">
                  <a:pos x="36" y="66"/>
                </a:cxn>
                <a:cxn ang="0">
                  <a:pos x="30" y="66"/>
                </a:cxn>
                <a:cxn ang="0">
                  <a:pos x="30" y="66"/>
                </a:cxn>
                <a:cxn ang="0">
                  <a:pos x="24" y="66"/>
                </a:cxn>
                <a:cxn ang="0">
                  <a:pos x="19" y="65"/>
                </a:cxn>
                <a:cxn ang="0">
                  <a:pos x="12" y="61"/>
                </a:cxn>
                <a:cxn ang="0">
                  <a:pos x="8" y="57"/>
                </a:cxn>
                <a:cxn ang="0">
                  <a:pos x="4" y="52"/>
                </a:cxn>
                <a:cxn ang="0">
                  <a:pos x="1" y="47"/>
                </a:cxn>
                <a:cxn ang="0">
                  <a:pos x="0" y="41"/>
                </a:cxn>
                <a:cxn ang="0">
                  <a:pos x="0" y="33"/>
                </a:cxn>
                <a:cxn ang="0">
                  <a:pos x="0" y="33"/>
                </a:cxn>
                <a:cxn ang="0">
                  <a:pos x="0" y="27"/>
                </a:cxn>
                <a:cxn ang="0">
                  <a:pos x="1" y="20"/>
                </a:cxn>
                <a:cxn ang="0">
                  <a:pos x="4" y="14"/>
                </a:cxn>
                <a:cxn ang="0">
                  <a:pos x="9" y="9"/>
                </a:cxn>
                <a:cxn ang="0">
                  <a:pos x="12" y="4"/>
                </a:cxn>
                <a:cxn ang="0">
                  <a:pos x="19" y="1"/>
                </a:cxn>
                <a:cxn ang="0">
                  <a:pos x="25" y="0"/>
                </a:cxn>
                <a:cxn ang="0">
                  <a:pos x="31" y="0"/>
                </a:cxn>
                <a:cxn ang="0">
                  <a:pos x="31" y="0"/>
                </a:cxn>
                <a:cxn ang="0">
                  <a:pos x="36" y="0"/>
                </a:cxn>
                <a:cxn ang="0">
                  <a:pos x="43" y="1"/>
                </a:cxn>
                <a:cxn ang="0">
                  <a:pos x="46" y="4"/>
                </a:cxn>
                <a:cxn ang="0">
                  <a:pos x="50" y="7"/>
                </a:cxn>
                <a:cxn ang="0">
                  <a:pos x="50" y="7"/>
                </a:cxn>
                <a:cxn ang="0">
                  <a:pos x="50" y="1"/>
                </a:cxn>
                <a:cxn ang="0">
                  <a:pos x="70" y="1"/>
                </a:cxn>
                <a:cxn ang="0">
                  <a:pos x="70" y="65"/>
                </a:cxn>
                <a:cxn ang="0">
                  <a:pos x="36" y="15"/>
                </a:cxn>
                <a:cxn ang="0">
                  <a:pos x="36" y="15"/>
                </a:cxn>
                <a:cxn ang="0">
                  <a:pos x="30" y="17"/>
                </a:cxn>
                <a:cxn ang="0">
                  <a:pos x="24" y="20"/>
                </a:cxn>
                <a:cxn ang="0">
                  <a:pos x="20" y="25"/>
                </a:cxn>
                <a:cxn ang="0">
                  <a:pos x="20" y="33"/>
                </a:cxn>
                <a:cxn ang="0">
                  <a:pos x="20" y="33"/>
                </a:cxn>
                <a:cxn ang="0">
                  <a:pos x="20" y="39"/>
                </a:cxn>
                <a:cxn ang="0">
                  <a:pos x="24" y="46"/>
                </a:cxn>
                <a:cxn ang="0">
                  <a:pos x="30" y="49"/>
                </a:cxn>
                <a:cxn ang="0">
                  <a:pos x="36" y="50"/>
                </a:cxn>
                <a:cxn ang="0">
                  <a:pos x="36" y="50"/>
                </a:cxn>
                <a:cxn ang="0">
                  <a:pos x="43" y="49"/>
                </a:cxn>
                <a:cxn ang="0">
                  <a:pos x="47" y="46"/>
                </a:cxn>
                <a:cxn ang="0">
                  <a:pos x="50" y="39"/>
                </a:cxn>
                <a:cxn ang="0">
                  <a:pos x="52" y="33"/>
                </a:cxn>
                <a:cxn ang="0">
                  <a:pos x="52" y="33"/>
                </a:cxn>
                <a:cxn ang="0">
                  <a:pos x="50" y="25"/>
                </a:cxn>
                <a:cxn ang="0">
                  <a:pos x="47" y="20"/>
                </a:cxn>
                <a:cxn ang="0">
                  <a:pos x="43" y="17"/>
                </a:cxn>
                <a:cxn ang="0">
                  <a:pos x="36" y="15"/>
                </a:cxn>
                <a:cxn ang="0">
                  <a:pos x="36" y="15"/>
                </a:cxn>
              </a:cxnLst>
              <a:rect l="0" t="0" r="r" b="b"/>
              <a:pathLst>
                <a:path w="70" h="66">
                  <a:moveTo>
                    <a:pt x="70" y="65"/>
                  </a:moveTo>
                  <a:lnTo>
                    <a:pt x="52" y="65"/>
                  </a:lnTo>
                  <a:lnTo>
                    <a:pt x="52" y="57"/>
                  </a:lnTo>
                  <a:lnTo>
                    <a:pt x="52" y="57"/>
                  </a:lnTo>
                  <a:lnTo>
                    <a:pt x="52" y="57"/>
                  </a:lnTo>
                  <a:lnTo>
                    <a:pt x="47" y="60"/>
                  </a:lnTo>
                  <a:lnTo>
                    <a:pt x="43" y="63"/>
                  </a:lnTo>
                  <a:lnTo>
                    <a:pt x="36" y="66"/>
                  </a:lnTo>
                  <a:lnTo>
                    <a:pt x="30" y="66"/>
                  </a:lnTo>
                  <a:lnTo>
                    <a:pt x="30" y="66"/>
                  </a:lnTo>
                  <a:lnTo>
                    <a:pt x="24" y="66"/>
                  </a:lnTo>
                  <a:lnTo>
                    <a:pt x="19" y="65"/>
                  </a:lnTo>
                  <a:lnTo>
                    <a:pt x="12" y="61"/>
                  </a:lnTo>
                  <a:lnTo>
                    <a:pt x="8" y="57"/>
                  </a:lnTo>
                  <a:lnTo>
                    <a:pt x="4" y="52"/>
                  </a:lnTo>
                  <a:lnTo>
                    <a:pt x="1" y="47"/>
                  </a:lnTo>
                  <a:lnTo>
                    <a:pt x="0" y="41"/>
                  </a:lnTo>
                  <a:lnTo>
                    <a:pt x="0" y="33"/>
                  </a:lnTo>
                  <a:lnTo>
                    <a:pt x="0" y="33"/>
                  </a:lnTo>
                  <a:lnTo>
                    <a:pt x="0" y="27"/>
                  </a:lnTo>
                  <a:lnTo>
                    <a:pt x="1" y="20"/>
                  </a:lnTo>
                  <a:lnTo>
                    <a:pt x="4" y="14"/>
                  </a:lnTo>
                  <a:lnTo>
                    <a:pt x="9" y="9"/>
                  </a:lnTo>
                  <a:lnTo>
                    <a:pt x="12" y="4"/>
                  </a:lnTo>
                  <a:lnTo>
                    <a:pt x="19" y="1"/>
                  </a:lnTo>
                  <a:lnTo>
                    <a:pt x="25" y="0"/>
                  </a:lnTo>
                  <a:lnTo>
                    <a:pt x="31" y="0"/>
                  </a:lnTo>
                  <a:lnTo>
                    <a:pt x="31" y="0"/>
                  </a:lnTo>
                  <a:lnTo>
                    <a:pt x="36" y="0"/>
                  </a:lnTo>
                  <a:lnTo>
                    <a:pt x="43" y="1"/>
                  </a:lnTo>
                  <a:lnTo>
                    <a:pt x="46" y="4"/>
                  </a:lnTo>
                  <a:lnTo>
                    <a:pt x="50" y="7"/>
                  </a:lnTo>
                  <a:lnTo>
                    <a:pt x="50" y="7"/>
                  </a:lnTo>
                  <a:lnTo>
                    <a:pt x="50" y="1"/>
                  </a:lnTo>
                  <a:lnTo>
                    <a:pt x="70" y="1"/>
                  </a:lnTo>
                  <a:lnTo>
                    <a:pt x="70" y="65"/>
                  </a:lnTo>
                  <a:close/>
                  <a:moveTo>
                    <a:pt x="36" y="15"/>
                  </a:moveTo>
                  <a:lnTo>
                    <a:pt x="36" y="15"/>
                  </a:lnTo>
                  <a:lnTo>
                    <a:pt x="30" y="17"/>
                  </a:lnTo>
                  <a:lnTo>
                    <a:pt x="24" y="20"/>
                  </a:lnTo>
                  <a:lnTo>
                    <a:pt x="20" y="25"/>
                  </a:lnTo>
                  <a:lnTo>
                    <a:pt x="20" y="33"/>
                  </a:lnTo>
                  <a:lnTo>
                    <a:pt x="20" y="33"/>
                  </a:lnTo>
                  <a:lnTo>
                    <a:pt x="20" y="39"/>
                  </a:lnTo>
                  <a:lnTo>
                    <a:pt x="24" y="46"/>
                  </a:lnTo>
                  <a:lnTo>
                    <a:pt x="30" y="49"/>
                  </a:lnTo>
                  <a:lnTo>
                    <a:pt x="36" y="50"/>
                  </a:lnTo>
                  <a:lnTo>
                    <a:pt x="36" y="50"/>
                  </a:lnTo>
                  <a:lnTo>
                    <a:pt x="43" y="49"/>
                  </a:lnTo>
                  <a:lnTo>
                    <a:pt x="47" y="46"/>
                  </a:lnTo>
                  <a:lnTo>
                    <a:pt x="50" y="39"/>
                  </a:lnTo>
                  <a:lnTo>
                    <a:pt x="52" y="33"/>
                  </a:lnTo>
                  <a:lnTo>
                    <a:pt x="52" y="33"/>
                  </a:lnTo>
                  <a:lnTo>
                    <a:pt x="50" y="25"/>
                  </a:lnTo>
                  <a:lnTo>
                    <a:pt x="47" y="20"/>
                  </a:lnTo>
                  <a:lnTo>
                    <a:pt x="43" y="17"/>
                  </a:lnTo>
                  <a:lnTo>
                    <a:pt x="36" y="15"/>
                  </a:lnTo>
                  <a:lnTo>
                    <a:pt x="36" y="1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0" name="Freeform 306"/>
            <p:cNvSpPr>
              <a:spLocks noChangeAspect="1" noEditPoints="1"/>
            </p:cNvSpPr>
            <p:nvPr userDrawn="1"/>
          </p:nvSpPr>
          <p:spPr bwMode="auto">
            <a:xfrm>
              <a:off x="4275101" y="6134431"/>
              <a:ext cx="216903" cy="283137"/>
            </a:xfrm>
            <a:custGeom>
              <a:avLst/>
              <a:gdLst/>
              <a:ahLst/>
              <a:cxnLst>
                <a:cxn ang="0">
                  <a:pos x="0" y="1"/>
                </a:cxn>
                <a:cxn ang="0">
                  <a:pos x="19" y="1"/>
                </a:cxn>
                <a:cxn ang="0">
                  <a:pos x="19" y="9"/>
                </a:cxn>
                <a:cxn ang="0">
                  <a:pos x="19" y="9"/>
                </a:cxn>
                <a:cxn ang="0">
                  <a:pos x="19" y="9"/>
                </a:cxn>
                <a:cxn ang="0">
                  <a:pos x="22" y="4"/>
                </a:cxn>
                <a:cxn ang="0">
                  <a:pos x="27" y="1"/>
                </a:cxn>
                <a:cxn ang="0">
                  <a:pos x="33" y="0"/>
                </a:cxn>
                <a:cxn ang="0">
                  <a:pos x="39" y="0"/>
                </a:cxn>
                <a:cxn ang="0">
                  <a:pos x="39" y="0"/>
                </a:cxn>
                <a:cxn ang="0">
                  <a:pos x="46" y="0"/>
                </a:cxn>
                <a:cxn ang="0">
                  <a:pos x="52" y="1"/>
                </a:cxn>
                <a:cxn ang="0">
                  <a:pos x="57" y="4"/>
                </a:cxn>
                <a:cxn ang="0">
                  <a:pos x="61" y="7"/>
                </a:cxn>
                <a:cxn ang="0">
                  <a:pos x="65" y="12"/>
                </a:cxn>
                <a:cxn ang="0">
                  <a:pos x="68" y="19"/>
                </a:cxn>
                <a:cxn ang="0">
                  <a:pos x="69" y="25"/>
                </a:cxn>
                <a:cxn ang="0">
                  <a:pos x="69" y="33"/>
                </a:cxn>
                <a:cxn ang="0">
                  <a:pos x="69" y="33"/>
                </a:cxn>
                <a:cxn ang="0">
                  <a:pos x="69" y="39"/>
                </a:cxn>
                <a:cxn ang="0">
                  <a:pos x="68" y="46"/>
                </a:cxn>
                <a:cxn ang="0">
                  <a:pos x="65" y="52"/>
                </a:cxn>
                <a:cxn ang="0">
                  <a:pos x="61" y="57"/>
                </a:cxn>
                <a:cxn ang="0">
                  <a:pos x="57" y="61"/>
                </a:cxn>
                <a:cxn ang="0">
                  <a:pos x="50" y="65"/>
                </a:cxn>
                <a:cxn ang="0">
                  <a:pos x="46" y="66"/>
                </a:cxn>
                <a:cxn ang="0">
                  <a:pos x="38" y="66"/>
                </a:cxn>
                <a:cxn ang="0">
                  <a:pos x="38" y="66"/>
                </a:cxn>
                <a:cxn ang="0">
                  <a:pos x="28" y="65"/>
                </a:cxn>
                <a:cxn ang="0">
                  <a:pos x="23" y="63"/>
                </a:cxn>
                <a:cxn ang="0">
                  <a:pos x="20" y="60"/>
                </a:cxn>
                <a:cxn ang="0">
                  <a:pos x="20" y="60"/>
                </a:cxn>
                <a:cxn ang="0">
                  <a:pos x="20" y="95"/>
                </a:cxn>
                <a:cxn ang="0">
                  <a:pos x="0" y="95"/>
                </a:cxn>
                <a:cxn ang="0">
                  <a:pos x="0" y="1"/>
                </a:cxn>
                <a:cxn ang="0">
                  <a:pos x="34" y="50"/>
                </a:cxn>
                <a:cxn ang="0">
                  <a:pos x="34" y="50"/>
                </a:cxn>
                <a:cxn ang="0">
                  <a:pos x="41" y="49"/>
                </a:cxn>
                <a:cxn ang="0">
                  <a:pos x="46" y="46"/>
                </a:cxn>
                <a:cxn ang="0">
                  <a:pos x="49" y="39"/>
                </a:cxn>
                <a:cxn ang="0">
                  <a:pos x="50" y="33"/>
                </a:cxn>
                <a:cxn ang="0">
                  <a:pos x="50" y="33"/>
                </a:cxn>
                <a:cxn ang="0">
                  <a:pos x="49" y="25"/>
                </a:cxn>
                <a:cxn ang="0">
                  <a:pos x="46" y="20"/>
                </a:cxn>
                <a:cxn ang="0">
                  <a:pos x="41" y="17"/>
                </a:cxn>
                <a:cxn ang="0">
                  <a:pos x="34" y="15"/>
                </a:cxn>
                <a:cxn ang="0">
                  <a:pos x="34" y="15"/>
                </a:cxn>
                <a:cxn ang="0">
                  <a:pos x="28" y="17"/>
                </a:cxn>
                <a:cxn ang="0">
                  <a:pos x="23" y="20"/>
                </a:cxn>
                <a:cxn ang="0">
                  <a:pos x="20" y="25"/>
                </a:cxn>
                <a:cxn ang="0">
                  <a:pos x="19" y="33"/>
                </a:cxn>
                <a:cxn ang="0">
                  <a:pos x="19" y="33"/>
                </a:cxn>
                <a:cxn ang="0">
                  <a:pos x="20" y="39"/>
                </a:cxn>
                <a:cxn ang="0">
                  <a:pos x="23" y="46"/>
                </a:cxn>
                <a:cxn ang="0">
                  <a:pos x="28" y="49"/>
                </a:cxn>
                <a:cxn ang="0">
                  <a:pos x="34" y="50"/>
                </a:cxn>
                <a:cxn ang="0">
                  <a:pos x="34" y="50"/>
                </a:cxn>
              </a:cxnLst>
              <a:rect l="0" t="0" r="r" b="b"/>
              <a:pathLst>
                <a:path w="69" h="95">
                  <a:moveTo>
                    <a:pt x="0" y="1"/>
                  </a:moveTo>
                  <a:lnTo>
                    <a:pt x="19" y="1"/>
                  </a:lnTo>
                  <a:lnTo>
                    <a:pt x="19" y="9"/>
                  </a:lnTo>
                  <a:lnTo>
                    <a:pt x="19" y="9"/>
                  </a:lnTo>
                  <a:lnTo>
                    <a:pt x="19" y="9"/>
                  </a:lnTo>
                  <a:lnTo>
                    <a:pt x="22" y="4"/>
                  </a:lnTo>
                  <a:lnTo>
                    <a:pt x="27" y="1"/>
                  </a:lnTo>
                  <a:lnTo>
                    <a:pt x="33" y="0"/>
                  </a:lnTo>
                  <a:lnTo>
                    <a:pt x="39" y="0"/>
                  </a:lnTo>
                  <a:lnTo>
                    <a:pt x="39" y="0"/>
                  </a:lnTo>
                  <a:lnTo>
                    <a:pt x="46" y="0"/>
                  </a:lnTo>
                  <a:lnTo>
                    <a:pt x="52" y="1"/>
                  </a:lnTo>
                  <a:lnTo>
                    <a:pt x="57" y="4"/>
                  </a:lnTo>
                  <a:lnTo>
                    <a:pt x="61" y="7"/>
                  </a:lnTo>
                  <a:lnTo>
                    <a:pt x="65" y="12"/>
                  </a:lnTo>
                  <a:lnTo>
                    <a:pt x="68" y="19"/>
                  </a:lnTo>
                  <a:lnTo>
                    <a:pt x="69" y="25"/>
                  </a:lnTo>
                  <a:lnTo>
                    <a:pt x="69" y="33"/>
                  </a:lnTo>
                  <a:lnTo>
                    <a:pt x="69" y="33"/>
                  </a:lnTo>
                  <a:lnTo>
                    <a:pt x="69" y="39"/>
                  </a:lnTo>
                  <a:lnTo>
                    <a:pt x="68" y="46"/>
                  </a:lnTo>
                  <a:lnTo>
                    <a:pt x="65" y="52"/>
                  </a:lnTo>
                  <a:lnTo>
                    <a:pt x="61" y="57"/>
                  </a:lnTo>
                  <a:lnTo>
                    <a:pt x="57" y="61"/>
                  </a:lnTo>
                  <a:lnTo>
                    <a:pt x="50" y="65"/>
                  </a:lnTo>
                  <a:lnTo>
                    <a:pt x="46" y="66"/>
                  </a:lnTo>
                  <a:lnTo>
                    <a:pt x="38" y="66"/>
                  </a:lnTo>
                  <a:lnTo>
                    <a:pt x="38" y="66"/>
                  </a:lnTo>
                  <a:lnTo>
                    <a:pt x="28" y="65"/>
                  </a:lnTo>
                  <a:lnTo>
                    <a:pt x="23" y="63"/>
                  </a:lnTo>
                  <a:lnTo>
                    <a:pt x="20" y="60"/>
                  </a:lnTo>
                  <a:lnTo>
                    <a:pt x="20" y="60"/>
                  </a:lnTo>
                  <a:lnTo>
                    <a:pt x="20" y="95"/>
                  </a:lnTo>
                  <a:lnTo>
                    <a:pt x="0" y="95"/>
                  </a:lnTo>
                  <a:lnTo>
                    <a:pt x="0" y="1"/>
                  </a:lnTo>
                  <a:close/>
                  <a:moveTo>
                    <a:pt x="34" y="50"/>
                  </a:moveTo>
                  <a:lnTo>
                    <a:pt x="34" y="50"/>
                  </a:lnTo>
                  <a:lnTo>
                    <a:pt x="41" y="49"/>
                  </a:lnTo>
                  <a:lnTo>
                    <a:pt x="46" y="46"/>
                  </a:lnTo>
                  <a:lnTo>
                    <a:pt x="49" y="39"/>
                  </a:lnTo>
                  <a:lnTo>
                    <a:pt x="50" y="33"/>
                  </a:lnTo>
                  <a:lnTo>
                    <a:pt x="50" y="33"/>
                  </a:lnTo>
                  <a:lnTo>
                    <a:pt x="49" y="25"/>
                  </a:lnTo>
                  <a:lnTo>
                    <a:pt x="46" y="20"/>
                  </a:lnTo>
                  <a:lnTo>
                    <a:pt x="41" y="17"/>
                  </a:lnTo>
                  <a:lnTo>
                    <a:pt x="34" y="15"/>
                  </a:lnTo>
                  <a:lnTo>
                    <a:pt x="34" y="15"/>
                  </a:lnTo>
                  <a:lnTo>
                    <a:pt x="28" y="17"/>
                  </a:lnTo>
                  <a:lnTo>
                    <a:pt x="23" y="20"/>
                  </a:lnTo>
                  <a:lnTo>
                    <a:pt x="20" y="25"/>
                  </a:lnTo>
                  <a:lnTo>
                    <a:pt x="19" y="33"/>
                  </a:lnTo>
                  <a:lnTo>
                    <a:pt x="19" y="33"/>
                  </a:lnTo>
                  <a:lnTo>
                    <a:pt x="20" y="39"/>
                  </a:lnTo>
                  <a:lnTo>
                    <a:pt x="23" y="46"/>
                  </a:lnTo>
                  <a:lnTo>
                    <a:pt x="28" y="49"/>
                  </a:lnTo>
                  <a:lnTo>
                    <a:pt x="34" y="50"/>
                  </a:lnTo>
                  <a:lnTo>
                    <a:pt x="34" y="5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1" name="Freeform 307"/>
            <p:cNvSpPr>
              <a:spLocks noChangeAspect="1"/>
            </p:cNvSpPr>
            <p:nvPr userDrawn="1"/>
          </p:nvSpPr>
          <p:spPr bwMode="auto">
            <a:xfrm>
              <a:off x="3473766" y="6134431"/>
              <a:ext cx="307279" cy="180726"/>
            </a:xfrm>
            <a:custGeom>
              <a:avLst/>
              <a:gdLst/>
              <a:ahLst/>
              <a:cxnLst>
                <a:cxn ang="0">
                  <a:pos x="0" y="1"/>
                </a:cxn>
                <a:cxn ang="0">
                  <a:pos x="19" y="1"/>
                </a:cxn>
                <a:cxn ang="0">
                  <a:pos x="19" y="9"/>
                </a:cxn>
                <a:cxn ang="0">
                  <a:pos x="19" y="9"/>
                </a:cxn>
                <a:cxn ang="0">
                  <a:pos x="19" y="9"/>
                </a:cxn>
                <a:cxn ang="0">
                  <a:pos x="22" y="6"/>
                </a:cxn>
                <a:cxn ang="0">
                  <a:pos x="27" y="3"/>
                </a:cxn>
                <a:cxn ang="0">
                  <a:pos x="32" y="0"/>
                </a:cxn>
                <a:cxn ang="0">
                  <a:pos x="38" y="0"/>
                </a:cxn>
                <a:cxn ang="0">
                  <a:pos x="38" y="0"/>
                </a:cxn>
                <a:cxn ang="0">
                  <a:pos x="44" y="0"/>
                </a:cxn>
                <a:cxn ang="0">
                  <a:pos x="51" y="3"/>
                </a:cxn>
                <a:cxn ang="0">
                  <a:pos x="55" y="6"/>
                </a:cxn>
                <a:cxn ang="0">
                  <a:pos x="57" y="11"/>
                </a:cxn>
                <a:cxn ang="0">
                  <a:pos x="57" y="11"/>
                </a:cxn>
                <a:cxn ang="0">
                  <a:pos x="57" y="11"/>
                </a:cxn>
                <a:cxn ang="0">
                  <a:pos x="57" y="11"/>
                </a:cxn>
                <a:cxn ang="0">
                  <a:pos x="62" y="6"/>
                </a:cxn>
                <a:cxn ang="0">
                  <a:pos x="67" y="1"/>
                </a:cxn>
                <a:cxn ang="0">
                  <a:pos x="71" y="0"/>
                </a:cxn>
                <a:cxn ang="0">
                  <a:pos x="79" y="0"/>
                </a:cxn>
                <a:cxn ang="0">
                  <a:pos x="79" y="0"/>
                </a:cxn>
                <a:cxn ang="0">
                  <a:pos x="84" y="0"/>
                </a:cxn>
                <a:cxn ang="0">
                  <a:pos x="89" y="1"/>
                </a:cxn>
                <a:cxn ang="0">
                  <a:pos x="94" y="4"/>
                </a:cxn>
                <a:cxn ang="0">
                  <a:pos x="97" y="7"/>
                </a:cxn>
                <a:cxn ang="0">
                  <a:pos x="100" y="15"/>
                </a:cxn>
                <a:cxn ang="0">
                  <a:pos x="101" y="27"/>
                </a:cxn>
                <a:cxn ang="0">
                  <a:pos x="101" y="65"/>
                </a:cxn>
                <a:cxn ang="0">
                  <a:pos x="81" y="65"/>
                </a:cxn>
                <a:cxn ang="0">
                  <a:pos x="81" y="28"/>
                </a:cxn>
                <a:cxn ang="0">
                  <a:pos x="81" y="28"/>
                </a:cxn>
                <a:cxn ang="0">
                  <a:pos x="81" y="23"/>
                </a:cxn>
                <a:cxn ang="0">
                  <a:pos x="79" y="20"/>
                </a:cxn>
                <a:cxn ang="0">
                  <a:pos x="76" y="17"/>
                </a:cxn>
                <a:cxn ang="0">
                  <a:pos x="71" y="17"/>
                </a:cxn>
                <a:cxn ang="0">
                  <a:pos x="71" y="17"/>
                </a:cxn>
                <a:cxn ang="0">
                  <a:pos x="67" y="17"/>
                </a:cxn>
                <a:cxn ang="0">
                  <a:pos x="63" y="20"/>
                </a:cxn>
                <a:cxn ang="0">
                  <a:pos x="62" y="25"/>
                </a:cxn>
                <a:cxn ang="0">
                  <a:pos x="60" y="31"/>
                </a:cxn>
                <a:cxn ang="0">
                  <a:pos x="60" y="65"/>
                </a:cxn>
                <a:cxn ang="0">
                  <a:pos x="40" y="65"/>
                </a:cxn>
                <a:cxn ang="0">
                  <a:pos x="40" y="31"/>
                </a:cxn>
                <a:cxn ang="0">
                  <a:pos x="40" y="31"/>
                </a:cxn>
                <a:cxn ang="0">
                  <a:pos x="40" y="27"/>
                </a:cxn>
                <a:cxn ang="0">
                  <a:pos x="40" y="22"/>
                </a:cxn>
                <a:cxn ang="0">
                  <a:pos x="36" y="19"/>
                </a:cxn>
                <a:cxn ang="0">
                  <a:pos x="33" y="17"/>
                </a:cxn>
                <a:cxn ang="0">
                  <a:pos x="32" y="17"/>
                </a:cxn>
                <a:cxn ang="0">
                  <a:pos x="32" y="17"/>
                </a:cxn>
                <a:cxn ang="0">
                  <a:pos x="27" y="17"/>
                </a:cxn>
                <a:cxn ang="0">
                  <a:pos x="22" y="20"/>
                </a:cxn>
                <a:cxn ang="0">
                  <a:pos x="21" y="25"/>
                </a:cxn>
                <a:cxn ang="0">
                  <a:pos x="19" y="31"/>
                </a:cxn>
                <a:cxn ang="0">
                  <a:pos x="19" y="65"/>
                </a:cxn>
                <a:cxn ang="0">
                  <a:pos x="0" y="65"/>
                </a:cxn>
                <a:cxn ang="0">
                  <a:pos x="0" y="1"/>
                </a:cxn>
              </a:cxnLst>
              <a:rect l="0" t="0" r="r" b="b"/>
              <a:pathLst>
                <a:path w="101" h="65">
                  <a:moveTo>
                    <a:pt x="0" y="1"/>
                  </a:moveTo>
                  <a:lnTo>
                    <a:pt x="19" y="1"/>
                  </a:lnTo>
                  <a:lnTo>
                    <a:pt x="19" y="9"/>
                  </a:lnTo>
                  <a:lnTo>
                    <a:pt x="19" y="9"/>
                  </a:lnTo>
                  <a:lnTo>
                    <a:pt x="19" y="9"/>
                  </a:lnTo>
                  <a:lnTo>
                    <a:pt x="22" y="6"/>
                  </a:lnTo>
                  <a:lnTo>
                    <a:pt x="27" y="3"/>
                  </a:lnTo>
                  <a:lnTo>
                    <a:pt x="32" y="0"/>
                  </a:lnTo>
                  <a:lnTo>
                    <a:pt x="38" y="0"/>
                  </a:lnTo>
                  <a:lnTo>
                    <a:pt x="38" y="0"/>
                  </a:lnTo>
                  <a:lnTo>
                    <a:pt x="44" y="0"/>
                  </a:lnTo>
                  <a:lnTo>
                    <a:pt x="51" y="3"/>
                  </a:lnTo>
                  <a:lnTo>
                    <a:pt x="55" y="6"/>
                  </a:lnTo>
                  <a:lnTo>
                    <a:pt x="57" y="11"/>
                  </a:lnTo>
                  <a:lnTo>
                    <a:pt x="57" y="11"/>
                  </a:lnTo>
                  <a:lnTo>
                    <a:pt x="57" y="11"/>
                  </a:lnTo>
                  <a:lnTo>
                    <a:pt x="57" y="11"/>
                  </a:lnTo>
                  <a:lnTo>
                    <a:pt x="62" y="6"/>
                  </a:lnTo>
                  <a:lnTo>
                    <a:pt x="67" y="1"/>
                  </a:lnTo>
                  <a:lnTo>
                    <a:pt x="71" y="0"/>
                  </a:lnTo>
                  <a:lnTo>
                    <a:pt x="79" y="0"/>
                  </a:lnTo>
                  <a:lnTo>
                    <a:pt x="79" y="0"/>
                  </a:lnTo>
                  <a:lnTo>
                    <a:pt x="84" y="0"/>
                  </a:lnTo>
                  <a:lnTo>
                    <a:pt x="89" y="1"/>
                  </a:lnTo>
                  <a:lnTo>
                    <a:pt x="94" y="4"/>
                  </a:lnTo>
                  <a:lnTo>
                    <a:pt x="97" y="7"/>
                  </a:lnTo>
                  <a:lnTo>
                    <a:pt x="100" y="15"/>
                  </a:lnTo>
                  <a:lnTo>
                    <a:pt x="101" y="27"/>
                  </a:lnTo>
                  <a:lnTo>
                    <a:pt x="101" y="65"/>
                  </a:lnTo>
                  <a:lnTo>
                    <a:pt x="81" y="65"/>
                  </a:lnTo>
                  <a:lnTo>
                    <a:pt x="81" y="28"/>
                  </a:lnTo>
                  <a:lnTo>
                    <a:pt x="81" y="28"/>
                  </a:lnTo>
                  <a:lnTo>
                    <a:pt x="81" y="23"/>
                  </a:lnTo>
                  <a:lnTo>
                    <a:pt x="79" y="20"/>
                  </a:lnTo>
                  <a:lnTo>
                    <a:pt x="76" y="17"/>
                  </a:lnTo>
                  <a:lnTo>
                    <a:pt x="71" y="17"/>
                  </a:lnTo>
                  <a:lnTo>
                    <a:pt x="71" y="17"/>
                  </a:lnTo>
                  <a:lnTo>
                    <a:pt x="67" y="17"/>
                  </a:lnTo>
                  <a:lnTo>
                    <a:pt x="63" y="20"/>
                  </a:lnTo>
                  <a:lnTo>
                    <a:pt x="62" y="25"/>
                  </a:lnTo>
                  <a:lnTo>
                    <a:pt x="60" y="31"/>
                  </a:lnTo>
                  <a:lnTo>
                    <a:pt x="60" y="65"/>
                  </a:lnTo>
                  <a:lnTo>
                    <a:pt x="40" y="65"/>
                  </a:lnTo>
                  <a:lnTo>
                    <a:pt x="40" y="31"/>
                  </a:lnTo>
                  <a:lnTo>
                    <a:pt x="40" y="31"/>
                  </a:lnTo>
                  <a:lnTo>
                    <a:pt x="40" y="27"/>
                  </a:lnTo>
                  <a:lnTo>
                    <a:pt x="40" y="22"/>
                  </a:lnTo>
                  <a:lnTo>
                    <a:pt x="36" y="19"/>
                  </a:lnTo>
                  <a:lnTo>
                    <a:pt x="33" y="17"/>
                  </a:lnTo>
                  <a:lnTo>
                    <a:pt x="32" y="17"/>
                  </a:lnTo>
                  <a:lnTo>
                    <a:pt x="32" y="17"/>
                  </a:lnTo>
                  <a:lnTo>
                    <a:pt x="27" y="17"/>
                  </a:lnTo>
                  <a:lnTo>
                    <a:pt x="22" y="20"/>
                  </a:lnTo>
                  <a:lnTo>
                    <a:pt x="21" y="25"/>
                  </a:lnTo>
                  <a:lnTo>
                    <a:pt x="19" y="31"/>
                  </a:lnTo>
                  <a:lnTo>
                    <a:pt x="19"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2" name="Freeform 308"/>
            <p:cNvSpPr>
              <a:spLocks noChangeAspect="1"/>
            </p:cNvSpPr>
            <p:nvPr userDrawn="1"/>
          </p:nvSpPr>
          <p:spPr bwMode="auto">
            <a:xfrm>
              <a:off x="3991922" y="6134431"/>
              <a:ext cx="180752"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7" y="65"/>
                </a:cxn>
                <a:cxn ang="0">
                  <a:pos x="13" y="64"/>
                </a:cxn>
                <a:cxn ang="0">
                  <a:pos x="8" y="62"/>
                </a:cxn>
                <a:cxn ang="0">
                  <a:pos x="5" y="57"/>
                </a:cxn>
                <a:cxn ang="0">
                  <a:pos x="3" y="54"/>
                </a:cxn>
                <a:cxn ang="0">
                  <a:pos x="0" y="49"/>
                </a:cxn>
                <a:cxn ang="0">
                  <a:pos x="0" y="37"/>
                </a:cxn>
                <a:cxn ang="0">
                  <a:pos x="0" y="0"/>
                </a:cxn>
                <a:cxn ang="0">
                  <a:pos x="19" y="0"/>
                </a:cxn>
                <a:cxn ang="0">
                  <a:pos x="19" y="35"/>
                </a:cxn>
                <a:cxn ang="0">
                  <a:pos x="19" y="35"/>
                </a:cxn>
                <a:cxn ang="0">
                  <a:pos x="19" y="40"/>
                </a:cxn>
                <a:cxn ang="0">
                  <a:pos x="21" y="45"/>
                </a:cxn>
                <a:cxn ang="0">
                  <a:pos x="24" y="48"/>
                </a:cxn>
                <a:cxn ang="0">
                  <a:pos x="30" y="49"/>
                </a:cxn>
                <a:cxn ang="0">
                  <a:pos x="30" y="49"/>
                </a:cxn>
                <a:cxn ang="0">
                  <a:pos x="35" y="48"/>
                </a:cxn>
                <a:cxn ang="0">
                  <a:pos x="40" y="45"/>
                </a:cxn>
                <a:cxn ang="0">
                  <a:pos x="41" y="40"/>
                </a:cxn>
                <a:cxn ang="0">
                  <a:pos x="41" y="33"/>
                </a:cxn>
                <a:cxn ang="0">
                  <a:pos x="41"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7" y="65"/>
                  </a:lnTo>
                  <a:lnTo>
                    <a:pt x="13" y="64"/>
                  </a:lnTo>
                  <a:lnTo>
                    <a:pt x="8" y="62"/>
                  </a:lnTo>
                  <a:lnTo>
                    <a:pt x="5" y="57"/>
                  </a:lnTo>
                  <a:lnTo>
                    <a:pt x="3" y="54"/>
                  </a:lnTo>
                  <a:lnTo>
                    <a:pt x="0" y="49"/>
                  </a:lnTo>
                  <a:lnTo>
                    <a:pt x="0" y="37"/>
                  </a:lnTo>
                  <a:lnTo>
                    <a:pt x="0" y="0"/>
                  </a:lnTo>
                  <a:lnTo>
                    <a:pt x="19" y="0"/>
                  </a:lnTo>
                  <a:lnTo>
                    <a:pt x="19" y="35"/>
                  </a:lnTo>
                  <a:lnTo>
                    <a:pt x="19" y="35"/>
                  </a:lnTo>
                  <a:lnTo>
                    <a:pt x="19" y="40"/>
                  </a:lnTo>
                  <a:lnTo>
                    <a:pt x="21" y="45"/>
                  </a:lnTo>
                  <a:lnTo>
                    <a:pt x="24" y="48"/>
                  </a:lnTo>
                  <a:lnTo>
                    <a:pt x="30" y="49"/>
                  </a:lnTo>
                  <a:lnTo>
                    <a:pt x="30" y="49"/>
                  </a:lnTo>
                  <a:lnTo>
                    <a:pt x="35" y="48"/>
                  </a:lnTo>
                  <a:lnTo>
                    <a:pt x="40" y="45"/>
                  </a:lnTo>
                  <a:lnTo>
                    <a:pt x="41" y="40"/>
                  </a:lnTo>
                  <a:lnTo>
                    <a:pt x="41" y="33"/>
                  </a:lnTo>
                  <a:lnTo>
                    <a:pt x="41"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3" name="Freeform 309"/>
            <p:cNvSpPr>
              <a:spLocks noChangeAspect="1"/>
            </p:cNvSpPr>
            <p:nvPr userDrawn="1"/>
          </p:nvSpPr>
          <p:spPr bwMode="auto">
            <a:xfrm>
              <a:off x="6251327" y="6134431"/>
              <a:ext cx="186777"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8" y="65"/>
                </a:cxn>
                <a:cxn ang="0">
                  <a:pos x="13" y="64"/>
                </a:cxn>
                <a:cxn ang="0">
                  <a:pos x="10" y="62"/>
                </a:cxn>
                <a:cxn ang="0">
                  <a:pos x="7" y="57"/>
                </a:cxn>
                <a:cxn ang="0">
                  <a:pos x="3" y="54"/>
                </a:cxn>
                <a:cxn ang="0">
                  <a:pos x="2" y="49"/>
                </a:cxn>
                <a:cxn ang="0">
                  <a:pos x="0" y="37"/>
                </a:cxn>
                <a:cxn ang="0">
                  <a:pos x="0" y="0"/>
                </a:cxn>
                <a:cxn ang="0">
                  <a:pos x="19" y="0"/>
                </a:cxn>
                <a:cxn ang="0">
                  <a:pos x="19" y="35"/>
                </a:cxn>
                <a:cxn ang="0">
                  <a:pos x="19" y="35"/>
                </a:cxn>
                <a:cxn ang="0">
                  <a:pos x="21" y="40"/>
                </a:cxn>
                <a:cxn ang="0">
                  <a:pos x="22" y="45"/>
                </a:cxn>
                <a:cxn ang="0">
                  <a:pos x="26" y="48"/>
                </a:cxn>
                <a:cxn ang="0">
                  <a:pos x="30" y="49"/>
                </a:cxn>
                <a:cxn ang="0">
                  <a:pos x="30" y="49"/>
                </a:cxn>
                <a:cxn ang="0">
                  <a:pos x="37"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8" y="65"/>
                  </a:lnTo>
                  <a:lnTo>
                    <a:pt x="13" y="64"/>
                  </a:lnTo>
                  <a:lnTo>
                    <a:pt x="10" y="62"/>
                  </a:lnTo>
                  <a:lnTo>
                    <a:pt x="7" y="57"/>
                  </a:lnTo>
                  <a:lnTo>
                    <a:pt x="3" y="54"/>
                  </a:lnTo>
                  <a:lnTo>
                    <a:pt x="2" y="49"/>
                  </a:lnTo>
                  <a:lnTo>
                    <a:pt x="0" y="37"/>
                  </a:lnTo>
                  <a:lnTo>
                    <a:pt x="0" y="0"/>
                  </a:lnTo>
                  <a:lnTo>
                    <a:pt x="19" y="0"/>
                  </a:lnTo>
                  <a:lnTo>
                    <a:pt x="19" y="35"/>
                  </a:lnTo>
                  <a:lnTo>
                    <a:pt x="19" y="35"/>
                  </a:lnTo>
                  <a:lnTo>
                    <a:pt x="21" y="40"/>
                  </a:lnTo>
                  <a:lnTo>
                    <a:pt x="22" y="45"/>
                  </a:lnTo>
                  <a:lnTo>
                    <a:pt x="26" y="48"/>
                  </a:lnTo>
                  <a:lnTo>
                    <a:pt x="30" y="49"/>
                  </a:lnTo>
                  <a:lnTo>
                    <a:pt x="30" y="49"/>
                  </a:lnTo>
                  <a:lnTo>
                    <a:pt x="37"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4" name="Freeform 310"/>
            <p:cNvSpPr>
              <a:spLocks noChangeAspect="1"/>
            </p:cNvSpPr>
            <p:nvPr userDrawn="1"/>
          </p:nvSpPr>
          <p:spPr bwMode="auto">
            <a:xfrm>
              <a:off x="5763296" y="6134431"/>
              <a:ext cx="180752" cy="198799"/>
            </a:xfrm>
            <a:custGeom>
              <a:avLst/>
              <a:gdLst/>
              <a:ahLst/>
              <a:cxnLst>
                <a:cxn ang="0">
                  <a:pos x="62" y="64"/>
                </a:cxn>
                <a:cxn ang="0">
                  <a:pos x="43" y="64"/>
                </a:cxn>
                <a:cxn ang="0">
                  <a:pos x="43" y="56"/>
                </a:cxn>
                <a:cxn ang="0">
                  <a:pos x="43" y="56"/>
                </a:cxn>
                <a:cxn ang="0">
                  <a:pos x="43" y="56"/>
                </a:cxn>
                <a:cxn ang="0">
                  <a:pos x="40" y="59"/>
                </a:cxn>
                <a:cxn ang="0">
                  <a:pos x="36" y="62"/>
                </a:cxn>
                <a:cxn ang="0">
                  <a:pos x="30" y="65"/>
                </a:cxn>
                <a:cxn ang="0">
                  <a:pos x="24" y="65"/>
                </a:cxn>
                <a:cxn ang="0">
                  <a:pos x="24" y="65"/>
                </a:cxn>
                <a:cxn ang="0">
                  <a:pos x="19" y="65"/>
                </a:cxn>
                <a:cxn ang="0">
                  <a:pos x="14" y="64"/>
                </a:cxn>
                <a:cxn ang="0">
                  <a:pos x="9" y="62"/>
                </a:cxn>
                <a:cxn ang="0">
                  <a:pos x="6" y="57"/>
                </a:cxn>
                <a:cxn ang="0">
                  <a:pos x="3" y="54"/>
                </a:cxn>
                <a:cxn ang="0">
                  <a:pos x="1" y="49"/>
                </a:cxn>
                <a:cxn ang="0">
                  <a:pos x="0" y="37"/>
                </a:cxn>
                <a:cxn ang="0">
                  <a:pos x="0" y="0"/>
                </a:cxn>
                <a:cxn ang="0">
                  <a:pos x="20" y="0"/>
                </a:cxn>
                <a:cxn ang="0">
                  <a:pos x="20" y="35"/>
                </a:cxn>
                <a:cxn ang="0">
                  <a:pos x="20" y="35"/>
                </a:cxn>
                <a:cxn ang="0">
                  <a:pos x="20" y="40"/>
                </a:cxn>
                <a:cxn ang="0">
                  <a:pos x="22" y="45"/>
                </a:cxn>
                <a:cxn ang="0">
                  <a:pos x="25" y="48"/>
                </a:cxn>
                <a:cxn ang="0">
                  <a:pos x="30" y="49"/>
                </a:cxn>
                <a:cxn ang="0">
                  <a:pos x="30" y="49"/>
                </a:cxn>
                <a:cxn ang="0">
                  <a:pos x="36"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6" y="62"/>
                  </a:lnTo>
                  <a:lnTo>
                    <a:pt x="30" y="65"/>
                  </a:lnTo>
                  <a:lnTo>
                    <a:pt x="24" y="65"/>
                  </a:lnTo>
                  <a:lnTo>
                    <a:pt x="24" y="65"/>
                  </a:lnTo>
                  <a:lnTo>
                    <a:pt x="19" y="65"/>
                  </a:lnTo>
                  <a:lnTo>
                    <a:pt x="14" y="64"/>
                  </a:lnTo>
                  <a:lnTo>
                    <a:pt x="9" y="62"/>
                  </a:lnTo>
                  <a:lnTo>
                    <a:pt x="6" y="57"/>
                  </a:lnTo>
                  <a:lnTo>
                    <a:pt x="3" y="54"/>
                  </a:lnTo>
                  <a:lnTo>
                    <a:pt x="1" y="49"/>
                  </a:lnTo>
                  <a:lnTo>
                    <a:pt x="0" y="37"/>
                  </a:lnTo>
                  <a:lnTo>
                    <a:pt x="0" y="0"/>
                  </a:lnTo>
                  <a:lnTo>
                    <a:pt x="20" y="0"/>
                  </a:lnTo>
                  <a:lnTo>
                    <a:pt x="20" y="35"/>
                  </a:lnTo>
                  <a:lnTo>
                    <a:pt x="20" y="35"/>
                  </a:lnTo>
                  <a:lnTo>
                    <a:pt x="20" y="40"/>
                  </a:lnTo>
                  <a:lnTo>
                    <a:pt x="22" y="45"/>
                  </a:lnTo>
                  <a:lnTo>
                    <a:pt x="25" y="48"/>
                  </a:lnTo>
                  <a:lnTo>
                    <a:pt x="30" y="49"/>
                  </a:lnTo>
                  <a:lnTo>
                    <a:pt x="30" y="49"/>
                  </a:lnTo>
                  <a:lnTo>
                    <a:pt x="36"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5" name="Freeform 311"/>
            <p:cNvSpPr>
              <a:spLocks noChangeAspect="1"/>
            </p:cNvSpPr>
            <p:nvPr userDrawn="1"/>
          </p:nvSpPr>
          <p:spPr bwMode="auto">
            <a:xfrm>
              <a:off x="4889659" y="6032019"/>
              <a:ext cx="180752" cy="295186"/>
            </a:xfrm>
            <a:custGeom>
              <a:avLst/>
              <a:gdLst/>
              <a:ahLst/>
              <a:cxnLst>
                <a:cxn ang="0">
                  <a:pos x="21" y="0"/>
                </a:cxn>
                <a:cxn ang="0">
                  <a:pos x="21" y="44"/>
                </a:cxn>
                <a:cxn ang="0">
                  <a:pos x="21" y="44"/>
                </a:cxn>
                <a:cxn ang="0">
                  <a:pos x="21" y="44"/>
                </a:cxn>
                <a:cxn ang="0">
                  <a:pos x="24" y="41"/>
                </a:cxn>
                <a:cxn ang="0">
                  <a:pos x="29" y="36"/>
                </a:cxn>
                <a:cxn ang="0">
                  <a:pos x="33" y="35"/>
                </a:cxn>
                <a:cxn ang="0">
                  <a:pos x="40" y="35"/>
                </a:cxn>
                <a:cxn ang="0">
                  <a:pos x="40" y="35"/>
                </a:cxn>
                <a:cxn ang="0">
                  <a:pos x="46" y="35"/>
                </a:cxn>
                <a:cxn ang="0">
                  <a:pos x="51" y="36"/>
                </a:cxn>
                <a:cxn ang="0">
                  <a:pos x="54" y="39"/>
                </a:cxn>
                <a:cxn ang="0">
                  <a:pos x="57" y="42"/>
                </a:cxn>
                <a:cxn ang="0">
                  <a:pos x="60" y="47"/>
                </a:cxn>
                <a:cxn ang="0">
                  <a:pos x="62" y="52"/>
                </a:cxn>
                <a:cxn ang="0">
                  <a:pos x="62" y="65"/>
                </a:cxn>
                <a:cxn ang="0">
                  <a:pos x="62" y="100"/>
                </a:cxn>
                <a:cxn ang="0">
                  <a:pos x="41" y="100"/>
                </a:cxn>
                <a:cxn ang="0">
                  <a:pos x="41" y="68"/>
                </a:cxn>
                <a:cxn ang="0">
                  <a:pos x="41" y="68"/>
                </a:cxn>
                <a:cxn ang="0">
                  <a:pos x="41" y="63"/>
                </a:cxn>
                <a:cxn ang="0">
                  <a:pos x="41" y="57"/>
                </a:cxn>
                <a:cxn ang="0">
                  <a:pos x="38" y="54"/>
                </a:cxn>
                <a:cxn ang="0">
                  <a:pos x="35" y="52"/>
                </a:cxn>
                <a:cxn ang="0">
                  <a:pos x="32" y="52"/>
                </a:cxn>
                <a:cxn ang="0">
                  <a:pos x="32" y="52"/>
                </a:cxn>
                <a:cxn ang="0">
                  <a:pos x="27" y="52"/>
                </a:cxn>
                <a:cxn ang="0">
                  <a:pos x="22" y="55"/>
                </a:cxn>
                <a:cxn ang="0">
                  <a:pos x="21" y="62"/>
                </a:cxn>
                <a:cxn ang="0">
                  <a:pos x="21" y="68"/>
                </a:cxn>
                <a:cxn ang="0">
                  <a:pos x="21" y="100"/>
                </a:cxn>
                <a:cxn ang="0">
                  <a:pos x="0" y="100"/>
                </a:cxn>
                <a:cxn ang="0">
                  <a:pos x="0" y="0"/>
                </a:cxn>
                <a:cxn ang="0">
                  <a:pos x="21" y="0"/>
                </a:cxn>
              </a:cxnLst>
              <a:rect l="0" t="0" r="r" b="b"/>
              <a:pathLst>
                <a:path w="62" h="100">
                  <a:moveTo>
                    <a:pt x="21" y="0"/>
                  </a:moveTo>
                  <a:lnTo>
                    <a:pt x="21" y="44"/>
                  </a:lnTo>
                  <a:lnTo>
                    <a:pt x="21" y="44"/>
                  </a:lnTo>
                  <a:lnTo>
                    <a:pt x="21" y="44"/>
                  </a:lnTo>
                  <a:lnTo>
                    <a:pt x="24" y="41"/>
                  </a:lnTo>
                  <a:lnTo>
                    <a:pt x="29" y="36"/>
                  </a:lnTo>
                  <a:lnTo>
                    <a:pt x="33" y="35"/>
                  </a:lnTo>
                  <a:lnTo>
                    <a:pt x="40" y="35"/>
                  </a:lnTo>
                  <a:lnTo>
                    <a:pt x="40" y="35"/>
                  </a:lnTo>
                  <a:lnTo>
                    <a:pt x="46" y="35"/>
                  </a:lnTo>
                  <a:lnTo>
                    <a:pt x="51" y="36"/>
                  </a:lnTo>
                  <a:lnTo>
                    <a:pt x="54" y="39"/>
                  </a:lnTo>
                  <a:lnTo>
                    <a:pt x="57" y="42"/>
                  </a:lnTo>
                  <a:lnTo>
                    <a:pt x="60" y="47"/>
                  </a:lnTo>
                  <a:lnTo>
                    <a:pt x="62" y="52"/>
                  </a:lnTo>
                  <a:lnTo>
                    <a:pt x="62" y="65"/>
                  </a:lnTo>
                  <a:lnTo>
                    <a:pt x="62" y="100"/>
                  </a:lnTo>
                  <a:lnTo>
                    <a:pt x="41" y="100"/>
                  </a:lnTo>
                  <a:lnTo>
                    <a:pt x="41" y="68"/>
                  </a:lnTo>
                  <a:lnTo>
                    <a:pt x="41" y="68"/>
                  </a:lnTo>
                  <a:lnTo>
                    <a:pt x="41" y="63"/>
                  </a:lnTo>
                  <a:lnTo>
                    <a:pt x="41" y="57"/>
                  </a:lnTo>
                  <a:lnTo>
                    <a:pt x="38" y="54"/>
                  </a:lnTo>
                  <a:lnTo>
                    <a:pt x="35" y="52"/>
                  </a:lnTo>
                  <a:lnTo>
                    <a:pt x="32" y="52"/>
                  </a:lnTo>
                  <a:lnTo>
                    <a:pt x="32" y="52"/>
                  </a:lnTo>
                  <a:lnTo>
                    <a:pt x="27" y="52"/>
                  </a:lnTo>
                  <a:lnTo>
                    <a:pt x="22" y="55"/>
                  </a:lnTo>
                  <a:lnTo>
                    <a:pt x="21" y="62"/>
                  </a:lnTo>
                  <a:lnTo>
                    <a:pt x="21" y="68"/>
                  </a:lnTo>
                  <a:lnTo>
                    <a:pt x="21" y="100"/>
                  </a:lnTo>
                  <a:lnTo>
                    <a:pt x="0" y="100"/>
                  </a:lnTo>
                  <a:lnTo>
                    <a:pt x="0" y="0"/>
                  </a:lnTo>
                  <a:lnTo>
                    <a:pt x="21"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6" name="Freeform 312"/>
            <p:cNvSpPr>
              <a:spLocks noChangeAspect="1"/>
            </p:cNvSpPr>
            <p:nvPr userDrawn="1"/>
          </p:nvSpPr>
          <p:spPr bwMode="auto">
            <a:xfrm>
              <a:off x="4678781" y="6080213"/>
              <a:ext cx="15062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7" name="Freeform 313"/>
            <p:cNvSpPr>
              <a:spLocks noChangeAspect="1"/>
            </p:cNvSpPr>
            <p:nvPr userDrawn="1"/>
          </p:nvSpPr>
          <p:spPr bwMode="auto">
            <a:xfrm>
              <a:off x="6040449" y="6080213"/>
              <a:ext cx="13857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8" name="Freeform 314"/>
            <p:cNvSpPr>
              <a:spLocks noChangeAspect="1"/>
            </p:cNvSpPr>
            <p:nvPr userDrawn="1"/>
          </p:nvSpPr>
          <p:spPr bwMode="auto">
            <a:xfrm>
              <a:off x="5552418" y="6032019"/>
              <a:ext cx="150627" cy="295186"/>
            </a:xfrm>
            <a:custGeom>
              <a:avLst/>
              <a:gdLst/>
              <a:ahLst/>
              <a:cxnLst>
                <a:cxn ang="0">
                  <a:pos x="13" y="54"/>
                </a:cxn>
                <a:cxn ang="0">
                  <a:pos x="0" y="54"/>
                </a:cxn>
                <a:cxn ang="0">
                  <a:pos x="0" y="38"/>
                </a:cxn>
                <a:cxn ang="0">
                  <a:pos x="13" y="38"/>
                </a:cxn>
                <a:cxn ang="0">
                  <a:pos x="13" y="25"/>
                </a:cxn>
                <a:cxn ang="0">
                  <a:pos x="13" y="25"/>
                </a:cxn>
                <a:cxn ang="0">
                  <a:pos x="13" y="21"/>
                </a:cxn>
                <a:cxn ang="0">
                  <a:pos x="15" y="14"/>
                </a:cxn>
                <a:cxn ang="0">
                  <a:pos x="18" y="10"/>
                </a:cxn>
                <a:cxn ang="0">
                  <a:pos x="21" y="6"/>
                </a:cxn>
                <a:cxn ang="0">
                  <a:pos x="24" y="3"/>
                </a:cxn>
                <a:cxn ang="0">
                  <a:pos x="29" y="2"/>
                </a:cxn>
                <a:cxn ang="0">
                  <a:pos x="40" y="0"/>
                </a:cxn>
                <a:cxn ang="0">
                  <a:pos x="40" y="0"/>
                </a:cxn>
                <a:cxn ang="0">
                  <a:pos x="50" y="2"/>
                </a:cxn>
                <a:cxn ang="0">
                  <a:pos x="50" y="17"/>
                </a:cxn>
                <a:cxn ang="0">
                  <a:pos x="50" y="17"/>
                </a:cxn>
                <a:cxn ang="0">
                  <a:pos x="43" y="16"/>
                </a:cxn>
                <a:cxn ang="0">
                  <a:pos x="43" y="16"/>
                </a:cxn>
                <a:cxn ang="0">
                  <a:pos x="40" y="17"/>
                </a:cxn>
                <a:cxn ang="0">
                  <a:pos x="37" y="19"/>
                </a:cxn>
                <a:cxn ang="0">
                  <a:pos x="34" y="22"/>
                </a:cxn>
                <a:cxn ang="0">
                  <a:pos x="34" y="27"/>
                </a:cxn>
                <a:cxn ang="0">
                  <a:pos x="34" y="38"/>
                </a:cxn>
                <a:cxn ang="0">
                  <a:pos x="48" y="38"/>
                </a:cxn>
                <a:cxn ang="0">
                  <a:pos x="48" y="54"/>
                </a:cxn>
                <a:cxn ang="0">
                  <a:pos x="34" y="54"/>
                </a:cxn>
                <a:cxn ang="0">
                  <a:pos x="34" y="102"/>
                </a:cxn>
                <a:cxn ang="0">
                  <a:pos x="13" y="102"/>
                </a:cxn>
                <a:cxn ang="0">
                  <a:pos x="13" y="54"/>
                </a:cxn>
              </a:cxnLst>
              <a:rect l="0" t="0" r="r" b="b"/>
              <a:pathLst>
                <a:path w="50" h="102">
                  <a:moveTo>
                    <a:pt x="13" y="54"/>
                  </a:moveTo>
                  <a:lnTo>
                    <a:pt x="0" y="54"/>
                  </a:lnTo>
                  <a:lnTo>
                    <a:pt x="0" y="38"/>
                  </a:lnTo>
                  <a:lnTo>
                    <a:pt x="13" y="38"/>
                  </a:lnTo>
                  <a:lnTo>
                    <a:pt x="13" y="25"/>
                  </a:lnTo>
                  <a:lnTo>
                    <a:pt x="13" y="25"/>
                  </a:lnTo>
                  <a:lnTo>
                    <a:pt x="13" y="21"/>
                  </a:lnTo>
                  <a:lnTo>
                    <a:pt x="15" y="14"/>
                  </a:lnTo>
                  <a:lnTo>
                    <a:pt x="18" y="10"/>
                  </a:lnTo>
                  <a:lnTo>
                    <a:pt x="21" y="6"/>
                  </a:lnTo>
                  <a:lnTo>
                    <a:pt x="24" y="3"/>
                  </a:lnTo>
                  <a:lnTo>
                    <a:pt x="29" y="2"/>
                  </a:lnTo>
                  <a:lnTo>
                    <a:pt x="40" y="0"/>
                  </a:lnTo>
                  <a:lnTo>
                    <a:pt x="40" y="0"/>
                  </a:lnTo>
                  <a:lnTo>
                    <a:pt x="50" y="2"/>
                  </a:lnTo>
                  <a:lnTo>
                    <a:pt x="50" y="17"/>
                  </a:lnTo>
                  <a:lnTo>
                    <a:pt x="50" y="17"/>
                  </a:lnTo>
                  <a:lnTo>
                    <a:pt x="43" y="16"/>
                  </a:lnTo>
                  <a:lnTo>
                    <a:pt x="43" y="16"/>
                  </a:lnTo>
                  <a:lnTo>
                    <a:pt x="40" y="17"/>
                  </a:lnTo>
                  <a:lnTo>
                    <a:pt x="37" y="19"/>
                  </a:lnTo>
                  <a:lnTo>
                    <a:pt x="34" y="22"/>
                  </a:lnTo>
                  <a:lnTo>
                    <a:pt x="34" y="27"/>
                  </a:lnTo>
                  <a:lnTo>
                    <a:pt x="34" y="38"/>
                  </a:lnTo>
                  <a:lnTo>
                    <a:pt x="48" y="38"/>
                  </a:lnTo>
                  <a:lnTo>
                    <a:pt x="48" y="54"/>
                  </a:lnTo>
                  <a:lnTo>
                    <a:pt x="34" y="54"/>
                  </a:lnTo>
                  <a:lnTo>
                    <a:pt x="34" y="102"/>
                  </a:lnTo>
                  <a:lnTo>
                    <a:pt x="13" y="102"/>
                  </a:lnTo>
                  <a:lnTo>
                    <a:pt x="13" y="5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9" name="Freeform 315"/>
            <p:cNvSpPr>
              <a:spLocks noChangeAspect="1" noEditPoints="1"/>
            </p:cNvSpPr>
            <p:nvPr userDrawn="1"/>
          </p:nvSpPr>
          <p:spPr bwMode="auto">
            <a:xfrm>
              <a:off x="2359126" y="6044068"/>
              <a:ext cx="247028" cy="283137"/>
            </a:xfrm>
            <a:custGeom>
              <a:avLst/>
              <a:gdLst/>
              <a:ahLst/>
              <a:cxnLst>
                <a:cxn ang="0">
                  <a:pos x="82" y="48"/>
                </a:cxn>
                <a:cxn ang="0">
                  <a:pos x="82" y="48"/>
                </a:cxn>
                <a:cxn ang="0">
                  <a:pos x="82" y="57"/>
                </a:cxn>
                <a:cxn ang="0">
                  <a:pos x="79" y="67"/>
                </a:cxn>
                <a:cxn ang="0">
                  <a:pos x="74" y="75"/>
                </a:cxn>
                <a:cxn ang="0">
                  <a:pos x="69" y="81"/>
                </a:cxn>
                <a:cxn ang="0">
                  <a:pos x="61" y="86"/>
                </a:cxn>
                <a:cxn ang="0">
                  <a:pos x="52" y="90"/>
                </a:cxn>
                <a:cxn ang="0">
                  <a:pos x="41" y="94"/>
                </a:cxn>
                <a:cxn ang="0">
                  <a:pos x="30" y="94"/>
                </a:cxn>
                <a:cxn ang="0">
                  <a:pos x="0" y="94"/>
                </a:cxn>
                <a:cxn ang="0">
                  <a:pos x="0" y="0"/>
                </a:cxn>
                <a:cxn ang="0">
                  <a:pos x="30" y="0"/>
                </a:cxn>
                <a:cxn ang="0">
                  <a:pos x="30" y="0"/>
                </a:cxn>
                <a:cxn ang="0">
                  <a:pos x="41" y="2"/>
                </a:cxn>
                <a:cxn ang="0">
                  <a:pos x="52" y="3"/>
                </a:cxn>
                <a:cxn ang="0">
                  <a:pos x="61" y="8"/>
                </a:cxn>
                <a:cxn ang="0">
                  <a:pos x="69" y="13"/>
                </a:cxn>
                <a:cxn ang="0">
                  <a:pos x="74" y="21"/>
                </a:cxn>
                <a:cxn ang="0">
                  <a:pos x="79" y="29"/>
                </a:cxn>
                <a:cxn ang="0">
                  <a:pos x="82" y="36"/>
                </a:cxn>
                <a:cxn ang="0">
                  <a:pos x="82" y="48"/>
                </a:cxn>
                <a:cxn ang="0">
                  <a:pos x="82" y="48"/>
                </a:cxn>
                <a:cxn ang="0">
                  <a:pos x="30" y="19"/>
                </a:cxn>
                <a:cxn ang="0">
                  <a:pos x="20" y="19"/>
                </a:cxn>
                <a:cxn ang="0">
                  <a:pos x="20" y="75"/>
                </a:cxn>
                <a:cxn ang="0">
                  <a:pos x="30" y="75"/>
                </a:cxn>
                <a:cxn ang="0">
                  <a:pos x="30" y="75"/>
                </a:cxn>
                <a:cxn ang="0">
                  <a:pos x="42" y="73"/>
                </a:cxn>
                <a:cxn ang="0">
                  <a:pos x="47" y="71"/>
                </a:cxn>
                <a:cxn ang="0">
                  <a:pos x="52" y="68"/>
                </a:cxn>
                <a:cxn ang="0">
                  <a:pos x="55" y="63"/>
                </a:cxn>
                <a:cxn ang="0">
                  <a:pos x="58" y="59"/>
                </a:cxn>
                <a:cxn ang="0">
                  <a:pos x="60" y="54"/>
                </a:cxn>
                <a:cxn ang="0">
                  <a:pos x="61" y="48"/>
                </a:cxn>
                <a:cxn ang="0">
                  <a:pos x="61" y="48"/>
                </a:cxn>
                <a:cxn ang="0">
                  <a:pos x="60" y="41"/>
                </a:cxn>
                <a:cxn ang="0">
                  <a:pos x="58" y="35"/>
                </a:cxn>
                <a:cxn ang="0">
                  <a:pos x="55" y="30"/>
                </a:cxn>
                <a:cxn ang="0">
                  <a:pos x="52" y="25"/>
                </a:cxn>
                <a:cxn ang="0">
                  <a:pos x="47" y="24"/>
                </a:cxn>
                <a:cxn ang="0">
                  <a:pos x="42" y="21"/>
                </a:cxn>
                <a:cxn ang="0">
                  <a:pos x="30" y="19"/>
                </a:cxn>
                <a:cxn ang="0">
                  <a:pos x="30" y="19"/>
                </a:cxn>
              </a:cxnLst>
              <a:rect l="0" t="0" r="r" b="b"/>
              <a:pathLst>
                <a:path w="82" h="94">
                  <a:moveTo>
                    <a:pt x="82" y="48"/>
                  </a:moveTo>
                  <a:lnTo>
                    <a:pt x="82" y="48"/>
                  </a:lnTo>
                  <a:lnTo>
                    <a:pt x="82" y="57"/>
                  </a:lnTo>
                  <a:lnTo>
                    <a:pt x="79" y="67"/>
                  </a:lnTo>
                  <a:lnTo>
                    <a:pt x="74" y="75"/>
                  </a:lnTo>
                  <a:lnTo>
                    <a:pt x="69" y="81"/>
                  </a:lnTo>
                  <a:lnTo>
                    <a:pt x="61" y="86"/>
                  </a:lnTo>
                  <a:lnTo>
                    <a:pt x="52" y="90"/>
                  </a:lnTo>
                  <a:lnTo>
                    <a:pt x="41" y="94"/>
                  </a:lnTo>
                  <a:lnTo>
                    <a:pt x="30" y="94"/>
                  </a:lnTo>
                  <a:lnTo>
                    <a:pt x="0" y="94"/>
                  </a:lnTo>
                  <a:lnTo>
                    <a:pt x="0" y="0"/>
                  </a:lnTo>
                  <a:lnTo>
                    <a:pt x="30" y="0"/>
                  </a:lnTo>
                  <a:lnTo>
                    <a:pt x="30" y="0"/>
                  </a:lnTo>
                  <a:lnTo>
                    <a:pt x="41" y="2"/>
                  </a:lnTo>
                  <a:lnTo>
                    <a:pt x="52" y="3"/>
                  </a:lnTo>
                  <a:lnTo>
                    <a:pt x="61" y="8"/>
                  </a:lnTo>
                  <a:lnTo>
                    <a:pt x="69" y="13"/>
                  </a:lnTo>
                  <a:lnTo>
                    <a:pt x="74" y="21"/>
                  </a:lnTo>
                  <a:lnTo>
                    <a:pt x="79" y="29"/>
                  </a:lnTo>
                  <a:lnTo>
                    <a:pt x="82" y="36"/>
                  </a:lnTo>
                  <a:lnTo>
                    <a:pt x="82" y="48"/>
                  </a:lnTo>
                  <a:lnTo>
                    <a:pt x="82" y="48"/>
                  </a:lnTo>
                  <a:close/>
                  <a:moveTo>
                    <a:pt x="30" y="19"/>
                  </a:moveTo>
                  <a:lnTo>
                    <a:pt x="20" y="19"/>
                  </a:lnTo>
                  <a:lnTo>
                    <a:pt x="20" y="75"/>
                  </a:lnTo>
                  <a:lnTo>
                    <a:pt x="30" y="75"/>
                  </a:lnTo>
                  <a:lnTo>
                    <a:pt x="30" y="75"/>
                  </a:lnTo>
                  <a:lnTo>
                    <a:pt x="42" y="73"/>
                  </a:lnTo>
                  <a:lnTo>
                    <a:pt x="47" y="71"/>
                  </a:lnTo>
                  <a:lnTo>
                    <a:pt x="52" y="68"/>
                  </a:lnTo>
                  <a:lnTo>
                    <a:pt x="55" y="63"/>
                  </a:lnTo>
                  <a:lnTo>
                    <a:pt x="58" y="59"/>
                  </a:lnTo>
                  <a:lnTo>
                    <a:pt x="60" y="54"/>
                  </a:lnTo>
                  <a:lnTo>
                    <a:pt x="61" y="48"/>
                  </a:lnTo>
                  <a:lnTo>
                    <a:pt x="61" y="48"/>
                  </a:lnTo>
                  <a:lnTo>
                    <a:pt x="60" y="41"/>
                  </a:lnTo>
                  <a:lnTo>
                    <a:pt x="58" y="35"/>
                  </a:lnTo>
                  <a:lnTo>
                    <a:pt x="55" y="30"/>
                  </a:lnTo>
                  <a:lnTo>
                    <a:pt x="52" y="25"/>
                  </a:lnTo>
                  <a:lnTo>
                    <a:pt x="47" y="24"/>
                  </a:lnTo>
                  <a:lnTo>
                    <a:pt x="42" y="21"/>
                  </a:lnTo>
                  <a:lnTo>
                    <a:pt x="30" y="19"/>
                  </a:lnTo>
                  <a:lnTo>
                    <a:pt x="30" y="19"/>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grpSp>
    </p:spTree>
    <p:extLst>
      <p:ext uri="{BB962C8B-B14F-4D97-AF65-F5344CB8AC3E}">
        <p14:creationId xmlns:p14="http://schemas.microsoft.com/office/powerpoint/2010/main" val="2255052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3863621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9164910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1312346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1173" name="正方形/長方形 1172"/>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grpSp>
        <p:nvGrpSpPr>
          <p:cNvPr id="2" name="グループ化 1"/>
          <p:cNvGrpSpPr/>
          <p:nvPr userDrawn="1"/>
        </p:nvGrpSpPr>
        <p:grpSpPr>
          <a:xfrm>
            <a:off x="5863483" y="2119302"/>
            <a:ext cx="3678165" cy="3935549"/>
            <a:chOff x="5863483" y="2119302"/>
            <a:chExt cx="3678165" cy="3935549"/>
          </a:xfrm>
        </p:grpSpPr>
        <p:sp>
          <p:nvSpPr>
            <p:cNvPr id="1174" name="Oval 58"/>
            <p:cNvSpPr>
              <a:spLocks noChangeArrowheads="1"/>
            </p:cNvSpPr>
            <p:nvPr userDrawn="1"/>
          </p:nvSpPr>
          <p:spPr bwMode="auto">
            <a:xfrm>
              <a:off x="6719891" y="271372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5" name="Oval 60"/>
            <p:cNvSpPr>
              <a:spLocks noChangeArrowheads="1"/>
            </p:cNvSpPr>
            <p:nvPr userDrawn="1"/>
          </p:nvSpPr>
          <p:spPr bwMode="auto">
            <a:xfrm>
              <a:off x="6807453" y="271372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6" name="Oval 61"/>
            <p:cNvSpPr>
              <a:spLocks noChangeArrowheads="1"/>
            </p:cNvSpPr>
            <p:nvPr userDrawn="1"/>
          </p:nvSpPr>
          <p:spPr bwMode="auto">
            <a:xfrm>
              <a:off x="6892478" y="271372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7" name="Oval 62"/>
            <p:cNvSpPr>
              <a:spLocks noChangeArrowheads="1"/>
            </p:cNvSpPr>
            <p:nvPr userDrawn="1"/>
          </p:nvSpPr>
          <p:spPr bwMode="auto">
            <a:xfrm>
              <a:off x="6977502" y="271372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8" name="Oval 63"/>
            <p:cNvSpPr>
              <a:spLocks noChangeArrowheads="1"/>
            </p:cNvSpPr>
            <p:nvPr userDrawn="1"/>
          </p:nvSpPr>
          <p:spPr bwMode="auto">
            <a:xfrm>
              <a:off x="7063796" y="271372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179" name="Oval 64"/>
            <p:cNvSpPr>
              <a:spLocks noChangeArrowheads="1"/>
            </p:cNvSpPr>
            <p:nvPr userDrawn="1"/>
          </p:nvSpPr>
          <p:spPr bwMode="auto">
            <a:xfrm>
              <a:off x="7148820" y="271372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0" name="Oval 65"/>
            <p:cNvSpPr>
              <a:spLocks noChangeArrowheads="1"/>
            </p:cNvSpPr>
            <p:nvPr userDrawn="1"/>
          </p:nvSpPr>
          <p:spPr bwMode="auto">
            <a:xfrm>
              <a:off x="7233844" y="271372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1" name="Oval 82"/>
            <p:cNvSpPr>
              <a:spLocks noChangeArrowheads="1"/>
            </p:cNvSpPr>
            <p:nvPr userDrawn="1"/>
          </p:nvSpPr>
          <p:spPr bwMode="auto">
            <a:xfrm>
              <a:off x="6634866" y="27987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2" name="Oval 83"/>
            <p:cNvSpPr>
              <a:spLocks noChangeArrowheads="1"/>
            </p:cNvSpPr>
            <p:nvPr userDrawn="1"/>
          </p:nvSpPr>
          <p:spPr bwMode="auto">
            <a:xfrm>
              <a:off x="6719891" y="279875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3" name="Oval 84"/>
            <p:cNvSpPr>
              <a:spLocks noChangeArrowheads="1"/>
            </p:cNvSpPr>
            <p:nvPr userDrawn="1"/>
          </p:nvSpPr>
          <p:spPr bwMode="auto">
            <a:xfrm>
              <a:off x="6807453" y="27987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4" name="Oval 85"/>
            <p:cNvSpPr>
              <a:spLocks noChangeArrowheads="1"/>
            </p:cNvSpPr>
            <p:nvPr userDrawn="1"/>
          </p:nvSpPr>
          <p:spPr bwMode="auto">
            <a:xfrm>
              <a:off x="6892478" y="27987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5" name="Oval 86"/>
            <p:cNvSpPr>
              <a:spLocks noChangeArrowheads="1"/>
            </p:cNvSpPr>
            <p:nvPr userDrawn="1"/>
          </p:nvSpPr>
          <p:spPr bwMode="auto">
            <a:xfrm>
              <a:off x="6977502" y="279875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186" name="Oval 87"/>
            <p:cNvSpPr>
              <a:spLocks noChangeArrowheads="1"/>
            </p:cNvSpPr>
            <p:nvPr userDrawn="1"/>
          </p:nvSpPr>
          <p:spPr bwMode="auto">
            <a:xfrm>
              <a:off x="7063796"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7" name="Oval 88"/>
            <p:cNvSpPr>
              <a:spLocks noChangeArrowheads="1"/>
            </p:cNvSpPr>
            <p:nvPr userDrawn="1"/>
          </p:nvSpPr>
          <p:spPr bwMode="auto">
            <a:xfrm>
              <a:off x="7148820"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8" name="Oval 89"/>
            <p:cNvSpPr>
              <a:spLocks noChangeArrowheads="1"/>
            </p:cNvSpPr>
            <p:nvPr userDrawn="1"/>
          </p:nvSpPr>
          <p:spPr bwMode="auto">
            <a:xfrm>
              <a:off x="7233844" y="279875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9" name="Oval 90"/>
            <p:cNvSpPr>
              <a:spLocks noChangeArrowheads="1"/>
            </p:cNvSpPr>
            <p:nvPr userDrawn="1"/>
          </p:nvSpPr>
          <p:spPr bwMode="auto">
            <a:xfrm>
              <a:off x="7321407"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0" name="Oval 91"/>
            <p:cNvSpPr>
              <a:spLocks noChangeArrowheads="1"/>
            </p:cNvSpPr>
            <p:nvPr userDrawn="1"/>
          </p:nvSpPr>
          <p:spPr bwMode="auto">
            <a:xfrm>
              <a:off x="7406431"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1" name="Oval 101"/>
            <p:cNvSpPr>
              <a:spLocks noChangeArrowheads="1"/>
            </p:cNvSpPr>
            <p:nvPr userDrawn="1"/>
          </p:nvSpPr>
          <p:spPr bwMode="auto">
            <a:xfrm>
              <a:off x="6634866" y="288377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2" name="Oval 102"/>
            <p:cNvSpPr>
              <a:spLocks noChangeArrowheads="1"/>
            </p:cNvSpPr>
            <p:nvPr userDrawn="1"/>
          </p:nvSpPr>
          <p:spPr bwMode="auto">
            <a:xfrm>
              <a:off x="6719891" y="288377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193" name="Oval 103"/>
            <p:cNvSpPr>
              <a:spLocks noChangeArrowheads="1"/>
            </p:cNvSpPr>
            <p:nvPr userDrawn="1"/>
          </p:nvSpPr>
          <p:spPr bwMode="auto">
            <a:xfrm>
              <a:off x="6807453" y="288377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4" name="Oval 104"/>
            <p:cNvSpPr>
              <a:spLocks noChangeArrowheads="1"/>
            </p:cNvSpPr>
            <p:nvPr userDrawn="1"/>
          </p:nvSpPr>
          <p:spPr bwMode="auto">
            <a:xfrm>
              <a:off x="6892478" y="288377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5" name="Oval 105"/>
            <p:cNvSpPr>
              <a:spLocks noChangeArrowheads="1"/>
            </p:cNvSpPr>
            <p:nvPr userDrawn="1"/>
          </p:nvSpPr>
          <p:spPr bwMode="auto">
            <a:xfrm>
              <a:off x="6977502" y="288377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6" name="Oval 106"/>
            <p:cNvSpPr>
              <a:spLocks noChangeArrowheads="1"/>
            </p:cNvSpPr>
            <p:nvPr userDrawn="1"/>
          </p:nvSpPr>
          <p:spPr bwMode="auto">
            <a:xfrm>
              <a:off x="7063796"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7" name="Oval 107"/>
            <p:cNvSpPr>
              <a:spLocks noChangeArrowheads="1"/>
            </p:cNvSpPr>
            <p:nvPr userDrawn="1"/>
          </p:nvSpPr>
          <p:spPr bwMode="auto">
            <a:xfrm>
              <a:off x="7148820"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8" name="Oval 108"/>
            <p:cNvSpPr>
              <a:spLocks noChangeArrowheads="1"/>
            </p:cNvSpPr>
            <p:nvPr userDrawn="1"/>
          </p:nvSpPr>
          <p:spPr bwMode="auto">
            <a:xfrm>
              <a:off x="7233844" y="2883776"/>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9" name="Oval 109"/>
            <p:cNvSpPr>
              <a:spLocks noChangeArrowheads="1"/>
            </p:cNvSpPr>
            <p:nvPr userDrawn="1"/>
          </p:nvSpPr>
          <p:spPr bwMode="auto">
            <a:xfrm>
              <a:off x="7321407"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0" name="Oval 110"/>
            <p:cNvSpPr>
              <a:spLocks noChangeArrowheads="1"/>
            </p:cNvSpPr>
            <p:nvPr userDrawn="1"/>
          </p:nvSpPr>
          <p:spPr bwMode="auto">
            <a:xfrm>
              <a:off x="7406431"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1" name="Oval 120"/>
            <p:cNvSpPr>
              <a:spLocks noChangeArrowheads="1"/>
            </p:cNvSpPr>
            <p:nvPr userDrawn="1"/>
          </p:nvSpPr>
          <p:spPr bwMode="auto">
            <a:xfrm>
              <a:off x="6549842"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2" name="Oval 121"/>
            <p:cNvSpPr>
              <a:spLocks noChangeArrowheads="1"/>
            </p:cNvSpPr>
            <p:nvPr userDrawn="1"/>
          </p:nvSpPr>
          <p:spPr bwMode="auto">
            <a:xfrm>
              <a:off x="6634866"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03" name="Oval 122"/>
            <p:cNvSpPr>
              <a:spLocks noChangeArrowheads="1"/>
            </p:cNvSpPr>
            <p:nvPr userDrawn="1"/>
          </p:nvSpPr>
          <p:spPr bwMode="auto">
            <a:xfrm>
              <a:off x="6719891" y="297133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4" name="Oval 123"/>
            <p:cNvSpPr>
              <a:spLocks noChangeArrowheads="1"/>
            </p:cNvSpPr>
            <p:nvPr userDrawn="1"/>
          </p:nvSpPr>
          <p:spPr bwMode="auto">
            <a:xfrm>
              <a:off x="6807453"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5" name="Oval 124"/>
            <p:cNvSpPr>
              <a:spLocks noChangeArrowheads="1"/>
            </p:cNvSpPr>
            <p:nvPr userDrawn="1"/>
          </p:nvSpPr>
          <p:spPr bwMode="auto">
            <a:xfrm>
              <a:off x="6892478"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06" name="Oval 125"/>
            <p:cNvSpPr>
              <a:spLocks noChangeArrowheads="1"/>
            </p:cNvSpPr>
            <p:nvPr userDrawn="1"/>
          </p:nvSpPr>
          <p:spPr bwMode="auto">
            <a:xfrm>
              <a:off x="6977502" y="297133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7" name="Oval 126"/>
            <p:cNvSpPr>
              <a:spLocks noChangeArrowheads="1"/>
            </p:cNvSpPr>
            <p:nvPr userDrawn="1"/>
          </p:nvSpPr>
          <p:spPr bwMode="auto">
            <a:xfrm>
              <a:off x="7063796"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8" name="Oval 127"/>
            <p:cNvSpPr>
              <a:spLocks noChangeArrowheads="1"/>
            </p:cNvSpPr>
            <p:nvPr userDrawn="1"/>
          </p:nvSpPr>
          <p:spPr bwMode="auto">
            <a:xfrm>
              <a:off x="7148820"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9" name="Oval 128"/>
            <p:cNvSpPr>
              <a:spLocks noChangeArrowheads="1"/>
            </p:cNvSpPr>
            <p:nvPr userDrawn="1"/>
          </p:nvSpPr>
          <p:spPr bwMode="auto">
            <a:xfrm>
              <a:off x="7233844" y="297133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0" name="Oval 129"/>
            <p:cNvSpPr>
              <a:spLocks noChangeArrowheads="1"/>
            </p:cNvSpPr>
            <p:nvPr userDrawn="1"/>
          </p:nvSpPr>
          <p:spPr bwMode="auto">
            <a:xfrm>
              <a:off x="7321407"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1" name="Oval 130"/>
            <p:cNvSpPr>
              <a:spLocks noChangeArrowheads="1"/>
            </p:cNvSpPr>
            <p:nvPr userDrawn="1"/>
          </p:nvSpPr>
          <p:spPr bwMode="auto">
            <a:xfrm>
              <a:off x="7406431"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2" name="Oval 127"/>
            <p:cNvSpPr>
              <a:spLocks noChangeArrowheads="1"/>
            </p:cNvSpPr>
            <p:nvPr userDrawn="1"/>
          </p:nvSpPr>
          <p:spPr bwMode="auto">
            <a:xfrm>
              <a:off x="9036760" y="296224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3" name="Oval 128"/>
            <p:cNvSpPr>
              <a:spLocks noChangeArrowheads="1"/>
            </p:cNvSpPr>
            <p:nvPr userDrawn="1"/>
          </p:nvSpPr>
          <p:spPr bwMode="auto">
            <a:xfrm>
              <a:off x="9121784" y="296224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4" name="Oval 129"/>
            <p:cNvSpPr>
              <a:spLocks noChangeArrowheads="1"/>
            </p:cNvSpPr>
            <p:nvPr userDrawn="1"/>
          </p:nvSpPr>
          <p:spPr bwMode="auto">
            <a:xfrm>
              <a:off x="9209347" y="296224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5" name="Oval 130"/>
            <p:cNvSpPr>
              <a:spLocks noChangeArrowheads="1"/>
            </p:cNvSpPr>
            <p:nvPr userDrawn="1"/>
          </p:nvSpPr>
          <p:spPr bwMode="auto">
            <a:xfrm>
              <a:off x="9294371" y="296224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6" name="Oval 120"/>
            <p:cNvSpPr>
              <a:spLocks noChangeArrowheads="1"/>
            </p:cNvSpPr>
            <p:nvPr userDrawn="1"/>
          </p:nvSpPr>
          <p:spPr bwMode="auto">
            <a:xfrm>
              <a:off x="9381752" y="295769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7" name="Oval 67"/>
            <p:cNvSpPr>
              <a:spLocks noChangeArrowheads="1"/>
            </p:cNvSpPr>
            <p:nvPr userDrawn="1"/>
          </p:nvSpPr>
          <p:spPr bwMode="auto">
            <a:xfrm>
              <a:off x="6462461" y="30594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8" name="Oval 90"/>
            <p:cNvSpPr>
              <a:spLocks noChangeArrowheads="1"/>
            </p:cNvSpPr>
            <p:nvPr userDrawn="1"/>
          </p:nvSpPr>
          <p:spPr bwMode="auto">
            <a:xfrm>
              <a:off x="6377437" y="31444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9" name="Oval 91"/>
            <p:cNvSpPr>
              <a:spLocks noChangeArrowheads="1"/>
            </p:cNvSpPr>
            <p:nvPr userDrawn="1"/>
          </p:nvSpPr>
          <p:spPr bwMode="auto">
            <a:xfrm>
              <a:off x="6462461" y="31444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0" name="Oval 106"/>
            <p:cNvSpPr>
              <a:spLocks noChangeArrowheads="1"/>
            </p:cNvSpPr>
            <p:nvPr userDrawn="1"/>
          </p:nvSpPr>
          <p:spPr bwMode="auto">
            <a:xfrm>
              <a:off x="6119826"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1" name="Oval 107"/>
            <p:cNvSpPr>
              <a:spLocks noChangeArrowheads="1"/>
            </p:cNvSpPr>
            <p:nvPr userDrawn="1"/>
          </p:nvSpPr>
          <p:spPr bwMode="auto">
            <a:xfrm>
              <a:off x="6204850"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2" name="Oval 108"/>
            <p:cNvSpPr>
              <a:spLocks noChangeArrowheads="1"/>
            </p:cNvSpPr>
            <p:nvPr userDrawn="1"/>
          </p:nvSpPr>
          <p:spPr bwMode="auto">
            <a:xfrm>
              <a:off x="6289874" y="3229519"/>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3" name="Oval 109"/>
            <p:cNvSpPr>
              <a:spLocks noChangeArrowheads="1"/>
            </p:cNvSpPr>
            <p:nvPr userDrawn="1"/>
          </p:nvSpPr>
          <p:spPr bwMode="auto">
            <a:xfrm>
              <a:off x="6377437"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4" name="Oval 110"/>
            <p:cNvSpPr>
              <a:spLocks noChangeArrowheads="1"/>
            </p:cNvSpPr>
            <p:nvPr userDrawn="1"/>
          </p:nvSpPr>
          <p:spPr bwMode="auto">
            <a:xfrm>
              <a:off x="6462461"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5" name="Oval 126"/>
            <p:cNvSpPr>
              <a:spLocks noChangeArrowheads="1"/>
            </p:cNvSpPr>
            <p:nvPr userDrawn="1"/>
          </p:nvSpPr>
          <p:spPr bwMode="auto">
            <a:xfrm>
              <a:off x="6119826"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6" name="Oval 127"/>
            <p:cNvSpPr>
              <a:spLocks noChangeArrowheads="1"/>
            </p:cNvSpPr>
            <p:nvPr userDrawn="1"/>
          </p:nvSpPr>
          <p:spPr bwMode="auto">
            <a:xfrm>
              <a:off x="6204850"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7" name="Oval 128"/>
            <p:cNvSpPr>
              <a:spLocks noChangeArrowheads="1"/>
            </p:cNvSpPr>
            <p:nvPr userDrawn="1"/>
          </p:nvSpPr>
          <p:spPr bwMode="auto">
            <a:xfrm>
              <a:off x="6289874" y="331708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8" name="Oval 129"/>
            <p:cNvSpPr>
              <a:spLocks noChangeArrowheads="1"/>
            </p:cNvSpPr>
            <p:nvPr userDrawn="1"/>
          </p:nvSpPr>
          <p:spPr bwMode="auto">
            <a:xfrm>
              <a:off x="6377437"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9" name="Oval 130"/>
            <p:cNvSpPr>
              <a:spLocks noChangeArrowheads="1"/>
            </p:cNvSpPr>
            <p:nvPr userDrawn="1"/>
          </p:nvSpPr>
          <p:spPr bwMode="auto">
            <a:xfrm>
              <a:off x="6462461"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0" name="Oval 57"/>
            <p:cNvSpPr>
              <a:spLocks noChangeArrowheads="1"/>
            </p:cNvSpPr>
            <p:nvPr userDrawn="1"/>
          </p:nvSpPr>
          <p:spPr bwMode="auto">
            <a:xfrm>
              <a:off x="6549842"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1" name="Oval 58"/>
            <p:cNvSpPr>
              <a:spLocks noChangeArrowheads="1"/>
            </p:cNvSpPr>
            <p:nvPr userDrawn="1"/>
          </p:nvSpPr>
          <p:spPr bwMode="auto">
            <a:xfrm>
              <a:off x="6719891" y="305492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2" name="Oval 59"/>
            <p:cNvSpPr>
              <a:spLocks noChangeArrowheads="1"/>
            </p:cNvSpPr>
            <p:nvPr userDrawn="1"/>
          </p:nvSpPr>
          <p:spPr bwMode="auto">
            <a:xfrm>
              <a:off x="6634866"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3" name="Oval 60"/>
            <p:cNvSpPr>
              <a:spLocks noChangeArrowheads="1"/>
            </p:cNvSpPr>
            <p:nvPr userDrawn="1"/>
          </p:nvSpPr>
          <p:spPr bwMode="auto">
            <a:xfrm>
              <a:off x="6807453"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4" name="Oval 61"/>
            <p:cNvSpPr>
              <a:spLocks noChangeArrowheads="1"/>
            </p:cNvSpPr>
            <p:nvPr userDrawn="1"/>
          </p:nvSpPr>
          <p:spPr bwMode="auto">
            <a:xfrm>
              <a:off x="6892478"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5" name="Oval 62"/>
            <p:cNvSpPr>
              <a:spLocks noChangeArrowheads="1"/>
            </p:cNvSpPr>
            <p:nvPr userDrawn="1"/>
          </p:nvSpPr>
          <p:spPr bwMode="auto">
            <a:xfrm>
              <a:off x="6977502" y="305492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6" name="Oval 63"/>
            <p:cNvSpPr>
              <a:spLocks noChangeArrowheads="1"/>
            </p:cNvSpPr>
            <p:nvPr userDrawn="1"/>
          </p:nvSpPr>
          <p:spPr bwMode="auto">
            <a:xfrm>
              <a:off x="7063796"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7" name="Oval 64"/>
            <p:cNvSpPr>
              <a:spLocks noChangeArrowheads="1"/>
            </p:cNvSpPr>
            <p:nvPr userDrawn="1"/>
          </p:nvSpPr>
          <p:spPr bwMode="auto">
            <a:xfrm>
              <a:off x="7148820"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8" name="Oval 65"/>
            <p:cNvSpPr>
              <a:spLocks noChangeArrowheads="1"/>
            </p:cNvSpPr>
            <p:nvPr userDrawn="1"/>
          </p:nvSpPr>
          <p:spPr bwMode="auto">
            <a:xfrm>
              <a:off x="7233844" y="305492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39" name="Oval 66"/>
            <p:cNvSpPr>
              <a:spLocks noChangeArrowheads="1"/>
            </p:cNvSpPr>
            <p:nvPr userDrawn="1"/>
          </p:nvSpPr>
          <p:spPr bwMode="auto">
            <a:xfrm>
              <a:off x="7321407"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0" name="Oval 67"/>
            <p:cNvSpPr>
              <a:spLocks noChangeArrowheads="1"/>
            </p:cNvSpPr>
            <p:nvPr userDrawn="1"/>
          </p:nvSpPr>
          <p:spPr bwMode="auto">
            <a:xfrm>
              <a:off x="7406431"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1" name="Oval 81"/>
            <p:cNvSpPr>
              <a:spLocks noChangeArrowheads="1"/>
            </p:cNvSpPr>
            <p:nvPr userDrawn="1"/>
          </p:nvSpPr>
          <p:spPr bwMode="auto">
            <a:xfrm>
              <a:off x="6549842"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2" name="Oval 82"/>
            <p:cNvSpPr>
              <a:spLocks noChangeArrowheads="1"/>
            </p:cNvSpPr>
            <p:nvPr userDrawn="1"/>
          </p:nvSpPr>
          <p:spPr bwMode="auto">
            <a:xfrm>
              <a:off x="6634866"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3" name="Oval 83"/>
            <p:cNvSpPr>
              <a:spLocks noChangeArrowheads="1"/>
            </p:cNvSpPr>
            <p:nvPr userDrawn="1"/>
          </p:nvSpPr>
          <p:spPr bwMode="auto">
            <a:xfrm>
              <a:off x="6719891" y="313994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4" name="Oval 84"/>
            <p:cNvSpPr>
              <a:spLocks noChangeArrowheads="1"/>
            </p:cNvSpPr>
            <p:nvPr userDrawn="1"/>
          </p:nvSpPr>
          <p:spPr bwMode="auto">
            <a:xfrm>
              <a:off x="6807453"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5" name="Oval 85"/>
            <p:cNvSpPr>
              <a:spLocks noChangeArrowheads="1"/>
            </p:cNvSpPr>
            <p:nvPr userDrawn="1"/>
          </p:nvSpPr>
          <p:spPr bwMode="auto">
            <a:xfrm>
              <a:off x="6892478"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6" name="Oval 86"/>
            <p:cNvSpPr>
              <a:spLocks noChangeArrowheads="1"/>
            </p:cNvSpPr>
            <p:nvPr userDrawn="1"/>
          </p:nvSpPr>
          <p:spPr bwMode="auto">
            <a:xfrm>
              <a:off x="6977502" y="313994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7" name="Oval 87"/>
            <p:cNvSpPr>
              <a:spLocks noChangeArrowheads="1"/>
            </p:cNvSpPr>
            <p:nvPr userDrawn="1"/>
          </p:nvSpPr>
          <p:spPr bwMode="auto">
            <a:xfrm>
              <a:off x="7063796"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8" name="Oval 88"/>
            <p:cNvSpPr>
              <a:spLocks noChangeArrowheads="1"/>
            </p:cNvSpPr>
            <p:nvPr userDrawn="1"/>
          </p:nvSpPr>
          <p:spPr bwMode="auto">
            <a:xfrm>
              <a:off x="7148820"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9" name="Oval 89"/>
            <p:cNvSpPr>
              <a:spLocks noChangeArrowheads="1"/>
            </p:cNvSpPr>
            <p:nvPr userDrawn="1"/>
          </p:nvSpPr>
          <p:spPr bwMode="auto">
            <a:xfrm>
              <a:off x="7233844" y="313994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0" name="Oval 90"/>
            <p:cNvSpPr>
              <a:spLocks noChangeArrowheads="1"/>
            </p:cNvSpPr>
            <p:nvPr userDrawn="1"/>
          </p:nvSpPr>
          <p:spPr bwMode="auto">
            <a:xfrm>
              <a:off x="7321407"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1" name="Oval 91"/>
            <p:cNvSpPr>
              <a:spLocks noChangeArrowheads="1"/>
            </p:cNvSpPr>
            <p:nvPr userDrawn="1"/>
          </p:nvSpPr>
          <p:spPr bwMode="auto">
            <a:xfrm>
              <a:off x="7406431"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2" name="Oval 100"/>
            <p:cNvSpPr>
              <a:spLocks noChangeArrowheads="1"/>
            </p:cNvSpPr>
            <p:nvPr userDrawn="1"/>
          </p:nvSpPr>
          <p:spPr bwMode="auto">
            <a:xfrm>
              <a:off x="6549842"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53" name="Oval 101"/>
            <p:cNvSpPr>
              <a:spLocks noChangeArrowheads="1"/>
            </p:cNvSpPr>
            <p:nvPr userDrawn="1"/>
          </p:nvSpPr>
          <p:spPr bwMode="auto">
            <a:xfrm>
              <a:off x="6634866"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4" name="Oval 102"/>
            <p:cNvSpPr>
              <a:spLocks noChangeArrowheads="1"/>
            </p:cNvSpPr>
            <p:nvPr userDrawn="1"/>
          </p:nvSpPr>
          <p:spPr bwMode="auto">
            <a:xfrm>
              <a:off x="6719891" y="322497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5" name="Oval 103"/>
            <p:cNvSpPr>
              <a:spLocks noChangeArrowheads="1"/>
            </p:cNvSpPr>
            <p:nvPr userDrawn="1"/>
          </p:nvSpPr>
          <p:spPr bwMode="auto">
            <a:xfrm>
              <a:off x="6807453"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6" name="Oval 104"/>
            <p:cNvSpPr>
              <a:spLocks noChangeArrowheads="1"/>
            </p:cNvSpPr>
            <p:nvPr userDrawn="1"/>
          </p:nvSpPr>
          <p:spPr bwMode="auto">
            <a:xfrm>
              <a:off x="6892478"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7" name="Oval 105"/>
            <p:cNvSpPr>
              <a:spLocks noChangeArrowheads="1"/>
            </p:cNvSpPr>
            <p:nvPr userDrawn="1"/>
          </p:nvSpPr>
          <p:spPr bwMode="auto">
            <a:xfrm>
              <a:off x="6977502" y="322497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8" name="Oval 106"/>
            <p:cNvSpPr>
              <a:spLocks noChangeArrowheads="1"/>
            </p:cNvSpPr>
            <p:nvPr userDrawn="1"/>
          </p:nvSpPr>
          <p:spPr bwMode="auto">
            <a:xfrm>
              <a:off x="7063796"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9" name="Oval 107"/>
            <p:cNvSpPr>
              <a:spLocks noChangeArrowheads="1"/>
            </p:cNvSpPr>
            <p:nvPr userDrawn="1"/>
          </p:nvSpPr>
          <p:spPr bwMode="auto">
            <a:xfrm>
              <a:off x="7148820"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0" name="Oval 108"/>
            <p:cNvSpPr>
              <a:spLocks noChangeArrowheads="1"/>
            </p:cNvSpPr>
            <p:nvPr userDrawn="1"/>
          </p:nvSpPr>
          <p:spPr bwMode="auto">
            <a:xfrm>
              <a:off x="7233844" y="322497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1" name="Oval 109"/>
            <p:cNvSpPr>
              <a:spLocks noChangeArrowheads="1"/>
            </p:cNvSpPr>
            <p:nvPr userDrawn="1"/>
          </p:nvSpPr>
          <p:spPr bwMode="auto">
            <a:xfrm>
              <a:off x="7321407"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2" name="Oval 110"/>
            <p:cNvSpPr>
              <a:spLocks noChangeArrowheads="1"/>
            </p:cNvSpPr>
            <p:nvPr userDrawn="1"/>
          </p:nvSpPr>
          <p:spPr bwMode="auto">
            <a:xfrm>
              <a:off x="7406431"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3" name="Oval 120"/>
            <p:cNvSpPr>
              <a:spLocks noChangeArrowheads="1"/>
            </p:cNvSpPr>
            <p:nvPr userDrawn="1"/>
          </p:nvSpPr>
          <p:spPr bwMode="auto">
            <a:xfrm>
              <a:off x="6549842"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4" name="Oval 121"/>
            <p:cNvSpPr>
              <a:spLocks noChangeArrowheads="1"/>
            </p:cNvSpPr>
            <p:nvPr userDrawn="1"/>
          </p:nvSpPr>
          <p:spPr bwMode="auto">
            <a:xfrm>
              <a:off x="6634866"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5" name="Oval 122"/>
            <p:cNvSpPr>
              <a:spLocks noChangeArrowheads="1"/>
            </p:cNvSpPr>
            <p:nvPr userDrawn="1"/>
          </p:nvSpPr>
          <p:spPr bwMode="auto">
            <a:xfrm>
              <a:off x="6719891" y="331253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6" name="Oval 123"/>
            <p:cNvSpPr>
              <a:spLocks noChangeArrowheads="1"/>
            </p:cNvSpPr>
            <p:nvPr userDrawn="1"/>
          </p:nvSpPr>
          <p:spPr bwMode="auto">
            <a:xfrm>
              <a:off x="6807453"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7" name="Oval 124"/>
            <p:cNvSpPr>
              <a:spLocks noChangeArrowheads="1"/>
            </p:cNvSpPr>
            <p:nvPr userDrawn="1"/>
          </p:nvSpPr>
          <p:spPr bwMode="auto">
            <a:xfrm>
              <a:off x="6892478"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8" name="Oval 125"/>
            <p:cNvSpPr>
              <a:spLocks noChangeArrowheads="1"/>
            </p:cNvSpPr>
            <p:nvPr userDrawn="1"/>
          </p:nvSpPr>
          <p:spPr bwMode="auto">
            <a:xfrm>
              <a:off x="6977502" y="331253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9" name="Oval 126"/>
            <p:cNvSpPr>
              <a:spLocks noChangeArrowheads="1"/>
            </p:cNvSpPr>
            <p:nvPr userDrawn="1"/>
          </p:nvSpPr>
          <p:spPr bwMode="auto">
            <a:xfrm>
              <a:off x="7063796"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0" name="Oval 127"/>
            <p:cNvSpPr>
              <a:spLocks noChangeArrowheads="1"/>
            </p:cNvSpPr>
            <p:nvPr userDrawn="1"/>
          </p:nvSpPr>
          <p:spPr bwMode="auto">
            <a:xfrm>
              <a:off x="7148820"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1" name="Oval 128"/>
            <p:cNvSpPr>
              <a:spLocks noChangeArrowheads="1"/>
            </p:cNvSpPr>
            <p:nvPr userDrawn="1"/>
          </p:nvSpPr>
          <p:spPr bwMode="auto">
            <a:xfrm>
              <a:off x="7233844" y="331253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2" name="Oval 129"/>
            <p:cNvSpPr>
              <a:spLocks noChangeArrowheads="1"/>
            </p:cNvSpPr>
            <p:nvPr userDrawn="1"/>
          </p:nvSpPr>
          <p:spPr bwMode="auto">
            <a:xfrm>
              <a:off x="7321407"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3" name="Oval 130"/>
            <p:cNvSpPr>
              <a:spLocks noChangeArrowheads="1"/>
            </p:cNvSpPr>
            <p:nvPr userDrawn="1"/>
          </p:nvSpPr>
          <p:spPr bwMode="auto">
            <a:xfrm>
              <a:off x="7406431"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4" name="Oval 81"/>
            <p:cNvSpPr>
              <a:spLocks noChangeArrowheads="1"/>
            </p:cNvSpPr>
            <p:nvPr userDrawn="1"/>
          </p:nvSpPr>
          <p:spPr bwMode="auto">
            <a:xfrm>
              <a:off x="7493812" y="313539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5" name="Oval 100"/>
            <p:cNvSpPr>
              <a:spLocks noChangeArrowheads="1"/>
            </p:cNvSpPr>
            <p:nvPr userDrawn="1"/>
          </p:nvSpPr>
          <p:spPr bwMode="auto">
            <a:xfrm>
              <a:off x="7493812" y="322042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6" name="Oval 101"/>
            <p:cNvSpPr>
              <a:spLocks noChangeArrowheads="1"/>
            </p:cNvSpPr>
            <p:nvPr userDrawn="1"/>
          </p:nvSpPr>
          <p:spPr bwMode="auto">
            <a:xfrm>
              <a:off x="7578836" y="322042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7" name="Oval 120"/>
            <p:cNvSpPr>
              <a:spLocks noChangeArrowheads="1"/>
            </p:cNvSpPr>
            <p:nvPr userDrawn="1"/>
          </p:nvSpPr>
          <p:spPr bwMode="auto">
            <a:xfrm>
              <a:off x="7493812"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8" name="Oval 121"/>
            <p:cNvSpPr>
              <a:spLocks noChangeArrowheads="1"/>
            </p:cNvSpPr>
            <p:nvPr userDrawn="1"/>
          </p:nvSpPr>
          <p:spPr bwMode="auto">
            <a:xfrm>
              <a:off x="7578836"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9" name="Oval 122"/>
            <p:cNvSpPr>
              <a:spLocks noChangeArrowheads="1"/>
            </p:cNvSpPr>
            <p:nvPr userDrawn="1"/>
          </p:nvSpPr>
          <p:spPr bwMode="auto">
            <a:xfrm>
              <a:off x="7663861" y="330798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0" name="Oval 123"/>
            <p:cNvSpPr>
              <a:spLocks noChangeArrowheads="1"/>
            </p:cNvSpPr>
            <p:nvPr userDrawn="1"/>
          </p:nvSpPr>
          <p:spPr bwMode="auto">
            <a:xfrm>
              <a:off x="7751423"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1" name="Oval 124"/>
            <p:cNvSpPr>
              <a:spLocks noChangeArrowheads="1"/>
            </p:cNvSpPr>
            <p:nvPr userDrawn="1"/>
          </p:nvSpPr>
          <p:spPr bwMode="auto">
            <a:xfrm>
              <a:off x="7836448"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2" name="Oval 125"/>
            <p:cNvSpPr>
              <a:spLocks noChangeArrowheads="1"/>
            </p:cNvSpPr>
            <p:nvPr userDrawn="1"/>
          </p:nvSpPr>
          <p:spPr bwMode="auto">
            <a:xfrm>
              <a:off x="7921472" y="330798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3" name="Oval 130"/>
            <p:cNvSpPr>
              <a:spLocks noChangeArrowheads="1"/>
            </p:cNvSpPr>
            <p:nvPr userDrawn="1"/>
          </p:nvSpPr>
          <p:spPr bwMode="auto">
            <a:xfrm>
              <a:off x="8350401" y="330798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4" name="Oval 63"/>
            <p:cNvSpPr>
              <a:spLocks noChangeArrowheads="1"/>
            </p:cNvSpPr>
            <p:nvPr userDrawn="1"/>
          </p:nvSpPr>
          <p:spPr bwMode="auto">
            <a:xfrm>
              <a:off x="8951736"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5" name="Oval 64"/>
            <p:cNvSpPr>
              <a:spLocks noChangeArrowheads="1"/>
            </p:cNvSpPr>
            <p:nvPr userDrawn="1"/>
          </p:nvSpPr>
          <p:spPr bwMode="auto">
            <a:xfrm>
              <a:off x="9036760"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6" name="Oval 65"/>
            <p:cNvSpPr>
              <a:spLocks noChangeArrowheads="1"/>
            </p:cNvSpPr>
            <p:nvPr userDrawn="1"/>
          </p:nvSpPr>
          <p:spPr bwMode="auto">
            <a:xfrm>
              <a:off x="9121784" y="304582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7" name="Oval 66"/>
            <p:cNvSpPr>
              <a:spLocks noChangeArrowheads="1"/>
            </p:cNvSpPr>
            <p:nvPr userDrawn="1"/>
          </p:nvSpPr>
          <p:spPr bwMode="auto">
            <a:xfrm>
              <a:off x="9209347"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8" name="Oval 67"/>
            <p:cNvSpPr>
              <a:spLocks noChangeArrowheads="1"/>
            </p:cNvSpPr>
            <p:nvPr userDrawn="1"/>
          </p:nvSpPr>
          <p:spPr bwMode="auto">
            <a:xfrm>
              <a:off x="9294371"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9" name="Oval 86"/>
            <p:cNvSpPr>
              <a:spLocks noChangeArrowheads="1"/>
            </p:cNvSpPr>
            <p:nvPr userDrawn="1"/>
          </p:nvSpPr>
          <p:spPr bwMode="auto">
            <a:xfrm>
              <a:off x="8865442" y="313084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0" name="Oval 87"/>
            <p:cNvSpPr>
              <a:spLocks noChangeArrowheads="1"/>
            </p:cNvSpPr>
            <p:nvPr userDrawn="1"/>
          </p:nvSpPr>
          <p:spPr bwMode="auto">
            <a:xfrm>
              <a:off x="8951736"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1" name="Oval 88"/>
            <p:cNvSpPr>
              <a:spLocks noChangeArrowheads="1"/>
            </p:cNvSpPr>
            <p:nvPr userDrawn="1"/>
          </p:nvSpPr>
          <p:spPr bwMode="auto">
            <a:xfrm>
              <a:off x="9036760"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2" name="Oval 89"/>
            <p:cNvSpPr>
              <a:spLocks noChangeArrowheads="1"/>
            </p:cNvSpPr>
            <p:nvPr userDrawn="1"/>
          </p:nvSpPr>
          <p:spPr bwMode="auto">
            <a:xfrm>
              <a:off x="9121784" y="313084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3" name="Oval 90"/>
            <p:cNvSpPr>
              <a:spLocks noChangeArrowheads="1"/>
            </p:cNvSpPr>
            <p:nvPr userDrawn="1"/>
          </p:nvSpPr>
          <p:spPr bwMode="auto">
            <a:xfrm>
              <a:off x="9209347"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4" name="Oval 91"/>
            <p:cNvSpPr>
              <a:spLocks noChangeArrowheads="1"/>
            </p:cNvSpPr>
            <p:nvPr userDrawn="1"/>
          </p:nvSpPr>
          <p:spPr bwMode="auto">
            <a:xfrm>
              <a:off x="9294371"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5" name="Oval 100"/>
            <p:cNvSpPr>
              <a:spLocks noChangeArrowheads="1"/>
            </p:cNvSpPr>
            <p:nvPr userDrawn="1"/>
          </p:nvSpPr>
          <p:spPr bwMode="auto">
            <a:xfrm>
              <a:off x="8437782" y="321587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6" name="Oval 104"/>
            <p:cNvSpPr>
              <a:spLocks noChangeArrowheads="1"/>
            </p:cNvSpPr>
            <p:nvPr userDrawn="1"/>
          </p:nvSpPr>
          <p:spPr bwMode="auto">
            <a:xfrm>
              <a:off x="8780418" y="321587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7" name="Oval 105"/>
            <p:cNvSpPr>
              <a:spLocks noChangeArrowheads="1"/>
            </p:cNvSpPr>
            <p:nvPr userDrawn="1"/>
          </p:nvSpPr>
          <p:spPr bwMode="auto">
            <a:xfrm>
              <a:off x="8865442" y="321587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8" name="Oval 106"/>
            <p:cNvSpPr>
              <a:spLocks noChangeArrowheads="1"/>
            </p:cNvSpPr>
            <p:nvPr userDrawn="1"/>
          </p:nvSpPr>
          <p:spPr bwMode="auto">
            <a:xfrm>
              <a:off x="8951736"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9" name="Oval 107"/>
            <p:cNvSpPr>
              <a:spLocks noChangeArrowheads="1"/>
            </p:cNvSpPr>
            <p:nvPr userDrawn="1"/>
          </p:nvSpPr>
          <p:spPr bwMode="auto">
            <a:xfrm>
              <a:off x="9036760"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0" name="Oval 108"/>
            <p:cNvSpPr>
              <a:spLocks noChangeArrowheads="1"/>
            </p:cNvSpPr>
            <p:nvPr userDrawn="1"/>
          </p:nvSpPr>
          <p:spPr bwMode="auto">
            <a:xfrm>
              <a:off x="9121784" y="3215872"/>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1" name="Oval 109"/>
            <p:cNvSpPr>
              <a:spLocks noChangeArrowheads="1"/>
            </p:cNvSpPr>
            <p:nvPr userDrawn="1"/>
          </p:nvSpPr>
          <p:spPr bwMode="auto">
            <a:xfrm>
              <a:off x="9209347"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2" name="Oval 110"/>
            <p:cNvSpPr>
              <a:spLocks noChangeArrowheads="1"/>
            </p:cNvSpPr>
            <p:nvPr userDrawn="1"/>
          </p:nvSpPr>
          <p:spPr bwMode="auto">
            <a:xfrm>
              <a:off x="9294371"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3" name="Oval 120"/>
            <p:cNvSpPr>
              <a:spLocks noChangeArrowheads="1"/>
            </p:cNvSpPr>
            <p:nvPr userDrawn="1"/>
          </p:nvSpPr>
          <p:spPr bwMode="auto">
            <a:xfrm>
              <a:off x="8437782"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4" name="Oval 121"/>
            <p:cNvSpPr>
              <a:spLocks noChangeArrowheads="1"/>
            </p:cNvSpPr>
            <p:nvPr userDrawn="1"/>
          </p:nvSpPr>
          <p:spPr bwMode="auto">
            <a:xfrm>
              <a:off x="8522806"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5" name="Oval 123"/>
            <p:cNvSpPr>
              <a:spLocks noChangeArrowheads="1"/>
            </p:cNvSpPr>
            <p:nvPr userDrawn="1"/>
          </p:nvSpPr>
          <p:spPr bwMode="auto">
            <a:xfrm>
              <a:off x="8695393"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6" name="Oval 124"/>
            <p:cNvSpPr>
              <a:spLocks noChangeArrowheads="1"/>
            </p:cNvSpPr>
            <p:nvPr userDrawn="1"/>
          </p:nvSpPr>
          <p:spPr bwMode="auto">
            <a:xfrm>
              <a:off x="8780418"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7" name="Oval 125"/>
            <p:cNvSpPr>
              <a:spLocks noChangeArrowheads="1"/>
            </p:cNvSpPr>
            <p:nvPr userDrawn="1"/>
          </p:nvSpPr>
          <p:spPr bwMode="auto">
            <a:xfrm>
              <a:off x="8865442" y="330343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8" name="Oval 126"/>
            <p:cNvSpPr>
              <a:spLocks noChangeArrowheads="1"/>
            </p:cNvSpPr>
            <p:nvPr userDrawn="1"/>
          </p:nvSpPr>
          <p:spPr bwMode="auto">
            <a:xfrm>
              <a:off x="8951736"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9" name="Oval 127"/>
            <p:cNvSpPr>
              <a:spLocks noChangeArrowheads="1"/>
            </p:cNvSpPr>
            <p:nvPr userDrawn="1"/>
          </p:nvSpPr>
          <p:spPr bwMode="auto">
            <a:xfrm>
              <a:off x="9036760"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0" name="Oval 128"/>
            <p:cNvSpPr>
              <a:spLocks noChangeArrowheads="1"/>
            </p:cNvSpPr>
            <p:nvPr userDrawn="1"/>
          </p:nvSpPr>
          <p:spPr bwMode="auto">
            <a:xfrm>
              <a:off x="9121784" y="330343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1" name="Oval 129"/>
            <p:cNvSpPr>
              <a:spLocks noChangeArrowheads="1"/>
            </p:cNvSpPr>
            <p:nvPr userDrawn="1"/>
          </p:nvSpPr>
          <p:spPr bwMode="auto">
            <a:xfrm>
              <a:off x="9209347"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2" name="Oval 130"/>
            <p:cNvSpPr>
              <a:spLocks noChangeArrowheads="1"/>
            </p:cNvSpPr>
            <p:nvPr userDrawn="1"/>
          </p:nvSpPr>
          <p:spPr bwMode="auto">
            <a:xfrm>
              <a:off x="9294371"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3" name="Oval 57"/>
            <p:cNvSpPr>
              <a:spLocks noChangeArrowheads="1"/>
            </p:cNvSpPr>
            <p:nvPr userDrawn="1"/>
          </p:nvSpPr>
          <p:spPr bwMode="auto">
            <a:xfrm>
              <a:off x="9381752" y="304127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4" name="Oval 81"/>
            <p:cNvSpPr>
              <a:spLocks noChangeArrowheads="1"/>
            </p:cNvSpPr>
            <p:nvPr userDrawn="1"/>
          </p:nvSpPr>
          <p:spPr bwMode="auto">
            <a:xfrm>
              <a:off x="9381752" y="312629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5" name="Oval 82"/>
            <p:cNvSpPr>
              <a:spLocks noChangeArrowheads="1"/>
            </p:cNvSpPr>
            <p:nvPr userDrawn="1"/>
          </p:nvSpPr>
          <p:spPr bwMode="auto">
            <a:xfrm>
              <a:off x="9466776" y="312629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6" name="Oval 100"/>
            <p:cNvSpPr>
              <a:spLocks noChangeArrowheads="1"/>
            </p:cNvSpPr>
            <p:nvPr userDrawn="1"/>
          </p:nvSpPr>
          <p:spPr bwMode="auto">
            <a:xfrm>
              <a:off x="9381752" y="321132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7" name="Oval 101"/>
            <p:cNvSpPr>
              <a:spLocks noChangeArrowheads="1"/>
            </p:cNvSpPr>
            <p:nvPr userDrawn="1"/>
          </p:nvSpPr>
          <p:spPr bwMode="auto">
            <a:xfrm>
              <a:off x="9466776" y="321132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8" name="Oval 63"/>
            <p:cNvSpPr>
              <a:spLocks noChangeArrowheads="1"/>
            </p:cNvSpPr>
            <p:nvPr userDrawn="1"/>
          </p:nvSpPr>
          <p:spPr bwMode="auto">
            <a:xfrm>
              <a:off x="6119826"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9" name="Oval 64"/>
            <p:cNvSpPr>
              <a:spLocks noChangeArrowheads="1"/>
            </p:cNvSpPr>
            <p:nvPr userDrawn="1"/>
          </p:nvSpPr>
          <p:spPr bwMode="auto">
            <a:xfrm>
              <a:off x="6204850"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0" name="Oval 65"/>
            <p:cNvSpPr>
              <a:spLocks noChangeArrowheads="1"/>
            </p:cNvSpPr>
            <p:nvPr userDrawn="1"/>
          </p:nvSpPr>
          <p:spPr bwMode="auto">
            <a:xfrm>
              <a:off x="6289874" y="340748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1" name="Oval 66"/>
            <p:cNvSpPr>
              <a:spLocks noChangeArrowheads="1"/>
            </p:cNvSpPr>
            <p:nvPr userDrawn="1"/>
          </p:nvSpPr>
          <p:spPr bwMode="auto">
            <a:xfrm>
              <a:off x="6377437"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2" name="Oval 67"/>
            <p:cNvSpPr>
              <a:spLocks noChangeArrowheads="1"/>
            </p:cNvSpPr>
            <p:nvPr userDrawn="1"/>
          </p:nvSpPr>
          <p:spPr bwMode="auto">
            <a:xfrm>
              <a:off x="6462461"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3" name="Oval 87"/>
            <p:cNvSpPr>
              <a:spLocks noChangeArrowheads="1"/>
            </p:cNvSpPr>
            <p:nvPr userDrawn="1"/>
          </p:nvSpPr>
          <p:spPr bwMode="auto">
            <a:xfrm>
              <a:off x="6119826"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4" name="Oval 88"/>
            <p:cNvSpPr>
              <a:spLocks noChangeArrowheads="1"/>
            </p:cNvSpPr>
            <p:nvPr userDrawn="1"/>
          </p:nvSpPr>
          <p:spPr bwMode="auto">
            <a:xfrm>
              <a:off x="6204850"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5" name="Oval 89"/>
            <p:cNvSpPr>
              <a:spLocks noChangeArrowheads="1"/>
            </p:cNvSpPr>
            <p:nvPr userDrawn="1"/>
          </p:nvSpPr>
          <p:spPr bwMode="auto">
            <a:xfrm>
              <a:off x="6289874" y="349251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6" name="Oval 90"/>
            <p:cNvSpPr>
              <a:spLocks noChangeArrowheads="1"/>
            </p:cNvSpPr>
            <p:nvPr userDrawn="1"/>
          </p:nvSpPr>
          <p:spPr bwMode="auto">
            <a:xfrm>
              <a:off x="6377437"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7" name="Oval 91"/>
            <p:cNvSpPr>
              <a:spLocks noChangeArrowheads="1"/>
            </p:cNvSpPr>
            <p:nvPr userDrawn="1"/>
          </p:nvSpPr>
          <p:spPr bwMode="auto">
            <a:xfrm>
              <a:off x="6462461"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8" name="Oval 108"/>
            <p:cNvSpPr>
              <a:spLocks noChangeArrowheads="1"/>
            </p:cNvSpPr>
            <p:nvPr userDrawn="1"/>
          </p:nvSpPr>
          <p:spPr bwMode="auto">
            <a:xfrm>
              <a:off x="6289874" y="357753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9" name="Oval 109"/>
            <p:cNvSpPr>
              <a:spLocks noChangeArrowheads="1"/>
            </p:cNvSpPr>
            <p:nvPr userDrawn="1"/>
          </p:nvSpPr>
          <p:spPr bwMode="auto">
            <a:xfrm>
              <a:off x="6377437" y="35775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0" name="Oval 110"/>
            <p:cNvSpPr>
              <a:spLocks noChangeArrowheads="1"/>
            </p:cNvSpPr>
            <p:nvPr userDrawn="1"/>
          </p:nvSpPr>
          <p:spPr bwMode="auto">
            <a:xfrm>
              <a:off x="6462461" y="35775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1" name="Oval 123"/>
            <p:cNvSpPr>
              <a:spLocks noChangeArrowheads="1"/>
            </p:cNvSpPr>
            <p:nvPr userDrawn="1"/>
          </p:nvSpPr>
          <p:spPr bwMode="auto">
            <a:xfrm>
              <a:off x="5863483" y="3665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2" name="Oval 124"/>
            <p:cNvSpPr>
              <a:spLocks noChangeArrowheads="1"/>
            </p:cNvSpPr>
            <p:nvPr userDrawn="1"/>
          </p:nvSpPr>
          <p:spPr bwMode="auto">
            <a:xfrm>
              <a:off x="5948508" y="3665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3" name="Oval 125"/>
            <p:cNvSpPr>
              <a:spLocks noChangeArrowheads="1"/>
            </p:cNvSpPr>
            <p:nvPr userDrawn="1"/>
          </p:nvSpPr>
          <p:spPr bwMode="auto">
            <a:xfrm>
              <a:off x="6033532" y="36650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4" name="Oval 126"/>
            <p:cNvSpPr>
              <a:spLocks noChangeArrowheads="1"/>
            </p:cNvSpPr>
            <p:nvPr userDrawn="1"/>
          </p:nvSpPr>
          <p:spPr bwMode="auto">
            <a:xfrm>
              <a:off x="6119826"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5" name="Oval 127"/>
            <p:cNvSpPr>
              <a:spLocks noChangeArrowheads="1"/>
            </p:cNvSpPr>
            <p:nvPr userDrawn="1"/>
          </p:nvSpPr>
          <p:spPr bwMode="auto">
            <a:xfrm>
              <a:off x="6204850"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6" name="Oval 128"/>
            <p:cNvSpPr>
              <a:spLocks noChangeArrowheads="1"/>
            </p:cNvSpPr>
            <p:nvPr userDrawn="1"/>
          </p:nvSpPr>
          <p:spPr bwMode="auto">
            <a:xfrm>
              <a:off x="6289874" y="36650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7" name="Oval 129"/>
            <p:cNvSpPr>
              <a:spLocks noChangeArrowheads="1"/>
            </p:cNvSpPr>
            <p:nvPr userDrawn="1"/>
          </p:nvSpPr>
          <p:spPr bwMode="auto">
            <a:xfrm>
              <a:off x="6377437"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8" name="Oval 130"/>
            <p:cNvSpPr>
              <a:spLocks noChangeArrowheads="1"/>
            </p:cNvSpPr>
            <p:nvPr userDrawn="1"/>
          </p:nvSpPr>
          <p:spPr bwMode="auto">
            <a:xfrm>
              <a:off x="6462461"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9" name="Oval 57"/>
            <p:cNvSpPr>
              <a:spLocks noChangeArrowheads="1"/>
            </p:cNvSpPr>
            <p:nvPr userDrawn="1"/>
          </p:nvSpPr>
          <p:spPr bwMode="auto">
            <a:xfrm>
              <a:off x="6549842"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0" name="Oval 58"/>
            <p:cNvSpPr>
              <a:spLocks noChangeArrowheads="1"/>
            </p:cNvSpPr>
            <p:nvPr userDrawn="1"/>
          </p:nvSpPr>
          <p:spPr bwMode="auto">
            <a:xfrm>
              <a:off x="6719891" y="340293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1" name="Oval 59"/>
            <p:cNvSpPr>
              <a:spLocks noChangeArrowheads="1"/>
            </p:cNvSpPr>
            <p:nvPr userDrawn="1"/>
          </p:nvSpPr>
          <p:spPr bwMode="auto">
            <a:xfrm>
              <a:off x="6634866"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2" name="Oval 60"/>
            <p:cNvSpPr>
              <a:spLocks noChangeArrowheads="1"/>
            </p:cNvSpPr>
            <p:nvPr userDrawn="1"/>
          </p:nvSpPr>
          <p:spPr bwMode="auto">
            <a:xfrm>
              <a:off x="6807453"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3" name="Oval 61"/>
            <p:cNvSpPr>
              <a:spLocks noChangeArrowheads="1"/>
            </p:cNvSpPr>
            <p:nvPr userDrawn="1"/>
          </p:nvSpPr>
          <p:spPr bwMode="auto">
            <a:xfrm>
              <a:off x="6892478"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4" name="Oval 62"/>
            <p:cNvSpPr>
              <a:spLocks noChangeArrowheads="1"/>
            </p:cNvSpPr>
            <p:nvPr userDrawn="1"/>
          </p:nvSpPr>
          <p:spPr bwMode="auto">
            <a:xfrm>
              <a:off x="6977502" y="340293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5" name="Oval 63"/>
            <p:cNvSpPr>
              <a:spLocks noChangeArrowheads="1"/>
            </p:cNvSpPr>
            <p:nvPr userDrawn="1"/>
          </p:nvSpPr>
          <p:spPr bwMode="auto">
            <a:xfrm>
              <a:off x="7063796"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6" name="Oval 64"/>
            <p:cNvSpPr>
              <a:spLocks noChangeArrowheads="1"/>
            </p:cNvSpPr>
            <p:nvPr userDrawn="1"/>
          </p:nvSpPr>
          <p:spPr bwMode="auto">
            <a:xfrm>
              <a:off x="7148820"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7" name="Oval 65"/>
            <p:cNvSpPr>
              <a:spLocks noChangeArrowheads="1"/>
            </p:cNvSpPr>
            <p:nvPr userDrawn="1"/>
          </p:nvSpPr>
          <p:spPr bwMode="auto">
            <a:xfrm>
              <a:off x="7233844" y="340293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8" name="Oval 66"/>
            <p:cNvSpPr>
              <a:spLocks noChangeArrowheads="1"/>
            </p:cNvSpPr>
            <p:nvPr userDrawn="1"/>
          </p:nvSpPr>
          <p:spPr bwMode="auto">
            <a:xfrm>
              <a:off x="7321407"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9" name="Oval 67"/>
            <p:cNvSpPr>
              <a:spLocks noChangeArrowheads="1"/>
            </p:cNvSpPr>
            <p:nvPr userDrawn="1"/>
          </p:nvSpPr>
          <p:spPr bwMode="auto">
            <a:xfrm>
              <a:off x="7406431"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0" name="Oval 81"/>
            <p:cNvSpPr>
              <a:spLocks noChangeArrowheads="1"/>
            </p:cNvSpPr>
            <p:nvPr userDrawn="1"/>
          </p:nvSpPr>
          <p:spPr bwMode="auto">
            <a:xfrm>
              <a:off x="6549842"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1" name="Oval 82"/>
            <p:cNvSpPr>
              <a:spLocks noChangeArrowheads="1"/>
            </p:cNvSpPr>
            <p:nvPr userDrawn="1"/>
          </p:nvSpPr>
          <p:spPr bwMode="auto">
            <a:xfrm>
              <a:off x="6634866"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2" name="Oval 83"/>
            <p:cNvSpPr>
              <a:spLocks noChangeArrowheads="1"/>
            </p:cNvSpPr>
            <p:nvPr userDrawn="1"/>
          </p:nvSpPr>
          <p:spPr bwMode="auto">
            <a:xfrm>
              <a:off x="6719891" y="348796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3" name="Oval 84"/>
            <p:cNvSpPr>
              <a:spLocks noChangeArrowheads="1"/>
            </p:cNvSpPr>
            <p:nvPr userDrawn="1"/>
          </p:nvSpPr>
          <p:spPr bwMode="auto">
            <a:xfrm>
              <a:off x="6807453"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4" name="Oval 85"/>
            <p:cNvSpPr>
              <a:spLocks noChangeArrowheads="1"/>
            </p:cNvSpPr>
            <p:nvPr userDrawn="1"/>
          </p:nvSpPr>
          <p:spPr bwMode="auto">
            <a:xfrm>
              <a:off x="6892478"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5" name="Oval 86"/>
            <p:cNvSpPr>
              <a:spLocks noChangeArrowheads="1"/>
            </p:cNvSpPr>
            <p:nvPr userDrawn="1"/>
          </p:nvSpPr>
          <p:spPr bwMode="auto">
            <a:xfrm>
              <a:off x="6977502" y="348796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6" name="Oval 87"/>
            <p:cNvSpPr>
              <a:spLocks noChangeArrowheads="1"/>
            </p:cNvSpPr>
            <p:nvPr userDrawn="1"/>
          </p:nvSpPr>
          <p:spPr bwMode="auto">
            <a:xfrm>
              <a:off x="7063796"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7" name="Oval 88"/>
            <p:cNvSpPr>
              <a:spLocks noChangeArrowheads="1"/>
            </p:cNvSpPr>
            <p:nvPr userDrawn="1"/>
          </p:nvSpPr>
          <p:spPr bwMode="auto">
            <a:xfrm>
              <a:off x="7148820"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8" name="Oval 89"/>
            <p:cNvSpPr>
              <a:spLocks noChangeArrowheads="1"/>
            </p:cNvSpPr>
            <p:nvPr userDrawn="1"/>
          </p:nvSpPr>
          <p:spPr bwMode="auto">
            <a:xfrm>
              <a:off x="7233844" y="348796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9" name="Oval 90"/>
            <p:cNvSpPr>
              <a:spLocks noChangeArrowheads="1"/>
            </p:cNvSpPr>
            <p:nvPr userDrawn="1"/>
          </p:nvSpPr>
          <p:spPr bwMode="auto">
            <a:xfrm>
              <a:off x="7321407"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0" name="Oval 91"/>
            <p:cNvSpPr>
              <a:spLocks noChangeArrowheads="1"/>
            </p:cNvSpPr>
            <p:nvPr userDrawn="1"/>
          </p:nvSpPr>
          <p:spPr bwMode="auto">
            <a:xfrm>
              <a:off x="7406431"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1" name="Oval 100"/>
            <p:cNvSpPr>
              <a:spLocks noChangeArrowheads="1"/>
            </p:cNvSpPr>
            <p:nvPr userDrawn="1"/>
          </p:nvSpPr>
          <p:spPr bwMode="auto">
            <a:xfrm>
              <a:off x="6549842"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2" name="Oval 101"/>
            <p:cNvSpPr>
              <a:spLocks noChangeArrowheads="1"/>
            </p:cNvSpPr>
            <p:nvPr userDrawn="1"/>
          </p:nvSpPr>
          <p:spPr bwMode="auto">
            <a:xfrm>
              <a:off x="6634866"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3" name="Oval 102"/>
            <p:cNvSpPr>
              <a:spLocks noChangeArrowheads="1"/>
            </p:cNvSpPr>
            <p:nvPr userDrawn="1"/>
          </p:nvSpPr>
          <p:spPr bwMode="auto">
            <a:xfrm>
              <a:off x="6719891" y="35729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4" name="Oval 103"/>
            <p:cNvSpPr>
              <a:spLocks noChangeArrowheads="1"/>
            </p:cNvSpPr>
            <p:nvPr userDrawn="1"/>
          </p:nvSpPr>
          <p:spPr bwMode="auto">
            <a:xfrm>
              <a:off x="6807453"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5" name="Oval 104"/>
            <p:cNvSpPr>
              <a:spLocks noChangeArrowheads="1"/>
            </p:cNvSpPr>
            <p:nvPr userDrawn="1"/>
          </p:nvSpPr>
          <p:spPr bwMode="auto">
            <a:xfrm>
              <a:off x="6892478"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6" name="Oval 105"/>
            <p:cNvSpPr>
              <a:spLocks noChangeArrowheads="1"/>
            </p:cNvSpPr>
            <p:nvPr userDrawn="1"/>
          </p:nvSpPr>
          <p:spPr bwMode="auto">
            <a:xfrm>
              <a:off x="6977502" y="35729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7" name="Oval 106"/>
            <p:cNvSpPr>
              <a:spLocks noChangeArrowheads="1"/>
            </p:cNvSpPr>
            <p:nvPr userDrawn="1"/>
          </p:nvSpPr>
          <p:spPr bwMode="auto">
            <a:xfrm>
              <a:off x="7063796"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8" name="Oval 107"/>
            <p:cNvSpPr>
              <a:spLocks noChangeArrowheads="1"/>
            </p:cNvSpPr>
            <p:nvPr userDrawn="1"/>
          </p:nvSpPr>
          <p:spPr bwMode="auto">
            <a:xfrm>
              <a:off x="7148820"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9" name="Oval 108"/>
            <p:cNvSpPr>
              <a:spLocks noChangeArrowheads="1"/>
            </p:cNvSpPr>
            <p:nvPr userDrawn="1"/>
          </p:nvSpPr>
          <p:spPr bwMode="auto">
            <a:xfrm>
              <a:off x="7233844" y="357298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0" name="Oval 109"/>
            <p:cNvSpPr>
              <a:spLocks noChangeArrowheads="1"/>
            </p:cNvSpPr>
            <p:nvPr userDrawn="1"/>
          </p:nvSpPr>
          <p:spPr bwMode="auto">
            <a:xfrm>
              <a:off x="7321407"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1" name="Oval 110"/>
            <p:cNvSpPr>
              <a:spLocks noChangeArrowheads="1"/>
            </p:cNvSpPr>
            <p:nvPr userDrawn="1"/>
          </p:nvSpPr>
          <p:spPr bwMode="auto">
            <a:xfrm>
              <a:off x="7406431"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2" name="Oval 120"/>
            <p:cNvSpPr>
              <a:spLocks noChangeArrowheads="1"/>
            </p:cNvSpPr>
            <p:nvPr userDrawn="1"/>
          </p:nvSpPr>
          <p:spPr bwMode="auto">
            <a:xfrm>
              <a:off x="6549842"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3" name="Oval 121"/>
            <p:cNvSpPr>
              <a:spLocks noChangeArrowheads="1"/>
            </p:cNvSpPr>
            <p:nvPr userDrawn="1"/>
          </p:nvSpPr>
          <p:spPr bwMode="auto">
            <a:xfrm>
              <a:off x="6634866"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4" name="Oval 122"/>
            <p:cNvSpPr>
              <a:spLocks noChangeArrowheads="1"/>
            </p:cNvSpPr>
            <p:nvPr userDrawn="1"/>
          </p:nvSpPr>
          <p:spPr bwMode="auto">
            <a:xfrm>
              <a:off x="6719891" y="36605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5" name="Oval 123"/>
            <p:cNvSpPr>
              <a:spLocks noChangeArrowheads="1"/>
            </p:cNvSpPr>
            <p:nvPr userDrawn="1"/>
          </p:nvSpPr>
          <p:spPr bwMode="auto">
            <a:xfrm>
              <a:off x="6807453"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6" name="Oval 124"/>
            <p:cNvSpPr>
              <a:spLocks noChangeArrowheads="1"/>
            </p:cNvSpPr>
            <p:nvPr userDrawn="1"/>
          </p:nvSpPr>
          <p:spPr bwMode="auto">
            <a:xfrm>
              <a:off x="6892478"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7" name="Oval 125"/>
            <p:cNvSpPr>
              <a:spLocks noChangeArrowheads="1"/>
            </p:cNvSpPr>
            <p:nvPr userDrawn="1"/>
          </p:nvSpPr>
          <p:spPr bwMode="auto">
            <a:xfrm>
              <a:off x="6977502" y="36605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8" name="Oval 126"/>
            <p:cNvSpPr>
              <a:spLocks noChangeArrowheads="1"/>
            </p:cNvSpPr>
            <p:nvPr userDrawn="1"/>
          </p:nvSpPr>
          <p:spPr bwMode="auto">
            <a:xfrm>
              <a:off x="7063796"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9" name="Oval 127"/>
            <p:cNvSpPr>
              <a:spLocks noChangeArrowheads="1"/>
            </p:cNvSpPr>
            <p:nvPr userDrawn="1"/>
          </p:nvSpPr>
          <p:spPr bwMode="auto">
            <a:xfrm>
              <a:off x="7148820"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0" name="Oval 128"/>
            <p:cNvSpPr>
              <a:spLocks noChangeArrowheads="1"/>
            </p:cNvSpPr>
            <p:nvPr userDrawn="1"/>
          </p:nvSpPr>
          <p:spPr bwMode="auto">
            <a:xfrm>
              <a:off x="7233844" y="366055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1" name="Oval 129"/>
            <p:cNvSpPr>
              <a:spLocks noChangeArrowheads="1"/>
            </p:cNvSpPr>
            <p:nvPr userDrawn="1"/>
          </p:nvSpPr>
          <p:spPr bwMode="auto">
            <a:xfrm>
              <a:off x="7321407"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2" name="Oval 130"/>
            <p:cNvSpPr>
              <a:spLocks noChangeArrowheads="1"/>
            </p:cNvSpPr>
            <p:nvPr userDrawn="1"/>
          </p:nvSpPr>
          <p:spPr bwMode="auto">
            <a:xfrm>
              <a:off x="7406431"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3" name="Oval 57"/>
            <p:cNvSpPr>
              <a:spLocks noChangeArrowheads="1"/>
            </p:cNvSpPr>
            <p:nvPr userDrawn="1"/>
          </p:nvSpPr>
          <p:spPr bwMode="auto">
            <a:xfrm>
              <a:off x="7493812"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4" name="Oval 58"/>
            <p:cNvSpPr>
              <a:spLocks noChangeArrowheads="1"/>
            </p:cNvSpPr>
            <p:nvPr userDrawn="1"/>
          </p:nvSpPr>
          <p:spPr bwMode="auto">
            <a:xfrm>
              <a:off x="7663861" y="339839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5" name="Oval 59"/>
            <p:cNvSpPr>
              <a:spLocks noChangeArrowheads="1"/>
            </p:cNvSpPr>
            <p:nvPr userDrawn="1"/>
          </p:nvSpPr>
          <p:spPr bwMode="auto">
            <a:xfrm>
              <a:off x="7578836"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6" name="Oval 60"/>
            <p:cNvSpPr>
              <a:spLocks noChangeArrowheads="1"/>
            </p:cNvSpPr>
            <p:nvPr userDrawn="1"/>
          </p:nvSpPr>
          <p:spPr bwMode="auto">
            <a:xfrm>
              <a:off x="7751423"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7" name="Oval 61"/>
            <p:cNvSpPr>
              <a:spLocks noChangeArrowheads="1"/>
            </p:cNvSpPr>
            <p:nvPr userDrawn="1"/>
          </p:nvSpPr>
          <p:spPr bwMode="auto">
            <a:xfrm>
              <a:off x="7836448"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8" name="Oval 62"/>
            <p:cNvSpPr>
              <a:spLocks noChangeArrowheads="1"/>
            </p:cNvSpPr>
            <p:nvPr userDrawn="1"/>
          </p:nvSpPr>
          <p:spPr bwMode="auto">
            <a:xfrm>
              <a:off x="7921472" y="339839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9" name="Oval 63"/>
            <p:cNvSpPr>
              <a:spLocks noChangeArrowheads="1"/>
            </p:cNvSpPr>
            <p:nvPr userDrawn="1"/>
          </p:nvSpPr>
          <p:spPr bwMode="auto">
            <a:xfrm>
              <a:off x="8007766"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0" name="Oval 64"/>
            <p:cNvSpPr>
              <a:spLocks noChangeArrowheads="1"/>
            </p:cNvSpPr>
            <p:nvPr userDrawn="1"/>
          </p:nvSpPr>
          <p:spPr bwMode="auto">
            <a:xfrm>
              <a:off x="8092790"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1" name="Oval 65"/>
            <p:cNvSpPr>
              <a:spLocks noChangeArrowheads="1"/>
            </p:cNvSpPr>
            <p:nvPr userDrawn="1"/>
          </p:nvSpPr>
          <p:spPr bwMode="auto">
            <a:xfrm>
              <a:off x="8177814" y="339839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2" name="Oval 66"/>
            <p:cNvSpPr>
              <a:spLocks noChangeArrowheads="1"/>
            </p:cNvSpPr>
            <p:nvPr userDrawn="1"/>
          </p:nvSpPr>
          <p:spPr bwMode="auto">
            <a:xfrm>
              <a:off x="8265377"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3" name="Oval 67"/>
            <p:cNvSpPr>
              <a:spLocks noChangeArrowheads="1"/>
            </p:cNvSpPr>
            <p:nvPr userDrawn="1"/>
          </p:nvSpPr>
          <p:spPr bwMode="auto">
            <a:xfrm>
              <a:off x="8350401"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4" name="Oval 81"/>
            <p:cNvSpPr>
              <a:spLocks noChangeArrowheads="1"/>
            </p:cNvSpPr>
            <p:nvPr userDrawn="1"/>
          </p:nvSpPr>
          <p:spPr bwMode="auto">
            <a:xfrm>
              <a:off x="7493812"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5" name="Oval 82"/>
            <p:cNvSpPr>
              <a:spLocks noChangeArrowheads="1"/>
            </p:cNvSpPr>
            <p:nvPr userDrawn="1"/>
          </p:nvSpPr>
          <p:spPr bwMode="auto">
            <a:xfrm>
              <a:off x="7578836"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6" name="Oval 83"/>
            <p:cNvSpPr>
              <a:spLocks noChangeArrowheads="1"/>
            </p:cNvSpPr>
            <p:nvPr userDrawn="1"/>
          </p:nvSpPr>
          <p:spPr bwMode="auto">
            <a:xfrm>
              <a:off x="7663861" y="348341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7" name="Oval 84"/>
            <p:cNvSpPr>
              <a:spLocks noChangeArrowheads="1"/>
            </p:cNvSpPr>
            <p:nvPr userDrawn="1"/>
          </p:nvSpPr>
          <p:spPr bwMode="auto">
            <a:xfrm>
              <a:off x="7751423"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8" name="Oval 85"/>
            <p:cNvSpPr>
              <a:spLocks noChangeArrowheads="1"/>
            </p:cNvSpPr>
            <p:nvPr userDrawn="1"/>
          </p:nvSpPr>
          <p:spPr bwMode="auto">
            <a:xfrm>
              <a:off x="7836448"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9" name="Oval 86"/>
            <p:cNvSpPr>
              <a:spLocks noChangeArrowheads="1"/>
            </p:cNvSpPr>
            <p:nvPr userDrawn="1"/>
          </p:nvSpPr>
          <p:spPr bwMode="auto">
            <a:xfrm>
              <a:off x="7921472" y="348341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0" name="Oval 87"/>
            <p:cNvSpPr>
              <a:spLocks noChangeArrowheads="1"/>
            </p:cNvSpPr>
            <p:nvPr userDrawn="1"/>
          </p:nvSpPr>
          <p:spPr bwMode="auto">
            <a:xfrm>
              <a:off x="8007766"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1" name="Oval 88"/>
            <p:cNvSpPr>
              <a:spLocks noChangeArrowheads="1"/>
            </p:cNvSpPr>
            <p:nvPr userDrawn="1"/>
          </p:nvSpPr>
          <p:spPr bwMode="auto">
            <a:xfrm>
              <a:off x="8092790"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2" name="Oval 89"/>
            <p:cNvSpPr>
              <a:spLocks noChangeArrowheads="1"/>
            </p:cNvSpPr>
            <p:nvPr userDrawn="1"/>
          </p:nvSpPr>
          <p:spPr bwMode="auto">
            <a:xfrm>
              <a:off x="8177814" y="348341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3" name="Oval 90"/>
            <p:cNvSpPr>
              <a:spLocks noChangeArrowheads="1"/>
            </p:cNvSpPr>
            <p:nvPr userDrawn="1"/>
          </p:nvSpPr>
          <p:spPr bwMode="auto">
            <a:xfrm>
              <a:off x="8265377"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4" name="Oval 91"/>
            <p:cNvSpPr>
              <a:spLocks noChangeArrowheads="1"/>
            </p:cNvSpPr>
            <p:nvPr userDrawn="1"/>
          </p:nvSpPr>
          <p:spPr bwMode="auto">
            <a:xfrm>
              <a:off x="8350401"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5" name="Oval 100"/>
            <p:cNvSpPr>
              <a:spLocks noChangeArrowheads="1"/>
            </p:cNvSpPr>
            <p:nvPr userDrawn="1"/>
          </p:nvSpPr>
          <p:spPr bwMode="auto">
            <a:xfrm>
              <a:off x="7493812"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6" name="Oval 101"/>
            <p:cNvSpPr>
              <a:spLocks noChangeArrowheads="1"/>
            </p:cNvSpPr>
            <p:nvPr userDrawn="1"/>
          </p:nvSpPr>
          <p:spPr bwMode="auto">
            <a:xfrm>
              <a:off x="7578836"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7" name="Oval 102"/>
            <p:cNvSpPr>
              <a:spLocks noChangeArrowheads="1"/>
            </p:cNvSpPr>
            <p:nvPr userDrawn="1"/>
          </p:nvSpPr>
          <p:spPr bwMode="auto">
            <a:xfrm>
              <a:off x="7663861" y="356843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8" name="Oval 103"/>
            <p:cNvSpPr>
              <a:spLocks noChangeArrowheads="1"/>
            </p:cNvSpPr>
            <p:nvPr userDrawn="1"/>
          </p:nvSpPr>
          <p:spPr bwMode="auto">
            <a:xfrm>
              <a:off x="7751423"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9" name="Oval 104"/>
            <p:cNvSpPr>
              <a:spLocks noChangeArrowheads="1"/>
            </p:cNvSpPr>
            <p:nvPr userDrawn="1"/>
          </p:nvSpPr>
          <p:spPr bwMode="auto">
            <a:xfrm>
              <a:off x="7836448"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0" name="Oval 105"/>
            <p:cNvSpPr>
              <a:spLocks noChangeArrowheads="1"/>
            </p:cNvSpPr>
            <p:nvPr userDrawn="1"/>
          </p:nvSpPr>
          <p:spPr bwMode="auto">
            <a:xfrm>
              <a:off x="7921472" y="356843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1" name="Oval 106"/>
            <p:cNvSpPr>
              <a:spLocks noChangeArrowheads="1"/>
            </p:cNvSpPr>
            <p:nvPr userDrawn="1"/>
          </p:nvSpPr>
          <p:spPr bwMode="auto">
            <a:xfrm>
              <a:off x="8007766"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2" name="Oval 107"/>
            <p:cNvSpPr>
              <a:spLocks noChangeArrowheads="1"/>
            </p:cNvSpPr>
            <p:nvPr userDrawn="1"/>
          </p:nvSpPr>
          <p:spPr bwMode="auto">
            <a:xfrm>
              <a:off x="8092790"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3" name="Oval 108"/>
            <p:cNvSpPr>
              <a:spLocks noChangeArrowheads="1"/>
            </p:cNvSpPr>
            <p:nvPr userDrawn="1"/>
          </p:nvSpPr>
          <p:spPr bwMode="auto">
            <a:xfrm>
              <a:off x="8177814" y="356843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4" name="Oval 109"/>
            <p:cNvSpPr>
              <a:spLocks noChangeArrowheads="1"/>
            </p:cNvSpPr>
            <p:nvPr userDrawn="1"/>
          </p:nvSpPr>
          <p:spPr bwMode="auto">
            <a:xfrm>
              <a:off x="8265377"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5" name="Oval 110"/>
            <p:cNvSpPr>
              <a:spLocks noChangeArrowheads="1"/>
            </p:cNvSpPr>
            <p:nvPr userDrawn="1"/>
          </p:nvSpPr>
          <p:spPr bwMode="auto">
            <a:xfrm>
              <a:off x="8350401"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6" name="Oval 120"/>
            <p:cNvSpPr>
              <a:spLocks noChangeArrowheads="1"/>
            </p:cNvSpPr>
            <p:nvPr userDrawn="1"/>
          </p:nvSpPr>
          <p:spPr bwMode="auto">
            <a:xfrm>
              <a:off x="7493812"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7" name="Oval 121"/>
            <p:cNvSpPr>
              <a:spLocks noChangeArrowheads="1"/>
            </p:cNvSpPr>
            <p:nvPr userDrawn="1"/>
          </p:nvSpPr>
          <p:spPr bwMode="auto">
            <a:xfrm>
              <a:off x="7578836"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8" name="Oval 122"/>
            <p:cNvSpPr>
              <a:spLocks noChangeArrowheads="1"/>
            </p:cNvSpPr>
            <p:nvPr userDrawn="1"/>
          </p:nvSpPr>
          <p:spPr bwMode="auto">
            <a:xfrm>
              <a:off x="7663861" y="36560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9" name="Oval 123"/>
            <p:cNvSpPr>
              <a:spLocks noChangeArrowheads="1"/>
            </p:cNvSpPr>
            <p:nvPr userDrawn="1"/>
          </p:nvSpPr>
          <p:spPr bwMode="auto">
            <a:xfrm>
              <a:off x="7751423"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0" name="Oval 124"/>
            <p:cNvSpPr>
              <a:spLocks noChangeArrowheads="1"/>
            </p:cNvSpPr>
            <p:nvPr userDrawn="1"/>
          </p:nvSpPr>
          <p:spPr bwMode="auto">
            <a:xfrm>
              <a:off x="7836448"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1" name="Oval 125"/>
            <p:cNvSpPr>
              <a:spLocks noChangeArrowheads="1"/>
            </p:cNvSpPr>
            <p:nvPr userDrawn="1"/>
          </p:nvSpPr>
          <p:spPr bwMode="auto">
            <a:xfrm>
              <a:off x="7921472" y="36560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2" name="Oval 126"/>
            <p:cNvSpPr>
              <a:spLocks noChangeArrowheads="1"/>
            </p:cNvSpPr>
            <p:nvPr userDrawn="1"/>
          </p:nvSpPr>
          <p:spPr bwMode="auto">
            <a:xfrm>
              <a:off x="8007766"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3" name="Oval 127"/>
            <p:cNvSpPr>
              <a:spLocks noChangeArrowheads="1"/>
            </p:cNvSpPr>
            <p:nvPr userDrawn="1"/>
          </p:nvSpPr>
          <p:spPr bwMode="auto">
            <a:xfrm>
              <a:off x="8092790"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4" name="Oval 128"/>
            <p:cNvSpPr>
              <a:spLocks noChangeArrowheads="1"/>
            </p:cNvSpPr>
            <p:nvPr userDrawn="1"/>
          </p:nvSpPr>
          <p:spPr bwMode="auto">
            <a:xfrm>
              <a:off x="8177814" y="365600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5" name="Oval 129"/>
            <p:cNvSpPr>
              <a:spLocks noChangeArrowheads="1"/>
            </p:cNvSpPr>
            <p:nvPr userDrawn="1"/>
          </p:nvSpPr>
          <p:spPr bwMode="auto">
            <a:xfrm>
              <a:off x="8265377"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6" name="Oval 130"/>
            <p:cNvSpPr>
              <a:spLocks noChangeArrowheads="1"/>
            </p:cNvSpPr>
            <p:nvPr userDrawn="1"/>
          </p:nvSpPr>
          <p:spPr bwMode="auto">
            <a:xfrm>
              <a:off x="8350401"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7" name="Oval 57"/>
            <p:cNvSpPr>
              <a:spLocks noChangeArrowheads="1"/>
            </p:cNvSpPr>
            <p:nvPr userDrawn="1"/>
          </p:nvSpPr>
          <p:spPr bwMode="auto">
            <a:xfrm>
              <a:off x="8437782"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8" name="Oval 58"/>
            <p:cNvSpPr>
              <a:spLocks noChangeArrowheads="1"/>
            </p:cNvSpPr>
            <p:nvPr userDrawn="1"/>
          </p:nvSpPr>
          <p:spPr bwMode="auto">
            <a:xfrm>
              <a:off x="8607831" y="339384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9" name="Oval 59"/>
            <p:cNvSpPr>
              <a:spLocks noChangeArrowheads="1"/>
            </p:cNvSpPr>
            <p:nvPr userDrawn="1"/>
          </p:nvSpPr>
          <p:spPr bwMode="auto">
            <a:xfrm>
              <a:off x="8522806"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0" name="Oval 60"/>
            <p:cNvSpPr>
              <a:spLocks noChangeArrowheads="1"/>
            </p:cNvSpPr>
            <p:nvPr userDrawn="1"/>
          </p:nvSpPr>
          <p:spPr bwMode="auto">
            <a:xfrm>
              <a:off x="8695393"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1" name="Oval 61"/>
            <p:cNvSpPr>
              <a:spLocks noChangeArrowheads="1"/>
            </p:cNvSpPr>
            <p:nvPr userDrawn="1"/>
          </p:nvSpPr>
          <p:spPr bwMode="auto">
            <a:xfrm>
              <a:off x="8780418"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2" name="Oval 62"/>
            <p:cNvSpPr>
              <a:spLocks noChangeArrowheads="1"/>
            </p:cNvSpPr>
            <p:nvPr userDrawn="1"/>
          </p:nvSpPr>
          <p:spPr bwMode="auto">
            <a:xfrm>
              <a:off x="8865442" y="339384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3" name="Oval 63"/>
            <p:cNvSpPr>
              <a:spLocks noChangeArrowheads="1"/>
            </p:cNvSpPr>
            <p:nvPr userDrawn="1"/>
          </p:nvSpPr>
          <p:spPr bwMode="auto">
            <a:xfrm>
              <a:off x="8951736" y="339384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4" name="Oval 64"/>
            <p:cNvSpPr>
              <a:spLocks noChangeArrowheads="1"/>
            </p:cNvSpPr>
            <p:nvPr userDrawn="1"/>
          </p:nvSpPr>
          <p:spPr bwMode="auto">
            <a:xfrm>
              <a:off x="9036760" y="339384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5" name="Oval 65"/>
            <p:cNvSpPr>
              <a:spLocks noChangeArrowheads="1"/>
            </p:cNvSpPr>
            <p:nvPr userDrawn="1"/>
          </p:nvSpPr>
          <p:spPr bwMode="auto">
            <a:xfrm>
              <a:off x="9121784" y="339384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6" name="Oval 66"/>
            <p:cNvSpPr>
              <a:spLocks noChangeArrowheads="1"/>
            </p:cNvSpPr>
            <p:nvPr userDrawn="1"/>
          </p:nvSpPr>
          <p:spPr bwMode="auto">
            <a:xfrm>
              <a:off x="9209347" y="339384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7" name="Oval 83"/>
            <p:cNvSpPr>
              <a:spLocks noChangeArrowheads="1"/>
            </p:cNvSpPr>
            <p:nvPr userDrawn="1"/>
          </p:nvSpPr>
          <p:spPr bwMode="auto">
            <a:xfrm>
              <a:off x="8607831" y="347886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8" name="Oval 84"/>
            <p:cNvSpPr>
              <a:spLocks noChangeArrowheads="1"/>
            </p:cNvSpPr>
            <p:nvPr userDrawn="1"/>
          </p:nvSpPr>
          <p:spPr bwMode="auto">
            <a:xfrm>
              <a:off x="8695393" y="347886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9" name="Oval 85"/>
            <p:cNvSpPr>
              <a:spLocks noChangeArrowheads="1"/>
            </p:cNvSpPr>
            <p:nvPr userDrawn="1"/>
          </p:nvSpPr>
          <p:spPr bwMode="auto">
            <a:xfrm>
              <a:off x="8780418" y="347886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0" name="Oval 86"/>
            <p:cNvSpPr>
              <a:spLocks noChangeArrowheads="1"/>
            </p:cNvSpPr>
            <p:nvPr userDrawn="1"/>
          </p:nvSpPr>
          <p:spPr bwMode="auto">
            <a:xfrm>
              <a:off x="8865442" y="347886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1" name="Oval 87"/>
            <p:cNvSpPr>
              <a:spLocks noChangeArrowheads="1"/>
            </p:cNvSpPr>
            <p:nvPr userDrawn="1"/>
          </p:nvSpPr>
          <p:spPr bwMode="auto">
            <a:xfrm>
              <a:off x="8951736" y="347886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2" name="Oval 88"/>
            <p:cNvSpPr>
              <a:spLocks noChangeArrowheads="1"/>
            </p:cNvSpPr>
            <p:nvPr userDrawn="1"/>
          </p:nvSpPr>
          <p:spPr bwMode="auto">
            <a:xfrm>
              <a:off x="9036760" y="347886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3" name="Oval 89"/>
            <p:cNvSpPr>
              <a:spLocks noChangeArrowheads="1"/>
            </p:cNvSpPr>
            <p:nvPr userDrawn="1"/>
          </p:nvSpPr>
          <p:spPr bwMode="auto">
            <a:xfrm>
              <a:off x="9121784" y="347886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4" name="Oval 103"/>
            <p:cNvSpPr>
              <a:spLocks noChangeArrowheads="1"/>
            </p:cNvSpPr>
            <p:nvPr userDrawn="1"/>
          </p:nvSpPr>
          <p:spPr bwMode="auto">
            <a:xfrm>
              <a:off x="8695393" y="356389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5" name="Oval 104"/>
            <p:cNvSpPr>
              <a:spLocks noChangeArrowheads="1"/>
            </p:cNvSpPr>
            <p:nvPr userDrawn="1"/>
          </p:nvSpPr>
          <p:spPr bwMode="auto">
            <a:xfrm>
              <a:off x="8780418" y="356389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6" name="Oval 105"/>
            <p:cNvSpPr>
              <a:spLocks noChangeArrowheads="1"/>
            </p:cNvSpPr>
            <p:nvPr userDrawn="1"/>
          </p:nvSpPr>
          <p:spPr bwMode="auto">
            <a:xfrm>
              <a:off x="8865442" y="356389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7" name="Oval 106"/>
            <p:cNvSpPr>
              <a:spLocks noChangeArrowheads="1"/>
            </p:cNvSpPr>
            <p:nvPr userDrawn="1"/>
          </p:nvSpPr>
          <p:spPr bwMode="auto">
            <a:xfrm>
              <a:off x="8951736" y="356389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8" name="Oval 107"/>
            <p:cNvSpPr>
              <a:spLocks noChangeArrowheads="1"/>
            </p:cNvSpPr>
            <p:nvPr userDrawn="1"/>
          </p:nvSpPr>
          <p:spPr bwMode="auto">
            <a:xfrm>
              <a:off x="9036760" y="356389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9" name="Oval 108"/>
            <p:cNvSpPr>
              <a:spLocks noChangeArrowheads="1"/>
            </p:cNvSpPr>
            <p:nvPr userDrawn="1"/>
          </p:nvSpPr>
          <p:spPr bwMode="auto">
            <a:xfrm>
              <a:off x="9121784" y="356389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0" name="Oval 125"/>
            <p:cNvSpPr>
              <a:spLocks noChangeArrowheads="1"/>
            </p:cNvSpPr>
            <p:nvPr userDrawn="1"/>
          </p:nvSpPr>
          <p:spPr bwMode="auto">
            <a:xfrm>
              <a:off x="8865442" y="365145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1" name="Oval 126"/>
            <p:cNvSpPr>
              <a:spLocks noChangeArrowheads="1"/>
            </p:cNvSpPr>
            <p:nvPr userDrawn="1"/>
          </p:nvSpPr>
          <p:spPr bwMode="auto">
            <a:xfrm>
              <a:off x="8951736" y="365145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2" name="Oval 127"/>
            <p:cNvSpPr>
              <a:spLocks noChangeArrowheads="1"/>
            </p:cNvSpPr>
            <p:nvPr userDrawn="1"/>
          </p:nvSpPr>
          <p:spPr bwMode="auto">
            <a:xfrm>
              <a:off x="9036760" y="365145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3" name="Oval 128"/>
            <p:cNvSpPr>
              <a:spLocks noChangeArrowheads="1"/>
            </p:cNvSpPr>
            <p:nvPr userDrawn="1"/>
          </p:nvSpPr>
          <p:spPr bwMode="auto">
            <a:xfrm>
              <a:off x="9121784" y="365145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4" name="Oval 60"/>
            <p:cNvSpPr>
              <a:spLocks noChangeArrowheads="1"/>
            </p:cNvSpPr>
            <p:nvPr userDrawn="1"/>
          </p:nvSpPr>
          <p:spPr bwMode="auto">
            <a:xfrm>
              <a:off x="5863483" y="37486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5" name="Oval 61"/>
            <p:cNvSpPr>
              <a:spLocks noChangeArrowheads="1"/>
            </p:cNvSpPr>
            <p:nvPr userDrawn="1"/>
          </p:nvSpPr>
          <p:spPr bwMode="auto">
            <a:xfrm>
              <a:off x="5948508" y="37486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6" name="Oval 62"/>
            <p:cNvSpPr>
              <a:spLocks noChangeArrowheads="1"/>
            </p:cNvSpPr>
            <p:nvPr userDrawn="1"/>
          </p:nvSpPr>
          <p:spPr bwMode="auto">
            <a:xfrm>
              <a:off x="6033532" y="37486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7" name="Oval 63"/>
            <p:cNvSpPr>
              <a:spLocks noChangeArrowheads="1"/>
            </p:cNvSpPr>
            <p:nvPr userDrawn="1"/>
          </p:nvSpPr>
          <p:spPr bwMode="auto">
            <a:xfrm>
              <a:off x="6119826"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8" name="Oval 64"/>
            <p:cNvSpPr>
              <a:spLocks noChangeArrowheads="1"/>
            </p:cNvSpPr>
            <p:nvPr userDrawn="1"/>
          </p:nvSpPr>
          <p:spPr bwMode="auto">
            <a:xfrm>
              <a:off x="6204850"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9" name="Oval 65"/>
            <p:cNvSpPr>
              <a:spLocks noChangeArrowheads="1"/>
            </p:cNvSpPr>
            <p:nvPr userDrawn="1"/>
          </p:nvSpPr>
          <p:spPr bwMode="auto">
            <a:xfrm>
              <a:off x="6289874" y="37486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0" name="Oval 66"/>
            <p:cNvSpPr>
              <a:spLocks noChangeArrowheads="1"/>
            </p:cNvSpPr>
            <p:nvPr userDrawn="1"/>
          </p:nvSpPr>
          <p:spPr bwMode="auto">
            <a:xfrm>
              <a:off x="6377437"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1" name="Oval 67"/>
            <p:cNvSpPr>
              <a:spLocks noChangeArrowheads="1"/>
            </p:cNvSpPr>
            <p:nvPr userDrawn="1"/>
          </p:nvSpPr>
          <p:spPr bwMode="auto">
            <a:xfrm>
              <a:off x="6462461"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2" name="Oval 85"/>
            <p:cNvSpPr>
              <a:spLocks noChangeArrowheads="1"/>
            </p:cNvSpPr>
            <p:nvPr userDrawn="1"/>
          </p:nvSpPr>
          <p:spPr bwMode="auto">
            <a:xfrm>
              <a:off x="5948508" y="38337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3" name="Oval 86"/>
            <p:cNvSpPr>
              <a:spLocks noChangeArrowheads="1"/>
            </p:cNvSpPr>
            <p:nvPr userDrawn="1"/>
          </p:nvSpPr>
          <p:spPr bwMode="auto">
            <a:xfrm>
              <a:off x="6033532" y="38337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4" name="Oval 87"/>
            <p:cNvSpPr>
              <a:spLocks noChangeArrowheads="1"/>
            </p:cNvSpPr>
            <p:nvPr userDrawn="1"/>
          </p:nvSpPr>
          <p:spPr bwMode="auto">
            <a:xfrm>
              <a:off x="6119826"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5" name="Oval 88"/>
            <p:cNvSpPr>
              <a:spLocks noChangeArrowheads="1"/>
            </p:cNvSpPr>
            <p:nvPr userDrawn="1"/>
          </p:nvSpPr>
          <p:spPr bwMode="auto">
            <a:xfrm>
              <a:off x="6204850"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6" name="Oval 89"/>
            <p:cNvSpPr>
              <a:spLocks noChangeArrowheads="1"/>
            </p:cNvSpPr>
            <p:nvPr userDrawn="1"/>
          </p:nvSpPr>
          <p:spPr bwMode="auto">
            <a:xfrm>
              <a:off x="6289874" y="383370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7" name="Oval 90"/>
            <p:cNvSpPr>
              <a:spLocks noChangeArrowheads="1"/>
            </p:cNvSpPr>
            <p:nvPr userDrawn="1"/>
          </p:nvSpPr>
          <p:spPr bwMode="auto">
            <a:xfrm>
              <a:off x="6377437"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8" name="Oval 91"/>
            <p:cNvSpPr>
              <a:spLocks noChangeArrowheads="1"/>
            </p:cNvSpPr>
            <p:nvPr userDrawn="1"/>
          </p:nvSpPr>
          <p:spPr bwMode="auto">
            <a:xfrm>
              <a:off x="6462461"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9" name="Oval 106"/>
            <p:cNvSpPr>
              <a:spLocks noChangeArrowheads="1"/>
            </p:cNvSpPr>
            <p:nvPr userDrawn="1"/>
          </p:nvSpPr>
          <p:spPr bwMode="auto">
            <a:xfrm>
              <a:off x="6119826"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0" name="Oval 107"/>
            <p:cNvSpPr>
              <a:spLocks noChangeArrowheads="1"/>
            </p:cNvSpPr>
            <p:nvPr userDrawn="1"/>
          </p:nvSpPr>
          <p:spPr bwMode="auto">
            <a:xfrm>
              <a:off x="6204850"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1" name="Oval 108"/>
            <p:cNvSpPr>
              <a:spLocks noChangeArrowheads="1"/>
            </p:cNvSpPr>
            <p:nvPr userDrawn="1"/>
          </p:nvSpPr>
          <p:spPr bwMode="auto">
            <a:xfrm>
              <a:off x="6289874" y="391873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2" name="Oval 109"/>
            <p:cNvSpPr>
              <a:spLocks noChangeArrowheads="1"/>
            </p:cNvSpPr>
            <p:nvPr userDrawn="1"/>
          </p:nvSpPr>
          <p:spPr bwMode="auto">
            <a:xfrm>
              <a:off x="6377437"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3" name="Oval 110"/>
            <p:cNvSpPr>
              <a:spLocks noChangeArrowheads="1"/>
            </p:cNvSpPr>
            <p:nvPr userDrawn="1"/>
          </p:nvSpPr>
          <p:spPr bwMode="auto">
            <a:xfrm>
              <a:off x="6462461"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4" name="Oval 124"/>
            <p:cNvSpPr>
              <a:spLocks noChangeArrowheads="1"/>
            </p:cNvSpPr>
            <p:nvPr userDrawn="1"/>
          </p:nvSpPr>
          <p:spPr bwMode="auto">
            <a:xfrm>
              <a:off x="5948508" y="40062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5" name="Oval 125"/>
            <p:cNvSpPr>
              <a:spLocks noChangeArrowheads="1"/>
            </p:cNvSpPr>
            <p:nvPr userDrawn="1"/>
          </p:nvSpPr>
          <p:spPr bwMode="auto">
            <a:xfrm>
              <a:off x="6033532" y="40062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6" name="Oval 126"/>
            <p:cNvSpPr>
              <a:spLocks noChangeArrowheads="1"/>
            </p:cNvSpPr>
            <p:nvPr userDrawn="1"/>
          </p:nvSpPr>
          <p:spPr bwMode="auto">
            <a:xfrm>
              <a:off x="6119826"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7" name="Oval 127"/>
            <p:cNvSpPr>
              <a:spLocks noChangeArrowheads="1"/>
            </p:cNvSpPr>
            <p:nvPr userDrawn="1"/>
          </p:nvSpPr>
          <p:spPr bwMode="auto">
            <a:xfrm>
              <a:off x="6204850"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8" name="Oval 128"/>
            <p:cNvSpPr>
              <a:spLocks noChangeArrowheads="1"/>
            </p:cNvSpPr>
            <p:nvPr userDrawn="1"/>
          </p:nvSpPr>
          <p:spPr bwMode="auto">
            <a:xfrm>
              <a:off x="6289874" y="400629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9" name="Oval 129"/>
            <p:cNvSpPr>
              <a:spLocks noChangeArrowheads="1"/>
            </p:cNvSpPr>
            <p:nvPr userDrawn="1"/>
          </p:nvSpPr>
          <p:spPr bwMode="auto">
            <a:xfrm>
              <a:off x="6377437"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0" name="Oval 130"/>
            <p:cNvSpPr>
              <a:spLocks noChangeArrowheads="1"/>
            </p:cNvSpPr>
            <p:nvPr userDrawn="1"/>
          </p:nvSpPr>
          <p:spPr bwMode="auto">
            <a:xfrm>
              <a:off x="6462461"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1" name="Oval 57"/>
            <p:cNvSpPr>
              <a:spLocks noChangeArrowheads="1"/>
            </p:cNvSpPr>
            <p:nvPr userDrawn="1"/>
          </p:nvSpPr>
          <p:spPr bwMode="auto">
            <a:xfrm>
              <a:off x="6549842"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2" name="Oval 58"/>
            <p:cNvSpPr>
              <a:spLocks noChangeArrowheads="1"/>
            </p:cNvSpPr>
            <p:nvPr userDrawn="1"/>
          </p:nvSpPr>
          <p:spPr bwMode="auto">
            <a:xfrm>
              <a:off x="6719891" y="37441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3" name="Oval 59"/>
            <p:cNvSpPr>
              <a:spLocks noChangeArrowheads="1"/>
            </p:cNvSpPr>
            <p:nvPr userDrawn="1"/>
          </p:nvSpPr>
          <p:spPr bwMode="auto">
            <a:xfrm>
              <a:off x="6634866"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4" name="Oval 60"/>
            <p:cNvSpPr>
              <a:spLocks noChangeArrowheads="1"/>
            </p:cNvSpPr>
            <p:nvPr userDrawn="1"/>
          </p:nvSpPr>
          <p:spPr bwMode="auto">
            <a:xfrm>
              <a:off x="6807453"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5" name="Oval 61"/>
            <p:cNvSpPr>
              <a:spLocks noChangeArrowheads="1"/>
            </p:cNvSpPr>
            <p:nvPr userDrawn="1"/>
          </p:nvSpPr>
          <p:spPr bwMode="auto">
            <a:xfrm>
              <a:off x="6892478"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6" name="Oval 62"/>
            <p:cNvSpPr>
              <a:spLocks noChangeArrowheads="1"/>
            </p:cNvSpPr>
            <p:nvPr userDrawn="1"/>
          </p:nvSpPr>
          <p:spPr bwMode="auto">
            <a:xfrm>
              <a:off x="6977502" y="37441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7" name="Oval 63"/>
            <p:cNvSpPr>
              <a:spLocks noChangeArrowheads="1"/>
            </p:cNvSpPr>
            <p:nvPr userDrawn="1"/>
          </p:nvSpPr>
          <p:spPr bwMode="auto">
            <a:xfrm>
              <a:off x="7063796"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8" name="Oval 64"/>
            <p:cNvSpPr>
              <a:spLocks noChangeArrowheads="1"/>
            </p:cNvSpPr>
            <p:nvPr userDrawn="1"/>
          </p:nvSpPr>
          <p:spPr bwMode="auto">
            <a:xfrm>
              <a:off x="7148820"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9" name="Oval 65"/>
            <p:cNvSpPr>
              <a:spLocks noChangeArrowheads="1"/>
            </p:cNvSpPr>
            <p:nvPr userDrawn="1"/>
          </p:nvSpPr>
          <p:spPr bwMode="auto">
            <a:xfrm>
              <a:off x="7233844" y="374413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0" name="Oval 66"/>
            <p:cNvSpPr>
              <a:spLocks noChangeArrowheads="1"/>
            </p:cNvSpPr>
            <p:nvPr userDrawn="1"/>
          </p:nvSpPr>
          <p:spPr bwMode="auto">
            <a:xfrm>
              <a:off x="7321407"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1" name="Oval 67"/>
            <p:cNvSpPr>
              <a:spLocks noChangeArrowheads="1"/>
            </p:cNvSpPr>
            <p:nvPr userDrawn="1"/>
          </p:nvSpPr>
          <p:spPr bwMode="auto">
            <a:xfrm>
              <a:off x="7406431"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2" name="Oval 81"/>
            <p:cNvSpPr>
              <a:spLocks noChangeArrowheads="1"/>
            </p:cNvSpPr>
            <p:nvPr userDrawn="1"/>
          </p:nvSpPr>
          <p:spPr bwMode="auto">
            <a:xfrm>
              <a:off x="6549842"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3" name="Oval 82"/>
            <p:cNvSpPr>
              <a:spLocks noChangeArrowheads="1"/>
            </p:cNvSpPr>
            <p:nvPr userDrawn="1"/>
          </p:nvSpPr>
          <p:spPr bwMode="auto">
            <a:xfrm>
              <a:off x="6634866"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4" name="Oval 83"/>
            <p:cNvSpPr>
              <a:spLocks noChangeArrowheads="1"/>
            </p:cNvSpPr>
            <p:nvPr userDrawn="1"/>
          </p:nvSpPr>
          <p:spPr bwMode="auto">
            <a:xfrm>
              <a:off x="6719891" y="38291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5" name="Oval 84"/>
            <p:cNvSpPr>
              <a:spLocks noChangeArrowheads="1"/>
            </p:cNvSpPr>
            <p:nvPr userDrawn="1"/>
          </p:nvSpPr>
          <p:spPr bwMode="auto">
            <a:xfrm>
              <a:off x="6807453"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6" name="Oval 85"/>
            <p:cNvSpPr>
              <a:spLocks noChangeArrowheads="1"/>
            </p:cNvSpPr>
            <p:nvPr userDrawn="1"/>
          </p:nvSpPr>
          <p:spPr bwMode="auto">
            <a:xfrm>
              <a:off x="6892478"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7" name="Oval 86"/>
            <p:cNvSpPr>
              <a:spLocks noChangeArrowheads="1"/>
            </p:cNvSpPr>
            <p:nvPr userDrawn="1"/>
          </p:nvSpPr>
          <p:spPr bwMode="auto">
            <a:xfrm>
              <a:off x="6977502" y="38291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8" name="Oval 87"/>
            <p:cNvSpPr>
              <a:spLocks noChangeArrowheads="1"/>
            </p:cNvSpPr>
            <p:nvPr userDrawn="1"/>
          </p:nvSpPr>
          <p:spPr bwMode="auto">
            <a:xfrm>
              <a:off x="7063796"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9" name="Oval 88"/>
            <p:cNvSpPr>
              <a:spLocks noChangeArrowheads="1"/>
            </p:cNvSpPr>
            <p:nvPr userDrawn="1"/>
          </p:nvSpPr>
          <p:spPr bwMode="auto">
            <a:xfrm>
              <a:off x="7148820"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0" name="Oval 89"/>
            <p:cNvSpPr>
              <a:spLocks noChangeArrowheads="1"/>
            </p:cNvSpPr>
            <p:nvPr userDrawn="1"/>
          </p:nvSpPr>
          <p:spPr bwMode="auto">
            <a:xfrm>
              <a:off x="7233844" y="382915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1" name="Oval 90"/>
            <p:cNvSpPr>
              <a:spLocks noChangeArrowheads="1"/>
            </p:cNvSpPr>
            <p:nvPr userDrawn="1"/>
          </p:nvSpPr>
          <p:spPr bwMode="auto">
            <a:xfrm>
              <a:off x="7321407"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2" name="Oval 91"/>
            <p:cNvSpPr>
              <a:spLocks noChangeArrowheads="1"/>
            </p:cNvSpPr>
            <p:nvPr userDrawn="1"/>
          </p:nvSpPr>
          <p:spPr bwMode="auto">
            <a:xfrm>
              <a:off x="7406431"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3" name="Oval 100"/>
            <p:cNvSpPr>
              <a:spLocks noChangeArrowheads="1"/>
            </p:cNvSpPr>
            <p:nvPr userDrawn="1"/>
          </p:nvSpPr>
          <p:spPr bwMode="auto">
            <a:xfrm>
              <a:off x="6549842"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4" name="Oval 101"/>
            <p:cNvSpPr>
              <a:spLocks noChangeArrowheads="1"/>
            </p:cNvSpPr>
            <p:nvPr userDrawn="1"/>
          </p:nvSpPr>
          <p:spPr bwMode="auto">
            <a:xfrm>
              <a:off x="6634866"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5" name="Oval 102"/>
            <p:cNvSpPr>
              <a:spLocks noChangeArrowheads="1"/>
            </p:cNvSpPr>
            <p:nvPr userDrawn="1"/>
          </p:nvSpPr>
          <p:spPr bwMode="auto">
            <a:xfrm>
              <a:off x="6719891" y="39141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6" name="Oval 103"/>
            <p:cNvSpPr>
              <a:spLocks noChangeArrowheads="1"/>
            </p:cNvSpPr>
            <p:nvPr userDrawn="1"/>
          </p:nvSpPr>
          <p:spPr bwMode="auto">
            <a:xfrm>
              <a:off x="6807453"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7" name="Oval 104"/>
            <p:cNvSpPr>
              <a:spLocks noChangeArrowheads="1"/>
            </p:cNvSpPr>
            <p:nvPr userDrawn="1"/>
          </p:nvSpPr>
          <p:spPr bwMode="auto">
            <a:xfrm>
              <a:off x="6892478"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8" name="Oval 105"/>
            <p:cNvSpPr>
              <a:spLocks noChangeArrowheads="1"/>
            </p:cNvSpPr>
            <p:nvPr userDrawn="1"/>
          </p:nvSpPr>
          <p:spPr bwMode="auto">
            <a:xfrm>
              <a:off x="6977502" y="39141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9" name="Oval 106"/>
            <p:cNvSpPr>
              <a:spLocks noChangeArrowheads="1"/>
            </p:cNvSpPr>
            <p:nvPr userDrawn="1"/>
          </p:nvSpPr>
          <p:spPr bwMode="auto">
            <a:xfrm>
              <a:off x="7063796"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0" name="Oval 107"/>
            <p:cNvSpPr>
              <a:spLocks noChangeArrowheads="1"/>
            </p:cNvSpPr>
            <p:nvPr userDrawn="1"/>
          </p:nvSpPr>
          <p:spPr bwMode="auto">
            <a:xfrm>
              <a:off x="7148820"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1" name="Oval 108"/>
            <p:cNvSpPr>
              <a:spLocks noChangeArrowheads="1"/>
            </p:cNvSpPr>
            <p:nvPr userDrawn="1"/>
          </p:nvSpPr>
          <p:spPr bwMode="auto">
            <a:xfrm>
              <a:off x="7233844" y="391418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2" name="Oval 109"/>
            <p:cNvSpPr>
              <a:spLocks noChangeArrowheads="1"/>
            </p:cNvSpPr>
            <p:nvPr userDrawn="1"/>
          </p:nvSpPr>
          <p:spPr bwMode="auto">
            <a:xfrm>
              <a:off x="7321407"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3" name="Oval 110"/>
            <p:cNvSpPr>
              <a:spLocks noChangeArrowheads="1"/>
            </p:cNvSpPr>
            <p:nvPr userDrawn="1"/>
          </p:nvSpPr>
          <p:spPr bwMode="auto">
            <a:xfrm>
              <a:off x="7406431"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4" name="Oval 120"/>
            <p:cNvSpPr>
              <a:spLocks noChangeArrowheads="1"/>
            </p:cNvSpPr>
            <p:nvPr userDrawn="1"/>
          </p:nvSpPr>
          <p:spPr bwMode="auto">
            <a:xfrm>
              <a:off x="6549842"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5" name="Oval 121"/>
            <p:cNvSpPr>
              <a:spLocks noChangeArrowheads="1"/>
            </p:cNvSpPr>
            <p:nvPr userDrawn="1"/>
          </p:nvSpPr>
          <p:spPr bwMode="auto">
            <a:xfrm>
              <a:off x="6634866"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6" name="Oval 122"/>
            <p:cNvSpPr>
              <a:spLocks noChangeArrowheads="1"/>
            </p:cNvSpPr>
            <p:nvPr userDrawn="1"/>
          </p:nvSpPr>
          <p:spPr bwMode="auto">
            <a:xfrm>
              <a:off x="6719891" y="40017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7" name="Oval 123"/>
            <p:cNvSpPr>
              <a:spLocks noChangeArrowheads="1"/>
            </p:cNvSpPr>
            <p:nvPr userDrawn="1"/>
          </p:nvSpPr>
          <p:spPr bwMode="auto">
            <a:xfrm>
              <a:off x="6807453"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8" name="Oval 124"/>
            <p:cNvSpPr>
              <a:spLocks noChangeArrowheads="1"/>
            </p:cNvSpPr>
            <p:nvPr userDrawn="1"/>
          </p:nvSpPr>
          <p:spPr bwMode="auto">
            <a:xfrm>
              <a:off x="6892478"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9" name="Oval 125"/>
            <p:cNvSpPr>
              <a:spLocks noChangeArrowheads="1"/>
            </p:cNvSpPr>
            <p:nvPr userDrawn="1"/>
          </p:nvSpPr>
          <p:spPr bwMode="auto">
            <a:xfrm>
              <a:off x="6977502" y="40017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0" name="Oval 126"/>
            <p:cNvSpPr>
              <a:spLocks noChangeArrowheads="1"/>
            </p:cNvSpPr>
            <p:nvPr userDrawn="1"/>
          </p:nvSpPr>
          <p:spPr bwMode="auto">
            <a:xfrm>
              <a:off x="7063796"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1" name="Oval 127"/>
            <p:cNvSpPr>
              <a:spLocks noChangeArrowheads="1"/>
            </p:cNvSpPr>
            <p:nvPr userDrawn="1"/>
          </p:nvSpPr>
          <p:spPr bwMode="auto">
            <a:xfrm>
              <a:off x="7148820"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2" name="Oval 128"/>
            <p:cNvSpPr>
              <a:spLocks noChangeArrowheads="1"/>
            </p:cNvSpPr>
            <p:nvPr userDrawn="1"/>
          </p:nvSpPr>
          <p:spPr bwMode="auto">
            <a:xfrm>
              <a:off x="7233844" y="400174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3" name="Oval 129"/>
            <p:cNvSpPr>
              <a:spLocks noChangeArrowheads="1"/>
            </p:cNvSpPr>
            <p:nvPr userDrawn="1"/>
          </p:nvSpPr>
          <p:spPr bwMode="auto">
            <a:xfrm>
              <a:off x="7321407"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4" name="Oval 130"/>
            <p:cNvSpPr>
              <a:spLocks noChangeArrowheads="1"/>
            </p:cNvSpPr>
            <p:nvPr userDrawn="1"/>
          </p:nvSpPr>
          <p:spPr bwMode="auto">
            <a:xfrm>
              <a:off x="7406431"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5" name="Oval 57"/>
            <p:cNvSpPr>
              <a:spLocks noChangeArrowheads="1"/>
            </p:cNvSpPr>
            <p:nvPr userDrawn="1"/>
          </p:nvSpPr>
          <p:spPr bwMode="auto">
            <a:xfrm>
              <a:off x="7493812"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6" name="Oval 58"/>
            <p:cNvSpPr>
              <a:spLocks noChangeArrowheads="1"/>
            </p:cNvSpPr>
            <p:nvPr userDrawn="1"/>
          </p:nvSpPr>
          <p:spPr bwMode="auto">
            <a:xfrm>
              <a:off x="7663861" y="37395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7" name="Oval 59"/>
            <p:cNvSpPr>
              <a:spLocks noChangeArrowheads="1"/>
            </p:cNvSpPr>
            <p:nvPr userDrawn="1"/>
          </p:nvSpPr>
          <p:spPr bwMode="auto">
            <a:xfrm>
              <a:off x="7578836"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8" name="Oval 60"/>
            <p:cNvSpPr>
              <a:spLocks noChangeArrowheads="1"/>
            </p:cNvSpPr>
            <p:nvPr userDrawn="1"/>
          </p:nvSpPr>
          <p:spPr bwMode="auto">
            <a:xfrm>
              <a:off x="7751423"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9" name="Oval 61"/>
            <p:cNvSpPr>
              <a:spLocks noChangeArrowheads="1"/>
            </p:cNvSpPr>
            <p:nvPr userDrawn="1"/>
          </p:nvSpPr>
          <p:spPr bwMode="auto">
            <a:xfrm>
              <a:off x="7836448"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0" name="Oval 62"/>
            <p:cNvSpPr>
              <a:spLocks noChangeArrowheads="1"/>
            </p:cNvSpPr>
            <p:nvPr userDrawn="1"/>
          </p:nvSpPr>
          <p:spPr bwMode="auto">
            <a:xfrm>
              <a:off x="7921472" y="37395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1" name="Oval 63"/>
            <p:cNvSpPr>
              <a:spLocks noChangeArrowheads="1"/>
            </p:cNvSpPr>
            <p:nvPr userDrawn="1"/>
          </p:nvSpPr>
          <p:spPr bwMode="auto">
            <a:xfrm>
              <a:off x="8007766"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2" name="Oval 64"/>
            <p:cNvSpPr>
              <a:spLocks noChangeArrowheads="1"/>
            </p:cNvSpPr>
            <p:nvPr userDrawn="1"/>
          </p:nvSpPr>
          <p:spPr bwMode="auto">
            <a:xfrm>
              <a:off x="8092790"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3" name="Oval 65"/>
            <p:cNvSpPr>
              <a:spLocks noChangeArrowheads="1"/>
            </p:cNvSpPr>
            <p:nvPr userDrawn="1"/>
          </p:nvSpPr>
          <p:spPr bwMode="auto">
            <a:xfrm>
              <a:off x="8177814" y="373958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4" name="Oval 66"/>
            <p:cNvSpPr>
              <a:spLocks noChangeArrowheads="1"/>
            </p:cNvSpPr>
            <p:nvPr userDrawn="1"/>
          </p:nvSpPr>
          <p:spPr bwMode="auto">
            <a:xfrm>
              <a:off x="8265377"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5" name="Oval 67"/>
            <p:cNvSpPr>
              <a:spLocks noChangeArrowheads="1"/>
            </p:cNvSpPr>
            <p:nvPr userDrawn="1"/>
          </p:nvSpPr>
          <p:spPr bwMode="auto">
            <a:xfrm>
              <a:off x="8350401"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6" name="Oval 81"/>
            <p:cNvSpPr>
              <a:spLocks noChangeArrowheads="1"/>
            </p:cNvSpPr>
            <p:nvPr userDrawn="1"/>
          </p:nvSpPr>
          <p:spPr bwMode="auto">
            <a:xfrm>
              <a:off x="7493812"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7" name="Oval 82"/>
            <p:cNvSpPr>
              <a:spLocks noChangeArrowheads="1"/>
            </p:cNvSpPr>
            <p:nvPr userDrawn="1"/>
          </p:nvSpPr>
          <p:spPr bwMode="auto">
            <a:xfrm>
              <a:off x="7578836"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8" name="Oval 83"/>
            <p:cNvSpPr>
              <a:spLocks noChangeArrowheads="1"/>
            </p:cNvSpPr>
            <p:nvPr userDrawn="1"/>
          </p:nvSpPr>
          <p:spPr bwMode="auto">
            <a:xfrm>
              <a:off x="7663861" y="382460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9" name="Oval 84"/>
            <p:cNvSpPr>
              <a:spLocks noChangeArrowheads="1"/>
            </p:cNvSpPr>
            <p:nvPr userDrawn="1"/>
          </p:nvSpPr>
          <p:spPr bwMode="auto">
            <a:xfrm>
              <a:off x="7751423"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0" name="Oval 85"/>
            <p:cNvSpPr>
              <a:spLocks noChangeArrowheads="1"/>
            </p:cNvSpPr>
            <p:nvPr userDrawn="1"/>
          </p:nvSpPr>
          <p:spPr bwMode="auto">
            <a:xfrm>
              <a:off x="7836448"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1" name="Oval 86"/>
            <p:cNvSpPr>
              <a:spLocks noChangeArrowheads="1"/>
            </p:cNvSpPr>
            <p:nvPr userDrawn="1"/>
          </p:nvSpPr>
          <p:spPr bwMode="auto">
            <a:xfrm>
              <a:off x="7921472" y="382460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2" name="Oval 87"/>
            <p:cNvSpPr>
              <a:spLocks noChangeArrowheads="1"/>
            </p:cNvSpPr>
            <p:nvPr userDrawn="1"/>
          </p:nvSpPr>
          <p:spPr bwMode="auto">
            <a:xfrm>
              <a:off x="8007766"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3" name="Oval 88"/>
            <p:cNvSpPr>
              <a:spLocks noChangeArrowheads="1"/>
            </p:cNvSpPr>
            <p:nvPr userDrawn="1"/>
          </p:nvSpPr>
          <p:spPr bwMode="auto">
            <a:xfrm>
              <a:off x="8092790"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4" name="Oval 89"/>
            <p:cNvSpPr>
              <a:spLocks noChangeArrowheads="1"/>
            </p:cNvSpPr>
            <p:nvPr userDrawn="1"/>
          </p:nvSpPr>
          <p:spPr bwMode="auto">
            <a:xfrm>
              <a:off x="8177814" y="382460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5" name="Oval 90"/>
            <p:cNvSpPr>
              <a:spLocks noChangeArrowheads="1"/>
            </p:cNvSpPr>
            <p:nvPr userDrawn="1"/>
          </p:nvSpPr>
          <p:spPr bwMode="auto">
            <a:xfrm>
              <a:off x="8265377"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6" name="Oval 91"/>
            <p:cNvSpPr>
              <a:spLocks noChangeArrowheads="1"/>
            </p:cNvSpPr>
            <p:nvPr userDrawn="1"/>
          </p:nvSpPr>
          <p:spPr bwMode="auto">
            <a:xfrm>
              <a:off x="8350401"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7" name="Oval 100"/>
            <p:cNvSpPr>
              <a:spLocks noChangeArrowheads="1"/>
            </p:cNvSpPr>
            <p:nvPr userDrawn="1"/>
          </p:nvSpPr>
          <p:spPr bwMode="auto">
            <a:xfrm>
              <a:off x="7493812"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8" name="Oval 101"/>
            <p:cNvSpPr>
              <a:spLocks noChangeArrowheads="1"/>
            </p:cNvSpPr>
            <p:nvPr userDrawn="1"/>
          </p:nvSpPr>
          <p:spPr bwMode="auto">
            <a:xfrm>
              <a:off x="7578836"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9" name="Oval 102"/>
            <p:cNvSpPr>
              <a:spLocks noChangeArrowheads="1"/>
            </p:cNvSpPr>
            <p:nvPr userDrawn="1"/>
          </p:nvSpPr>
          <p:spPr bwMode="auto">
            <a:xfrm>
              <a:off x="7663861" y="390963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0" name="Oval 103"/>
            <p:cNvSpPr>
              <a:spLocks noChangeArrowheads="1"/>
            </p:cNvSpPr>
            <p:nvPr userDrawn="1"/>
          </p:nvSpPr>
          <p:spPr bwMode="auto">
            <a:xfrm>
              <a:off x="7751423"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1" name="Oval 104"/>
            <p:cNvSpPr>
              <a:spLocks noChangeArrowheads="1"/>
            </p:cNvSpPr>
            <p:nvPr userDrawn="1"/>
          </p:nvSpPr>
          <p:spPr bwMode="auto">
            <a:xfrm>
              <a:off x="7836448"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2" name="Oval 105"/>
            <p:cNvSpPr>
              <a:spLocks noChangeArrowheads="1"/>
            </p:cNvSpPr>
            <p:nvPr userDrawn="1"/>
          </p:nvSpPr>
          <p:spPr bwMode="auto">
            <a:xfrm>
              <a:off x="7921472" y="390963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3" name="Oval 106"/>
            <p:cNvSpPr>
              <a:spLocks noChangeArrowheads="1"/>
            </p:cNvSpPr>
            <p:nvPr userDrawn="1"/>
          </p:nvSpPr>
          <p:spPr bwMode="auto">
            <a:xfrm>
              <a:off x="8007766"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4" name="Oval 107"/>
            <p:cNvSpPr>
              <a:spLocks noChangeArrowheads="1"/>
            </p:cNvSpPr>
            <p:nvPr userDrawn="1"/>
          </p:nvSpPr>
          <p:spPr bwMode="auto">
            <a:xfrm>
              <a:off x="8092790"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5" name="Oval 108"/>
            <p:cNvSpPr>
              <a:spLocks noChangeArrowheads="1"/>
            </p:cNvSpPr>
            <p:nvPr userDrawn="1"/>
          </p:nvSpPr>
          <p:spPr bwMode="auto">
            <a:xfrm>
              <a:off x="8177814" y="390963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6" name="Oval 109"/>
            <p:cNvSpPr>
              <a:spLocks noChangeArrowheads="1"/>
            </p:cNvSpPr>
            <p:nvPr userDrawn="1"/>
          </p:nvSpPr>
          <p:spPr bwMode="auto">
            <a:xfrm>
              <a:off x="8265377"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7" name="Oval 110"/>
            <p:cNvSpPr>
              <a:spLocks noChangeArrowheads="1"/>
            </p:cNvSpPr>
            <p:nvPr userDrawn="1"/>
          </p:nvSpPr>
          <p:spPr bwMode="auto">
            <a:xfrm>
              <a:off x="8350401"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8" name="Oval 120"/>
            <p:cNvSpPr>
              <a:spLocks noChangeArrowheads="1"/>
            </p:cNvSpPr>
            <p:nvPr userDrawn="1"/>
          </p:nvSpPr>
          <p:spPr bwMode="auto">
            <a:xfrm>
              <a:off x="7493812"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9" name="Oval 121"/>
            <p:cNvSpPr>
              <a:spLocks noChangeArrowheads="1"/>
            </p:cNvSpPr>
            <p:nvPr userDrawn="1"/>
          </p:nvSpPr>
          <p:spPr bwMode="auto">
            <a:xfrm>
              <a:off x="7578836"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0" name="Oval 122"/>
            <p:cNvSpPr>
              <a:spLocks noChangeArrowheads="1"/>
            </p:cNvSpPr>
            <p:nvPr userDrawn="1"/>
          </p:nvSpPr>
          <p:spPr bwMode="auto">
            <a:xfrm>
              <a:off x="7663861" y="399719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1" name="Oval 123"/>
            <p:cNvSpPr>
              <a:spLocks noChangeArrowheads="1"/>
            </p:cNvSpPr>
            <p:nvPr userDrawn="1"/>
          </p:nvSpPr>
          <p:spPr bwMode="auto">
            <a:xfrm>
              <a:off x="7751423"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2" name="Oval 124"/>
            <p:cNvSpPr>
              <a:spLocks noChangeArrowheads="1"/>
            </p:cNvSpPr>
            <p:nvPr userDrawn="1"/>
          </p:nvSpPr>
          <p:spPr bwMode="auto">
            <a:xfrm>
              <a:off x="7836448"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3" name="Oval 125"/>
            <p:cNvSpPr>
              <a:spLocks noChangeArrowheads="1"/>
            </p:cNvSpPr>
            <p:nvPr userDrawn="1"/>
          </p:nvSpPr>
          <p:spPr bwMode="auto">
            <a:xfrm>
              <a:off x="7921472" y="399719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4" name="Oval 126"/>
            <p:cNvSpPr>
              <a:spLocks noChangeArrowheads="1"/>
            </p:cNvSpPr>
            <p:nvPr userDrawn="1"/>
          </p:nvSpPr>
          <p:spPr bwMode="auto">
            <a:xfrm>
              <a:off x="8007766"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5" name="Oval 127"/>
            <p:cNvSpPr>
              <a:spLocks noChangeArrowheads="1"/>
            </p:cNvSpPr>
            <p:nvPr userDrawn="1"/>
          </p:nvSpPr>
          <p:spPr bwMode="auto">
            <a:xfrm>
              <a:off x="8092790"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6" name="Oval 128"/>
            <p:cNvSpPr>
              <a:spLocks noChangeArrowheads="1"/>
            </p:cNvSpPr>
            <p:nvPr userDrawn="1"/>
          </p:nvSpPr>
          <p:spPr bwMode="auto">
            <a:xfrm>
              <a:off x="8177814" y="399719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7" name="Oval 129"/>
            <p:cNvSpPr>
              <a:spLocks noChangeArrowheads="1"/>
            </p:cNvSpPr>
            <p:nvPr userDrawn="1"/>
          </p:nvSpPr>
          <p:spPr bwMode="auto">
            <a:xfrm>
              <a:off x="8265377"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8" name="Oval 130"/>
            <p:cNvSpPr>
              <a:spLocks noChangeArrowheads="1"/>
            </p:cNvSpPr>
            <p:nvPr userDrawn="1"/>
          </p:nvSpPr>
          <p:spPr bwMode="auto">
            <a:xfrm>
              <a:off x="8350401"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9" name="Oval 57"/>
            <p:cNvSpPr>
              <a:spLocks noChangeArrowheads="1"/>
            </p:cNvSpPr>
            <p:nvPr userDrawn="1"/>
          </p:nvSpPr>
          <p:spPr bwMode="auto">
            <a:xfrm>
              <a:off x="8437782" y="37350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0" name="Oval 61"/>
            <p:cNvSpPr>
              <a:spLocks noChangeArrowheads="1"/>
            </p:cNvSpPr>
            <p:nvPr userDrawn="1"/>
          </p:nvSpPr>
          <p:spPr bwMode="auto">
            <a:xfrm>
              <a:off x="8780418" y="37350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1" name="Oval 62"/>
            <p:cNvSpPr>
              <a:spLocks noChangeArrowheads="1"/>
            </p:cNvSpPr>
            <p:nvPr userDrawn="1"/>
          </p:nvSpPr>
          <p:spPr bwMode="auto">
            <a:xfrm>
              <a:off x="8865442" y="373503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2" name="Oval 63"/>
            <p:cNvSpPr>
              <a:spLocks noChangeArrowheads="1"/>
            </p:cNvSpPr>
            <p:nvPr userDrawn="1"/>
          </p:nvSpPr>
          <p:spPr bwMode="auto">
            <a:xfrm>
              <a:off x="8951736" y="373503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3" name="Oval 64"/>
            <p:cNvSpPr>
              <a:spLocks noChangeArrowheads="1"/>
            </p:cNvSpPr>
            <p:nvPr userDrawn="1"/>
          </p:nvSpPr>
          <p:spPr bwMode="auto">
            <a:xfrm>
              <a:off x="9036760" y="373503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4" name="Oval 65"/>
            <p:cNvSpPr>
              <a:spLocks noChangeArrowheads="1"/>
            </p:cNvSpPr>
            <p:nvPr userDrawn="1"/>
          </p:nvSpPr>
          <p:spPr bwMode="auto">
            <a:xfrm>
              <a:off x="9121784" y="373503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5" name="Oval 81"/>
            <p:cNvSpPr>
              <a:spLocks noChangeArrowheads="1"/>
            </p:cNvSpPr>
            <p:nvPr userDrawn="1"/>
          </p:nvSpPr>
          <p:spPr bwMode="auto">
            <a:xfrm>
              <a:off x="8437782" y="382006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6" name="Oval 85"/>
            <p:cNvSpPr>
              <a:spLocks noChangeArrowheads="1"/>
            </p:cNvSpPr>
            <p:nvPr userDrawn="1"/>
          </p:nvSpPr>
          <p:spPr bwMode="auto">
            <a:xfrm>
              <a:off x="8780418" y="382006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7" name="Oval 86"/>
            <p:cNvSpPr>
              <a:spLocks noChangeArrowheads="1"/>
            </p:cNvSpPr>
            <p:nvPr userDrawn="1"/>
          </p:nvSpPr>
          <p:spPr bwMode="auto">
            <a:xfrm>
              <a:off x="8865442" y="382006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8" name="Oval 87"/>
            <p:cNvSpPr>
              <a:spLocks noChangeArrowheads="1"/>
            </p:cNvSpPr>
            <p:nvPr userDrawn="1"/>
          </p:nvSpPr>
          <p:spPr bwMode="auto">
            <a:xfrm>
              <a:off x="8951736" y="38200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9" name="Oval 88"/>
            <p:cNvSpPr>
              <a:spLocks noChangeArrowheads="1"/>
            </p:cNvSpPr>
            <p:nvPr userDrawn="1"/>
          </p:nvSpPr>
          <p:spPr bwMode="auto">
            <a:xfrm>
              <a:off x="9036760" y="38200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0" name="Oval 100"/>
            <p:cNvSpPr>
              <a:spLocks noChangeArrowheads="1"/>
            </p:cNvSpPr>
            <p:nvPr userDrawn="1"/>
          </p:nvSpPr>
          <p:spPr bwMode="auto">
            <a:xfrm>
              <a:off x="8437782" y="390508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1" name="Oval 106"/>
            <p:cNvSpPr>
              <a:spLocks noChangeArrowheads="1"/>
            </p:cNvSpPr>
            <p:nvPr userDrawn="1"/>
          </p:nvSpPr>
          <p:spPr bwMode="auto">
            <a:xfrm>
              <a:off x="8951736" y="390508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2" name="Oval 107"/>
            <p:cNvSpPr>
              <a:spLocks noChangeArrowheads="1"/>
            </p:cNvSpPr>
            <p:nvPr userDrawn="1"/>
          </p:nvSpPr>
          <p:spPr bwMode="auto">
            <a:xfrm>
              <a:off x="9036760" y="390508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3" name="Oval 120"/>
            <p:cNvSpPr>
              <a:spLocks noChangeArrowheads="1"/>
            </p:cNvSpPr>
            <p:nvPr userDrawn="1"/>
          </p:nvSpPr>
          <p:spPr bwMode="auto">
            <a:xfrm>
              <a:off x="8437782" y="399264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4" name="Oval 126"/>
            <p:cNvSpPr>
              <a:spLocks noChangeArrowheads="1"/>
            </p:cNvSpPr>
            <p:nvPr userDrawn="1"/>
          </p:nvSpPr>
          <p:spPr bwMode="auto">
            <a:xfrm>
              <a:off x="8951736" y="399264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5" name="Oval 127"/>
            <p:cNvSpPr>
              <a:spLocks noChangeArrowheads="1"/>
            </p:cNvSpPr>
            <p:nvPr userDrawn="1"/>
          </p:nvSpPr>
          <p:spPr bwMode="auto">
            <a:xfrm>
              <a:off x="9036760" y="399264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6" name="Oval 62"/>
            <p:cNvSpPr>
              <a:spLocks noChangeArrowheads="1"/>
            </p:cNvSpPr>
            <p:nvPr userDrawn="1"/>
          </p:nvSpPr>
          <p:spPr bwMode="auto">
            <a:xfrm>
              <a:off x="6033532" y="409834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7" name="Oval 63"/>
            <p:cNvSpPr>
              <a:spLocks noChangeArrowheads="1"/>
            </p:cNvSpPr>
            <p:nvPr userDrawn="1"/>
          </p:nvSpPr>
          <p:spPr bwMode="auto">
            <a:xfrm>
              <a:off x="6119826" y="409834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8" name="Oval 64"/>
            <p:cNvSpPr>
              <a:spLocks noChangeArrowheads="1"/>
            </p:cNvSpPr>
            <p:nvPr userDrawn="1"/>
          </p:nvSpPr>
          <p:spPr bwMode="auto">
            <a:xfrm>
              <a:off x="6204850" y="409834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9" name="Oval 65"/>
            <p:cNvSpPr>
              <a:spLocks noChangeArrowheads="1"/>
            </p:cNvSpPr>
            <p:nvPr userDrawn="1"/>
          </p:nvSpPr>
          <p:spPr bwMode="auto">
            <a:xfrm>
              <a:off x="6289874" y="409834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0" name="Oval 67"/>
            <p:cNvSpPr>
              <a:spLocks noChangeArrowheads="1"/>
            </p:cNvSpPr>
            <p:nvPr userDrawn="1"/>
          </p:nvSpPr>
          <p:spPr bwMode="auto">
            <a:xfrm>
              <a:off x="6462461" y="409834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1" name="Oval 88"/>
            <p:cNvSpPr>
              <a:spLocks noChangeArrowheads="1"/>
            </p:cNvSpPr>
            <p:nvPr userDrawn="1"/>
          </p:nvSpPr>
          <p:spPr bwMode="auto">
            <a:xfrm>
              <a:off x="6204850" y="41833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2" name="Oval 91"/>
            <p:cNvSpPr>
              <a:spLocks noChangeArrowheads="1"/>
            </p:cNvSpPr>
            <p:nvPr userDrawn="1"/>
          </p:nvSpPr>
          <p:spPr bwMode="auto">
            <a:xfrm>
              <a:off x="6462461" y="41833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3" name="Oval 110"/>
            <p:cNvSpPr>
              <a:spLocks noChangeArrowheads="1"/>
            </p:cNvSpPr>
            <p:nvPr userDrawn="1"/>
          </p:nvSpPr>
          <p:spPr bwMode="auto">
            <a:xfrm>
              <a:off x="6462461" y="426839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4" name="Oval 130"/>
            <p:cNvSpPr>
              <a:spLocks noChangeArrowheads="1"/>
            </p:cNvSpPr>
            <p:nvPr userDrawn="1"/>
          </p:nvSpPr>
          <p:spPr bwMode="auto">
            <a:xfrm>
              <a:off x="6462461" y="43559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5" name="Oval 57"/>
            <p:cNvSpPr>
              <a:spLocks noChangeArrowheads="1"/>
            </p:cNvSpPr>
            <p:nvPr userDrawn="1"/>
          </p:nvSpPr>
          <p:spPr bwMode="auto">
            <a:xfrm>
              <a:off x="6549842"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6" name="Oval 58"/>
            <p:cNvSpPr>
              <a:spLocks noChangeArrowheads="1"/>
            </p:cNvSpPr>
            <p:nvPr userDrawn="1"/>
          </p:nvSpPr>
          <p:spPr bwMode="auto">
            <a:xfrm>
              <a:off x="6719891" y="4093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7" name="Oval 59"/>
            <p:cNvSpPr>
              <a:spLocks noChangeArrowheads="1"/>
            </p:cNvSpPr>
            <p:nvPr userDrawn="1"/>
          </p:nvSpPr>
          <p:spPr bwMode="auto">
            <a:xfrm>
              <a:off x="6634866"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8" name="Oval 60"/>
            <p:cNvSpPr>
              <a:spLocks noChangeArrowheads="1"/>
            </p:cNvSpPr>
            <p:nvPr userDrawn="1"/>
          </p:nvSpPr>
          <p:spPr bwMode="auto">
            <a:xfrm>
              <a:off x="6807453"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9" name="Oval 61"/>
            <p:cNvSpPr>
              <a:spLocks noChangeArrowheads="1"/>
            </p:cNvSpPr>
            <p:nvPr userDrawn="1"/>
          </p:nvSpPr>
          <p:spPr bwMode="auto">
            <a:xfrm>
              <a:off x="6892478"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0" name="Oval 62"/>
            <p:cNvSpPr>
              <a:spLocks noChangeArrowheads="1"/>
            </p:cNvSpPr>
            <p:nvPr userDrawn="1"/>
          </p:nvSpPr>
          <p:spPr bwMode="auto">
            <a:xfrm>
              <a:off x="6977502" y="4093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1" name="Oval 63"/>
            <p:cNvSpPr>
              <a:spLocks noChangeArrowheads="1"/>
            </p:cNvSpPr>
            <p:nvPr userDrawn="1"/>
          </p:nvSpPr>
          <p:spPr bwMode="auto">
            <a:xfrm>
              <a:off x="7063796"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2" name="Oval 64"/>
            <p:cNvSpPr>
              <a:spLocks noChangeArrowheads="1"/>
            </p:cNvSpPr>
            <p:nvPr userDrawn="1"/>
          </p:nvSpPr>
          <p:spPr bwMode="auto">
            <a:xfrm>
              <a:off x="7148820"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3" name="Oval 65"/>
            <p:cNvSpPr>
              <a:spLocks noChangeArrowheads="1"/>
            </p:cNvSpPr>
            <p:nvPr userDrawn="1"/>
          </p:nvSpPr>
          <p:spPr bwMode="auto">
            <a:xfrm>
              <a:off x="7233844" y="409379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4" name="Oval 66"/>
            <p:cNvSpPr>
              <a:spLocks noChangeArrowheads="1"/>
            </p:cNvSpPr>
            <p:nvPr userDrawn="1"/>
          </p:nvSpPr>
          <p:spPr bwMode="auto">
            <a:xfrm>
              <a:off x="7321407"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5" name="Oval 67"/>
            <p:cNvSpPr>
              <a:spLocks noChangeArrowheads="1"/>
            </p:cNvSpPr>
            <p:nvPr userDrawn="1"/>
          </p:nvSpPr>
          <p:spPr bwMode="auto">
            <a:xfrm>
              <a:off x="7406431"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6" name="Oval 81"/>
            <p:cNvSpPr>
              <a:spLocks noChangeArrowheads="1"/>
            </p:cNvSpPr>
            <p:nvPr userDrawn="1"/>
          </p:nvSpPr>
          <p:spPr bwMode="auto">
            <a:xfrm>
              <a:off x="6549842"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7" name="Oval 82"/>
            <p:cNvSpPr>
              <a:spLocks noChangeArrowheads="1"/>
            </p:cNvSpPr>
            <p:nvPr userDrawn="1"/>
          </p:nvSpPr>
          <p:spPr bwMode="auto">
            <a:xfrm>
              <a:off x="6634866"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8" name="Oval 83"/>
            <p:cNvSpPr>
              <a:spLocks noChangeArrowheads="1"/>
            </p:cNvSpPr>
            <p:nvPr userDrawn="1"/>
          </p:nvSpPr>
          <p:spPr bwMode="auto">
            <a:xfrm>
              <a:off x="6719891" y="41788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9" name="Oval 84"/>
            <p:cNvSpPr>
              <a:spLocks noChangeArrowheads="1"/>
            </p:cNvSpPr>
            <p:nvPr userDrawn="1"/>
          </p:nvSpPr>
          <p:spPr bwMode="auto">
            <a:xfrm>
              <a:off x="6807453"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0" name="Oval 85"/>
            <p:cNvSpPr>
              <a:spLocks noChangeArrowheads="1"/>
            </p:cNvSpPr>
            <p:nvPr userDrawn="1"/>
          </p:nvSpPr>
          <p:spPr bwMode="auto">
            <a:xfrm>
              <a:off x="6892478"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1" name="Oval 86"/>
            <p:cNvSpPr>
              <a:spLocks noChangeArrowheads="1"/>
            </p:cNvSpPr>
            <p:nvPr userDrawn="1"/>
          </p:nvSpPr>
          <p:spPr bwMode="auto">
            <a:xfrm>
              <a:off x="6977502" y="41788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2" name="Oval 87"/>
            <p:cNvSpPr>
              <a:spLocks noChangeArrowheads="1"/>
            </p:cNvSpPr>
            <p:nvPr userDrawn="1"/>
          </p:nvSpPr>
          <p:spPr bwMode="auto">
            <a:xfrm>
              <a:off x="7063796"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3" name="Oval 88"/>
            <p:cNvSpPr>
              <a:spLocks noChangeArrowheads="1"/>
            </p:cNvSpPr>
            <p:nvPr userDrawn="1"/>
          </p:nvSpPr>
          <p:spPr bwMode="auto">
            <a:xfrm>
              <a:off x="7148820"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4" name="Oval 89"/>
            <p:cNvSpPr>
              <a:spLocks noChangeArrowheads="1"/>
            </p:cNvSpPr>
            <p:nvPr userDrawn="1"/>
          </p:nvSpPr>
          <p:spPr bwMode="auto">
            <a:xfrm>
              <a:off x="7233844" y="417881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5" name="Oval 90"/>
            <p:cNvSpPr>
              <a:spLocks noChangeArrowheads="1"/>
            </p:cNvSpPr>
            <p:nvPr userDrawn="1"/>
          </p:nvSpPr>
          <p:spPr bwMode="auto">
            <a:xfrm>
              <a:off x="7321407"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6" name="Oval 91"/>
            <p:cNvSpPr>
              <a:spLocks noChangeArrowheads="1"/>
            </p:cNvSpPr>
            <p:nvPr userDrawn="1"/>
          </p:nvSpPr>
          <p:spPr bwMode="auto">
            <a:xfrm>
              <a:off x="7406431"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7" name="Oval 100"/>
            <p:cNvSpPr>
              <a:spLocks noChangeArrowheads="1"/>
            </p:cNvSpPr>
            <p:nvPr userDrawn="1"/>
          </p:nvSpPr>
          <p:spPr bwMode="auto">
            <a:xfrm>
              <a:off x="6549842"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8" name="Oval 101"/>
            <p:cNvSpPr>
              <a:spLocks noChangeArrowheads="1"/>
            </p:cNvSpPr>
            <p:nvPr userDrawn="1"/>
          </p:nvSpPr>
          <p:spPr bwMode="auto">
            <a:xfrm>
              <a:off x="6634866"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9" name="Oval 102"/>
            <p:cNvSpPr>
              <a:spLocks noChangeArrowheads="1"/>
            </p:cNvSpPr>
            <p:nvPr userDrawn="1"/>
          </p:nvSpPr>
          <p:spPr bwMode="auto">
            <a:xfrm>
              <a:off x="6719891" y="426384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0" name="Oval 103"/>
            <p:cNvSpPr>
              <a:spLocks noChangeArrowheads="1"/>
            </p:cNvSpPr>
            <p:nvPr userDrawn="1"/>
          </p:nvSpPr>
          <p:spPr bwMode="auto">
            <a:xfrm>
              <a:off x="6807453"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1" name="Oval 104"/>
            <p:cNvSpPr>
              <a:spLocks noChangeArrowheads="1"/>
            </p:cNvSpPr>
            <p:nvPr userDrawn="1"/>
          </p:nvSpPr>
          <p:spPr bwMode="auto">
            <a:xfrm>
              <a:off x="6892478"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2" name="Oval 105"/>
            <p:cNvSpPr>
              <a:spLocks noChangeArrowheads="1"/>
            </p:cNvSpPr>
            <p:nvPr userDrawn="1"/>
          </p:nvSpPr>
          <p:spPr bwMode="auto">
            <a:xfrm>
              <a:off x="6977502" y="426384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3" name="Oval 106"/>
            <p:cNvSpPr>
              <a:spLocks noChangeArrowheads="1"/>
            </p:cNvSpPr>
            <p:nvPr userDrawn="1"/>
          </p:nvSpPr>
          <p:spPr bwMode="auto">
            <a:xfrm>
              <a:off x="7063796"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4" name="Oval 107"/>
            <p:cNvSpPr>
              <a:spLocks noChangeArrowheads="1"/>
            </p:cNvSpPr>
            <p:nvPr userDrawn="1"/>
          </p:nvSpPr>
          <p:spPr bwMode="auto">
            <a:xfrm>
              <a:off x="7148820"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5" name="Oval 108"/>
            <p:cNvSpPr>
              <a:spLocks noChangeArrowheads="1"/>
            </p:cNvSpPr>
            <p:nvPr userDrawn="1"/>
          </p:nvSpPr>
          <p:spPr bwMode="auto">
            <a:xfrm>
              <a:off x="7233844" y="426384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6" name="Oval 109"/>
            <p:cNvSpPr>
              <a:spLocks noChangeArrowheads="1"/>
            </p:cNvSpPr>
            <p:nvPr userDrawn="1"/>
          </p:nvSpPr>
          <p:spPr bwMode="auto">
            <a:xfrm>
              <a:off x="7321407"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7" name="Oval 110"/>
            <p:cNvSpPr>
              <a:spLocks noChangeArrowheads="1"/>
            </p:cNvSpPr>
            <p:nvPr userDrawn="1"/>
          </p:nvSpPr>
          <p:spPr bwMode="auto">
            <a:xfrm>
              <a:off x="7406431"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8" name="Oval 120"/>
            <p:cNvSpPr>
              <a:spLocks noChangeArrowheads="1"/>
            </p:cNvSpPr>
            <p:nvPr userDrawn="1"/>
          </p:nvSpPr>
          <p:spPr bwMode="auto">
            <a:xfrm>
              <a:off x="6549842"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9" name="Oval 121"/>
            <p:cNvSpPr>
              <a:spLocks noChangeArrowheads="1"/>
            </p:cNvSpPr>
            <p:nvPr userDrawn="1"/>
          </p:nvSpPr>
          <p:spPr bwMode="auto">
            <a:xfrm>
              <a:off x="6634866"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0" name="Oval 122"/>
            <p:cNvSpPr>
              <a:spLocks noChangeArrowheads="1"/>
            </p:cNvSpPr>
            <p:nvPr userDrawn="1"/>
          </p:nvSpPr>
          <p:spPr bwMode="auto">
            <a:xfrm>
              <a:off x="6719891" y="43514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1" name="Oval 123"/>
            <p:cNvSpPr>
              <a:spLocks noChangeArrowheads="1"/>
            </p:cNvSpPr>
            <p:nvPr userDrawn="1"/>
          </p:nvSpPr>
          <p:spPr bwMode="auto">
            <a:xfrm>
              <a:off x="6807453"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2" name="Oval 124"/>
            <p:cNvSpPr>
              <a:spLocks noChangeArrowheads="1"/>
            </p:cNvSpPr>
            <p:nvPr userDrawn="1"/>
          </p:nvSpPr>
          <p:spPr bwMode="auto">
            <a:xfrm>
              <a:off x="6892478"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3" name="Oval 125"/>
            <p:cNvSpPr>
              <a:spLocks noChangeArrowheads="1"/>
            </p:cNvSpPr>
            <p:nvPr userDrawn="1"/>
          </p:nvSpPr>
          <p:spPr bwMode="auto">
            <a:xfrm>
              <a:off x="6977502" y="43514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4" name="Oval 126"/>
            <p:cNvSpPr>
              <a:spLocks noChangeArrowheads="1"/>
            </p:cNvSpPr>
            <p:nvPr userDrawn="1"/>
          </p:nvSpPr>
          <p:spPr bwMode="auto">
            <a:xfrm>
              <a:off x="7063796"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5" name="Oval 127"/>
            <p:cNvSpPr>
              <a:spLocks noChangeArrowheads="1"/>
            </p:cNvSpPr>
            <p:nvPr userDrawn="1"/>
          </p:nvSpPr>
          <p:spPr bwMode="auto">
            <a:xfrm>
              <a:off x="7148820"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6" name="Oval 128"/>
            <p:cNvSpPr>
              <a:spLocks noChangeArrowheads="1"/>
            </p:cNvSpPr>
            <p:nvPr userDrawn="1"/>
          </p:nvSpPr>
          <p:spPr bwMode="auto">
            <a:xfrm>
              <a:off x="7233844" y="435140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7" name="Oval 129"/>
            <p:cNvSpPr>
              <a:spLocks noChangeArrowheads="1"/>
            </p:cNvSpPr>
            <p:nvPr userDrawn="1"/>
          </p:nvSpPr>
          <p:spPr bwMode="auto">
            <a:xfrm>
              <a:off x="7321407"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8" name="Oval 130"/>
            <p:cNvSpPr>
              <a:spLocks noChangeArrowheads="1"/>
            </p:cNvSpPr>
            <p:nvPr userDrawn="1"/>
          </p:nvSpPr>
          <p:spPr bwMode="auto">
            <a:xfrm>
              <a:off x="7406431"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9" name="Oval 57"/>
            <p:cNvSpPr>
              <a:spLocks noChangeArrowheads="1"/>
            </p:cNvSpPr>
            <p:nvPr userDrawn="1"/>
          </p:nvSpPr>
          <p:spPr bwMode="auto">
            <a:xfrm>
              <a:off x="7493812"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0" name="Oval 58"/>
            <p:cNvSpPr>
              <a:spLocks noChangeArrowheads="1"/>
            </p:cNvSpPr>
            <p:nvPr userDrawn="1"/>
          </p:nvSpPr>
          <p:spPr bwMode="auto">
            <a:xfrm>
              <a:off x="7663861" y="40892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1" name="Oval 59"/>
            <p:cNvSpPr>
              <a:spLocks noChangeArrowheads="1"/>
            </p:cNvSpPr>
            <p:nvPr userDrawn="1"/>
          </p:nvSpPr>
          <p:spPr bwMode="auto">
            <a:xfrm>
              <a:off x="7578836"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2" name="Oval 60"/>
            <p:cNvSpPr>
              <a:spLocks noChangeArrowheads="1"/>
            </p:cNvSpPr>
            <p:nvPr userDrawn="1"/>
          </p:nvSpPr>
          <p:spPr bwMode="auto">
            <a:xfrm>
              <a:off x="7751423"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3" name="Oval 61"/>
            <p:cNvSpPr>
              <a:spLocks noChangeArrowheads="1"/>
            </p:cNvSpPr>
            <p:nvPr userDrawn="1"/>
          </p:nvSpPr>
          <p:spPr bwMode="auto">
            <a:xfrm>
              <a:off x="7836448"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4" name="Oval 62"/>
            <p:cNvSpPr>
              <a:spLocks noChangeArrowheads="1"/>
            </p:cNvSpPr>
            <p:nvPr userDrawn="1"/>
          </p:nvSpPr>
          <p:spPr bwMode="auto">
            <a:xfrm>
              <a:off x="7921472" y="40892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5" name="Oval 63"/>
            <p:cNvSpPr>
              <a:spLocks noChangeArrowheads="1"/>
            </p:cNvSpPr>
            <p:nvPr userDrawn="1"/>
          </p:nvSpPr>
          <p:spPr bwMode="auto">
            <a:xfrm>
              <a:off x="8007766"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6" name="Oval 64"/>
            <p:cNvSpPr>
              <a:spLocks noChangeArrowheads="1"/>
            </p:cNvSpPr>
            <p:nvPr userDrawn="1"/>
          </p:nvSpPr>
          <p:spPr bwMode="auto">
            <a:xfrm>
              <a:off x="8092790"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7" name="Oval 65"/>
            <p:cNvSpPr>
              <a:spLocks noChangeArrowheads="1"/>
            </p:cNvSpPr>
            <p:nvPr userDrawn="1"/>
          </p:nvSpPr>
          <p:spPr bwMode="auto">
            <a:xfrm>
              <a:off x="8177814" y="408924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8" name="Oval 66"/>
            <p:cNvSpPr>
              <a:spLocks noChangeArrowheads="1"/>
            </p:cNvSpPr>
            <p:nvPr userDrawn="1"/>
          </p:nvSpPr>
          <p:spPr bwMode="auto">
            <a:xfrm>
              <a:off x="8265377"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9" name="Oval 67"/>
            <p:cNvSpPr>
              <a:spLocks noChangeArrowheads="1"/>
            </p:cNvSpPr>
            <p:nvPr userDrawn="1"/>
          </p:nvSpPr>
          <p:spPr bwMode="auto">
            <a:xfrm>
              <a:off x="8350401"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0" name="Oval 81"/>
            <p:cNvSpPr>
              <a:spLocks noChangeArrowheads="1"/>
            </p:cNvSpPr>
            <p:nvPr userDrawn="1"/>
          </p:nvSpPr>
          <p:spPr bwMode="auto">
            <a:xfrm>
              <a:off x="7493812"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1" name="Oval 82"/>
            <p:cNvSpPr>
              <a:spLocks noChangeArrowheads="1"/>
            </p:cNvSpPr>
            <p:nvPr userDrawn="1"/>
          </p:nvSpPr>
          <p:spPr bwMode="auto">
            <a:xfrm>
              <a:off x="7578836"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2" name="Oval 83"/>
            <p:cNvSpPr>
              <a:spLocks noChangeArrowheads="1"/>
            </p:cNvSpPr>
            <p:nvPr userDrawn="1"/>
          </p:nvSpPr>
          <p:spPr bwMode="auto">
            <a:xfrm>
              <a:off x="7663861" y="417426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3" name="Oval 84"/>
            <p:cNvSpPr>
              <a:spLocks noChangeArrowheads="1"/>
            </p:cNvSpPr>
            <p:nvPr userDrawn="1"/>
          </p:nvSpPr>
          <p:spPr bwMode="auto">
            <a:xfrm>
              <a:off x="7751423"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4" name="Oval 85"/>
            <p:cNvSpPr>
              <a:spLocks noChangeArrowheads="1"/>
            </p:cNvSpPr>
            <p:nvPr userDrawn="1"/>
          </p:nvSpPr>
          <p:spPr bwMode="auto">
            <a:xfrm>
              <a:off x="7836448"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5" name="Oval 86"/>
            <p:cNvSpPr>
              <a:spLocks noChangeArrowheads="1"/>
            </p:cNvSpPr>
            <p:nvPr userDrawn="1"/>
          </p:nvSpPr>
          <p:spPr bwMode="auto">
            <a:xfrm>
              <a:off x="7921472" y="417426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6" name="Oval 87"/>
            <p:cNvSpPr>
              <a:spLocks noChangeArrowheads="1"/>
            </p:cNvSpPr>
            <p:nvPr userDrawn="1"/>
          </p:nvSpPr>
          <p:spPr bwMode="auto">
            <a:xfrm>
              <a:off x="8007766" y="417426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7" name="Oval 88"/>
            <p:cNvSpPr>
              <a:spLocks noChangeArrowheads="1"/>
            </p:cNvSpPr>
            <p:nvPr userDrawn="1"/>
          </p:nvSpPr>
          <p:spPr bwMode="auto">
            <a:xfrm>
              <a:off x="8092790" y="417426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8" name="Oval 89"/>
            <p:cNvSpPr>
              <a:spLocks noChangeArrowheads="1"/>
            </p:cNvSpPr>
            <p:nvPr userDrawn="1"/>
          </p:nvSpPr>
          <p:spPr bwMode="auto">
            <a:xfrm>
              <a:off x="8177814" y="417426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9" name="Oval 100"/>
            <p:cNvSpPr>
              <a:spLocks noChangeArrowheads="1"/>
            </p:cNvSpPr>
            <p:nvPr userDrawn="1"/>
          </p:nvSpPr>
          <p:spPr bwMode="auto">
            <a:xfrm>
              <a:off x="7493812"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0" name="Oval 101"/>
            <p:cNvSpPr>
              <a:spLocks noChangeArrowheads="1"/>
            </p:cNvSpPr>
            <p:nvPr userDrawn="1"/>
          </p:nvSpPr>
          <p:spPr bwMode="auto">
            <a:xfrm>
              <a:off x="7578836"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1" name="Oval 102"/>
            <p:cNvSpPr>
              <a:spLocks noChangeArrowheads="1"/>
            </p:cNvSpPr>
            <p:nvPr userDrawn="1"/>
          </p:nvSpPr>
          <p:spPr bwMode="auto">
            <a:xfrm>
              <a:off x="7663861" y="425929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2" name="Oval 103"/>
            <p:cNvSpPr>
              <a:spLocks noChangeArrowheads="1"/>
            </p:cNvSpPr>
            <p:nvPr userDrawn="1"/>
          </p:nvSpPr>
          <p:spPr bwMode="auto">
            <a:xfrm>
              <a:off x="7751423"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3" name="Oval 104"/>
            <p:cNvSpPr>
              <a:spLocks noChangeArrowheads="1"/>
            </p:cNvSpPr>
            <p:nvPr userDrawn="1"/>
          </p:nvSpPr>
          <p:spPr bwMode="auto">
            <a:xfrm>
              <a:off x="7836448"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4" name="Oval 105"/>
            <p:cNvSpPr>
              <a:spLocks noChangeArrowheads="1"/>
            </p:cNvSpPr>
            <p:nvPr userDrawn="1"/>
          </p:nvSpPr>
          <p:spPr bwMode="auto">
            <a:xfrm>
              <a:off x="7921472" y="425929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5" name="Oval 106"/>
            <p:cNvSpPr>
              <a:spLocks noChangeArrowheads="1"/>
            </p:cNvSpPr>
            <p:nvPr userDrawn="1"/>
          </p:nvSpPr>
          <p:spPr bwMode="auto">
            <a:xfrm>
              <a:off x="8007766" y="425929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6" name="Oval 107"/>
            <p:cNvSpPr>
              <a:spLocks noChangeArrowheads="1"/>
            </p:cNvSpPr>
            <p:nvPr userDrawn="1"/>
          </p:nvSpPr>
          <p:spPr bwMode="auto">
            <a:xfrm>
              <a:off x="8092790" y="425929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7" name="Oval 108"/>
            <p:cNvSpPr>
              <a:spLocks noChangeArrowheads="1"/>
            </p:cNvSpPr>
            <p:nvPr userDrawn="1"/>
          </p:nvSpPr>
          <p:spPr bwMode="auto">
            <a:xfrm>
              <a:off x="8177814" y="425929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8" name="Oval 120"/>
            <p:cNvSpPr>
              <a:spLocks noChangeArrowheads="1"/>
            </p:cNvSpPr>
            <p:nvPr userDrawn="1"/>
          </p:nvSpPr>
          <p:spPr bwMode="auto">
            <a:xfrm>
              <a:off x="7493812"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9" name="Oval 121"/>
            <p:cNvSpPr>
              <a:spLocks noChangeArrowheads="1"/>
            </p:cNvSpPr>
            <p:nvPr userDrawn="1"/>
          </p:nvSpPr>
          <p:spPr bwMode="auto">
            <a:xfrm>
              <a:off x="7578836"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0" name="Oval 122"/>
            <p:cNvSpPr>
              <a:spLocks noChangeArrowheads="1"/>
            </p:cNvSpPr>
            <p:nvPr userDrawn="1"/>
          </p:nvSpPr>
          <p:spPr bwMode="auto">
            <a:xfrm>
              <a:off x="7663861" y="434685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1" name="Oval 123"/>
            <p:cNvSpPr>
              <a:spLocks noChangeArrowheads="1"/>
            </p:cNvSpPr>
            <p:nvPr userDrawn="1"/>
          </p:nvSpPr>
          <p:spPr bwMode="auto">
            <a:xfrm>
              <a:off x="7751423"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2" name="Oval 124"/>
            <p:cNvSpPr>
              <a:spLocks noChangeArrowheads="1"/>
            </p:cNvSpPr>
            <p:nvPr userDrawn="1"/>
          </p:nvSpPr>
          <p:spPr bwMode="auto">
            <a:xfrm>
              <a:off x="7836448"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3" name="Oval 125"/>
            <p:cNvSpPr>
              <a:spLocks noChangeArrowheads="1"/>
            </p:cNvSpPr>
            <p:nvPr userDrawn="1"/>
          </p:nvSpPr>
          <p:spPr bwMode="auto">
            <a:xfrm>
              <a:off x="7921472" y="434685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4" name="Oval 126"/>
            <p:cNvSpPr>
              <a:spLocks noChangeArrowheads="1"/>
            </p:cNvSpPr>
            <p:nvPr userDrawn="1"/>
          </p:nvSpPr>
          <p:spPr bwMode="auto">
            <a:xfrm>
              <a:off x="8007766" y="43468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5" name="Oval 127"/>
            <p:cNvSpPr>
              <a:spLocks noChangeArrowheads="1"/>
            </p:cNvSpPr>
            <p:nvPr userDrawn="1"/>
          </p:nvSpPr>
          <p:spPr bwMode="auto">
            <a:xfrm>
              <a:off x="8092790" y="43468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6" name="Oval 128"/>
            <p:cNvSpPr>
              <a:spLocks noChangeArrowheads="1"/>
            </p:cNvSpPr>
            <p:nvPr userDrawn="1"/>
          </p:nvSpPr>
          <p:spPr bwMode="auto">
            <a:xfrm>
              <a:off x="8177814" y="434685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7" name="Oval 57"/>
            <p:cNvSpPr>
              <a:spLocks noChangeArrowheads="1"/>
            </p:cNvSpPr>
            <p:nvPr userDrawn="1"/>
          </p:nvSpPr>
          <p:spPr bwMode="auto">
            <a:xfrm>
              <a:off x="8437782" y="40846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8" name="Oval 67"/>
            <p:cNvSpPr>
              <a:spLocks noChangeArrowheads="1"/>
            </p:cNvSpPr>
            <p:nvPr userDrawn="1"/>
          </p:nvSpPr>
          <p:spPr bwMode="auto">
            <a:xfrm>
              <a:off x="6462461" y="44395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9" name="Oval 91"/>
            <p:cNvSpPr>
              <a:spLocks noChangeArrowheads="1"/>
            </p:cNvSpPr>
            <p:nvPr userDrawn="1"/>
          </p:nvSpPr>
          <p:spPr bwMode="auto">
            <a:xfrm>
              <a:off x="6462461" y="452456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0" name="Oval 110"/>
            <p:cNvSpPr>
              <a:spLocks noChangeArrowheads="1"/>
            </p:cNvSpPr>
            <p:nvPr userDrawn="1"/>
          </p:nvSpPr>
          <p:spPr bwMode="auto">
            <a:xfrm>
              <a:off x="6462461" y="460958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1" name="Oval 130"/>
            <p:cNvSpPr>
              <a:spLocks noChangeArrowheads="1"/>
            </p:cNvSpPr>
            <p:nvPr userDrawn="1"/>
          </p:nvSpPr>
          <p:spPr bwMode="auto">
            <a:xfrm>
              <a:off x="6462461" y="469714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2" name="Oval 57"/>
            <p:cNvSpPr>
              <a:spLocks noChangeArrowheads="1"/>
            </p:cNvSpPr>
            <p:nvPr userDrawn="1"/>
          </p:nvSpPr>
          <p:spPr bwMode="auto">
            <a:xfrm>
              <a:off x="6549842"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3" name="Oval 58"/>
            <p:cNvSpPr>
              <a:spLocks noChangeArrowheads="1"/>
            </p:cNvSpPr>
            <p:nvPr userDrawn="1"/>
          </p:nvSpPr>
          <p:spPr bwMode="auto">
            <a:xfrm>
              <a:off x="6719891" y="443498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4" name="Oval 59"/>
            <p:cNvSpPr>
              <a:spLocks noChangeArrowheads="1"/>
            </p:cNvSpPr>
            <p:nvPr userDrawn="1"/>
          </p:nvSpPr>
          <p:spPr bwMode="auto">
            <a:xfrm>
              <a:off x="6634866"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5" name="Oval 60"/>
            <p:cNvSpPr>
              <a:spLocks noChangeArrowheads="1"/>
            </p:cNvSpPr>
            <p:nvPr userDrawn="1"/>
          </p:nvSpPr>
          <p:spPr bwMode="auto">
            <a:xfrm>
              <a:off x="6807453"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6" name="Oval 61"/>
            <p:cNvSpPr>
              <a:spLocks noChangeArrowheads="1"/>
            </p:cNvSpPr>
            <p:nvPr userDrawn="1"/>
          </p:nvSpPr>
          <p:spPr bwMode="auto">
            <a:xfrm>
              <a:off x="6892478"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7" name="Oval 62"/>
            <p:cNvSpPr>
              <a:spLocks noChangeArrowheads="1"/>
            </p:cNvSpPr>
            <p:nvPr userDrawn="1"/>
          </p:nvSpPr>
          <p:spPr bwMode="auto">
            <a:xfrm>
              <a:off x="6977502" y="443498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8" name="Oval 63"/>
            <p:cNvSpPr>
              <a:spLocks noChangeArrowheads="1"/>
            </p:cNvSpPr>
            <p:nvPr userDrawn="1"/>
          </p:nvSpPr>
          <p:spPr bwMode="auto">
            <a:xfrm>
              <a:off x="7063796"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9" name="Oval 64"/>
            <p:cNvSpPr>
              <a:spLocks noChangeArrowheads="1"/>
            </p:cNvSpPr>
            <p:nvPr userDrawn="1"/>
          </p:nvSpPr>
          <p:spPr bwMode="auto">
            <a:xfrm>
              <a:off x="7148820"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0" name="Oval 65"/>
            <p:cNvSpPr>
              <a:spLocks noChangeArrowheads="1"/>
            </p:cNvSpPr>
            <p:nvPr userDrawn="1"/>
          </p:nvSpPr>
          <p:spPr bwMode="auto">
            <a:xfrm>
              <a:off x="7233844" y="443498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1" name="Oval 66"/>
            <p:cNvSpPr>
              <a:spLocks noChangeArrowheads="1"/>
            </p:cNvSpPr>
            <p:nvPr userDrawn="1"/>
          </p:nvSpPr>
          <p:spPr bwMode="auto">
            <a:xfrm>
              <a:off x="7321407"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2" name="Oval 67"/>
            <p:cNvSpPr>
              <a:spLocks noChangeArrowheads="1"/>
            </p:cNvSpPr>
            <p:nvPr userDrawn="1"/>
          </p:nvSpPr>
          <p:spPr bwMode="auto">
            <a:xfrm>
              <a:off x="7406431"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3" name="Oval 81"/>
            <p:cNvSpPr>
              <a:spLocks noChangeArrowheads="1"/>
            </p:cNvSpPr>
            <p:nvPr userDrawn="1"/>
          </p:nvSpPr>
          <p:spPr bwMode="auto">
            <a:xfrm>
              <a:off x="6549842"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4" name="Oval 82"/>
            <p:cNvSpPr>
              <a:spLocks noChangeArrowheads="1"/>
            </p:cNvSpPr>
            <p:nvPr userDrawn="1"/>
          </p:nvSpPr>
          <p:spPr bwMode="auto">
            <a:xfrm>
              <a:off x="6634866"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5" name="Oval 83"/>
            <p:cNvSpPr>
              <a:spLocks noChangeArrowheads="1"/>
            </p:cNvSpPr>
            <p:nvPr userDrawn="1"/>
          </p:nvSpPr>
          <p:spPr bwMode="auto">
            <a:xfrm>
              <a:off x="6719891" y="452001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6" name="Oval 84"/>
            <p:cNvSpPr>
              <a:spLocks noChangeArrowheads="1"/>
            </p:cNvSpPr>
            <p:nvPr userDrawn="1"/>
          </p:nvSpPr>
          <p:spPr bwMode="auto">
            <a:xfrm>
              <a:off x="6807453"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7" name="Oval 85"/>
            <p:cNvSpPr>
              <a:spLocks noChangeArrowheads="1"/>
            </p:cNvSpPr>
            <p:nvPr userDrawn="1"/>
          </p:nvSpPr>
          <p:spPr bwMode="auto">
            <a:xfrm>
              <a:off x="6892478"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8" name="Oval 86"/>
            <p:cNvSpPr>
              <a:spLocks noChangeArrowheads="1"/>
            </p:cNvSpPr>
            <p:nvPr userDrawn="1"/>
          </p:nvSpPr>
          <p:spPr bwMode="auto">
            <a:xfrm>
              <a:off x="6977502" y="452001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9" name="Oval 87"/>
            <p:cNvSpPr>
              <a:spLocks noChangeArrowheads="1"/>
            </p:cNvSpPr>
            <p:nvPr userDrawn="1"/>
          </p:nvSpPr>
          <p:spPr bwMode="auto">
            <a:xfrm>
              <a:off x="7063796"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0" name="Oval 88"/>
            <p:cNvSpPr>
              <a:spLocks noChangeArrowheads="1"/>
            </p:cNvSpPr>
            <p:nvPr userDrawn="1"/>
          </p:nvSpPr>
          <p:spPr bwMode="auto">
            <a:xfrm>
              <a:off x="7148820"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1" name="Oval 89"/>
            <p:cNvSpPr>
              <a:spLocks noChangeArrowheads="1"/>
            </p:cNvSpPr>
            <p:nvPr userDrawn="1"/>
          </p:nvSpPr>
          <p:spPr bwMode="auto">
            <a:xfrm>
              <a:off x="7233844" y="452001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2" name="Oval 90"/>
            <p:cNvSpPr>
              <a:spLocks noChangeArrowheads="1"/>
            </p:cNvSpPr>
            <p:nvPr userDrawn="1"/>
          </p:nvSpPr>
          <p:spPr bwMode="auto">
            <a:xfrm>
              <a:off x="7321407"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3" name="Oval 91"/>
            <p:cNvSpPr>
              <a:spLocks noChangeArrowheads="1"/>
            </p:cNvSpPr>
            <p:nvPr userDrawn="1"/>
          </p:nvSpPr>
          <p:spPr bwMode="auto">
            <a:xfrm>
              <a:off x="7406431"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4" name="Oval 100"/>
            <p:cNvSpPr>
              <a:spLocks noChangeArrowheads="1"/>
            </p:cNvSpPr>
            <p:nvPr userDrawn="1"/>
          </p:nvSpPr>
          <p:spPr bwMode="auto">
            <a:xfrm>
              <a:off x="6549842"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5" name="Oval 101"/>
            <p:cNvSpPr>
              <a:spLocks noChangeArrowheads="1"/>
            </p:cNvSpPr>
            <p:nvPr userDrawn="1"/>
          </p:nvSpPr>
          <p:spPr bwMode="auto">
            <a:xfrm>
              <a:off x="6634866"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6" name="Oval 102"/>
            <p:cNvSpPr>
              <a:spLocks noChangeArrowheads="1"/>
            </p:cNvSpPr>
            <p:nvPr userDrawn="1"/>
          </p:nvSpPr>
          <p:spPr bwMode="auto">
            <a:xfrm>
              <a:off x="6719891" y="460503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7" name="Oval 103"/>
            <p:cNvSpPr>
              <a:spLocks noChangeArrowheads="1"/>
            </p:cNvSpPr>
            <p:nvPr userDrawn="1"/>
          </p:nvSpPr>
          <p:spPr bwMode="auto">
            <a:xfrm>
              <a:off x="6807453"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8" name="Oval 104"/>
            <p:cNvSpPr>
              <a:spLocks noChangeArrowheads="1"/>
            </p:cNvSpPr>
            <p:nvPr userDrawn="1"/>
          </p:nvSpPr>
          <p:spPr bwMode="auto">
            <a:xfrm>
              <a:off x="6892478"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9" name="Oval 105"/>
            <p:cNvSpPr>
              <a:spLocks noChangeArrowheads="1"/>
            </p:cNvSpPr>
            <p:nvPr userDrawn="1"/>
          </p:nvSpPr>
          <p:spPr bwMode="auto">
            <a:xfrm>
              <a:off x="6977502" y="460503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0" name="Oval 106"/>
            <p:cNvSpPr>
              <a:spLocks noChangeArrowheads="1"/>
            </p:cNvSpPr>
            <p:nvPr userDrawn="1"/>
          </p:nvSpPr>
          <p:spPr bwMode="auto">
            <a:xfrm>
              <a:off x="7063796"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1" name="Oval 107"/>
            <p:cNvSpPr>
              <a:spLocks noChangeArrowheads="1"/>
            </p:cNvSpPr>
            <p:nvPr userDrawn="1"/>
          </p:nvSpPr>
          <p:spPr bwMode="auto">
            <a:xfrm>
              <a:off x="7148820"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2" name="Oval 108"/>
            <p:cNvSpPr>
              <a:spLocks noChangeArrowheads="1"/>
            </p:cNvSpPr>
            <p:nvPr userDrawn="1"/>
          </p:nvSpPr>
          <p:spPr bwMode="auto">
            <a:xfrm>
              <a:off x="7233844" y="460503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3" name="Oval 109"/>
            <p:cNvSpPr>
              <a:spLocks noChangeArrowheads="1"/>
            </p:cNvSpPr>
            <p:nvPr userDrawn="1"/>
          </p:nvSpPr>
          <p:spPr bwMode="auto">
            <a:xfrm>
              <a:off x="7321407"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4" name="Oval 110"/>
            <p:cNvSpPr>
              <a:spLocks noChangeArrowheads="1"/>
            </p:cNvSpPr>
            <p:nvPr userDrawn="1"/>
          </p:nvSpPr>
          <p:spPr bwMode="auto">
            <a:xfrm>
              <a:off x="7406431"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5" name="Oval 120"/>
            <p:cNvSpPr>
              <a:spLocks noChangeArrowheads="1"/>
            </p:cNvSpPr>
            <p:nvPr userDrawn="1"/>
          </p:nvSpPr>
          <p:spPr bwMode="auto">
            <a:xfrm>
              <a:off x="6549842"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6" name="Oval 121"/>
            <p:cNvSpPr>
              <a:spLocks noChangeArrowheads="1"/>
            </p:cNvSpPr>
            <p:nvPr userDrawn="1"/>
          </p:nvSpPr>
          <p:spPr bwMode="auto">
            <a:xfrm>
              <a:off x="6634866"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7" name="Oval 122"/>
            <p:cNvSpPr>
              <a:spLocks noChangeArrowheads="1"/>
            </p:cNvSpPr>
            <p:nvPr userDrawn="1"/>
          </p:nvSpPr>
          <p:spPr bwMode="auto">
            <a:xfrm>
              <a:off x="6719891" y="46925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8" name="Oval 123"/>
            <p:cNvSpPr>
              <a:spLocks noChangeArrowheads="1"/>
            </p:cNvSpPr>
            <p:nvPr userDrawn="1"/>
          </p:nvSpPr>
          <p:spPr bwMode="auto">
            <a:xfrm>
              <a:off x="6807453"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9" name="Oval 124"/>
            <p:cNvSpPr>
              <a:spLocks noChangeArrowheads="1"/>
            </p:cNvSpPr>
            <p:nvPr userDrawn="1"/>
          </p:nvSpPr>
          <p:spPr bwMode="auto">
            <a:xfrm>
              <a:off x="6892478"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0" name="Oval 125"/>
            <p:cNvSpPr>
              <a:spLocks noChangeArrowheads="1"/>
            </p:cNvSpPr>
            <p:nvPr userDrawn="1"/>
          </p:nvSpPr>
          <p:spPr bwMode="auto">
            <a:xfrm>
              <a:off x="6977502" y="46925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1" name="Oval 126"/>
            <p:cNvSpPr>
              <a:spLocks noChangeArrowheads="1"/>
            </p:cNvSpPr>
            <p:nvPr userDrawn="1"/>
          </p:nvSpPr>
          <p:spPr bwMode="auto">
            <a:xfrm>
              <a:off x="7063796"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2" name="Oval 127"/>
            <p:cNvSpPr>
              <a:spLocks noChangeArrowheads="1"/>
            </p:cNvSpPr>
            <p:nvPr userDrawn="1"/>
          </p:nvSpPr>
          <p:spPr bwMode="auto">
            <a:xfrm>
              <a:off x="7148820"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3" name="Oval 128"/>
            <p:cNvSpPr>
              <a:spLocks noChangeArrowheads="1"/>
            </p:cNvSpPr>
            <p:nvPr userDrawn="1"/>
          </p:nvSpPr>
          <p:spPr bwMode="auto">
            <a:xfrm>
              <a:off x="7233844" y="469259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4" name="Oval 129"/>
            <p:cNvSpPr>
              <a:spLocks noChangeArrowheads="1"/>
            </p:cNvSpPr>
            <p:nvPr userDrawn="1"/>
          </p:nvSpPr>
          <p:spPr bwMode="auto">
            <a:xfrm>
              <a:off x="7321407"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5" name="Oval 130"/>
            <p:cNvSpPr>
              <a:spLocks noChangeArrowheads="1"/>
            </p:cNvSpPr>
            <p:nvPr userDrawn="1"/>
          </p:nvSpPr>
          <p:spPr bwMode="auto">
            <a:xfrm>
              <a:off x="7406431"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6" name="Oval 57"/>
            <p:cNvSpPr>
              <a:spLocks noChangeArrowheads="1"/>
            </p:cNvSpPr>
            <p:nvPr userDrawn="1"/>
          </p:nvSpPr>
          <p:spPr bwMode="auto">
            <a:xfrm>
              <a:off x="7493812"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7" name="Oval 58"/>
            <p:cNvSpPr>
              <a:spLocks noChangeArrowheads="1"/>
            </p:cNvSpPr>
            <p:nvPr userDrawn="1"/>
          </p:nvSpPr>
          <p:spPr bwMode="auto">
            <a:xfrm>
              <a:off x="7663861" y="443043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8" name="Oval 59"/>
            <p:cNvSpPr>
              <a:spLocks noChangeArrowheads="1"/>
            </p:cNvSpPr>
            <p:nvPr userDrawn="1"/>
          </p:nvSpPr>
          <p:spPr bwMode="auto">
            <a:xfrm>
              <a:off x="7578836"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9" name="Oval 60"/>
            <p:cNvSpPr>
              <a:spLocks noChangeArrowheads="1"/>
            </p:cNvSpPr>
            <p:nvPr userDrawn="1"/>
          </p:nvSpPr>
          <p:spPr bwMode="auto">
            <a:xfrm>
              <a:off x="7751423"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0" name="Oval 61"/>
            <p:cNvSpPr>
              <a:spLocks noChangeArrowheads="1"/>
            </p:cNvSpPr>
            <p:nvPr userDrawn="1"/>
          </p:nvSpPr>
          <p:spPr bwMode="auto">
            <a:xfrm>
              <a:off x="7836448"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1" name="Oval 62"/>
            <p:cNvSpPr>
              <a:spLocks noChangeArrowheads="1"/>
            </p:cNvSpPr>
            <p:nvPr userDrawn="1"/>
          </p:nvSpPr>
          <p:spPr bwMode="auto">
            <a:xfrm>
              <a:off x="7921472" y="443043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2" name="Oval 63"/>
            <p:cNvSpPr>
              <a:spLocks noChangeArrowheads="1"/>
            </p:cNvSpPr>
            <p:nvPr userDrawn="1"/>
          </p:nvSpPr>
          <p:spPr bwMode="auto">
            <a:xfrm>
              <a:off x="8007766" y="443043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3" name="Oval 81"/>
            <p:cNvSpPr>
              <a:spLocks noChangeArrowheads="1"/>
            </p:cNvSpPr>
            <p:nvPr userDrawn="1"/>
          </p:nvSpPr>
          <p:spPr bwMode="auto">
            <a:xfrm>
              <a:off x="7493812"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4" name="Oval 82"/>
            <p:cNvSpPr>
              <a:spLocks noChangeArrowheads="1"/>
            </p:cNvSpPr>
            <p:nvPr userDrawn="1"/>
          </p:nvSpPr>
          <p:spPr bwMode="auto">
            <a:xfrm>
              <a:off x="7578836"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5" name="Oval 83"/>
            <p:cNvSpPr>
              <a:spLocks noChangeArrowheads="1"/>
            </p:cNvSpPr>
            <p:nvPr userDrawn="1"/>
          </p:nvSpPr>
          <p:spPr bwMode="auto">
            <a:xfrm>
              <a:off x="7663861" y="451546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6" name="Oval 84"/>
            <p:cNvSpPr>
              <a:spLocks noChangeArrowheads="1"/>
            </p:cNvSpPr>
            <p:nvPr userDrawn="1"/>
          </p:nvSpPr>
          <p:spPr bwMode="auto">
            <a:xfrm>
              <a:off x="7751423"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7" name="Oval 85"/>
            <p:cNvSpPr>
              <a:spLocks noChangeArrowheads="1"/>
            </p:cNvSpPr>
            <p:nvPr userDrawn="1"/>
          </p:nvSpPr>
          <p:spPr bwMode="auto">
            <a:xfrm>
              <a:off x="7836448"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8" name="Oval 86"/>
            <p:cNvSpPr>
              <a:spLocks noChangeArrowheads="1"/>
            </p:cNvSpPr>
            <p:nvPr userDrawn="1"/>
          </p:nvSpPr>
          <p:spPr bwMode="auto">
            <a:xfrm>
              <a:off x="7921472" y="451546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9" name="Oval 100"/>
            <p:cNvSpPr>
              <a:spLocks noChangeArrowheads="1"/>
            </p:cNvSpPr>
            <p:nvPr userDrawn="1"/>
          </p:nvSpPr>
          <p:spPr bwMode="auto">
            <a:xfrm>
              <a:off x="7493812"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0" name="Oval 101"/>
            <p:cNvSpPr>
              <a:spLocks noChangeArrowheads="1"/>
            </p:cNvSpPr>
            <p:nvPr userDrawn="1"/>
          </p:nvSpPr>
          <p:spPr bwMode="auto">
            <a:xfrm>
              <a:off x="7578836"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1" name="Oval 102"/>
            <p:cNvSpPr>
              <a:spLocks noChangeArrowheads="1"/>
            </p:cNvSpPr>
            <p:nvPr userDrawn="1"/>
          </p:nvSpPr>
          <p:spPr bwMode="auto">
            <a:xfrm>
              <a:off x="7663861" y="460048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2" name="Oval 103"/>
            <p:cNvSpPr>
              <a:spLocks noChangeArrowheads="1"/>
            </p:cNvSpPr>
            <p:nvPr userDrawn="1"/>
          </p:nvSpPr>
          <p:spPr bwMode="auto">
            <a:xfrm>
              <a:off x="7751423"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3" name="Oval 104"/>
            <p:cNvSpPr>
              <a:spLocks noChangeArrowheads="1"/>
            </p:cNvSpPr>
            <p:nvPr userDrawn="1"/>
          </p:nvSpPr>
          <p:spPr bwMode="auto">
            <a:xfrm>
              <a:off x="7836448"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4" name="Oval 120"/>
            <p:cNvSpPr>
              <a:spLocks noChangeArrowheads="1"/>
            </p:cNvSpPr>
            <p:nvPr userDrawn="1"/>
          </p:nvSpPr>
          <p:spPr bwMode="auto">
            <a:xfrm>
              <a:off x="7493812" y="46880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5" name="Oval 121"/>
            <p:cNvSpPr>
              <a:spLocks noChangeArrowheads="1"/>
            </p:cNvSpPr>
            <p:nvPr userDrawn="1"/>
          </p:nvSpPr>
          <p:spPr bwMode="auto">
            <a:xfrm>
              <a:off x="7578836" y="46880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6" name="Oval 122"/>
            <p:cNvSpPr>
              <a:spLocks noChangeArrowheads="1"/>
            </p:cNvSpPr>
            <p:nvPr userDrawn="1"/>
          </p:nvSpPr>
          <p:spPr bwMode="auto">
            <a:xfrm>
              <a:off x="7663861" y="468804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7" name="Oval 123"/>
            <p:cNvSpPr>
              <a:spLocks noChangeArrowheads="1"/>
            </p:cNvSpPr>
            <p:nvPr userDrawn="1"/>
          </p:nvSpPr>
          <p:spPr bwMode="auto">
            <a:xfrm>
              <a:off x="7751423" y="46880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8" name="Oval 67"/>
            <p:cNvSpPr>
              <a:spLocks noChangeArrowheads="1"/>
            </p:cNvSpPr>
            <p:nvPr userDrawn="1"/>
          </p:nvSpPr>
          <p:spPr bwMode="auto">
            <a:xfrm>
              <a:off x="6462461" y="47875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9" name="Oval 91"/>
            <p:cNvSpPr>
              <a:spLocks noChangeArrowheads="1"/>
            </p:cNvSpPr>
            <p:nvPr userDrawn="1"/>
          </p:nvSpPr>
          <p:spPr bwMode="auto">
            <a:xfrm>
              <a:off x="6462461" y="48725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0" name="Oval 110"/>
            <p:cNvSpPr>
              <a:spLocks noChangeArrowheads="1"/>
            </p:cNvSpPr>
            <p:nvPr userDrawn="1"/>
          </p:nvSpPr>
          <p:spPr bwMode="auto">
            <a:xfrm>
              <a:off x="6462461" y="495760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1" name="Oval 57"/>
            <p:cNvSpPr>
              <a:spLocks noChangeArrowheads="1"/>
            </p:cNvSpPr>
            <p:nvPr userDrawn="1"/>
          </p:nvSpPr>
          <p:spPr bwMode="auto">
            <a:xfrm>
              <a:off x="6549842"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2" name="Oval 58"/>
            <p:cNvSpPr>
              <a:spLocks noChangeArrowheads="1"/>
            </p:cNvSpPr>
            <p:nvPr userDrawn="1"/>
          </p:nvSpPr>
          <p:spPr bwMode="auto">
            <a:xfrm>
              <a:off x="6719891" y="47830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3" name="Oval 59"/>
            <p:cNvSpPr>
              <a:spLocks noChangeArrowheads="1"/>
            </p:cNvSpPr>
            <p:nvPr userDrawn="1"/>
          </p:nvSpPr>
          <p:spPr bwMode="auto">
            <a:xfrm>
              <a:off x="6634866"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4" name="Oval 60"/>
            <p:cNvSpPr>
              <a:spLocks noChangeArrowheads="1"/>
            </p:cNvSpPr>
            <p:nvPr userDrawn="1"/>
          </p:nvSpPr>
          <p:spPr bwMode="auto">
            <a:xfrm>
              <a:off x="6807453"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5" name="Oval 61"/>
            <p:cNvSpPr>
              <a:spLocks noChangeArrowheads="1"/>
            </p:cNvSpPr>
            <p:nvPr userDrawn="1"/>
          </p:nvSpPr>
          <p:spPr bwMode="auto">
            <a:xfrm>
              <a:off x="6892478"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6" name="Oval 62"/>
            <p:cNvSpPr>
              <a:spLocks noChangeArrowheads="1"/>
            </p:cNvSpPr>
            <p:nvPr userDrawn="1"/>
          </p:nvSpPr>
          <p:spPr bwMode="auto">
            <a:xfrm>
              <a:off x="6977502" y="47830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7" name="Oval 63"/>
            <p:cNvSpPr>
              <a:spLocks noChangeArrowheads="1"/>
            </p:cNvSpPr>
            <p:nvPr userDrawn="1"/>
          </p:nvSpPr>
          <p:spPr bwMode="auto">
            <a:xfrm>
              <a:off x="7063796"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8" name="Oval 64"/>
            <p:cNvSpPr>
              <a:spLocks noChangeArrowheads="1"/>
            </p:cNvSpPr>
            <p:nvPr userDrawn="1"/>
          </p:nvSpPr>
          <p:spPr bwMode="auto">
            <a:xfrm>
              <a:off x="7148820"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9" name="Oval 65"/>
            <p:cNvSpPr>
              <a:spLocks noChangeArrowheads="1"/>
            </p:cNvSpPr>
            <p:nvPr userDrawn="1"/>
          </p:nvSpPr>
          <p:spPr bwMode="auto">
            <a:xfrm>
              <a:off x="7233844" y="478300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0" name="Oval 66"/>
            <p:cNvSpPr>
              <a:spLocks noChangeArrowheads="1"/>
            </p:cNvSpPr>
            <p:nvPr userDrawn="1"/>
          </p:nvSpPr>
          <p:spPr bwMode="auto">
            <a:xfrm>
              <a:off x="7321407"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1" name="Oval 67"/>
            <p:cNvSpPr>
              <a:spLocks noChangeArrowheads="1"/>
            </p:cNvSpPr>
            <p:nvPr userDrawn="1"/>
          </p:nvSpPr>
          <p:spPr bwMode="auto">
            <a:xfrm>
              <a:off x="7406431"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2" name="Oval 81"/>
            <p:cNvSpPr>
              <a:spLocks noChangeArrowheads="1"/>
            </p:cNvSpPr>
            <p:nvPr userDrawn="1"/>
          </p:nvSpPr>
          <p:spPr bwMode="auto">
            <a:xfrm>
              <a:off x="6549842"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3" name="Oval 82"/>
            <p:cNvSpPr>
              <a:spLocks noChangeArrowheads="1"/>
            </p:cNvSpPr>
            <p:nvPr userDrawn="1"/>
          </p:nvSpPr>
          <p:spPr bwMode="auto">
            <a:xfrm>
              <a:off x="6634866"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4" name="Oval 83"/>
            <p:cNvSpPr>
              <a:spLocks noChangeArrowheads="1"/>
            </p:cNvSpPr>
            <p:nvPr userDrawn="1"/>
          </p:nvSpPr>
          <p:spPr bwMode="auto">
            <a:xfrm>
              <a:off x="6719891" y="48680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5" name="Oval 84"/>
            <p:cNvSpPr>
              <a:spLocks noChangeArrowheads="1"/>
            </p:cNvSpPr>
            <p:nvPr userDrawn="1"/>
          </p:nvSpPr>
          <p:spPr bwMode="auto">
            <a:xfrm>
              <a:off x="6807453"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6" name="Oval 85"/>
            <p:cNvSpPr>
              <a:spLocks noChangeArrowheads="1"/>
            </p:cNvSpPr>
            <p:nvPr userDrawn="1"/>
          </p:nvSpPr>
          <p:spPr bwMode="auto">
            <a:xfrm>
              <a:off x="6892478"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7" name="Oval 86"/>
            <p:cNvSpPr>
              <a:spLocks noChangeArrowheads="1"/>
            </p:cNvSpPr>
            <p:nvPr userDrawn="1"/>
          </p:nvSpPr>
          <p:spPr bwMode="auto">
            <a:xfrm>
              <a:off x="6977502" y="48680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8" name="Oval 87"/>
            <p:cNvSpPr>
              <a:spLocks noChangeArrowheads="1"/>
            </p:cNvSpPr>
            <p:nvPr userDrawn="1"/>
          </p:nvSpPr>
          <p:spPr bwMode="auto">
            <a:xfrm>
              <a:off x="7063796"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9" name="Oval 88"/>
            <p:cNvSpPr>
              <a:spLocks noChangeArrowheads="1"/>
            </p:cNvSpPr>
            <p:nvPr userDrawn="1"/>
          </p:nvSpPr>
          <p:spPr bwMode="auto">
            <a:xfrm>
              <a:off x="7148820"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0" name="Oval 89"/>
            <p:cNvSpPr>
              <a:spLocks noChangeArrowheads="1"/>
            </p:cNvSpPr>
            <p:nvPr userDrawn="1"/>
          </p:nvSpPr>
          <p:spPr bwMode="auto">
            <a:xfrm>
              <a:off x="7233844" y="486803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1" name="Oval 90"/>
            <p:cNvSpPr>
              <a:spLocks noChangeArrowheads="1"/>
            </p:cNvSpPr>
            <p:nvPr userDrawn="1"/>
          </p:nvSpPr>
          <p:spPr bwMode="auto">
            <a:xfrm>
              <a:off x="7321407"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2" name="Oval 91"/>
            <p:cNvSpPr>
              <a:spLocks noChangeArrowheads="1"/>
            </p:cNvSpPr>
            <p:nvPr userDrawn="1"/>
          </p:nvSpPr>
          <p:spPr bwMode="auto">
            <a:xfrm>
              <a:off x="7406431"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3" name="Oval 100"/>
            <p:cNvSpPr>
              <a:spLocks noChangeArrowheads="1"/>
            </p:cNvSpPr>
            <p:nvPr userDrawn="1"/>
          </p:nvSpPr>
          <p:spPr bwMode="auto">
            <a:xfrm>
              <a:off x="6549842"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4" name="Oval 101"/>
            <p:cNvSpPr>
              <a:spLocks noChangeArrowheads="1"/>
            </p:cNvSpPr>
            <p:nvPr userDrawn="1"/>
          </p:nvSpPr>
          <p:spPr bwMode="auto">
            <a:xfrm>
              <a:off x="6634866"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5" name="Oval 102"/>
            <p:cNvSpPr>
              <a:spLocks noChangeArrowheads="1"/>
            </p:cNvSpPr>
            <p:nvPr userDrawn="1"/>
          </p:nvSpPr>
          <p:spPr bwMode="auto">
            <a:xfrm>
              <a:off x="6719891" y="49530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6" name="Oval 103"/>
            <p:cNvSpPr>
              <a:spLocks noChangeArrowheads="1"/>
            </p:cNvSpPr>
            <p:nvPr userDrawn="1"/>
          </p:nvSpPr>
          <p:spPr bwMode="auto">
            <a:xfrm>
              <a:off x="6807453"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7" name="Oval 104"/>
            <p:cNvSpPr>
              <a:spLocks noChangeArrowheads="1"/>
            </p:cNvSpPr>
            <p:nvPr userDrawn="1"/>
          </p:nvSpPr>
          <p:spPr bwMode="auto">
            <a:xfrm>
              <a:off x="6892478"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8" name="Oval 105"/>
            <p:cNvSpPr>
              <a:spLocks noChangeArrowheads="1"/>
            </p:cNvSpPr>
            <p:nvPr userDrawn="1"/>
          </p:nvSpPr>
          <p:spPr bwMode="auto">
            <a:xfrm>
              <a:off x="6977502" y="49530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9" name="Oval 106"/>
            <p:cNvSpPr>
              <a:spLocks noChangeArrowheads="1"/>
            </p:cNvSpPr>
            <p:nvPr userDrawn="1"/>
          </p:nvSpPr>
          <p:spPr bwMode="auto">
            <a:xfrm>
              <a:off x="7063796"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0" name="Oval 107"/>
            <p:cNvSpPr>
              <a:spLocks noChangeArrowheads="1"/>
            </p:cNvSpPr>
            <p:nvPr userDrawn="1"/>
          </p:nvSpPr>
          <p:spPr bwMode="auto">
            <a:xfrm>
              <a:off x="7148820"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1" name="Oval 108"/>
            <p:cNvSpPr>
              <a:spLocks noChangeArrowheads="1"/>
            </p:cNvSpPr>
            <p:nvPr userDrawn="1"/>
          </p:nvSpPr>
          <p:spPr bwMode="auto">
            <a:xfrm>
              <a:off x="7233844" y="495305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2" name="Oval 109"/>
            <p:cNvSpPr>
              <a:spLocks noChangeArrowheads="1"/>
            </p:cNvSpPr>
            <p:nvPr userDrawn="1"/>
          </p:nvSpPr>
          <p:spPr bwMode="auto">
            <a:xfrm>
              <a:off x="7321407"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3" name="Oval 110"/>
            <p:cNvSpPr>
              <a:spLocks noChangeArrowheads="1"/>
            </p:cNvSpPr>
            <p:nvPr userDrawn="1"/>
          </p:nvSpPr>
          <p:spPr bwMode="auto">
            <a:xfrm>
              <a:off x="7406431"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4" name="Oval 120"/>
            <p:cNvSpPr>
              <a:spLocks noChangeArrowheads="1"/>
            </p:cNvSpPr>
            <p:nvPr userDrawn="1"/>
          </p:nvSpPr>
          <p:spPr bwMode="auto">
            <a:xfrm>
              <a:off x="6549842"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5" name="Oval 121"/>
            <p:cNvSpPr>
              <a:spLocks noChangeArrowheads="1"/>
            </p:cNvSpPr>
            <p:nvPr userDrawn="1"/>
          </p:nvSpPr>
          <p:spPr bwMode="auto">
            <a:xfrm>
              <a:off x="6634866"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6" name="Oval 122"/>
            <p:cNvSpPr>
              <a:spLocks noChangeArrowheads="1"/>
            </p:cNvSpPr>
            <p:nvPr userDrawn="1"/>
          </p:nvSpPr>
          <p:spPr bwMode="auto">
            <a:xfrm>
              <a:off x="6719891" y="50406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7" name="Oval 123"/>
            <p:cNvSpPr>
              <a:spLocks noChangeArrowheads="1"/>
            </p:cNvSpPr>
            <p:nvPr userDrawn="1"/>
          </p:nvSpPr>
          <p:spPr bwMode="auto">
            <a:xfrm>
              <a:off x="6807453"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8" name="Oval 124"/>
            <p:cNvSpPr>
              <a:spLocks noChangeArrowheads="1"/>
            </p:cNvSpPr>
            <p:nvPr userDrawn="1"/>
          </p:nvSpPr>
          <p:spPr bwMode="auto">
            <a:xfrm>
              <a:off x="6892478"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9" name="Oval 125"/>
            <p:cNvSpPr>
              <a:spLocks noChangeArrowheads="1"/>
            </p:cNvSpPr>
            <p:nvPr userDrawn="1"/>
          </p:nvSpPr>
          <p:spPr bwMode="auto">
            <a:xfrm>
              <a:off x="6977502" y="50406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0" name="Oval 126"/>
            <p:cNvSpPr>
              <a:spLocks noChangeArrowheads="1"/>
            </p:cNvSpPr>
            <p:nvPr userDrawn="1"/>
          </p:nvSpPr>
          <p:spPr bwMode="auto">
            <a:xfrm>
              <a:off x="7063796"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1" name="Oval 127"/>
            <p:cNvSpPr>
              <a:spLocks noChangeArrowheads="1"/>
            </p:cNvSpPr>
            <p:nvPr userDrawn="1"/>
          </p:nvSpPr>
          <p:spPr bwMode="auto">
            <a:xfrm>
              <a:off x="7148820"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2" name="Oval 128"/>
            <p:cNvSpPr>
              <a:spLocks noChangeArrowheads="1"/>
            </p:cNvSpPr>
            <p:nvPr userDrawn="1"/>
          </p:nvSpPr>
          <p:spPr bwMode="auto">
            <a:xfrm>
              <a:off x="7233844" y="50406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3" name="Oval 129"/>
            <p:cNvSpPr>
              <a:spLocks noChangeArrowheads="1"/>
            </p:cNvSpPr>
            <p:nvPr userDrawn="1"/>
          </p:nvSpPr>
          <p:spPr bwMode="auto">
            <a:xfrm>
              <a:off x="7321407"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4" name="Oval 130"/>
            <p:cNvSpPr>
              <a:spLocks noChangeArrowheads="1"/>
            </p:cNvSpPr>
            <p:nvPr userDrawn="1"/>
          </p:nvSpPr>
          <p:spPr bwMode="auto">
            <a:xfrm>
              <a:off x="7406431"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5" name="Oval 57"/>
            <p:cNvSpPr>
              <a:spLocks noChangeArrowheads="1"/>
            </p:cNvSpPr>
            <p:nvPr userDrawn="1"/>
          </p:nvSpPr>
          <p:spPr bwMode="auto">
            <a:xfrm>
              <a:off x="7493812" y="47784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6" name="Oval 58"/>
            <p:cNvSpPr>
              <a:spLocks noChangeArrowheads="1"/>
            </p:cNvSpPr>
            <p:nvPr userDrawn="1"/>
          </p:nvSpPr>
          <p:spPr bwMode="auto">
            <a:xfrm>
              <a:off x="7663861" y="47784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7" name="Oval 59"/>
            <p:cNvSpPr>
              <a:spLocks noChangeArrowheads="1"/>
            </p:cNvSpPr>
            <p:nvPr userDrawn="1"/>
          </p:nvSpPr>
          <p:spPr bwMode="auto">
            <a:xfrm>
              <a:off x="7578836" y="47784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8" name="Oval 81"/>
            <p:cNvSpPr>
              <a:spLocks noChangeArrowheads="1"/>
            </p:cNvSpPr>
            <p:nvPr userDrawn="1"/>
          </p:nvSpPr>
          <p:spPr bwMode="auto">
            <a:xfrm>
              <a:off x="7493812" y="48634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9" name="Oval 82"/>
            <p:cNvSpPr>
              <a:spLocks noChangeArrowheads="1"/>
            </p:cNvSpPr>
            <p:nvPr userDrawn="1"/>
          </p:nvSpPr>
          <p:spPr bwMode="auto">
            <a:xfrm>
              <a:off x="7578836" y="48634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0" name="Oval 83"/>
            <p:cNvSpPr>
              <a:spLocks noChangeArrowheads="1"/>
            </p:cNvSpPr>
            <p:nvPr userDrawn="1"/>
          </p:nvSpPr>
          <p:spPr bwMode="auto">
            <a:xfrm>
              <a:off x="7663861" y="486348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1" name="Oval 57"/>
            <p:cNvSpPr>
              <a:spLocks noChangeArrowheads="1"/>
            </p:cNvSpPr>
            <p:nvPr userDrawn="1"/>
          </p:nvSpPr>
          <p:spPr bwMode="auto">
            <a:xfrm>
              <a:off x="6549842"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2" name="Oval 58"/>
            <p:cNvSpPr>
              <a:spLocks noChangeArrowheads="1"/>
            </p:cNvSpPr>
            <p:nvPr userDrawn="1"/>
          </p:nvSpPr>
          <p:spPr bwMode="auto">
            <a:xfrm>
              <a:off x="6719891" y="51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3" name="Oval 59"/>
            <p:cNvSpPr>
              <a:spLocks noChangeArrowheads="1"/>
            </p:cNvSpPr>
            <p:nvPr userDrawn="1"/>
          </p:nvSpPr>
          <p:spPr bwMode="auto">
            <a:xfrm>
              <a:off x="6634866"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4" name="Oval 60"/>
            <p:cNvSpPr>
              <a:spLocks noChangeArrowheads="1"/>
            </p:cNvSpPr>
            <p:nvPr userDrawn="1"/>
          </p:nvSpPr>
          <p:spPr bwMode="auto">
            <a:xfrm>
              <a:off x="6807453"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5" name="Oval 61"/>
            <p:cNvSpPr>
              <a:spLocks noChangeArrowheads="1"/>
            </p:cNvSpPr>
            <p:nvPr userDrawn="1"/>
          </p:nvSpPr>
          <p:spPr bwMode="auto">
            <a:xfrm>
              <a:off x="6892478"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6" name="Oval 62"/>
            <p:cNvSpPr>
              <a:spLocks noChangeArrowheads="1"/>
            </p:cNvSpPr>
            <p:nvPr userDrawn="1"/>
          </p:nvSpPr>
          <p:spPr bwMode="auto">
            <a:xfrm>
              <a:off x="6977502" y="51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7" name="Oval 63"/>
            <p:cNvSpPr>
              <a:spLocks noChangeArrowheads="1"/>
            </p:cNvSpPr>
            <p:nvPr userDrawn="1"/>
          </p:nvSpPr>
          <p:spPr bwMode="auto">
            <a:xfrm>
              <a:off x="7063796" y="51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8" name="Oval 64"/>
            <p:cNvSpPr>
              <a:spLocks noChangeArrowheads="1"/>
            </p:cNvSpPr>
            <p:nvPr userDrawn="1"/>
          </p:nvSpPr>
          <p:spPr bwMode="auto">
            <a:xfrm>
              <a:off x="7148820" y="51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9" name="Oval 65"/>
            <p:cNvSpPr>
              <a:spLocks noChangeArrowheads="1"/>
            </p:cNvSpPr>
            <p:nvPr userDrawn="1"/>
          </p:nvSpPr>
          <p:spPr bwMode="auto">
            <a:xfrm>
              <a:off x="7233844" y="51241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0" name="Oval 66"/>
            <p:cNvSpPr>
              <a:spLocks noChangeArrowheads="1"/>
            </p:cNvSpPr>
            <p:nvPr userDrawn="1"/>
          </p:nvSpPr>
          <p:spPr bwMode="auto">
            <a:xfrm>
              <a:off x="7321407" y="51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1" name="Oval 82"/>
            <p:cNvSpPr>
              <a:spLocks noChangeArrowheads="1"/>
            </p:cNvSpPr>
            <p:nvPr userDrawn="1"/>
          </p:nvSpPr>
          <p:spPr bwMode="auto">
            <a:xfrm>
              <a:off x="6634866" y="52092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2" name="Oval 83"/>
            <p:cNvSpPr>
              <a:spLocks noChangeArrowheads="1"/>
            </p:cNvSpPr>
            <p:nvPr userDrawn="1"/>
          </p:nvSpPr>
          <p:spPr bwMode="auto">
            <a:xfrm>
              <a:off x="6719891" y="52092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3" name="Oval 84"/>
            <p:cNvSpPr>
              <a:spLocks noChangeArrowheads="1"/>
            </p:cNvSpPr>
            <p:nvPr userDrawn="1"/>
          </p:nvSpPr>
          <p:spPr bwMode="auto">
            <a:xfrm>
              <a:off x="6807453" y="52092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4" name="Oval 85"/>
            <p:cNvSpPr>
              <a:spLocks noChangeArrowheads="1"/>
            </p:cNvSpPr>
            <p:nvPr userDrawn="1"/>
          </p:nvSpPr>
          <p:spPr bwMode="auto">
            <a:xfrm>
              <a:off x="6892478" y="52092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5" name="Oval 86"/>
            <p:cNvSpPr>
              <a:spLocks noChangeArrowheads="1"/>
            </p:cNvSpPr>
            <p:nvPr userDrawn="1"/>
          </p:nvSpPr>
          <p:spPr bwMode="auto">
            <a:xfrm>
              <a:off x="6977502" y="52092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6" name="Oval 87"/>
            <p:cNvSpPr>
              <a:spLocks noChangeArrowheads="1"/>
            </p:cNvSpPr>
            <p:nvPr userDrawn="1"/>
          </p:nvSpPr>
          <p:spPr bwMode="auto">
            <a:xfrm>
              <a:off x="7063796" y="52092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7" name="Oval 88"/>
            <p:cNvSpPr>
              <a:spLocks noChangeArrowheads="1"/>
            </p:cNvSpPr>
            <p:nvPr userDrawn="1"/>
          </p:nvSpPr>
          <p:spPr bwMode="auto">
            <a:xfrm>
              <a:off x="7148820" y="52092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8" name="Oval 89"/>
            <p:cNvSpPr>
              <a:spLocks noChangeArrowheads="1"/>
            </p:cNvSpPr>
            <p:nvPr userDrawn="1"/>
          </p:nvSpPr>
          <p:spPr bwMode="auto">
            <a:xfrm>
              <a:off x="7233844" y="520922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9" name="Oval 90"/>
            <p:cNvSpPr>
              <a:spLocks noChangeArrowheads="1"/>
            </p:cNvSpPr>
            <p:nvPr userDrawn="1"/>
          </p:nvSpPr>
          <p:spPr bwMode="auto">
            <a:xfrm>
              <a:off x="7321407" y="52092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0" name="Oval 101"/>
            <p:cNvSpPr>
              <a:spLocks noChangeArrowheads="1"/>
            </p:cNvSpPr>
            <p:nvPr userDrawn="1"/>
          </p:nvSpPr>
          <p:spPr bwMode="auto">
            <a:xfrm>
              <a:off x="6634866" y="52942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1" name="Oval 102"/>
            <p:cNvSpPr>
              <a:spLocks noChangeArrowheads="1"/>
            </p:cNvSpPr>
            <p:nvPr userDrawn="1"/>
          </p:nvSpPr>
          <p:spPr bwMode="auto">
            <a:xfrm>
              <a:off x="6719891" y="529424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2" name="Oval 103"/>
            <p:cNvSpPr>
              <a:spLocks noChangeArrowheads="1"/>
            </p:cNvSpPr>
            <p:nvPr userDrawn="1"/>
          </p:nvSpPr>
          <p:spPr bwMode="auto">
            <a:xfrm>
              <a:off x="6807453" y="52942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3" name="Oval 104"/>
            <p:cNvSpPr>
              <a:spLocks noChangeArrowheads="1"/>
            </p:cNvSpPr>
            <p:nvPr userDrawn="1"/>
          </p:nvSpPr>
          <p:spPr bwMode="auto">
            <a:xfrm>
              <a:off x="6892478" y="52942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4" name="Oval 105"/>
            <p:cNvSpPr>
              <a:spLocks noChangeArrowheads="1"/>
            </p:cNvSpPr>
            <p:nvPr userDrawn="1"/>
          </p:nvSpPr>
          <p:spPr bwMode="auto">
            <a:xfrm>
              <a:off x="6977502" y="529424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5" name="Oval 106"/>
            <p:cNvSpPr>
              <a:spLocks noChangeArrowheads="1"/>
            </p:cNvSpPr>
            <p:nvPr userDrawn="1"/>
          </p:nvSpPr>
          <p:spPr bwMode="auto">
            <a:xfrm>
              <a:off x="7063796" y="52942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6" name="Oval 107"/>
            <p:cNvSpPr>
              <a:spLocks noChangeArrowheads="1"/>
            </p:cNvSpPr>
            <p:nvPr userDrawn="1"/>
          </p:nvSpPr>
          <p:spPr bwMode="auto">
            <a:xfrm>
              <a:off x="7148820" y="52942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7" name="Oval 108"/>
            <p:cNvSpPr>
              <a:spLocks noChangeArrowheads="1"/>
            </p:cNvSpPr>
            <p:nvPr userDrawn="1"/>
          </p:nvSpPr>
          <p:spPr bwMode="auto">
            <a:xfrm>
              <a:off x="7233844" y="529424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8" name="Oval 109"/>
            <p:cNvSpPr>
              <a:spLocks noChangeArrowheads="1"/>
            </p:cNvSpPr>
            <p:nvPr userDrawn="1"/>
          </p:nvSpPr>
          <p:spPr bwMode="auto">
            <a:xfrm>
              <a:off x="7321407" y="52942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9" name="Oval 121"/>
            <p:cNvSpPr>
              <a:spLocks noChangeArrowheads="1"/>
            </p:cNvSpPr>
            <p:nvPr userDrawn="1"/>
          </p:nvSpPr>
          <p:spPr bwMode="auto">
            <a:xfrm>
              <a:off x="6634866" y="53818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0" name="Oval 122"/>
            <p:cNvSpPr>
              <a:spLocks noChangeArrowheads="1"/>
            </p:cNvSpPr>
            <p:nvPr userDrawn="1"/>
          </p:nvSpPr>
          <p:spPr bwMode="auto">
            <a:xfrm>
              <a:off x="6719891" y="53818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1" name="Oval 123"/>
            <p:cNvSpPr>
              <a:spLocks noChangeArrowheads="1"/>
            </p:cNvSpPr>
            <p:nvPr userDrawn="1"/>
          </p:nvSpPr>
          <p:spPr bwMode="auto">
            <a:xfrm>
              <a:off x="6807453" y="53818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2" name="Oval 124"/>
            <p:cNvSpPr>
              <a:spLocks noChangeArrowheads="1"/>
            </p:cNvSpPr>
            <p:nvPr userDrawn="1"/>
          </p:nvSpPr>
          <p:spPr bwMode="auto">
            <a:xfrm>
              <a:off x="6892478" y="53818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3" name="Oval 125"/>
            <p:cNvSpPr>
              <a:spLocks noChangeArrowheads="1"/>
            </p:cNvSpPr>
            <p:nvPr userDrawn="1"/>
          </p:nvSpPr>
          <p:spPr bwMode="auto">
            <a:xfrm>
              <a:off x="6977502" y="53818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4" name="Oval 126"/>
            <p:cNvSpPr>
              <a:spLocks noChangeArrowheads="1"/>
            </p:cNvSpPr>
            <p:nvPr userDrawn="1"/>
          </p:nvSpPr>
          <p:spPr bwMode="auto">
            <a:xfrm>
              <a:off x="7063796" y="5381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5" name="Oval 127"/>
            <p:cNvSpPr>
              <a:spLocks noChangeArrowheads="1"/>
            </p:cNvSpPr>
            <p:nvPr userDrawn="1"/>
          </p:nvSpPr>
          <p:spPr bwMode="auto">
            <a:xfrm>
              <a:off x="7148820" y="5381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6" name="Oval 128"/>
            <p:cNvSpPr>
              <a:spLocks noChangeArrowheads="1"/>
            </p:cNvSpPr>
            <p:nvPr userDrawn="1"/>
          </p:nvSpPr>
          <p:spPr bwMode="auto">
            <a:xfrm>
              <a:off x="7233844" y="538181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7" name="Oval 129"/>
            <p:cNvSpPr>
              <a:spLocks noChangeArrowheads="1"/>
            </p:cNvSpPr>
            <p:nvPr userDrawn="1"/>
          </p:nvSpPr>
          <p:spPr bwMode="auto">
            <a:xfrm>
              <a:off x="7321407" y="5381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8" name="Oval 82"/>
            <p:cNvSpPr>
              <a:spLocks noChangeArrowheads="1"/>
            </p:cNvSpPr>
            <p:nvPr userDrawn="1"/>
          </p:nvSpPr>
          <p:spPr bwMode="auto">
            <a:xfrm>
              <a:off x="6634866" y="5464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9" name="Oval 83"/>
            <p:cNvSpPr>
              <a:spLocks noChangeArrowheads="1"/>
            </p:cNvSpPr>
            <p:nvPr userDrawn="1"/>
          </p:nvSpPr>
          <p:spPr bwMode="auto">
            <a:xfrm>
              <a:off x="6719891" y="54649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0" name="Oval 84"/>
            <p:cNvSpPr>
              <a:spLocks noChangeArrowheads="1"/>
            </p:cNvSpPr>
            <p:nvPr userDrawn="1"/>
          </p:nvSpPr>
          <p:spPr bwMode="auto">
            <a:xfrm>
              <a:off x="6807453" y="5464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1" name="Oval 85"/>
            <p:cNvSpPr>
              <a:spLocks noChangeArrowheads="1"/>
            </p:cNvSpPr>
            <p:nvPr userDrawn="1"/>
          </p:nvSpPr>
          <p:spPr bwMode="auto">
            <a:xfrm>
              <a:off x="6892478" y="5464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2" name="Oval 86"/>
            <p:cNvSpPr>
              <a:spLocks noChangeArrowheads="1"/>
            </p:cNvSpPr>
            <p:nvPr userDrawn="1"/>
          </p:nvSpPr>
          <p:spPr bwMode="auto">
            <a:xfrm>
              <a:off x="6977502" y="54649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3" name="Oval 87"/>
            <p:cNvSpPr>
              <a:spLocks noChangeArrowheads="1"/>
            </p:cNvSpPr>
            <p:nvPr userDrawn="1"/>
          </p:nvSpPr>
          <p:spPr bwMode="auto">
            <a:xfrm>
              <a:off x="7063796" y="54649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4" name="Oval 88"/>
            <p:cNvSpPr>
              <a:spLocks noChangeArrowheads="1"/>
            </p:cNvSpPr>
            <p:nvPr userDrawn="1"/>
          </p:nvSpPr>
          <p:spPr bwMode="auto">
            <a:xfrm>
              <a:off x="7148820" y="54649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5" name="Oval 89"/>
            <p:cNvSpPr>
              <a:spLocks noChangeArrowheads="1"/>
            </p:cNvSpPr>
            <p:nvPr userDrawn="1"/>
          </p:nvSpPr>
          <p:spPr bwMode="auto">
            <a:xfrm>
              <a:off x="7233844" y="546493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6" name="Oval 102"/>
            <p:cNvSpPr>
              <a:spLocks noChangeArrowheads="1"/>
            </p:cNvSpPr>
            <p:nvPr userDrawn="1"/>
          </p:nvSpPr>
          <p:spPr bwMode="auto">
            <a:xfrm>
              <a:off x="6719891" y="55499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7" name="Oval 103"/>
            <p:cNvSpPr>
              <a:spLocks noChangeArrowheads="1"/>
            </p:cNvSpPr>
            <p:nvPr userDrawn="1"/>
          </p:nvSpPr>
          <p:spPr bwMode="auto">
            <a:xfrm>
              <a:off x="6807453" y="55499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8" name="Oval 104"/>
            <p:cNvSpPr>
              <a:spLocks noChangeArrowheads="1"/>
            </p:cNvSpPr>
            <p:nvPr userDrawn="1"/>
          </p:nvSpPr>
          <p:spPr bwMode="auto">
            <a:xfrm>
              <a:off x="6892478" y="55499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9" name="Oval 105"/>
            <p:cNvSpPr>
              <a:spLocks noChangeArrowheads="1"/>
            </p:cNvSpPr>
            <p:nvPr userDrawn="1"/>
          </p:nvSpPr>
          <p:spPr bwMode="auto">
            <a:xfrm>
              <a:off x="6977502" y="55499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0" name="Oval 106"/>
            <p:cNvSpPr>
              <a:spLocks noChangeArrowheads="1"/>
            </p:cNvSpPr>
            <p:nvPr userDrawn="1"/>
          </p:nvSpPr>
          <p:spPr bwMode="auto">
            <a:xfrm>
              <a:off x="7063796" y="55499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1" name="Oval 107"/>
            <p:cNvSpPr>
              <a:spLocks noChangeArrowheads="1"/>
            </p:cNvSpPr>
            <p:nvPr userDrawn="1"/>
          </p:nvSpPr>
          <p:spPr bwMode="auto">
            <a:xfrm>
              <a:off x="7148820" y="55499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2" name="Oval 108"/>
            <p:cNvSpPr>
              <a:spLocks noChangeArrowheads="1"/>
            </p:cNvSpPr>
            <p:nvPr userDrawn="1"/>
          </p:nvSpPr>
          <p:spPr bwMode="auto">
            <a:xfrm>
              <a:off x="7233844" y="554995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3" name="Oval 122"/>
            <p:cNvSpPr>
              <a:spLocks noChangeArrowheads="1"/>
            </p:cNvSpPr>
            <p:nvPr userDrawn="1"/>
          </p:nvSpPr>
          <p:spPr bwMode="auto">
            <a:xfrm>
              <a:off x="6719891" y="56375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4" name="Oval 123"/>
            <p:cNvSpPr>
              <a:spLocks noChangeArrowheads="1"/>
            </p:cNvSpPr>
            <p:nvPr userDrawn="1"/>
          </p:nvSpPr>
          <p:spPr bwMode="auto">
            <a:xfrm>
              <a:off x="6807453" y="56375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5" name="Oval 124"/>
            <p:cNvSpPr>
              <a:spLocks noChangeArrowheads="1"/>
            </p:cNvSpPr>
            <p:nvPr userDrawn="1"/>
          </p:nvSpPr>
          <p:spPr bwMode="auto">
            <a:xfrm>
              <a:off x="6892478" y="56375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6" name="Oval 125"/>
            <p:cNvSpPr>
              <a:spLocks noChangeArrowheads="1"/>
            </p:cNvSpPr>
            <p:nvPr userDrawn="1"/>
          </p:nvSpPr>
          <p:spPr bwMode="auto">
            <a:xfrm>
              <a:off x="6977502" y="56375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7" name="Oval 126"/>
            <p:cNvSpPr>
              <a:spLocks noChangeArrowheads="1"/>
            </p:cNvSpPr>
            <p:nvPr userDrawn="1"/>
          </p:nvSpPr>
          <p:spPr bwMode="auto">
            <a:xfrm>
              <a:off x="7063796" y="56375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8" name="Oval 127"/>
            <p:cNvSpPr>
              <a:spLocks noChangeArrowheads="1"/>
            </p:cNvSpPr>
            <p:nvPr userDrawn="1"/>
          </p:nvSpPr>
          <p:spPr bwMode="auto">
            <a:xfrm>
              <a:off x="7148820" y="56375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9" name="Oval 128"/>
            <p:cNvSpPr>
              <a:spLocks noChangeArrowheads="1"/>
            </p:cNvSpPr>
            <p:nvPr userDrawn="1"/>
          </p:nvSpPr>
          <p:spPr bwMode="auto">
            <a:xfrm>
              <a:off x="7233844" y="56375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0" name="Oval 60"/>
            <p:cNvSpPr>
              <a:spLocks noChangeArrowheads="1"/>
            </p:cNvSpPr>
            <p:nvPr userDrawn="1"/>
          </p:nvSpPr>
          <p:spPr bwMode="auto">
            <a:xfrm>
              <a:off x="6807453" y="5721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1" name="Oval 61"/>
            <p:cNvSpPr>
              <a:spLocks noChangeArrowheads="1"/>
            </p:cNvSpPr>
            <p:nvPr userDrawn="1"/>
          </p:nvSpPr>
          <p:spPr bwMode="auto">
            <a:xfrm>
              <a:off x="6892478" y="5721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2" name="Oval 62"/>
            <p:cNvSpPr>
              <a:spLocks noChangeArrowheads="1"/>
            </p:cNvSpPr>
            <p:nvPr userDrawn="1"/>
          </p:nvSpPr>
          <p:spPr bwMode="auto">
            <a:xfrm>
              <a:off x="6977502" y="57210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3" name="Oval 63"/>
            <p:cNvSpPr>
              <a:spLocks noChangeArrowheads="1"/>
            </p:cNvSpPr>
            <p:nvPr userDrawn="1"/>
          </p:nvSpPr>
          <p:spPr bwMode="auto">
            <a:xfrm>
              <a:off x="7063796" y="5721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4" name="Oval 64"/>
            <p:cNvSpPr>
              <a:spLocks noChangeArrowheads="1"/>
            </p:cNvSpPr>
            <p:nvPr userDrawn="1"/>
          </p:nvSpPr>
          <p:spPr bwMode="auto">
            <a:xfrm>
              <a:off x="7148820" y="5721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5" name="Oval 65"/>
            <p:cNvSpPr>
              <a:spLocks noChangeArrowheads="1"/>
            </p:cNvSpPr>
            <p:nvPr userDrawn="1"/>
          </p:nvSpPr>
          <p:spPr bwMode="auto">
            <a:xfrm>
              <a:off x="7233844" y="57210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6" name="Oval 84"/>
            <p:cNvSpPr>
              <a:spLocks noChangeArrowheads="1"/>
            </p:cNvSpPr>
            <p:nvPr userDrawn="1"/>
          </p:nvSpPr>
          <p:spPr bwMode="auto">
            <a:xfrm>
              <a:off x="6807453" y="58061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7" name="Oval 85"/>
            <p:cNvSpPr>
              <a:spLocks noChangeArrowheads="1"/>
            </p:cNvSpPr>
            <p:nvPr userDrawn="1"/>
          </p:nvSpPr>
          <p:spPr bwMode="auto">
            <a:xfrm>
              <a:off x="6892478" y="58061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8" name="Oval 86"/>
            <p:cNvSpPr>
              <a:spLocks noChangeArrowheads="1"/>
            </p:cNvSpPr>
            <p:nvPr userDrawn="1"/>
          </p:nvSpPr>
          <p:spPr bwMode="auto">
            <a:xfrm>
              <a:off x="6977502" y="58061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9" name="Oval 87"/>
            <p:cNvSpPr>
              <a:spLocks noChangeArrowheads="1"/>
            </p:cNvSpPr>
            <p:nvPr userDrawn="1"/>
          </p:nvSpPr>
          <p:spPr bwMode="auto">
            <a:xfrm>
              <a:off x="7063796" y="58061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0" name="Oval 88"/>
            <p:cNvSpPr>
              <a:spLocks noChangeArrowheads="1"/>
            </p:cNvSpPr>
            <p:nvPr userDrawn="1"/>
          </p:nvSpPr>
          <p:spPr bwMode="auto">
            <a:xfrm>
              <a:off x="7148820" y="58061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1" name="Oval 103"/>
            <p:cNvSpPr>
              <a:spLocks noChangeArrowheads="1"/>
            </p:cNvSpPr>
            <p:nvPr userDrawn="1"/>
          </p:nvSpPr>
          <p:spPr bwMode="auto">
            <a:xfrm>
              <a:off x="6807453" y="58911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2" name="Oval 104"/>
            <p:cNvSpPr>
              <a:spLocks noChangeArrowheads="1"/>
            </p:cNvSpPr>
            <p:nvPr userDrawn="1"/>
          </p:nvSpPr>
          <p:spPr bwMode="auto">
            <a:xfrm>
              <a:off x="6892478" y="58911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3" name="Oval 105"/>
            <p:cNvSpPr>
              <a:spLocks noChangeArrowheads="1"/>
            </p:cNvSpPr>
            <p:nvPr userDrawn="1"/>
          </p:nvSpPr>
          <p:spPr bwMode="auto">
            <a:xfrm>
              <a:off x="6977502" y="589114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4" name="Oval 106"/>
            <p:cNvSpPr>
              <a:spLocks noChangeArrowheads="1"/>
            </p:cNvSpPr>
            <p:nvPr userDrawn="1"/>
          </p:nvSpPr>
          <p:spPr bwMode="auto">
            <a:xfrm>
              <a:off x="7063796" y="58911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5" name="Oval 107"/>
            <p:cNvSpPr>
              <a:spLocks noChangeArrowheads="1"/>
            </p:cNvSpPr>
            <p:nvPr userDrawn="1"/>
          </p:nvSpPr>
          <p:spPr bwMode="auto">
            <a:xfrm>
              <a:off x="7148820" y="58911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6" name="Oval 124"/>
            <p:cNvSpPr>
              <a:spLocks noChangeArrowheads="1"/>
            </p:cNvSpPr>
            <p:nvPr userDrawn="1"/>
          </p:nvSpPr>
          <p:spPr bwMode="auto">
            <a:xfrm>
              <a:off x="6892478" y="59787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7" name="Oval 125"/>
            <p:cNvSpPr>
              <a:spLocks noChangeArrowheads="1"/>
            </p:cNvSpPr>
            <p:nvPr userDrawn="1"/>
          </p:nvSpPr>
          <p:spPr bwMode="auto">
            <a:xfrm>
              <a:off x="6977502" y="59787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8" name="Oval 126"/>
            <p:cNvSpPr>
              <a:spLocks noChangeArrowheads="1"/>
            </p:cNvSpPr>
            <p:nvPr userDrawn="1"/>
          </p:nvSpPr>
          <p:spPr bwMode="auto">
            <a:xfrm>
              <a:off x="7063796" y="59787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9" name="Oval 88"/>
            <p:cNvSpPr>
              <a:spLocks noChangeArrowheads="1"/>
            </p:cNvSpPr>
            <p:nvPr userDrawn="1"/>
          </p:nvSpPr>
          <p:spPr bwMode="auto">
            <a:xfrm>
              <a:off x="7148820" y="211930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0" name="Oval 102"/>
            <p:cNvSpPr>
              <a:spLocks noChangeArrowheads="1"/>
            </p:cNvSpPr>
            <p:nvPr userDrawn="1"/>
          </p:nvSpPr>
          <p:spPr bwMode="auto">
            <a:xfrm>
              <a:off x="6719891" y="220432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2151" name="Oval 103"/>
            <p:cNvSpPr>
              <a:spLocks noChangeArrowheads="1"/>
            </p:cNvSpPr>
            <p:nvPr userDrawn="1"/>
          </p:nvSpPr>
          <p:spPr bwMode="auto">
            <a:xfrm>
              <a:off x="6807453" y="220432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2" name="Oval 104"/>
            <p:cNvSpPr>
              <a:spLocks noChangeArrowheads="1"/>
            </p:cNvSpPr>
            <p:nvPr userDrawn="1"/>
          </p:nvSpPr>
          <p:spPr bwMode="auto">
            <a:xfrm>
              <a:off x="6892478" y="220432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3" name="Oval 105"/>
            <p:cNvSpPr>
              <a:spLocks noChangeArrowheads="1"/>
            </p:cNvSpPr>
            <p:nvPr userDrawn="1"/>
          </p:nvSpPr>
          <p:spPr bwMode="auto">
            <a:xfrm>
              <a:off x="6977502" y="220432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4" name="Oval 106"/>
            <p:cNvSpPr>
              <a:spLocks noChangeArrowheads="1"/>
            </p:cNvSpPr>
            <p:nvPr userDrawn="1"/>
          </p:nvSpPr>
          <p:spPr bwMode="auto">
            <a:xfrm>
              <a:off x="7063796" y="220432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5" name="Oval 107"/>
            <p:cNvSpPr>
              <a:spLocks noChangeArrowheads="1"/>
            </p:cNvSpPr>
            <p:nvPr userDrawn="1"/>
          </p:nvSpPr>
          <p:spPr bwMode="auto">
            <a:xfrm>
              <a:off x="7148820" y="220432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6" name="Oval 122"/>
            <p:cNvSpPr>
              <a:spLocks noChangeArrowheads="1"/>
            </p:cNvSpPr>
            <p:nvPr userDrawn="1"/>
          </p:nvSpPr>
          <p:spPr bwMode="auto">
            <a:xfrm>
              <a:off x="6719891" y="229188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7" name="Oval 123"/>
            <p:cNvSpPr>
              <a:spLocks noChangeArrowheads="1"/>
            </p:cNvSpPr>
            <p:nvPr userDrawn="1"/>
          </p:nvSpPr>
          <p:spPr bwMode="auto">
            <a:xfrm>
              <a:off x="6807453" y="229188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8" name="Oval 124"/>
            <p:cNvSpPr>
              <a:spLocks noChangeArrowheads="1"/>
            </p:cNvSpPr>
            <p:nvPr userDrawn="1"/>
          </p:nvSpPr>
          <p:spPr bwMode="auto">
            <a:xfrm>
              <a:off x="6892478" y="229188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9" name="Oval 125"/>
            <p:cNvSpPr>
              <a:spLocks noChangeArrowheads="1"/>
            </p:cNvSpPr>
            <p:nvPr userDrawn="1"/>
          </p:nvSpPr>
          <p:spPr bwMode="auto">
            <a:xfrm>
              <a:off x="6977502" y="229188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0" name="Oval 126"/>
            <p:cNvSpPr>
              <a:spLocks noChangeArrowheads="1"/>
            </p:cNvSpPr>
            <p:nvPr userDrawn="1"/>
          </p:nvSpPr>
          <p:spPr bwMode="auto">
            <a:xfrm>
              <a:off x="7063796" y="22918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1" name="Oval 127"/>
            <p:cNvSpPr>
              <a:spLocks noChangeArrowheads="1"/>
            </p:cNvSpPr>
            <p:nvPr userDrawn="1"/>
          </p:nvSpPr>
          <p:spPr bwMode="auto">
            <a:xfrm>
              <a:off x="7148820" y="22918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2" name="Oval 128"/>
            <p:cNvSpPr>
              <a:spLocks noChangeArrowheads="1"/>
            </p:cNvSpPr>
            <p:nvPr userDrawn="1"/>
          </p:nvSpPr>
          <p:spPr bwMode="auto">
            <a:xfrm>
              <a:off x="7233844" y="229188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3" name="Oval 58"/>
            <p:cNvSpPr>
              <a:spLocks noChangeArrowheads="1"/>
            </p:cNvSpPr>
            <p:nvPr userDrawn="1"/>
          </p:nvSpPr>
          <p:spPr bwMode="auto">
            <a:xfrm>
              <a:off x="6719891" y="237547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4" name="Oval 60"/>
            <p:cNvSpPr>
              <a:spLocks noChangeArrowheads="1"/>
            </p:cNvSpPr>
            <p:nvPr userDrawn="1"/>
          </p:nvSpPr>
          <p:spPr bwMode="auto">
            <a:xfrm>
              <a:off x="6807453" y="237547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5" name="Oval 61"/>
            <p:cNvSpPr>
              <a:spLocks noChangeArrowheads="1"/>
            </p:cNvSpPr>
            <p:nvPr userDrawn="1"/>
          </p:nvSpPr>
          <p:spPr bwMode="auto">
            <a:xfrm>
              <a:off x="6892478" y="237547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6" name="Oval 62"/>
            <p:cNvSpPr>
              <a:spLocks noChangeArrowheads="1"/>
            </p:cNvSpPr>
            <p:nvPr userDrawn="1"/>
          </p:nvSpPr>
          <p:spPr bwMode="auto">
            <a:xfrm>
              <a:off x="6977502" y="237547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7" name="Oval 63"/>
            <p:cNvSpPr>
              <a:spLocks noChangeArrowheads="1"/>
            </p:cNvSpPr>
            <p:nvPr userDrawn="1"/>
          </p:nvSpPr>
          <p:spPr bwMode="auto">
            <a:xfrm>
              <a:off x="7063796" y="23754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8" name="Oval 64"/>
            <p:cNvSpPr>
              <a:spLocks noChangeArrowheads="1"/>
            </p:cNvSpPr>
            <p:nvPr userDrawn="1"/>
          </p:nvSpPr>
          <p:spPr bwMode="auto">
            <a:xfrm>
              <a:off x="7148820" y="23754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9" name="Oval 65"/>
            <p:cNvSpPr>
              <a:spLocks noChangeArrowheads="1"/>
            </p:cNvSpPr>
            <p:nvPr userDrawn="1"/>
          </p:nvSpPr>
          <p:spPr bwMode="auto">
            <a:xfrm>
              <a:off x="7233844" y="237547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0" name="Oval 83"/>
            <p:cNvSpPr>
              <a:spLocks noChangeArrowheads="1"/>
            </p:cNvSpPr>
            <p:nvPr userDrawn="1"/>
          </p:nvSpPr>
          <p:spPr bwMode="auto">
            <a:xfrm>
              <a:off x="6719891" y="246049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1" name="Oval 84"/>
            <p:cNvSpPr>
              <a:spLocks noChangeArrowheads="1"/>
            </p:cNvSpPr>
            <p:nvPr userDrawn="1"/>
          </p:nvSpPr>
          <p:spPr bwMode="auto">
            <a:xfrm>
              <a:off x="6807453" y="246049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2" name="Oval 85"/>
            <p:cNvSpPr>
              <a:spLocks noChangeArrowheads="1"/>
            </p:cNvSpPr>
            <p:nvPr userDrawn="1"/>
          </p:nvSpPr>
          <p:spPr bwMode="auto">
            <a:xfrm>
              <a:off x="6892478" y="246049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2173" name="Oval 86"/>
            <p:cNvSpPr>
              <a:spLocks noChangeArrowheads="1"/>
            </p:cNvSpPr>
            <p:nvPr userDrawn="1"/>
          </p:nvSpPr>
          <p:spPr bwMode="auto">
            <a:xfrm>
              <a:off x="6977502" y="246049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4" name="Oval 87"/>
            <p:cNvSpPr>
              <a:spLocks noChangeArrowheads="1"/>
            </p:cNvSpPr>
            <p:nvPr userDrawn="1"/>
          </p:nvSpPr>
          <p:spPr bwMode="auto">
            <a:xfrm>
              <a:off x="7063796" y="246049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5" name="Oval 88"/>
            <p:cNvSpPr>
              <a:spLocks noChangeArrowheads="1"/>
            </p:cNvSpPr>
            <p:nvPr userDrawn="1"/>
          </p:nvSpPr>
          <p:spPr bwMode="auto">
            <a:xfrm>
              <a:off x="7148820" y="246049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6" name="Oval 89"/>
            <p:cNvSpPr>
              <a:spLocks noChangeArrowheads="1"/>
            </p:cNvSpPr>
            <p:nvPr userDrawn="1"/>
          </p:nvSpPr>
          <p:spPr bwMode="auto">
            <a:xfrm>
              <a:off x="7233844" y="246049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7" name="Oval 103"/>
            <p:cNvSpPr>
              <a:spLocks noChangeArrowheads="1"/>
            </p:cNvSpPr>
            <p:nvPr userDrawn="1"/>
          </p:nvSpPr>
          <p:spPr bwMode="auto">
            <a:xfrm>
              <a:off x="6807453" y="254552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8" name="Oval 104"/>
            <p:cNvSpPr>
              <a:spLocks noChangeArrowheads="1"/>
            </p:cNvSpPr>
            <p:nvPr userDrawn="1"/>
          </p:nvSpPr>
          <p:spPr bwMode="auto">
            <a:xfrm>
              <a:off x="6892478" y="254552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9" name="Oval 105"/>
            <p:cNvSpPr>
              <a:spLocks noChangeArrowheads="1"/>
            </p:cNvSpPr>
            <p:nvPr userDrawn="1"/>
          </p:nvSpPr>
          <p:spPr bwMode="auto">
            <a:xfrm>
              <a:off x="6977502" y="254552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0" name="Oval 106"/>
            <p:cNvSpPr>
              <a:spLocks noChangeArrowheads="1"/>
            </p:cNvSpPr>
            <p:nvPr userDrawn="1"/>
          </p:nvSpPr>
          <p:spPr bwMode="auto">
            <a:xfrm>
              <a:off x="7063796" y="254552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1" name="Oval 107"/>
            <p:cNvSpPr>
              <a:spLocks noChangeArrowheads="1"/>
            </p:cNvSpPr>
            <p:nvPr userDrawn="1"/>
          </p:nvSpPr>
          <p:spPr bwMode="auto">
            <a:xfrm>
              <a:off x="7148820" y="254552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2" name="Oval 108"/>
            <p:cNvSpPr>
              <a:spLocks noChangeArrowheads="1"/>
            </p:cNvSpPr>
            <p:nvPr userDrawn="1"/>
          </p:nvSpPr>
          <p:spPr bwMode="auto">
            <a:xfrm>
              <a:off x="7233844" y="254552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3" name="Oval 122"/>
            <p:cNvSpPr>
              <a:spLocks noChangeArrowheads="1"/>
            </p:cNvSpPr>
            <p:nvPr userDrawn="1"/>
          </p:nvSpPr>
          <p:spPr bwMode="auto">
            <a:xfrm>
              <a:off x="6719891" y="263308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4" name="Oval 123"/>
            <p:cNvSpPr>
              <a:spLocks noChangeArrowheads="1"/>
            </p:cNvSpPr>
            <p:nvPr userDrawn="1"/>
          </p:nvSpPr>
          <p:spPr bwMode="auto">
            <a:xfrm>
              <a:off x="6807453" y="263308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5" name="Oval 124"/>
            <p:cNvSpPr>
              <a:spLocks noChangeArrowheads="1"/>
            </p:cNvSpPr>
            <p:nvPr userDrawn="1"/>
          </p:nvSpPr>
          <p:spPr bwMode="auto">
            <a:xfrm>
              <a:off x="6892478" y="263308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6" name="Oval 125"/>
            <p:cNvSpPr>
              <a:spLocks noChangeArrowheads="1"/>
            </p:cNvSpPr>
            <p:nvPr userDrawn="1"/>
          </p:nvSpPr>
          <p:spPr bwMode="auto">
            <a:xfrm>
              <a:off x="6977502" y="263308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7" name="Oval 126"/>
            <p:cNvSpPr>
              <a:spLocks noChangeArrowheads="1"/>
            </p:cNvSpPr>
            <p:nvPr userDrawn="1"/>
          </p:nvSpPr>
          <p:spPr bwMode="auto">
            <a:xfrm>
              <a:off x="7063796" y="263308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8" name="Oval 127"/>
            <p:cNvSpPr>
              <a:spLocks noChangeArrowheads="1"/>
            </p:cNvSpPr>
            <p:nvPr userDrawn="1"/>
          </p:nvSpPr>
          <p:spPr bwMode="auto">
            <a:xfrm>
              <a:off x="7148820" y="263308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9" name="Oval 128"/>
            <p:cNvSpPr>
              <a:spLocks noChangeArrowheads="1"/>
            </p:cNvSpPr>
            <p:nvPr userDrawn="1"/>
          </p:nvSpPr>
          <p:spPr bwMode="auto">
            <a:xfrm>
              <a:off x="7233844" y="263308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2190" name="正方形/長方形 2189"/>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2191" name="正方形/長方形 2190"/>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1722146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4137420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8998382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4051617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oleObject" Target="../embeddings/oleObject3.bin"/><Relationship Id="rId5" Type="http://schemas.openxmlformats.org/officeDocument/2006/relationships/tags" Target="../tags/tag6.xml"/><Relationship Id="rId4" Type="http://schemas.openxmlformats.org/officeDocument/2006/relationships/tags" Target="../tags/tag5.xml"/></Relationships>
</file>

<file path=ppt/slideMasters/_rels/slideMaster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slideLayout" Target="../slideLayouts/slideLayout9.xml"/><Relationship Id="rId7" Type="http://schemas.openxmlformats.org/officeDocument/2006/relationships/tags" Target="../tags/tag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ags" Target="../tags/tag8.xml"/><Relationship Id="rId5" Type="http://schemas.openxmlformats.org/officeDocument/2006/relationships/theme" Target="../theme/theme3.xml"/><Relationship Id="rId4" Type="http://schemas.openxmlformats.org/officeDocument/2006/relationships/slideLayout" Target="../slideLayouts/slideLayout10.xml"/><Relationship Id="rId9"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3.xml"/><Relationship Id="rId7"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6"/>
            </p:custDataLst>
            <p:extLst>
              <p:ext uri="{D42A27DB-BD31-4B8C-83A1-F6EECF244321}">
                <p14:modId xmlns:p14="http://schemas.microsoft.com/office/powerpoint/2010/main" val="25909012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8" imgW="270" imgH="270" progId="TCLayout.ActiveDocument.1">
                  <p:embed/>
                </p:oleObj>
              </mc:Choice>
              <mc:Fallback>
                <p:oleObj name="think-cellスライド" r:id="rId8" imgW="270" imgH="270" progId="TCLayout.ActiveDocument.1">
                  <p:embed/>
                  <p:pic>
                    <p:nvPicPr>
                      <p:cNvPr id="2" name="オブジェクト 1"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7"/>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dirty="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75" r:id="rId1"/>
    <p:sldLayoutId id="2147483665" r:id="rId2"/>
    <p:sldLayoutId id="2147483674" r:id="rId3"/>
    <p:sldLayoutId id="2147483671" r:id="rId4"/>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4"/>
            </p:custDataLst>
            <p:extLst>
              <p:ext uri="{D42A27DB-BD31-4B8C-83A1-F6EECF244321}">
                <p14:modId xmlns:p14="http://schemas.microsoft.com/office/powerpoint/2010/main" val="17943850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6" imgW="270" imgH="270" progId="TCLayout.ActiveDocument.1">
                  <p:embed/>
                </p:oleObj>
              </mc:Choice>
              <mc:Fallback>
                <p:oleObj name="think-cellスライド" r:id="rId6" imgW="270" imgH="270" progId="TCLayout.ActiveDocument.1">
                  <p:embed/>
                  <p:pic>
                    <p:nvPicPr>
                      <p:cNvPr id="2" name="オブジェクト 1"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5"/>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dirty="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530569628"/>
      </p:ext>
    </p:extLst>
  </p:cSld>
  <p:clrMap bg1="lt1" tx1="dk1" bg2="lt2" tx2="dk2" accent1="accent1" accent2="accent2" accent3="accent3" accent4="accent4" accent5="accent5" accent6="accent6" hlink="hlink" folHlink="folHlink"/>
  <p:sldLayoutIdLst>
    <p:sldLayoutId id="2147483677" r:id="rId1"/>
    <p:sldLayoutId id="2147483678" r:id="rId2"/>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6"/>
            </p:custDataLst>
            <p:extLst>
              <p:ext uri="{D42A27DB-BD31-4B8C-83A1-F6EECF244321}">
                <p14:modId xmlns:p14="http://schemas.microsoft.com/office/powerpoint/2010/main" val="2200048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8" imgW="270" imgH="270" progId="TCLayout.ActiveDocument.1">
                  <p:embed/>
                </p:oleObj>
              </mc:Choice>
              <mc:Fallback>
                <p:oleObj name="think-cellスライド" r:id="rId8" imgW="270" imgH="270" progId="TCLayout.ActiveDocument.1">
                  <p:embed/>
                  <p:pic>
                    <p:nvPicPr>
                      <p:cNvPr id="2" name="オブジェクト 1"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7"/>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dirty="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156497556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5"/>
            </p:custDataLst>
            <p:extLst>
              <p:ext uri="{D42A27DB-BD31-4B8C-83A1-F6EECF244321}">
                <p14:modId xmlns:p14="http://schemas.microsoft.com/office/powerpoint/2010/main" val="23077786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7" imgW="270" imgH="270" progId="TCLayout.ActiveDocument.1">
                  <p:embed/>
                </p:oleObj>
              </mc:Choice>
              <mc:Fallback>
                <p:oleObj name="think-cellスライド" r:id="rId7" imgW="270" imgH="270" progId="TCLayout.ActiveDocument.1">
                  <p:embed/>
                  <p:pic>
                    <p:nvPicPr>
                      <p:cNvPr id="2" name="オブジェクト 1"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6"/>
            </p:custDataLst>
          </p:nvPr>
        </p:nvSpPr>
        <p:spPr>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kumimoji="1" lang="ja-JP" altLang="en-US" sz="2000" b="0" i="0" baseline="0" dirty="0">
              <a:solidFill>
                <a:schemeClr val="tx1"/>
              </a:solidFill>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13440" y="6581001"/>
            <a:ext cx="720080" cy="276999"/>
          </a:xfrm>
          <a:prstGeom prst="rect">
            <a:avLst/>
          </a:prstGeom>
          <a:noFill/>
        </p:spPr>
        <p:txBody>
          <a:bodyPr wrap="square" lIns="0" rIns="0" rtlCol="0">
            <a:spAutoFit/>
          </a:bodyPr>
          <a:lstStyle/>
          <a:p>
            <a:pPr algn="r"/>
            <a:fld id="{6DD9FF53-5E75-4890-BA22-699EFFF134BB}" type="slidenum">
              <a:rPr lang="ja-JP" altLang="en-US" sz="1200">
                <a:solidFill>
                  <a:prstClr val="black"/>
                </a:solidFill>
              </a:rPr>
              <a:pPr algn="r"/>
              <a:t>‹#›</a:t>
            </a:fld>
            <a:endParaRPr lang="ja-JP" altLang="en-US" sz="1200" dirty="0">
              <a:solidFill>
                <a:prstClr val="black"/>
              </a:solidFill>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8426510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17" Type="http://schemas.openxmlformats.org/officeDocument/2006/relationships/tags" Target="../tags/tag655.xml"/><Relationship Id="rId21" Type="http://schemas.openxmlformats.org/officeDocument/2006/relationships/tags" Target="../tags/tag559.xml"/><Relationship Id="rId42" Type="http://schemas.openxmlformats.org/officeDocument/2006/relationships/tags" Target="../tags/tag580.xml"/><Relationship Id="rId63" Type="http://schemas.openxmlformats.org/officeDocument/2006/relationships/tags" Target="../tags/tag601.xml"/><Relationship Id="rId84" Type="http://schemas.openxmlformats.org/officeDocument/2006/relationships/tags" Target="../tags/tag622.xml"/><Relationship Id="rId138" Type="http://schemas.openxmlformats.org/officeDocument/2006/relationships/tags" Target="../tags/tag676.xml"/><Relationship Id="rId159" Type="http://schemas.openxmlformats.org/officeDocument/2006/relationships/tags" Target="../tags/tag697.xml"/><Relationship Id="rId170" Type="http://schemas.openxmlformats.org/officeDocument/2006/relationships/tags" Target="../tags/tag708.xml"/><Relationship Id="rId191" Type="http://schemas.openxmlformats.org/officeDocument/2006/relationships/tags" Target="../tags/tag729.xml"/><Relationship Id="rId205" Type="http://schemas.openxmlformats.org/officeDocument/2006/relationships/tags" Target="../tags/tag743.xml"/><Relationship Id="rId107" Type="http://schemas.openxmlformats.org/officeDocument/2006/relationships/tags" Target="../tags/tag645.xml"/><Relationship Id="rId11" Type="http://schemas.openxmlformats.org/officeDocument/2006/relationships/tags" Target="../tags/tag549.xml"/><Relationship Id="rId32" Type="http://schemas.openxmlformats.org/officeDocument/2006/relationships/tags" Target="../tags/tag570.xml"/><Relationship Id="rId53" Type="http://schemas.openxmlformats.org/officeDocument/2006/relationships/tags" Target="../tags/tag591.xml"/><Relationship Id="rId74" Type="http://schemas.openxmlformats.org/officeDocument/2006/relationships/tags" Target="../tags/tag612.xml"/><Relationship Id="rId128" Type="http://schemas.openxmlformats.org/officeDocument/2006/relationships/tags" Target="../tags/tag666.xml"/><Relationship Id="rId149" Type="http://schemas.openxmlformats.org/officeDocument/2006/relationships/tags" Target="../tags/tag687.xml"/><Relationship Id="rId5" Type="http://schemas.openxmlformats.org/officeDocument/2006/relationships/tags" Target="../tags/tag543.xml"/><Relationship Id="rId95" Type="http://schemas.openxmlformats.org/officeDocument/2006/relationships/tags" Target="../tags/tag633.xml"/><Relationship Id="rId160" Type="http://schemas.openxmlformats.org/officeDocument/2006/relationships/tags" Target="../tags/tag698.xml"/><Relationship Id="rId181" Type="http://schemas.openxmlformats.org/officeDocument/2006/relationships/tags" Target="../tags/tag719.xml"/><Relationship Id="rId216" Type="http://schemas.openxmlformats.org/officeDocument/2006/relationships/slideLayout" Target="../slideLayouts/slideLayout3.xml"/><Relationship Id="rId22" Type="http://schemas.openxmlformats.org/officeDocument/2006/relationships/tags" Target="../tags/tag560.xml"/><Relationship Id="rId43" Type="http://schemas.openxmlformats.org/officeDocument/2006/relationships/tags" Target="../tags/tag581.xml"/><Relationship Id="rId64" Type="http://schemas.openxmlformats.org/officeDocument/2006/relationships/tags" Target="../tags/tag602.xml"/><Relationship Id="rId118" Type="http://schemas.openxmlformats.org/officeDocument/2006/relationships/tags" Target="../tags/tag656.xml"/><Relationship Id="rId139" Type="http://schemas.openxmlformats.org/officeDocument/2006/relationships/tags" Target="../tags/tag677.xml"/><Relationship Id="rId85" Type="http://schemas.openxmlformats.org/officeDocument/2006/relationships/tags" Target="../tags/tag623.xml"/><Relationship Id="rId150" Type="http://schemas.openxmlformats.org/officeDocument/2006/relationships/tags" Target="../tags/tag688.xml"/><Relationship Id="rId171" Type="http://schemas.openxmlformats.org/officeDocument/2006/relationships/tags" Target="../tags/tag709.xml"/><Relationship Id="rId192" Type="http://schemas.openxmlformats.org/officeDocument/2006/relationships/tags" Target="../tags/tag730.xml"/><Relationship Id="rId206" Type="http://schemas.openxmlformats.org/officeDocument/2006/relationships/tags" Target="../tags/tag744.xml"/><Relationship Id="rId12" Type="http://schemas.openxmlformats.org/officeDocument/2006/relationships/tags" Target="../tags/tag550.xml"/><Relationship Id="rId33" Type="http://schemas.openxmlformats.org/officeDocument/2006/relationships/tags" Target="../tags/tag571.xml"/><Relationship Id="rId108" Type="http://schemas.openxmlformats.org/officeDocument/2006/relationships/tags" Target="../tags/tag646.xml"/><Relationship Id="rId129" Type="http://schemas.openxmlformats.org/officeDocument/2006/relationships/tags" Target="../tags/tag667.xml"/><Relationship Id="rId54" Type="http://schemas.openxmlformats.org/officeDocument/2006/relationships/tags" Target="../tags/tag592.xml"/><Relationship Id="rId75" Type="http://schemas.openxmlformats.org/officeDocument/2006/relationships/tags" Target="../tags/tag613.xml"/><Relationship Id="rId96" Type="http://schemas.openxmlformats.org/officeDocument/2006/relationships/tags" Target="../tags/tag634.xml"/><Relationship Id="rId140" Type="http://schemas.openxmlformats.org/officeDocument/2006/relationships/tags" Target="../tags/tag678.xml"/><Relationship Id="rId161" Type="http://schemas.openxmlformats.org/officeDocument/2006/relationships/tags" Target="../tags/tag699.xml"/><Relationship Id="rId182" Type="http://schemas.openxmlformats.org/officeDocument/2006/relationships/tags" Target="../tags/tag720.xml"/><Relationship Id="rId217" Type="http://schemas.openxmlformats.org/officeDocument/2006/relationships/notesSlide" Target="../notesSlides/notesSlide4.xml"/><Relationship Id="rId6" Type="http://schemas.openxmlformats.org/officeDocument/2006/relationships/tags" Target="../tags/tag544.xml"/><Relationship Id="rId23" Type="http://schemas.openxmlformats.org/officeDocument/2006/relationships/tags" Target="../tags/tag561.xml"/><Relationship Id="rId119" Type="http://schemas.openxmlformats.org/officeDocument/2006/relationships/tags" Target="../tags/tag657.xml"/><Relationship Id="rId44" Type="http://schemas.openxmlformats.org/officeDocument/2006/relationships/tags" Target="../tags/tag582.xml"/><Relationship Id="rId65" Type="http://schemas.openxmlformats.org/officeDocument/2006/relationships/tags" Target="../tags/tag603.xml"/><Relationship Id="rId86" Type="http://schemas.openxmlformats.org/officeDocument/2006/relationships/tags" Target="../tags/tag624.xml"/><Relationship Id="rId130" Type="http://schemas.openxmlformats.org/officeDocument/2006/relationships/tags" Target="../tags/tag668.xml"/><Relationship Id="rId151" Type="http://schemas.openxmlformats.org/officeDocument/2006/relationships/tags" Target="../tags/tag689.xml"/><Relationship Id="rId172" Type="http://schemas.openxmlformats.org/officeDocument/2006/relationships/tags" Target="../tags/tag710.xml"/><Relationship Id="rId193" Type="http://schemas.openxmlformats.org/officeDocument/2006/relationships/tags" Target="../tags/tag731.xml"/><Relationship Id="rId207" Type="http://schemas.openxmlformats.org/officeDocument/2006/relationships/tags" Target="../tags/tag745.xml"/><Relationship Id="rId13" Type="http://schemas.openxmlformats.org/officeDocument/2006/relationships/tags" Target="../tags/tag551.xml"/><Relationship Id="rId109" Type="http://schemas.openxmlformats.org/officeDocument/2006/relationships/tags" Target="../tags/tag647.xml"/><Relationship Id="rId34" Type="http://schemas.openxmlformats.org/officeDocument/2006/relationships/tags" Target="../tags/tag572.xml"/><Relationship Id="rId55" Type="http://schemas.openxmlformats.org/officeDocument/2006/relationships/tags" Target="../tags/tag593.xml"/><Relationship Id="rId76" Type="http://schemas.openxmlformats.org/officeDocument/2006/relationships/tags" Target="../tags/tag614.xml"/><Relationship Id="rId97" Type="http://schemas.openxmlformats.org/officeDocument/2006/relationships/tags" Target="../tags/tag635.xml"/><Relationship Id="rId120" Type="http://schemas.openxmlformats.org/officeDocument/2006/relationships/tags" Target="../tags/tag658.xml"/><Relationship Id="rId141" Type="http://schemas.openxmlformats.org/officeDocument/2006/relationships/tags" Target="../tags/tag679.xml"/><Relationship Id="rId7" Type="http://schemas.openxmlformats.org/officeDocument/2006/relationships/tags" Target="../tags/tag545.xml"/><Relationship Id="rId162" Type="http://schemas.openxmlformats.org/officeDocument/2006/relationships/tags" Target="../tags/tag700.xml"/><Relationship Id="rId183" Type="http://schemas.openxmlformats.org/officeDocument/2006/relationships/tags" Target="../tags/tag721.xml"/><Relationship Id="rId218" Type="http://schemas.openxmlformats.org/officeDocument/2006/relationships/oleObject" Target="../embeddings/oleObject12.bin"/><Relationship Id="rId24" Type="http://schemas.openxmlformats.org/officeDocument/2006/relationships/tags" Target="../tags/tag562.xml"/><Relationship Id="rId45" Type="http://schemas.openxmlformats.org/officeDocument/2006/relationships/tags" Target="../tags/tag583.xml"/><Relationship Id="rId66" Type="http://schemas.openxmlformats.org/officeDocument/2006/relationships/tags" Target="../tags/tag604.xml"/><Relationship Id="rId87" Type="http://schemas.openxmlformats.org/officeDocument/2006/relationships/tags" Target="../tags/tag625.xml"/><Relationship Id="rId110" Type="http://schemas.openxmlformats.org/officeDocument/2006/relationships/tags" Target="../tags/tag648.xml"/><Relationship Id="rId131" Type="http://schemas.openxmlformats.org/officeDocument/2006/relationships/tags" Target="../tags/tag669.xml"/><Relationship Id="rId152" Type="http://schemas.openxmlformats.org/officeDocument/2006/relationships/tags" Target="../tags/tag690.xml"/><Relationship Id="rId173" Type="http://schemas.openxmlformats.org/officeDocument/2006/relationships/tags" Target="../tags/tag711.xml"/><Relationship Id="rId194" Type="http://schemas.openxmlformats.org/officeDocument/2006/relationships/tags" Target="../tags/tag732.xml"/><Relationship Id="rId208" Type="http://schemas.openxmlformats.org/officeDocument/2006/relationships/tags" Target="../tags/tag746.xml"/><Relationship Id="rId14" Type="http://schemas.openxmlformats.org/officeDocument/2006/relationships/tags" Target="../tags/tag552.xml"/><Relationship Id="rId35" Type="http://schemas.openxmlformats.org/officeDocument/2006/relationships/tags" Target="../tags/tag573.xml"/><Relationship Id="rId56" Type="http://schemas.openxmlformats.org/officeDocument/2006/relationships/tags" Target="../tags/tag594.xml"/><Relationship Id="rId77" Type="http://schemas.openxmlformats.org/officeDocument/2006/relationships/tags" Target="../tags/tag615.xml"/><Relationship Id="rId100" Type="http://schemas.openxmlformats.org/officeDocument/2006/relationships/tags" Target="../tags/tag638.xml"/><Relationship Id="rId8" Type="http://schemas.openxmlformats.org/officeDocument/2006/relationships/tags" Target="../tags/tag546.xml"/><Relationship Id="rId51" Type="http://schemas.openxmlformats.org/officeDocument/2006/relationships/tags" Target="../tags/tag589.xml"/><Relationship Id="rId72" Type="http://schemas.openxmlformats.org/officeDocument/2006/relationships/tags" Target="../tags/tag610.xml"/><Relationship Id="rId93" Type="http://schemas.openxmlformats.org/officeDocument/2006/relationships/tags" Target="../tags/tag631.xml"/><Relationship Id="rId98" Type="http://schemas.openxmlformats.org/officeDocument/2006/relationships/tags" Target="../tags/tag636.xml"/><Relationship Id="rId121" Type="http://schemas.openxmlformats.org/officeDocument/2006/relationships/tags" Target="../tags/tag659.xml"/><Relationship Id="rId142" Type="http://schemas.openxmlformats.org/officeDocument/2006/relationships/tags" Target="../tags/tag680.xml"/><Relationship Id="rId163" Type="http://schemas.openxmlformats.org/officeDocument/2006/relationships/tags" Target="../tags/tag701.xml"/><Relationship Id="rId184" Type="http://schemas.openxmlformats.org/officeDocument/2006/relationships/tags" Target="../tags/tag722.xml"/><Relationship Id="rId189" Type="http://schemas.openxmlformats.org/officeDocument/2006/relationships/tags" Target="../tags/tag727.xml"/><Relationship Id="rId219" Type="http://schemas.openxmlformats.org/officeDocument/2006/relationships/image" Target="../media/image1.emf"/><Relationship Id="rId3" Type="http://schemas.openxmlformats.org/officeDocument/2006/relationships/tags" Target="../tags/tag541.xml"/><Relationship Id="rId214" Type="http://schemas.openxmlformats.org/officeDocument/2006/relationships/tags" Target="../tags/tag752.xml"/><Relationship Id="rId25" Type="http://schemas.openxmlformats.org/officeDocument/2006/relationships/tags" Target="../tags/tag563.xml"/><Relationship Id="rId46" Type="http://schemas.openxmlformats.org/officeDocument/2006/relationships/tags" Target="../tags/tag584.xml"/><Relationship Id="rId67" Type="http://schemas.openxmlformats.org/officeDocument/2006/relationships/tags" Target="../tags/tag605.xml"/><Relationship Id="rId116" Type="http://schemas.openxmlformats.org/officeDocument/2006/relationships/tags" Target="../tags/tag654.xml"/><Relationship Id="rId137" Type="http://schemas.openxmlformats.org/officeDocument/2006/relationships/tags" Target="../tags/tag675.xml"/><Relationship Id="rId158" Type="http://schemas.openxmlformats.org/officeDocument/2006/relationships/tags" Target="../tags/tag696.xml"/><Relationship Id="rId20" Type="http://schemas.openxmlformats.org/officeDocument/2006/relationships/tags" Target="../tags/tag558.xml"/><Relationship Id="rId41" Type="http://schemas.openxmlformats.org/officeDocument/2006/relationships/tags" Target="../tags/tag579.xml"/><Relationship Id="rId62" Type="http://schemas.openxmlformats.org/officeDocument/2006/relationships/tags" Target="../tags/tag600.xml"/><Relationship Id="rId83" Type="http://schemas.openxmlformats.org/officeDocument/2006/relationships/tags" Target="../tags/tag621.xml"/><Relationship Id="rId88" Type="http://schemas.openxmlformats.org/officeDocument/2006/relationships/tags" Target="../tags/tag626.xml"/><Relationship Id="rId111" Type="http://schemas.openxmlformats.org/officeDocument/2006/relationships/tags" Target="../tags/tag649.xml"/><Relationship Id="rId132" Type="http://schemas.openxmlformats.org/officeDocument/2006/relationships/tags" Target="../tags/tag670.xml"/><Relationship Id="rId153" Type="http://schemas.openxmlformats.org/officeDocument/2006/relationships/tags" Target="../tags/tag691.xml"/><Relationship Id="rId174" Type="http://schemas.openxmlformats.org/officeDocument/2006/relationships/tags" Target="../tags/tag712.xml"/><Relationship Id="rId179" Type="http://schemas.openxmlformats.org/officeDocument/2006/relationships/tags" Target="../tags/tag717.xml"/><Relationship Id="rId195" Type="http://schemas.openxmlformats.org/officeDocument/2006/relationships/tags" Target="../tags/tag733.xml"/><Relationship Id="rId209" Type="http://schemas.openxmlformats.org/officeDocument/2006/relationships/tags" Target="../tags/tag747.xml"/><Relationship Id="rId190" Type="http://schemas.openxmlformats.org/officeDocument/2006/relationships/tags" Target="../tags/tag728.xml"/><Relationship Id="rId204" Type="http://schemas.openxmlformats.org/officeDocument/2006/relationships/tags" Target="../tags/tag742.xml"/><Relationship Id="rId220" Type="http://schemas.openxmlformats.org/officeDocument/2006/relationships/chart" Target="../charts/chart9.xml"/><Relationship Id="rId15" Type="http://schemas.openxmlformats.org/officeDocument/2006/relationships/tags" Target="../tags/tag553.xml"/><Relationship Id="rId36" Type="http://schemas.openxmlformats.org/officeDocument/2006/relationships/tags" Target="../tags/tag574.xml"/><Relationship Id="rId57" Type="http://schemas.openxmlformats.org/officeDocument/2006/relationships/tags" Target="../tags/tag595.xml"/><Relationship Id="rId106" Type="http://schemas.openxmlformats.org/officeDocument/2006/relationships/tags" Target="../tags/tag644.xml"/><Relationship Id="rId127" Type="http://schemas.openxmlformats.org/officeDocument/2006/relationships/tags" Target="../tags/tag665.xml"/><Relationship Id="rId10" Type="http://schemas.openxmlformats.org/officeDocument/2006/relationships/tags" Target="../tags/tag548.xml"/><Relationship Id="rId31" Type="http://schemas.openxmlformats.org/officeDocument/2006/relationships/tags" Target="../tags/tag569.xml"/><Relationship Id="rId52" Type="http://schemas.openxmlformats.org/officeDocument/2006/relationships/tags" Target="../tags/tag590.xml"/><Relationship Id="rId73" Type="http://schemas.openxmlformats.org/officeDocument/2006/relationships/tags" Target="../tags/tag611.xml"/><Relationship Id="rId78" Type="http://schemas.openxmlformats.org/officeDocument/2006/relationships/tags" Target="../tags/tag616.xml"/><Relationship Id="rId94" Type="http://schemas.openxmlformats.org/officeDocument/2006/relationships/tags" Target="../tags/tag632.xml"/><Relationship Id="rId99" Type="http://schemas.openxmlformats.org/officeDocument/2006/relationships/tags" Target="../tags/tag637.xml"/><Relationship Id="rId101" Type="http://schemas.openxmlformats.org/officeDocument/2006/relationships/tags" Target="../tags/tag639.xml"/><Relationship Id="rId122" Type="http://schemas.openxmlformats.org/officeDocument/2006/relationships/tags" Target="../tags/tag660.xml"/><Relationship Id="rId143" Type="http://schemas.openxmlformats.org/officeDocument/2006/relationships/tags" Target="../tags/tag681.xml"/><Relationship Id="rId148" Type="http://schemas.openxmlformats.org/officeDocument/2006/relationships/tags" Target="../tags/tag686.xml"/><Relationship Id="rId164" Type="http://schemas.openxmlformats.org/officeDocument/2006/relationships/tags" Target="../tags/tag702.xml"/><Relationship Id="rId169" Type="http://schemas.openxmlformats.org/officeDocument/2006/relationships/tags" Target="../tags/tag707.xml"/><Relationship Id="rId185" Type="http://schemas.openxmlformats.org/officeDocument/2006/relationships/tags" Target="../tags/tag723.xml"/><Relationship Id="rId4" Type="http://schemas.openxmlformats.org/officeDocument/2006/relationships/tags" Target="../tags/tag542.xml"/><Relationship Id="rId9" Type="http://schemas.openxmlformats.org/officeDocument/2006/relationships/tags" Target="../tags/tag547.xml"/><Relationship Id="rId180" Type="http://schemas.openxmlformats.org/officeDocument/2006/relationships/tags" Target="../tags/tag718.xml"/><Relationship Id="rId210" Type="http://schemas.openxmlformats.org/officeDocument/2006/relationships/tags" Target="../tags/tag748.xml"/><Relationship Id="rId215" Type="http://schemas.openxmlformats.org/officeDocument/2006/relationships/tags" Target="../tags/tag753.xml"/><Relationship Id="rId26" Type="http://schemas.openxmlformats.org/officeDocument/2006/relationships/tags" Target="../tags/tag564.xml"/><Relationship Id="rId47" Type="http://schemas.openxmlformats.org/officeDocument/2006/relationships/tags" Target="../tags/tag585.xml"/><Relationship Id="rId68" Type="http://schemas.openxmlformats.org/officeDocument/2006/relationships/tags" Target="../tags/tag606.xml"/><Relationship Id="rId89" Type="http://schemas.openxmlformats.org/officeDocument/2006/relationships/tags" Target="../tags/tag627.xml"/><Relationship Id="rId112" Type="http://schemas.openxmlformats.org/officeDocument/2006/relationships/tags" Target="../tags/tag650.xml"/><Relationship Id="rId133" Type="http://schemas.openxmlformats.org/officeDocument/2006/relationships/tags" Target="../tags/tag671.xml"/><Relationship Id="rId154" Type="http://schemas.openxmlformats.org/officeDocument/2006/relationships/tags" Target="../tags/tag692.xml"/><Relationship Id="rId175" Type="http://schemas.openxmlformats.org/officeDocument/2006/relationships/tags" Target="../tags/tag713.xml"/><Relationship Id="rId196" Type="http://schemas.openxmlformats.org/officeDocument/2006/relationships/tags" Target="../tags/tag734.xml"/><Relationship Id="rId200" Type="http://schemas.openxmlformats.org/officeDocument/2006/relationships/tags" Target="../tags/tag738.xml"/><Relationship Id="rId16" Type="http://schemas.openxmlformats.org/officeDocument/2006/relationships/tags" Target="../tags/tag554.xml"/><Relationship Id="rId221" Type="http://schemas.openxmlformats.org/officeDocument/2006/relationships/chart" Target="../charts/chart10.xml"/><Relationship Id="rId37" Type="http://schemas.openxmlformats.org/officeDocument/2006/relationships/tags" Target="../tags/tag575.xml"/><Relationship Id="rId58" Type="http://schemas.openxmlformats.org/officeDocument/2006/relationships/tags" Target="../tags/tag596.xml"/><Relationship Id="rId79" Type="http://schemas.openxmlformats.org/officeDocument/2006/relationships/tags" Target="../tags/tag617.xml"/><Relationship Id="rId102" Type="http://schemas.openxmlformats.org/officeDocument/2006/relationships/tags" Target="../tags/tag640.xml"/><Relationship Id="rId123" Type="http://schemas.openxmlformats.org/officeDocument/2006/relationships/tags" Target="../tags/tag661.xml"/><Relationship Id="rId144" Type="http://schemas.openxmlformats.org/officeDocument/2006/relationships/tags" Target="../tags/tag682.xml"/><Relationship Id="rId90" Type="http://schemas.openxmlformats.org/officeDocument/2006/relationships/tags" Target="../tags/tag628.xml"/><Relationship Id="rId165" Type="http://schemas.openxmlformats.org/officeDocument/2006/relationships/tags" Target="../tags/tag703.xml"/><Relationship Id="rId186" Type="http://schemas.openxmlformats.org/officeDocument/2006/relationships/tags" Target="../tags/tag724.xml"/><Relationship Id="rId211" Type="http://schemas.openxmlformats.org/officeDocument/2006/relationships/tags" Target="../tags/tag749.xml"/><Relationship Id="rId27" Type="http://schemas.openxmlformats.org/officeDocument/2006/relationships/tags" Target="../tags/tag565.xml"/><Relationship Id="rId48" Type="http://schemas.openxmlformats.org/officeDocument/2006/relationships/tags" Target="../tags/tag586.xml"/><Relationship Id="rId69" Type="http://schemas.openxmlformats.org/officeDocument/2006/relationships/tags" Target="../tags/tag607.xml"/><Relationship Id="rId113" Type="http://schemas.openxmlformats.org/officeDocument/2006/relationships/tags" Target="../tags/tag651.xml"/><Relationship Id="rId134" Type="http://schemas.openxmlformats.org/officeDocument/2006/relationships/tags" Target="../tags/tag672.xml"/><Relationship Id="rId80" Type="http://schemas.openxmlformats.org/officeDocument/2006/relationships/tags" Target="../tags/tag618.xml"/><Relationship Id="rId155" Type="http://schemas.openxmlformats.org/officeDocument/2006/relationships/tags" Target="../tags/tag693.xml"/><Relationship Id="rId176" Type="http://schemas.openxmlformats.org/officeDocument/2006/relationships/tags" Target="../tags/tag714.xml"/><Relationship Id="rId197" Type="http://schemas.openxmlformats.org/officeDocument/2006/relationships/tags" Target="../tags/tag735.xml"/><Relationship Id="rId201" Type="http://schemas.openxmlformats.org/officeDocument/2006/relationships/tags" Target="../tags/tag739.xml"/><Relationship Id="rId222" Type="http://schemas.openxmlformats.org/officeDocument/2006/relationships/chart" Target="../charts/chart11.xml"/><Relationship Id="rId17" Type="http://schemas.openxmlformats.org/officeDocument/2006/relationships/tags" Target="../tags/tag555.xml"/><Relationship Id="rId38" Type="http://schemas.openxmlformats.org/officeDocument/2006/relationships/tags" Target="../tags/tag576.xml"/><Relationship Id="rId59" Type="http://schemas.openxmlformats.org/officeDocument/2006/relationships/tags" Target="../tags/tag597.xml"/><Relationship Id="rId103" Type="http://schemas.openxmlformats.org/officeDocument/2006/relationships/tags" Target="../tags/tag641.xml"/><Relationship Id="rId124" Type="http://schemas.openxmlformats.org/officeDocument/2006/relationships/tags" Target="../tags/tag662.xml"/><Relationship Id="rId70" Type="http://schemas.openxmlformats.org/officeDocument/2006/relationships/tags" Target="../tags/tag608.xml"/><Relationship Id="rId91" Type="http://schemas.openxmlformats.org/officeDocument/2006/relationships/tags" Target="../tags/tag629.xml"/><Relationship Id="rId145" Type="http://schemas.openxmlformats.org/officeDocument/2006/relationships/tags" Target="../tags/tag683.xml"/><Relationship Id="rId166" Type="http://schemas.openxmlformats.org/officeDocument/2006/relationships/tags" Target="../tags/tag704.xml"/><Relationship Id="rId187" Type="http://schemas.openxmlformats.org/officeDocument/2006/relationships/tags" Target="../tags/tag725.xml"/><Relationship Id="rId1" Type="http://schemas.openxmlformats.org/officeDocument/2006/relationships/tags" Target="../tags/tag539.xml"/><Relationship Id="rId212" Type="http://schemas.openxmlformats.org/officeDocument/2006/relationships/tags" Target="../tags/tag750.xml"/><Relationship Id="rId28" Type="http://schemas.openxmlformats.org/officeDocument/2006/relationships/tags" Target="../tags/tag566.xml"/><Relationship Id="rId49" Type="http://schemas.openxmlformats.org/officeDocument/2006/relationships/tags" Target="../tags/tag587.xml"/><Relationship Id="rId114" Type="http://schemas.openxmlformats.org/officeDocument/2006/relationships/tags" Target="../tags/tag652.xml"/><Relationship Id="rId60" Type="http://schemas.openxmlformats.org/officeDocument/2006/relationships/tags" Target="../tags/tag598.xml"/><Relationship Id="rId81" Type="http://schemas.openxmlformats.org/officeDocument/2006/relationships/tags" Target="../tags/tag619.xml"/><Relationship Id="rId135" Type="http://schemas.openxmlformats.org/officeDocument/2006/relationships/tags" Target="../tags/tag673.xml"/><Relationship Id="rId156" Type="http://schemas.openxmlformats.org/officeDocument/2006/relationships/tags" Target="../tags/tag694.xml"/><Relationship Id="rId177" Type="http://schemas.openxmlformats.org/officeDocument/2006/relationships/tags" Target="../tags/tag715.xml"/><Relationship Id="rId198" Type="http://schemas.openxmlformats.org/officeDocument/2006/relationships/tags" Target="../tags/tag736.xml"/><Relationship Id="rId202" Type="http://schemas.openxmlformats.org/officeDocument/2006/relationships/tags" Target="../tags/tag740.xml"/><Relationship Id="rId18" Type="http://schemas.openxmlformats.org/officeDocument/2006/relationships/tags" Target="../tags/tag556.xml"/><Relationship Id="rId39" Type="http://schemas.openxmlformats.org/officeDocument/2006/relationships/tags" Target="../tags/tag577.xml"/><Relationship Id="rId50" Type="http://schemas.openxmlformats.org/officeDocument/2006/relationships/tags" Target="../tags/tag588.xml"/><Relationship Id="rId104" Type="http://schemas.openxmlformats.org/officeDocument/2006/relationships/tags" Target="../tags/tag642.xml"/><Relationship Id="rId125" Type="http://schemas.openxmlformats.org/officeDocument/2006/relationships/tags" Target="../tags/tag663.xml"/><Relationship Id="rId146" Type="http://schemas.openxmlformats.org/officeDocument/2006/relationships/tags" Target="../tags/tag684.xml"/><Relationship Id="rId167" Type="http://schemas.openxmlformats.org/officeDocument/2006/relationships/tags" Target="../tags/tag705.xml"/><Relationship Id="rId188" Type="http://schemas.openxmlformats.org/officeDocument/2006/relationships/tags" Target="../tags/tag726.xml"/><Relationship Id="rId71" Type="http://schemas.openxmlformats.org/officeDocument/2006/relationships/tags" Target="../tags/tag609.xml"/><Relationship Id="rId92" Type="http://schemas.openxmlformats.org/officeDocument/2006/relationships/tags" Target="../tags/tag630.xml"/><Relationship Id="rId213" Type="http://schemas.openxmlformats.org/officeDocument/2006/relationships/tags" Target="../tags/tag751.xml"/><Relationship Id="rId2" Type="http://schemas.openxmlformats.org/officeDocument/2006/relationships/tags" Target="../tags/tag540.xml"/><Relationship Id="rId29" Type="http://schemas.openxmlformats.org/officeDocument/2006/relationships/tags" Target="../tags/tag567.xml"/><Relationship Id="rId40" Type="http://schemas.openxmlformats.org/officeDocument/2006/relationships/tags" Target="../tags/tag578.xml"/><Relationship Id="rId115" Type="http://schemas.openxmlformats.org/officeDocument/2006/relationships/tags" Target="../tags/tag653.xml"/><Relationship Id="rId136" Type="http://schemas.openxmlformats.org/officeDocument/2006/relationships/tags" Target="../tags/tag674.xml"/><Relationship Id="rId157" Type="http://schemas.openxmlformats.org/officeDocument/2006/relationships/tags" Target="../tags/tag695.xml"/><Relationship Id="rId178" Type="http://schemas.openxmlformats.org/officeDocument/2006/relationships/tags" Target="../tags/tag716.xml"/><Relationship Id="rId61" Type="http://schemas.openxmlformats.org/officeDocument/2006/relationships/tags" Target="../tags/tag599.xml"/><Relationship Id="rId82" Type="http://schemas.openxmlformats.org/officeDocument/2006/relationships/tags" Target="../tags/tag620.xml"/><Relationship Id="rId199" Type="http://schemas.openxmlformats.org/officeDocument/2006/relationships/tags" Target="../tags/tag737.xml"/><Relationship Id="rId203" Type="http://schemas.openxmlformats.org/officeDocument/2006/relationships/tags" Target="../tags/tag741.xml"/><Relationship Id="rId19" Type="http://schemas.openxmlformats.org/officeDocument/2006/relationships/tags" Target="../tags/tag557.xml"/><Relationship Id="rId30" Type="http://schemas.openxmlformats.org/officeDocument/2006/relationships/tags" Target="../tags/tag568.xml"/><Relationship Id="rId105" Type="http://schemas.openxmlformats.org/officeDocument/2006/relationships/tags" Target="../tags/tag643.xml"/><Relationship Id="rId126" Type="http://schemas.openxmlformats.org/officeDocument/2006/relationships/tags" Target="../tags/tag664.xml"/><Relationship Id="rId147" Type="http://schemas.openxmlformats.org/officeDocument/2006/relationships/tags" Target="../tags/tag685.xml"/><Relationship Id="rId168" Type="http://schemas.openxmlformats.org/officeDocument/2006/relationships/tags" Target="../tags/tag706.xml"/></Relationships>
</file>

<file path=ppt/slides/_rels/slide16.xml.rels><?xml version="1.0" encoding="UTF-8" standalone="yes"?>
<Relationships xmlns="http://schemas.openxmlformats.org/package/2006/relationships"><Relationship Id="rId8" Type="http://schemas.openxmlformats.org/officeDocument/2006/relationships/tags" Target="../tags/tag761.xml"/><Relationship Id="rId13" Type="http://schemas.openxmlformats.org/officeDocument/2006/relationships/tags" Target="../tags/tag766.xml"/><Relationship Id="rId18" Type="http://schemas.openxmlformats.org/officeDocument/2006/relationships/tags" Target="../tags/tag771.xml"/><Relationship Id="rId26" Type="http://schemas.openxmlformats.org/officeDocument/2006/relationships/chart" Target="../charts/chart13.xml"/><Relationship Id="rId3" Type="http://schemas.openxmlformats.org/officeDocument/2006/relationships/tags" Target="../tags/tag756.xml"/><Relationship Id="rId21" Type="http://schemas.openxmlformats.org/officeDocument/2006/relationships/slideLayout" Target="../slideLayouts/slideLayout6.xml"/><Relationship Id="rId7" Type="http://schemas.openxmlformats.org/officeDocument/2006/relationships/tags" Target="../tags/tag760.xml"/><Relationship Id="rId12" Type="http://schemas.openxmlformats.org/officeDocument/2006/relationships/tags" Target="../tags/tag765.xml"/><Relationship Id="rId17" Type="http://schemas.openxmlformats.org/officeDocument/2006/relationships/tags" Target="../tags/tag770.xml"/><Relationship Id="rId25" Type="http://schemas.openxmlformats.org/officeDocument/2006/relationships/chart" Target="../charts/chart12.xml"/><Relationship Id="rId2" Type="http://schemas.openxmlformats.org/officeDocument/2006/relationships/tags" Target="../tags/tag755.xml"/><Relationship Id="rId16" Type="http://schemas.openxmlformats.org/officeDocument/2006/relationships/tags" Target="../tags/tag769.xml"/><Relationship Id="rId20" Type="http://schemas.openxmlformats.org/officeDocument/2006/relationships/tags" Target="../tags/tag773.xml"/><Relationship Id="rId1" Type="http://schemas.openxmlformats.org/officeDocument/2006/relationships/tags" Target="../tags/tag754.xml"/><Relationship Id="rId6" Type="http://schemas.openxmlformats.org/officeDocument/2006/relationships/tags" Target="../tags/tag759.xml"/><Relationship Id="rId11" Type="http://schemas.openxmlformats.org/officeDocument/2006/relationships/tags" Target="../tags/tag764.xml"/><Relationship Id="rId24" Type="http://schemas.openxmlformats.org/officeDocument/2006/relationships/image" Target="../media/image18.emf"/><Relationship Id="rId5" Type="http://schemas.openxmlformats.org/officeDocument/2006/relationships/tags" Target="../tags/tag758.xml"/><Relationship Id="rId15" Type="http://schemas.openxmlformats.org/officeDocument/2006/relationships/tags" Target="../tags/tag768.xml"/><Relationship Id="rId23" Type="http://schemas.openxmlformats.org/officeDocument/2006/relationships/oleObject" Target="../embeddings/oleObject13.bin"/><Relationship Id="rId10" Type="http://schemas.openxmlformats.org/officeDocument/2006/relationships/tags" Target="../tags/tag763.xml"/><Relationship Id="rId19" Type="http://schemas.openxmlformats.org/officeDocument/2006/relationships/tags" Target="../tags/tag772.xml"/><Relationship Id="rId4" Type="http://schemas.openxmlformats.org/officeDocument/2006/relationships/tags" Target="../tags/tag757.xml"/><Relationship Id="rId9" Type="http://schemas.openxmlformats.org/officeDocument/2006/relationships/tags" Target="../tags/tag762.xml"/><Relationship Id="rId14" Type="http://schemas.openxmlformats.org/officeDocument/2006/relationships/tags" Target="../tags/tag767.xml"/><Relationship Id="rId2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775.xml"/><Relationship Id="rId1" Type="http://schemas.openxmlformats.org/officeDocument/2006/relationships/tags" Target="../tags/tag774.xml"/><Relationship Id="rId6" Type="http://schemas.openxmlformats.org/officeDocument/2006/relationships/image" Target="../media/image18.emf"/><Relationship Id="rId5" Type="http://schemas.openxmlformats.org/officeDocument/2006/relationships/oleObject" Target="../embeddings/oleObject14.bin"/><Relationship Id="rId4"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777.xml"/><Relationship Id="rId1" Type="http://schemas.openxmlformats.org/officeDocument/2006/relationships/tags" Target="../tags/tag776.xml"/><Relationship Id="rId6" Type="http://schemas.openxmlformats.org/officeDocument/2006/relationships/image" Target="../media/image18.emf"/><Relationship Id="rId5" Type="http://schemas.openxmlformats.org/officeDocument/2006/relationships/oleObject" Target="../embeddings/oleObject15.bin"/><Relationship Id="rId4"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4.xml"/><Relationship Id="rId5" Type="http://schemas.openxmlformats.org/officeDocument/2006/relationships/image" Target="../media/image20.emf"/><Relationship Id="rId4" Type="http://schemas.openxmlformats.org/officeDocument/2006/relationships/oleObject" Target="../embeddings/oleObject6.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3" Type="http://schemas.openxmlformats.org/officeDocument/2006/relationships/tags" Target="../tags/tag790.xml"/><Relationship Id="rId18" Type="http://schemas.openxmlformats.org/officeDocument/2006/relationships/tags" Target="../tags/tag795.xml"/><Relationship Id="rId26" Type="http://schemas.openxmlformats.org/officeDocument/2006/relationships/tags" Target="../tags/tag803.xml"/><Relationship Id="rId39" Type="http://schemas.openxmlformats.org/officeDocument/2006/relationships/chart" Target="../charts/chart14.xml"/><Relationship Id="rId21" Type="http://schemas.openxmlformats.org/officeDocument/2006/relationships/tags" Target="../tags/tag798.xml"/><Relationship Id="rId34" Type="http://schemas.openxmlformats.org/officeDocument/2006/relationships/tags" Target="../tags/tag811.xml"/><Relationship Id="rId7" Type="http://schemas.openxmlformats.org/officeDocument/2006/relationships/tags" Target="../tags/tag784.xml"/><Relationship Id="rId12" Type="http://schemas.openxmlformats.org/officeDocument/2006/relationships/tags" Target="../tags/tag789.xml"/><Relationship Id="rId17" Type="http://schemas.openxmlformats.org/officeDocument/2006/relationships/tags" Target="../tags/tag794.xml"/><Relationship Id="rId25" Type="http://schemas.openxmlformats.org/officeDocument/2006/relationships/tags" Target="../tags/tag802.xml"/><Relationship Id="rId33" Type="http://schemas.openxmlformats.org/officeDocument/2006/relationships/tags" Target="../tags/tag810.xml"/><Relationship Id="rId38" Type="http://schemas.openxmlformats.org/officeDocument/2006/relationships/image" Target="../media/image1.emf"/><Relationship Id="rId2" Type="http://schemas.openxmlformats.org/officeDocument/2006/relationships/tags" Target="../tags/tag779.xml"/><Relationship Id="rId16" Type="http://schemas.openxmlformats.org/officeDocument/2006/relationships/tags" Target="../tags/tag793.xml"/><Relationship Id="rId20" Type="http://schemas.openxmlformats.org/officeDocument/2006/relationships/tags" Target="../tags/tag797.xml"/><Relationship Id="rId29" Type="http://schemas.openxmlformats.org/officeDocument/2006/relationships/tags" Target="../tags/tag806.xml"/><Relationship Id="rId1" Type="http://schemas.openxmlformats.org/officeDocument/2006/relationships/tags" Target="../tags/tag778.xml"/><Relationship Id="rId6" Type="http://schemas.openxmlformats.org/officeDocument/2006/relationships/tags" Target="../tags/tag783.xml"/><Relationship Id="rId11" Type="http://schemas.openxmlformats.org/officeDocument/2006/relationships/tags" Target="../tags/tag788.xml"/><Relationship Id="rId24" Type="http://schemas.openxmlformats.org/officeDocument/2006/relationships/tags" Target="../tags/tag801.xml"/><Relationship Id="rId32" Type="http://schemas.openxmlformats.org/officeDocument/2006/relationships/tags" Target="../tags/tag809.xml"/><Relationship Id="rId37" Type="http://schemas.openxmlformats.org/officeDocument/2006/relationships/oleObject" Target="../embeddings/oleObject16.bin"/><Relationship Id="rId40" Type="http://schemas.openxmlformats.org/officeDocument/2006/relationships/chart" Target="../charts/chart15.xml"/><Relationship Id="rId5" Type="http://schemas.openxmlformats.org/officeDocument/2006/relationships/tags" Target="../tags/tag782.xml"/><Relationship Id="rId15" Type="http://schemas.openxmlformats.org/officeDocument/2006/relationships/tags" Target="../tags/tag792.xml"/><Relationship Id="rId23" Type="http://schemas.openxmlformats.org/officeDocument/2006/relationships/tags" Target="../tags/tag800.xml"/><Relationship Id="rId28" Type="http://schemas.openxmlformats.org/officeDocument/2006/relationships/tags" Target="../tags/tag805.xml"/><Relationship Id="rId36" Type="http://schemas.openxmlformats.org/officeDocument/2006/relationships/slideLayout" Target="../slideLayouts/slideLayout3.xml"/><Relationship Id="rId10" Type="http://schemas.openxmlformats.org/officeDocument/2006/relationships/tags" Target="../tags/tag787.xml"/><Relationship Id="rId19" Type="http://schemas.openxmlformats.org/officeDocument/2006/relationships/tags" Target="../tags/tag796.xml"/><Relationship Id="rId31" Type="http://schemas.openxmlformats.org/officeDocument/2006/relationships/tags" Target="../tags/tag808.xml"/><Relationship Id="rId4" Type="http://schemas.openxmlformats.org/officeDocument/2006/relationships/tags" Target="../tags/tag781.xml"/><Relationship Id="rId9" Type="http://schemas.openxmlformats.org/officeDocument/2006/relationships/tags" Target="../tags/tag786.xml"/><Relationship Id="rId14" Type="http://schemas.openxmlformats.org/officeDocument/2006/relationships/tags" Target="../tags/tag791.xml"/><Relationship Id="rId22" Type="http://schemas.openxmlformats.org/officeDocument/2006/relationships/tags" Target="../tags/tag799.xml"/><Relationship Id="rId27" Type="http://schemas.openxmlformats.org/officeDocument/2006/relationships/tags" Target="../tags/tag804.xml"/><Relationship Id="rId30" Type="http://schemas.openxmlformats.org/officeDocument/2006/relationships/tags" Target="../tags/tag807.xml"/><Relationship Id="rId35" Type="http://schemas.openxmlformats.org/officeDocument/2006/relationships/tags" Target="../tags/tag812.xml"/><Relationship Id="rId8" Type="http://schemas.openxmlformats.org/officeDocument/2006/relationships/tags" Target="../tags/tag785.xml"/><Relationship Id="rId3" Type="http://schemas.openxmlformats.org/officeDocument/2006/relationships/tags" Target="../tags/tag78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6" Type="http://schemas.openxmlformats.org/officeDocument/2006/relationships/tags" Target="../tags/tag838.xml"/><Relationship Id="rId21" Type="http://schemas.openxmlformats.org/officeDocument/2006/relationships/tags" Target="../tags/tag833.xml"/><Relationship Id="rId42" Type="http://schemas.openxmlformats.org/officeDocument/2006/relationships/tags" Target="../tags/tag854.xml"/><Relationship Id="rId47" Type="http://schemas.openxmlformats.org/officeDocument/2006/relationships/tags" Target="../tags/tag859.xml"/><Relationship Id="rId63" Type="http://schemas.openxmlformats.org/officeDocument/2006/relationships/tags" Target="../tags/tag875.xml"/><Relationship Id="rId68" Type="http://schemas.openxmlformats.org/officeDocument/2006/relationships/tags" Target="../tags/tag880.xml"/><Relationship Id="rId16" Type="http://schemas.openxmlformats.org/officeDocument/2006/relationships/tags" Target="../tags/tag828.xml"/><Relationship Id="rId11" Type="http://schemas.openxmlformats.org/officeDocument/2006/relationships/tags" Target="../tags/tag823.xml"/><Relationship Id="rId24" Type="http://schemas.openxmlformats.org/officeDocument/2006/relationships/tags" Target="../tags/tag836.xml"/><Relationship Id="rId32" Type="http://schemas.openxmlformats.org/officeDocument/2006/relationships/tags" Target="../tags/tag844.xml"/><Relationship Id="rId37" Type="http://schemas.openxmlformats.org/officeDocument/2006/relationships/tags" Target="../tags/tag849.xml"/><Relationship Id="rId40" Type="http://schemas.openxmlformats.org/officeDocument/2006/relationships/tags" Target="../tags/tag852.xml"/><Relationship Id="rId45" Type="http://schemas.openxmlformats.org/officeDocument/2006/relationships/tags" Target="../tags/tag857.xml"/><Relationship Id="rId53" Type="http://schemas.openxmlformats.org/officeDocument/2006/relationships/tags" Target="../tags/tag865.xml"/><Relationship Id="rId58" Type="http://schemas.openxmlformats.org/officeDocument/2006/relationships/tags" Target="../tags/tag870.xml"/><Relationship Id="rId66" Type="http://schemas.openxmlformats.org/officeDocument/2006/relationships/tags" Target="../tags/tag878.xml"/><Relationship Id="rId74" Type="http://schemas.openxmlformats.org/officeDocument/2006/relationships/notesSlide" Target="../notesSlides/notesSlide8.xml"/><Relationship Id="rId5" Type="http://schemas.openxmlformats.org/officeDocument/2006/relationships/tags" Target="../tags/tag817.xml"/><Relationship Id="rId61" Type="http://schemas.openxmlformats.org/officeDocument/2006/relationships/tags" Target="../tags/tag873.xml"/><Relationship Id="rId19" Type="http://schemas.openxmlformats.org/officeDocument/2006/relationships/tags" Target="../tags/tag831.xml"/><Relationship Id="rId14" Type="http://schemas.openxmlformats.org/officeDocument/2006/relationships/tags" Target="../tags/tag826.xml"/><Relationship Id="rId22" Type="http://schemas.openxmlformats.org/officeDocument/2006/relationships/tags" Target="../tags/tag834.xml"/><Relationship Id="rId27" Type="http://schemas.openxmlformats.org/officeDocument/2006/relationships/tags" Target="../tags/tag839.xml"/><Relationship Id="rId30" Type="http://schemas.openxmlformats.org/officeDocument/2006/relationships/tags" Target="../tags/tag842.xml"/><Relationship Id="rId35" Type="http://schemas.openxmlformats.org/officeDocument/2006/relationships/tags" Target="../tags/tag847.xml"/><Relationship Id="rId43" Type="http://schemas.openxmlformats.org/officeDocument/2006/relationships/tags" Target="../tags/tag855.xml"/><Relationship Id="rId48" Type="http://schemas.openxmlformats.org/officeDocument/2006/relationships/tags" Target="../tags/tag860.xml"/><Relationship Id="rId56" Type="http://schemas.openxmlformats.org/officeDocument/2006/relationships/tags" Target="../tags/tag868.xml"/><Relationship Id="rId64" Type="http://schemas.openxmlformats.org/officeDocument/2006/relationships/tags" Target="../tags/tag876.xml"/><Relationship Id="rId69" Type="http://schemas.openxmlformats.org/officeDocument/2006/relationships/tags" Target="../tags/tag881.xml"/><Relationship Id="rId77" Type="http://schemas.openxmlformats.org/officeDocument/2006/relationships/chart" Target="../charts/chart16.xml"/><Relationship Id="rId8" Type="http://schemas.openxmlformats.org/officeDocument/2006/relationships/tags" Target="../tags/tag820.xml"/><Relationship Id="rId51" Type="http://schemas.openxmlformats.org/officeDocument/2006/relationships/tags" Target="../tags/tag863.xml"/><Relationship Id="rId72" Type="http://schemas.openxmlformats.org/officeDocument/2006/relationships/tags" Target="../tags/tag884.xml"/><Relationship Id="rId3" Type="http://schemas.openxmlformats.org/officeDocument/2006/relationships/tags" Target="../tags/tag815.xml"/><Relationship Id="rId12" Type="http://schemas.openxmlformats.org/officeDocument/2006/relationships/tags" Target="../tags/tag824.xml"/><Relationship Id="rId17" Type="http://schemas.openxmlformats.org/officeDocument/2006/relationships/tags" Target="../tags/tag829.xml"/><Relationship Id="rId25" Type="http://schemas.openxmlformats.org/officeDocument/2006/relationships/tags" Target="../tags/tag837.xml"/><Relationship Id="rId33" Type="http://schemas.openxmlformats.org/officeDocument/2006/relationships/tags" Target="../tags/tag845.xml"/><Relationship Id="rId38" Type="http://schemas.openxmlformats.org/officeDocument/2006/relationships/tags" Target="../tags/tag850.xml"/><Relationship Id="rId46" Type="http://schemas.openxmlformats.org/officeDocument/2006/relationships/tags" Target="../tags/tag858.xml"/><Relationship Id="rId59" Type="http://schemas.openxmlformats.org/officeDocument/2006/relationships/tags" Target="../tags/tag871.xml"/><Relationship Id="rId67" Type="http://schemas.openxmlformats.org/officeDocument/2006/relationships/tags" Target="../tags/tag879.xml"/><Relationship Id="rId20" Type="http://schemas.openxmlformats.org/officeDocument/2006/relationships/tags" Target="../tags/tag832.xml"/><Relationship Id="rId41" Type="http://schemas.openxmlformats.org/officeDocument/2006/relationships/tags" Target="../tags/tag853.xml"/><Relationship Id="rId54" Type="http://schemas.openxmlformats.org/officeDocument/2006/relationships/tags" Target="../tags/tag866.xml"/><Relationship Id="rId62" Type="http://schemas.openxmlformats.org/officeDocument/2006/relationships/tags" Target="../tags/tag874.xml"/><Relationship Id="rId70" Type="http://schemas.openxmlformats.org/officeDocument/2006/relationships/tags" Target="../tags/tag882.xml"/><Relationship Id="rId75" Type="http://schemas.openxmlformats.org/officeDocument/2006/relationships/oleObject" Target="../embeddings/oleObject17.bin"/><Relationship Id="rId1" Type="http://schemas.openxmlformats.org/officeDocument/2006/relationships/tags" Target="../tags/tag813.xml"/><Relationship Id="rId6" Type="http://schemas.openxmlformats.org/officeDocument/2006/relationships/tags" Target="../tags/tag818.xml"/><Relationship Id="rId15" Type="http://schemas.openxmlformats.org/officeDocument/2006/relationships/tags" Target="../tags/tag827.xml"/><Relationship Id="rId23" Type="http://schemas.openxmlformats.org/officeDocument/2006/relationships/tags" Target="../tags/tag835.xml"/><Relationship Id="rId28" Type="http://schemas.openxmlformats.org/officeDocument/2006/relationships/tags" Target="../tags/tag840.xml"/><Relationship Id="rId36" Type="http://schemas.openxmlformats.org/officeDocument/2006/relationships/tags" Target="../tags/tag848.xml"/><Relationship Id="rId49" Type="http://schemas.openxmlformats.org/officeDocument/2006/relationships/tags" Target="../tags/tag861.xml"/><Relationship Id="rId57" Type="http://schemas.openxmlformats.org/officeDocument/2006/relationships/tags" Target="../tags/tag869.xml"/><Relationship Id="rId10" Type="http://schemas.openxmlformats.org/officeDocument/2006/relationships/tags" Target="../tags/tag822.xml"/><Relationship Id="rId31" Type="http://schemas.openxmlformats.org/officeDocument/2006/relationships/tags" Target="../tags/tag843.xml"/><Relationship Id="rId44" Type="http://schemas.openxmlformats.org/officeDocument/2006/relationships/tags" Target="../tags/tag856.xml"/><Relationship Id="rId52" Type="http://schemas.openxmlformats.org/officeDocument/2006/relationships/tags" Target="../tags/tag864.xml"/><Relationship Id="rId60" Type="http://schemas.openxmlformats.org/officeDocument/2006/relationships/tags" Target="../tags/tag872.xml"/><Relationship Id="rId65" Type="http://schemas.openxmlformats.org/officeDocument/2006/relationships/tags" Target="../tags/tag877.xml"/><Relationship Id="rId73" Type="http://schemas.openxmlformats.org/officeDocument/2006/relationships/slideLayout" Target="../slideLayouts/slideLayout3.xml"/><Relationship Id="rId78" Type="http://schemas.openxmlformats.org/officeDocument/2006/relationships/chart" Target="../charts/chart17.xml"/><Relationship Id="rId4" Type="http://schemas.openxmlformats.org/officeDocument/2006/relationships/tags" Target="../tags/tag816.xml"/><Relationship Id="rId9" Type="http://schemas.openxmlformats.org/officeDocument/2006/relationships/tags" Target="../tags/tag821.xml"/><Relationship Id="rId13" Type="http://schemas.openxmlformats.org/officeDocument/2006/relationships/tags" Target="../tags/tag825.xml"/><Relationship Id="rId18" Type="http://schemas.openxmlformats.org/officeDocument/2006/relationships/tags" Target="../tags/tag830.xml"/><Relationship Id="rId39" Type="http://schemas.openxmlformats.org/officeDocument/2006/relationships/tags" Target="../tags/tag851.xml"/><Relationship Id="rId34" Type="http://schemas.openxmlformats.org/officeDocument/2006/relationships/tags" Target="../tags/tag846.xml"/><Relationship Id="rId50" Type="http://schemas.openxmlformats.org/officeDocument/2006/relationships/tags" Target="../tags/tag862.xml"/><Relationship Id="rId55" Type="http://schemas.openxmlformats.org/officeDocument/2006/relationships/tags" Target="../tags/tag867.xml"/><Relationship Id="rId76" Type="http://schemas.openxmlformats.org/officeDocument/2006/relationships/image" Target="../media/image18.emf"/><Relationship Id="rId7" Type="http://schemas.openxmlformats.org/officeDocument/2006/relationships/tags" Target="../tags/tag819.xml"/><Relationship Id="rId71" Type="http://schemas.openxmlformats.org/officeDocument/2006/relationships/tags" Target="../tags/tag883.xml"/><Relationship Id="rId2" Type="http://schemas.openxmlformats.org/officeDocument/2006/relationships/tags" Target="../tags/tag814.xml"/><Relationship Id="rId29" Type="http://schemas.openxmlformats.org/officeDocument/2006/relationships/tags" Target="../tags/tag841.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3.xml"/><Relationship Id="rId1" Type="http://schemas.openxmlformats.org/officeDocument/2006/relationships/tags" Target="../tags/tag885.xml"/><Relationship Id="rId4" Type="http://schemas.openxmlformats.org/officeDocument/2006/relationships/image" Target="../media/image21.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tags" Target="../tags/tag893.xml"/><Relationship Id="rId13" Type="http://schemas.openxmlformats.org/officeDocument/2006/relationships/tags" Target="../tags/tag898.xml"/><Relationship Id="rId18" Type="http://schemas.openxmlformats.org/officeDocument/2006/relationships/tags" Target="../tags/tag903.xml"/><Relationship Id="rId26" Type="http://schemas.openxmlformats.org/officeDocument/2006/relationships/tags" Target="../tags/tag911.xml"/><Relationship Id="rId3" Type="http://schemas.openxmlformats.org/officeDocument/2006/relationships/tags" Target="../tags/tag888.xml"/><Relationship Id="rId21" Type="http://schemas.openxmlformats.org/officeDocument/2006/relationships/tags" Target="../tags/tag906.xml"/><Relationship Id="rId7" Type="http://schemas.openxmlformats.org/officeDocument/2006/relationships/tags" Target="../tags/tag892.xml"/><Relationship Id="rId12" Type="http://schemas.openxmlformats.org/officeDocument/2006/relationships/tags" Target="../tags/tag897.xml"/><Relationship Id="rId17" Type="http://schemas.openxmlformats.org/officeDocument/2006/relationships/tags" Target="../tags/tag902.xml"/><Relationship Id="rId25" Type="http://schemas.openxmlformats.org/officeDocument/2006/relationships/tags" Target="../tags/tag910.xml"/><Relationship Id="rId2" Type="http://schemas.openxmlformats.org/officeDocument/2006/relationships/tags" Target="../tags/tag887.xml"/><Relationship Id="rId16" Type="http://schemas.openxmlformats.org/officeDocument/2006/relationships/tags" Target="../tags/tag901.xml"/><Relationship Id="rId20" Type="http://schemas.openxmlformats.org/officeDocument/2006/relationships/tags" Target="../tags/tag905.xml"/><Relationship Id="rId29" Type="http://schemas.openxmlformats.org/officeDocument/2006/relationships/image" Target="../media/image21.emf"/><Relationship Id="rId1" Type="http://schemas.openxmlformats.org/officeDocument/2006/relationships/tags" Target="../tags/tag886.xml"/><Relationship Id="rId6" Type="http://schemas.openxmlformats.org/officeDocument/2006/relationships/tags" Target="../tags/tag891.xml"/><Relationship Id="rId11" Type="http://schemas.openxmlformats.org/officeDocument/2006/relationships/tags" Target="../tags/tag896.xml"/><Relationship Id="rId24" Type="http://schemas.openxmlformats.org/officeDocument/2006/relationships/tags" Target="../tags/tag909.xml"/><Relationship Id="rId5" Type="http://schemas.openxmlformats.org/officeDocument/2006/relationships/tags" Target="../tags/tag890.xml"/><Relationship Id="rId15" Type="http://schemas.openxmlformats.org/officeDocument/2006/relationships/tags" Target="../tags/tag900.xml"/><Relationship Id="rId23" Type="http://schemas.openxmlformats.org/officeDocument/2006/relationships/tags" Target="../tags/tag908.xml"/><Relationship Id="rId28" Type="http://schemas.openxmlformats.org/officeDocument/2006/relationships/oleObject" Target="../embeddings/oleObject19.bin"/><Relationship Id="rId10" Type="http://schemas.openxmlformats.org/officeDocument/2006/relationships/tags" Target="../tags/tag895.xml"/><Relationship Id="rId19" Type="http://schemas.openxmlformats.org/officeDocument/2006/relationships/tags" Target="../tags/tag904.xml"/><Relationship Id="rId4" Type="http://schemas.openxmlformats.org/officeDocument/2006/relationships/tags" Target="../tags/tag889.xml"/><Relationship Id="rId9" Type="http://schemas.openxmlformats.org/officeDocument/2006/relationships/tags" Target="../tags/tag894.xml"/><Relationship Id="rId14" Type="http://schemas.openxmlformats.org/officeDocument/2006/relationships/tags" Target="../tags/tag899.xml"/><Relationship Id="rId22" Type="http://schemas.openxmlformats.org/officeDocument/2006/relationships/tags" Target="../tags/tag907.xml"/><Relationship Id="rId27" Type="http://schemas.openxmlformats.org/officeDocument/2006/relationships/slideLayout" Target="../slideLayouts/slideLayout3.xml"/><Relationship Id="rId30" Type="http://schemas.openxmlformats.org/officeDocument/2006/relationships/chart" Target="../charts/char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5.xml"/><Relationship Id="rId5" Type="http://schemas.openxmlformats.org/officeDocument/2006/relationships/image" Target="../media/image20.emf"/><Relationship Id="rId4" Type="http://schemas.openxmlformats.org/officeDocument/2006/relationships/oleObject" Target="../embeddings/oleObject7.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3.xml"/><Relationship Id="rId1" Type="http://schemas.openxmlformats.org/officeDocument/2006/relationships/tags" Target="../tags/tag912.xml"/><Relationship Id="rId4" Type="http://schemas.openxmlformats.org/officeDocument/2006/relationships/image" Target="../media/image21.em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913.xml"/><Relationship Id="rId5" Type="http://schemas.openxmlformats.org/officeDocument/2006/relationships/image" Target="../media/image22.emf"/><Relationship Id="rId4" Type="http://schemas.openxmlformats.org/officeDocument/2006/relationships/oleObject" Target="../embeddings/oleObject21.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914.xml"/><Relationship Id="rId5" Type="http://schemas.openxmlformats.org/officeDocument/2006/relationships/image" Target="../media/image22.emf"/><Relationship Id="rId4" Type="http://schemas.openxmlformats.org/officeDocument/2006/relationships/oleObject" Target="../embeddings/oleObject22.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3.xml"/><Relationship Id="rId1" Type="http://schemas.openxmlformats.org/officeDocument/2006/relationships/tags" Target="../tags/tag915.xml"/><Relationship Id="rId4" Type="http://schemas.openxmlformats.org/officeDocument/2006/relationships/image" Target="../media/image21.emf"/></Relationships>
</file>

<file path=ppt/slides/_rels/slide41.xml.rels><?xml version="1.0" encoding="UTF-8" standalone="yes"?>
<Relationships xmlns="http://schemas.openxmlformats.org/package/2006/relationships"><Relationship Id="rId26" Type="http://schemas.openxmlformats.org/officeDocument/2006/relationships/tags" Target="../tags/tag941.xml"/><Relationship Id="rId21" Type="http://schemas.openxmlformats.org/officeDocument/2006/relationships/tags" Target="../tags/tag936.xml"/><Relationship Id="rId42" Type="http://schemas.openxmlformats.org/officeDocument/2006/relationships/tags" Target="../tags/tag957.xml"/><Relationship Id="rId47" Type="http://schemas.openxmlformats.org/officeDocument/2006/relationships/tags" Target="../tags/tag962.xml"/><Relationship Id="rId63" Type="http://schemas.openxmlformats.org/officeDocument/2006/relationships/tags" Target="../tags/tag978.xml"/><Relationship Id="rId68" Type="http://schemas.openxmlformats.org/officeDocument/2006/relationships/tags" Target="../tags/tag983.xml"/><Relationship Id="rId84" Type="http://schemas.openxmlformats.org/officeDocument/2006/relationships/tags" Target="../tags/tag999.xml"/><Relationship Id="rId89" Type="http://schemas.openxmlformats.org/officeDocument/2006/relationships/image" Target="../media/image18.emf"/><Relationship Id="rId16" Type="http://schemas.openxmlformats.org/officeDocument/2006/relationships/tags" Target="../tags/tag931.xml"/><Relationship Id="rId11" Type="http://schemas.openxmlformats.org/officeDocument/2006/relationships/tags" Target="../tags/tag926.xml"/><Relationship Id="rId32" Type="http://schemas.openxmlformats.org/officeDocument/2006/relationships/tags" Target="../tags/tag947.xml"/><Relationship Id="rId37" Type="http://schemas.openxmlformats.org/officeDocument/2006/relationships/tags" Target="../tags/tag952.xml"/><Relationship Id="rId53" Type="http://schemas.openxmlformats.org/officeDocument/2006/relationships/tags" Target="../tags/tag968.xml"/><Relationship Id="rId58" Type="http://schemas.openxmlformats.org/officeDocument/2006/relationships/tags" Target="../tags/tag973.xml"/><Relationship Id="rId74" Type="http://schemas.openxmlformats.org/officeDocument/2006/relationships/tags" Target="../tags/tag989.xml"/><Relationship Id="rId79" Type="http://schemas.openxmlformats.org/officeDocument/2006/relationships/tags" Target="../tags/tag994.xml"/><Relationship Id="rId5" Type="http://schemas.openxmlformats.org/officeDocument/2006/relationships/tags" Target="../tags/tag920.xml"/><Relationship Id="rId90" Type="http://schemas.openxmlformats.org/officeDocument/2006/relationships/chart" Target="../charts/chart19.xml"/><Relationship Id="rId14" Type="http://schemas.openxmlformats.org/officeDocument/2006/relationships/tags" Target="../tags/tag929.xml"/><Relationship Id="rId22" Type="http://schemas.openxmlformats.org/officeDocument/2006/relationships/tags" Target="../tags/tag937.xml"/><Relationship Id="rId27" Type="http://schemas.openxmlformats.org/officeDocument/2006/relationships/tags" Target="../tags/tag942.xml"/><Relationship Id="rId30" Type="http://schemas.openxmlformats.org/officeDocument/2006/relationships/tags" Target="../tags/tag945.xml"/><Relationship Id="rId35" Type="http://schemas.openxmlformats.org/officeDocument/2006/relationships/tags" Target="../tags/tag950.xml"/><Relationship Id="rId43" Type="http://schemas.openxmlformats.org/officeDocument/2006/relationships/tags" Target="../tags/tag958.xml"/><Relationship Id="rId48" Type="http://schemas.openxmlformats.org/officeDocument/2006/relationships/tags" Target="../tags/tag963.xml"/><Relationship Id="rId56" Type="http://schemas.openxmlformats.org/officeDocument/2006/relationships/tags" Target="../tags/tag971.xml"/><Relationship Id="rId64" Type="http://schemas.openxmlformats.org/officeDocument/2006/relationships/tags" Target="../tags/tag979.xml"/><Relationship Id="rId69" Type="http://schemas.openxmlformats.org/officeDocument/2006/relationships/tags" Target="../tags/tag984.xml"/><Relationship Id="rId77" Type="http://schemas.openxmlformats.org/officeDocument/2006/relationships/tags" Target="../tags/tag992.xml"/><Relationship Id="rId8" Type="http://schemas.openxmlformats.org/officeDocument/2006/relationships/tags" Target="../tags/tag923.xml"/><Relationship Id="rId51" Type="http://schemas.openxmlformats.org/officeDocument/2006/relationships/tags" Target="../tags/tag966.xml"/><Relationship Id="rId72" Type="http://schemas.openxmlformats.org/officeDocument/2006/relationships/tags" Target="../tags/tag987.xml"/><Relationship Id="rId80" Type="http://schemas.openxmlformats.org/officeDocument/2006/relationships/tags" Target="../tags/tag995.xml"/><Relationship Id="rId85" Type="http://schemas.openxmlformats.org/officeDocument/2006/relationships/tags" Target="../tags/tag1000.xml"/><Relationship Id="rId3" Type="http://schemas.openxmlformats.org/officeDocument/2006/relationships/tags" Target="../tags/tag918.xml"/><Relationship Id="rId12" Type="http://schemas.openxmlformats.org/officeDocument/2006/relationships/tags" Target="../tags/tag927.xml"/><Relationship Id="rId17" Type="http://schemas.openxmlformats.org/officeDocument/2006/relationships/tags" Target="../tags/tag932.xml"/><Relationship Id="rId25" Type="http://schemas.openxmlformats.org/officeDocument/2006/relationships/tags" Target="../tags/tag940.xml"/><Relationship Id="rId33" Type="http://schemas.openxmlformats.org/officeDocument/2006/relationships/tags" Target="../tags/tag948.xml"/><Relationship Id="rId38" Type="http://schemas.openxmlformats.org/officeDocument/2006/relationships/tags" Target="../tags/tag953.xml"/><Relationship Id="rId46" Type="http://schemas.openxmlformats.org/officeDocument/2006/relationships/tags" Target="../tags/tag961.xml"/><Relationship Id="rId59" Type="http://schemas.openxmlformats.org/officeDocument/2006/relationships/tags" Target="../tags/tag974.xml"/><Relationship Id="rId67" Type="http://schemas.openxmlformats.org/officeDocument/2006/relationships/tags" Target="../tags/tag982.xml"/><Relationship Id="rId20" Type="http://schemas.openxmlformats.org/officeDocument/2006/relationships/tags" Target="../tags/tag935.xml"/><Relationship Id="rId41" Type="http://schemas.openxmlformats.org/officeDocument/2006/relationships/tags" Target="../tags/tag956.xml"/><Relationship Id="rId54" Type="http://schemas.openxmlformats.org/officeDocument/2006/relationships/tags" Target="../tags/tag969.xml"/><Relationship Id="rId62" Type="http://schemas.openxmlformats.org/officeDocument/2006/relationships/tags" Target="../tags/tag977.xml"/><Relationship Id="rId70" Type="http://schemas.openxmlformats.org/officeDocument/2006/relationships/tags" Target="../tags/tag985.xml"/><Relationship Id="rId75" Type="http://schemas.openxmlformats.org/officeDocument/2006/relationships/tags" Target="../tags/tag990.xml"/><Relationship Id="rId83" Type="http://schemas.openxmlformats.org/officeDocument/2006/relationships/tags" Target="../tags/tag998.xml"/><Relationship Id="rId88" Type="http://schemas.openxmlformats.org/officeDocument/2006/relationships/oleObject" Target="../embeddings/oleObject24.bin"/><Relationship Id="rId1" Type="http://schemas.openxmlformats.org/officeDocument/2006/relationships/tags" Target="../tags/tag916.xml"/><Relationship Id="rId6" Type="http://schemas.openxmlformats.org/officeDocument/2006/relationships/tags" Target="../tags/tag921.xml"/><Relationship Id="rId15" Type="http://schemas.openxmlformats.org/officeDocument/2006/relationships/tags" Target="../tags/tag930.xml"/><Relationship Id="rId23" Type="http://schemas.openxmlformats.org/officeDocument/2006/relationships/tags" Target="../tags/tag938.xml"/><Relationship Id="rId28" Type="http://schemas.openxmlformats.org/officeDocument/2006/relationships/tags" Target="../tags/tag943.xml"/><Relationship Id="rId36" Type="http://schemas.openxmlformats.org/officeDocument/2006/relationships/tags" Target="../tags/tag951.xml"/><Relationship Id="rId49" Type="http://schemas.openxmlformats.org/officeDocument/2006/relationships/tags" Target="../tags/tag964.xml"/><Relationship Id="rId57" Type="http://schemas.openxmlformats.org/officeDocument/2006/relationships/tags" Target="../tags/tag972.xml"/><Relationship Id="rId10" Type="http://schemas.openxmlformats.org/officeDocument/2006/relationships/tags" Target="../tags/tag925.xml"/><Relationship Id="rId31" Type="http://schemas.openxmlformats.org/officeDocument/2006/relationships/tags" Target="../tags/tag946.xml"/><Relationship Id="rId44" Type="http://schemas.openxmlformats.org/officeDocument/2006/relationships/tags" Target="../tags/tag959.xml"/><Relationship Id="rId52" Type="http://schemas.openxmlformats.org/officeDocument/2006/relationships/tags" Target="../tags/tag967.xml"/><Relationship Id="rId60" Type="http://schemas.openxmlformats.org/officeDocument/2006/relationships/tags" Target="../tags/tag975.xml"/><Relationship Id="rId65" Type="http://schemas.openxmlformats.org/officeDocument/2006/relationships/tags" Target="../tags/tag980.xml"/><Relationship Id="rId73" Type="http://schemas.openxmlformats.org/officeDocument/2006/relationships/tags" Target="../tags/tag988.xml"/><Relationship Id="rId78" Type="http://schemas.openxmlformats.org/officeDocument/2006/relationships/tags" Target="../tags/tag993.xml"/><Relationship Id="rId81" Type="http://schemas.openxmlformats.org/officeDocument/2006/relationships/tags" Target="../tags/tag996.xml"/><Relationship Id="rId86" Type="http://schemas.openxmlformats.org/officeDocument/2006/relationships/tags" Target="../tags/tag1001.xml"/><Relationship Id="rId4" Type="http://schemas.openxmlformats.org/officeDocument/2006/relationships/tags" Target="../tags/tag919.xml"/><Relationship Id="rId9" Type="http://schemas.openxmlformats.org/officeDocument/2006/relationships/tags" Target="../tags/tag924.xml"/><Relationship Id="rId13" Type="http://schemas.openxmlformats.org/officeDocument/2006/relationships/tags" Target="../tags/tag928.xml"/><Relationship Id="rId18" Type="http://schemas.openxmlformats.org/officeDocument/2006/relationships/tags" Target="../tags/tag933.xml"/><Relationship Id="rId39" Type="http://schemas.openxmlformats.org/officeDocument/2006/relationships/tags" Target="../tags/tag954.xml"/><Relationship Id="rId34" Type="http://schemas.openxmlformats.org/officeDocument/2006/relationships/tags" Target="../tags/tag949.xml"/><Relationship Id="rId50" Type="http://schemas.openxmlformats.org/officeDocument/2006/relationships/tags" Target="../tags/tag965.xml"/><Relationship Id="rId55" Type="http://schemas.openxmlformats.org/officeDocument/2006/relationships/tags" Target="../tags/tag970.xml"/><Relationship Id="rId76" Type="http://schemas.openxmlformats.org/officeDocument/2006/relationships/tags" Target="../tags/tag991.xml"/><Relationship Id="rId7" Type="http://schemas.openxmlformats.org/officeDocument/2006/relationships/tags" Target="../tags/tag922.xml"/><Relationship Id="rId71" Type="http://schemas.openxmlformats.org/officeDocument/2006/relationships/tags" Target="../tags/tag986.xml"/><Relationship Id="rId2" Type="http://schemas.openxmlformats.org/officeDocument/2006/relationships/tags" Target="../tags/tag917.xml"/><Relationship Id="rId29" Type="http://schemas.openxmlformats.org/officeDocument/2006/relationships/tags" Target="../tags/tag944.xml"/><Relationship Id="rId24" Type="http://schemas.openxmlformats.org/officeDocument/2006/relationships/tags" Target="../tags/tag939.xml"/><Relationship Id="rId40" Type="http://schemas.openxmlformats.org/officeDocument/2006/relationships/tags" Target="../tags/tag955.xml"/><Relationship Id="rId45" Type="http://schemas.openxmlformats.org/officeDocument/2006/relationships/tags" Target="../tags/tag960.xml"/><Relationship Id="rId66" Type="http://schemas.openxmlformats.org/officeDocument/2006/relationships/tags" Target="../tags/tag981.xml"/><Relationship Id="rId87" Type="http://schemas.openxmlformats.org/officeDocument/2006/relationships/slideLayout" Target="../slideLayouts/slideLayout3.xml"/><Relationship Id="rId61" Type="http://schemas.openxmlformats.org/officeDocument/2006/relationships/tags" Target="../tags/tag976.xml"/><Relationship Id="rId82" Type="http://schemas.openxmlformats.org/officeDocument/2006/relationships/tags" Target="../tags/tag997.xml"/><Relationship Id="rId19" Type="http://schemas.openxmlformats.org/officeDocument/2006/relationships/tags" Target="../tags/tag934.xml"/></Relationships>
</file>

<file path=ppt/slides/_rels/slide42.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1004.xml"/><Relationship Id="rId7" Type="http://schemas.openxmlformats.org/officeDocument/2006/relationships/tags" Target="../tags/tag1008.xml"/><Relationship Id="rId2" Type="http://schemas.openxmlformats.org/officeDocument/2006/relationships/tags" Target="../tags/tag1003.xml"/><Relationship Id="rId1" Type="http://schemas.openxmlformats.org/officeDocument/2006/relationships/tags" Target="../tags/tag1002.xml"/><Relationship Id="rId6" Type="http://schemas.openxmlformats.org/officeDocument/2006/relationships/tags" Target="../tags/tag1007.xml"/><Relationship Id="rId11" Type="http://schemas.openxmlformats.org/officeDocument/2006/relationships/chart" Target="../charts/chart20.xml"/><Relationship Id="rId5" Type="http://schemas.openxmlformats.org/officeDocument/2006/relationships/tags" Target="../tags/tag1006.xml"/><Relationship Id="rId10" Type="http://schemas.openxmlformats.org/officeDocument/2006/relationships/image" Target="../media/image1.emf"/><Relationship Id="rId4" Type="http://schemas.openxmlformats.org/officeDocument/2006/relationships/tags" Target="../tags/tag1005.xml"/><Relationship Id="rId9" Type="http://schemas.openxmlformats.org/officeDocument/2006/relationships/oleObject" Target="../embeddings/oleObject25.bin"/></Relationships>
</file>

<file path=ppt/slides/_rels/slide43.xml.rels><?xml version="1.0" encoding="UTF-8" standalone="yes"?>
<Relationships xmlns="http://schemas.openxmlformats.org/package/2006/relationships"><Relationship Id="rId13" Type="http://schemas.openxmlformats.org/officeDocument/2006/relationships/tags" Target="../tags/tag1021.xml"/><Relationship Id="rId18" Type="http://schemas.openxmlformats.org/officeDocument/2006/relationships/tags" Target="../tags/tag1026.xml"/><Relationship Id="rId26" Type="http://schemas.openxmlformats.org/officeDocument/2006/relationships/tags" Target="../tags/tag1034.xml"/><Relationship Id="rId39" Type="http://schemas.openxmlformats.org/officeDocument/2006/relationships/tags" Target="../tags/tag1047.xml"/><Relationship Id="rId21" Type="http://schemas.openxmlformats.org/officeDocument/2006/relationships/tags" Target="../tags/tag1029.xml"/><Relationship Id="rId34" Type="http://schemas.openxmlformats.org/officeDocument/2006/relationships/tags" Target="../tags/tag1042.xml"/><Relationship Id="rId42" Type="http://schemas.openxmlformats.org/officeDocument/2006/relationships/tags" Target="../tags/tag1050.xml"/><Relationship Id="rId47" Type="http://schemas.openxmlformats.org/officeDocument/2006/relationships/tags" Target="../tags/tag1055.xml"/><Relationship Id="rId50" Type="http://schemas.openxmlformats.org/officeDocument/2006/relationships/tags" Target="../tags/tag1058.xml"/><Relationship Id="rId55" Type="http://schemas.openxmlformats.org/officeDocument/2006/relationships/tags" Target="../tags/tag1063.xml"/><Relationship Id="rId7" Type="http://schemas.openxmlformats.org/officeDocument/2006/relationships/tags" Target="../tags/tag1015.xml"/><Relationship Id="rId2" Type="http://schemas.openxmlformats.org/officeDocument/2006/relationships/tags" Target="../tags/tag1010.xml"/><Relationship Id="rId16" Type="http://schemas.openxmlformats.org/officeDocument/2006/relationships/tags" Target="../tags/tag1024.xml"/><Relationship Id="rId29" Type="http://schemas.openxmlformats.org/officeDocument/2006/relationships/tags" Target="../tags/tag1037.xml"/><Relationship Id="rId11" Type="http://schemas.openxmlformats.org/officeDocument/2006/relationships/tags" Target="../tags/tag1019.xml"/><Relationship Id="rId24" Type="http://schemas.openxmlformats.org/officeDocument/2006/relationships/tags" Target="../tags/tag1032.xml"/><Relationship Id="rId32" Type="http://schemas.openxmlformats.org/officeDocument/2006/relationships/tags" Target="../tags/tag1040.xml"/><Relationship Id="rId37" Type="http://schemas.openxmlformats.org/officeDocument/2006/relationships/tags" Target="../tags/tag1045.xml"/><Relationship Id="rId40" Type="http://schemas.openxmlformats.org/officeDocument/2006/relationships/tags" Target="../tags/tag1048.xml"/><Relationship Id="rId45" Type="http://schemas.openxmlformats.org/officeDocument/2006/relationships/tags" Target="../tags/tag1053.xml"/><Relationship Id="rId53" Type="http://schemas.openxmlformats.org/officeDocument/2006/relationships/tags" Target="../tags/tag1061.xml"/><Relationship Id="rId58" Type="http://schemas.openxmlformats.org/officeDocument/2006/relationships/image" Target="../media/image18.emf"/><Relationship Id="rId5" Type="http://schemas.openxmlformats.org/officeDocument/2006/relationships/tags" Target="../tags/tag1013.xml"/><Relationship Id="rId19" Type="http://schemas.openxmlformats.org/officeDocument/2006/relationships/tags" Target="../tags/tag1027.xml"/><Relationship Id="rId4" Type="http://schemas.openxmlformats.org/officeDocument/2006/relationships/tags" Target="../tags/tag1012.xml"/><Relationship Id="rId9" Type="http://schemas.openxmlformats.org/officeDocument/2006/relationships/tags" Target="../tags/tag1017.xml"/><Relationship Id="rId14" Type="http://schemas.openxmlformats.org/officeDocument/2006/relationships/tags" Target="../tags/tag1022.xml"/><Relationship Id="rId22" Type="http://schemas.openxmlformats.org/officeDocument/2006/relationships/tags" Target="../tags/tag1030.xml"/><Relationship Id="rId27" Type="http://schemas.openxmlformats.org/officeDocument/2006/relationships/tags" Target="../tags/tag1035.xml"/><Relationship Id="rId30" Type="http://schemas.openxmlformats.org/officeDocument/2006/relationships/tags" Target="../tags/tag1038.xml"/><Relationship Id="rId35" Type="http://schemas.openxmlformats.org/officeDocument/2006/relationships/tags" Target="../tags/tag1043.xml"/><Relationship Id="rId43" Type="http://schemas.openxmlformats.org/officeDocument/2006/relationships/tags" Target="../tags/tag1051.xml"/><Relationship Id="rId48" Type="http://schemas.openxmlformats.org/officeDocument/2006/relationships/tags" Target="../tags/tag1056.xml"/><Relationship Id="rId56" Type="http://schemas.openxmlformats.org/officeDocument/2006/relationships/slideLayout" Target="../slideLayouts/slideLayout3.xml"/><Relationship Id="rId8" Type="http://schemas.openxmlformats.org/officeDocument/2006/relationships/tags" Target="../tags/tag1016.xml"/><Relationship Id="rId51" Type="http://schemas.openxmlformats.org/officeDocument/2006/relationships/tags" Target="../tags/tag1059.xml"/><Relationship Id="rId3" Type="http://schemas.openxmlformats.org/officeDocument/2006/relationships/tags" Target="../tags/tag1011.xml"/><Relationship Id="rId12" Type="http://schemas.openxmlformats.org/officeDocument/2006/relationships/tags" Target="../tags/tag1020.xml"/><Relationship Id="rId17" Type="http://schemas.openxmlformats.org/officeDocument/2006/relationships/tags" Target="../tags/tag1025.xml"/><Relationship Id="rId25" Type="http://schemas.openxmlformats.org/officeDocument/2006/relationships/tags" Target="../tags/tag1033.xml"/><Relationship Id="rId33" Type="http://schemas.openxmlformats.org/officeDocument/2006/relationships/tags" Target="../tags/tag1041.xml"/><Relationship Id="rId38" Type="http://schemas.openxmlformats.org/officeDocument/2006/relationships/tags" Target="../tags/tag1046.xml"/><Relationship Id="rId46" Type="http://schemas.openxmlformats.org/officeDocument/2006/relationships/tags" Target="../tags/tag1054.xml"/><Relationship Id="rId59" Type="http://schemas.openxmlformats.org/officeDocument/2006/relationships/chart" Target="../charts/chart21.xml"/><Relationship Id="rId20" Type="http://schemas.openxmlformats.org/officeDocument/2006/relationships/tags" Target="../tags/tag1028.xml"/><Relationship Id="rId41" Type="http://schemas.openxmlformats.org/officeDocument/2006/relationships/tags" Target="../tags/tag1049.xml"/><Relationship Id="rId54" Type="http://schemas.openxmlformats.org/officeDocument/2006/relationships/tags" Target="../tags/tag1062.xml"/><Relationship Id="rId1" Type="http://schemas.openxmlformats.org/officeDocument/2006/relationships/tags" Target="../tags/tag1009.xml"/><Relationship Id="rId6" Type="http://schemas.openxmlformats.org/officeDocument/2006/relationships/tags" Target="../tags/tag1014.xml"/><Relationship Id="rId15" Type="http://schemas.openxmlformats.org/officeDocument/2006/relationships/tags" Target="../tags/tag1023.xml"/><Relationship Id="rId23" Type="http://schemas.openxmlformats.org/officeDocument/2006/relationships/tags" Target="../tags/tag1031.xml"/><Relationship Id="rId28" Type="http://schemas.openxmlformats.org/officeDocument/2006/relationships/tags" Target="../tags/tag1036.xml"/><Relationship Id="rId36" Type="http://schemas.openxmlformats.org/officeDocument/2006/relationships/tags" Target="../tags/tag1044.xml"/><Relationship Id="rId49" Type="http://schemas.openxmlformats.org/officeDocument/2006/relationships/tags" Target="../tags/tag1057.xml"/><Relationship Id="rId57" Type="http://schemas.openxmlformats.org/officeDocument/2006/relationships/oleObject" Target="../embeddings/oleObject26.bin"/><Relationship Id="rId10" Type="http://schemas.openxmlformats.org/officeDocument/2006/relationships/tags" Target="../tags/tag1018.xml"/><Relationship Id="rId31" Type="http://schemas.openxmlformats.org/officeDocument/2006/relationships/tags" Target="../tags/tag1039.xml"/><Relationship Id="rId44" Type="http://schemas.openxmlformats.org/officeDocument/2006/relationships/tags" Target="../tags/tag1052.xml"/><Relationship Id="rId52" Type="http://schemas.openxmlformats.org/officeDocument/2006/relationships/tags" Target="../tags/tag1060.xml"/><Relationship Id="rId60" Type="http://schemas.openxmlformats.org/officeDocument/2006/relationships/chart" Target="../charts/chart2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8" Type="http://schemas.openxmlformats.org/officeDocument/2006/relationships/hyperlink" Target="http://www.endoscopia.com.mx/" TargetMode="External"/><Relationship Id="rId3" Type="http://schemas.openxmlformats.org/officeDocument/2006/relationships/hyperlink" Target="http://www.nafarrate.com/" TargetMode="External"/><Relationship Id="rId7" Type="http://schemas.openxmlformats.org/officeDocument/2006/relationships/hyperlink" Target="http://www.dewimed.com.mx/" TargetMode="External"/><Relationship Id="rId12" Type="http://schemas.openxmlformats.org/officeDocument/2006/relationships/hyperlink" Target="http://www.intevi.mx/" TargetMode="External"/><Relationship Id="rId2" Type="http://schemas.openxmlformats.org/officeDocument/2006/relationships/hyperlink" Target="http://www.biomedical-service.com/" TargetMode="External"/><Relationship Id="rId1" Type="http://schemas.openxmlformats.org/officeDocument/2006/relationships/slideLayout" Target="../slideLayouts/slideLayout3.xml"/><Relationship Id="rId6" Type="http://schemas.openxmlformats.org/officeDocument/2006/relationships/hyperlink" Target="http://www.promedica.com.mx/" TargetMode="External"/><Relationship Id="rId11" Type="http://schemas.openxmlformats.org/officeDocument/2006/relationships/hyperlink" Target="http://www.mediglob.com.mx/" TargetMode="External"/><Relationship Id="rId5" Type="http://schemas.openxmlformats.org/officeDocument/2006/relationships/hyperlink" Target="http://www.cerviparts.com/" TargetMode="External"/><Relationship Id="rId10" Type="http://schemas.openxmlformats.org/officeDocument/2006/relationships/hyperlink" Target="http://www.varfra.com/" TargetMode="External"/><Relationship Id="rId4" Type="http://schemas.openxmlformats.org/officeDocument/2006/relationships/hyperlink" Target="http://www.casaplarre.com/" TargetMode="External"/><Relationship Id="rId9" Type="http://schemas.openxmlformats.org/officeDocument/2006/relationships/hyperlink" Target="http://www.deltamedic.com/"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3" Type="http://schemas.openxmlformats.org/officeDocument/2006/relationships/tags" Target="../tags/tag1076.xml"/><Relationship Id="rId18" Type="http://schemas.openxmlformats.org/officeDocument/2006/relationships/tags" Target="../tags/tag1081.xml"/><Relationship Id="rId26" Type="http://schemas.openxmlformats.org/officeDocument/2006/relationships/tags" Target="../tags/tag1089.xml"/><Relationship Id="rId39" Type="http://schemas.openxmlformats.org/officeDocument/2006/relationships/tags" Target="../tags/tag1102.xml"/><Relationship Id="rId21" Type="http://schemas.openxmlformats.org/officeDocument/2006/relationships/tags" Target="../tags/tag1084.xml"/><Relationship Id="rId34" Type="http://schemas.openxmlformats.org/officeDocument/2006/relationships/tags" Target="../tags/tag1097.xml"/><Relationship Id="rId42" Type="http://schemas.openxmlformats.org/officeDocument/2006/relationships/tags" Target="../tags/tag1105.xml"/><Relationship Id="rId47" Type="http://schemas.openxmlformats.org/officeDocument/2006/relationships/tags" Target="../tags/tag1110.xml"/><Relationship Id="rId50" Type="http://schemas.openxmlformats.org/officeDocument/2006/relationships/oleObject" Target="../embeddings/oleObject27.bin"/><Relationship Id="rId7" Type="http://schemas.openxmlformats.org/officeDocument/2006/relationships/tags" Target="../tags/tag1070.xml"/><Relationship Id="rId2" Type="http://schemas.openxmlformats.org/officeDocument/2006/relationships/tags" Target="../tags/tag1065.xml"/><Relationship Id="rId16" Type="http://schemas.openxmlformats.org/officeDocument/2006/relationships/tags" Target="../tags/tag1079.xml"/><Relationship Id="rId29" Type="http://schemas.openxmlformats.org/officeDocument/2006/relationships/tags" Target="../tags/tag1092.xml"/><Relationship Id="rId11" Type="http://schemas.openxmlformats.org/officeDocument/2006/relationships/tags" Target="../tags/tag1074.xml"/><Relationship Id="rId24" Type="http://schemas.openxmlformats.org/officeDocument/2006/relationships/tags" Target="../tags/tag1087.xml"/><Relationship Id="rId32" Type="http://schemas.openxmlformats.org/officeDocument/2006/relationships/tags" Target="../tags/tag1095.xml"/><Relationship Id="rId37" Type="http://schemas.openxmlformats.org/officeDocument/2006/relationships/tags" Target="../tags/tag1100.xml"/><Relationship Id="rId40" Type="http://schemas.openxmlformats.org/officeDocument/2006/relationships/tags" Target="../tags/tag1103.xml"/><Relationship Id="rId45" Type="http://schemas.openxmlformats.org/officeDocument/2006/relationships/tags" Target="../tags/tag1108.xml"/><Relationship Id="rId53" Type="http://schemas.openxmlformats.org/officeDocument/2006/relationships/chart" Target="../charts/chart24.xml"/><Relationship Id="rId5" Type="http://schemas.openxmlformats.org/officeDocument/2006/relationships/tags" Target="../tags/tag1068.xml"/><Relationship Id="rId10" Type="http://schemas.openxmlformats.org/officeDocument/2006/relationships/tags" Target="../tags/tag1073.xml"/><Relationship Id="rId19" Type="http://schemas.openxmlformats.org/officeDocument/2006/relationships/tags" Target="../tags/tag1082.xml"/><Relationship Id="rId31" Type="http://schemas.openxmlformats.org/officeDocument/2006/relationships/tags" Target="../tags/tag1094.xml"/><Relationship Id="rId44" Type="http://schemas.openxmlformats.org/officeDocument/2006/relationships/tags" Target="../tags/tag1107.xml"/><Relationship Id="rId52" Type="http://schemas.openxmlformats.org/officeDocument/2006/relationships/chart" Target="../charts/chart23.xml"/><Relationship Id="rId4" Type="http://schemas.openxmlformats.org/officeDocument/2006/relationships/tags" Target="../tags/tag1067.xml"/><Relationship Id="rId9" Type="http://schemas.openxmlformats.org/officeDocument/2006/relationships/tags" Target="../tags/tag1072.xml"/><Relationship Id="rId14" Type="http://schemas.openxmlformats.org/officeDocument/2006/relationships/tags" Target="../tags/tag1077.xml"/><Relationship Id="rId22" Type="http://schemas.openxmlformats.org/officeDocument/2006/relationships/tags" Target="../tags/tag1085.xml"/><Relationship Id="rId27" Type="http://schemas.openxmlformats.org/officeDocument/2006/relationships/tags" Target="../tags/tag1090.xml"/><Relationship Id="rId30" Type="http://schemas.openxmlformats.org/officeDocument/2006/relationships/tags" Target="../tags/tag1093.xml"/><Relationship Id="rId35" Type="http://schemas.openxmlformats.org/officeDocument/2006/relationships/tags" Target="../tags/tag1098.xml"/><Relationship Id="rId43" Type="http://schemas.openxmlformats.org/officeDocument/2006/relationships/tags" Target="../tags/tag1106.xml"/><Relationship Id="rId48" Type="http://schemas.openxmlformats.org/officeDocument/2006/relationships/tags" Target="../tags/tag1111.xml"/><Relationship Id="rId8" Type="http://schemas.openxmlformats.org/officeDocument/2006/relationships/tags" Target="../tags/tag1071.xml"/><Relationship Id="rId51" Type="http://schemas.openxmlformats.org/officeDocument/2006/relationships/image" Target="../media/image18.emf"/><Relationship Id="rId3" Type="http://schemas.openxmlformats.org/officeDocument/2006/relationships/tags" Target="../tags/tag1066.xml"/><Relationship Id="rId12" Type="http://schemas.openxmlformats.org/officeDocument/2006/relationships/tags" Target="../tags/tag1075.xml"/><Relationship Id="rId17" Type="http://schemas.openxmlformats.org/officeDocument/2006/relationships/tags" Target="../tags/tag1080.xml"/><Relationship Id="rId25" Type="http://schemas.openxmlformats.org/officeDocument/2006/relationships/tags" Target="../tags/tag1088.xml"/><Relationship Id="rId33" Type="http://schemas.openxmlformats.org/officeDocument/2006/relationships/tags" Target="../tags/tag1096.xml"/><Relationship Id="rId38" Type="http://schemas.openxmlformats.org/officeDocument/2006/relationships/tags" Target="../tags/tag1101.xml"/><Relationship Id="rId46" Type="http://schemas.openxmlformats.org/officeDocument/2006/relationships/tags" Target="../tags/tag1109.xml"/><Relationship Id="rId20" Type="http://schemas.openxmlformats.org/officeDocument/2006/relationships/tags" Target="../tags/tag1083.xml"/><Relationship Id="rId41" Type="http://schemas.openxmlformats.org/officeDocument/2006/relationships/tags" Target="../tags/tag1104.xml"/><Relationship Id="rId1" Type="http://schemas.openxmlformats.org/officeDocument/2006/relationships/tags" Target="../tags/tag1064.xml"/><Relationship Id="rId6" Type="http://schemas.openxmlformats.org/officeDocument/2006/relationships/tags" Target="../tags/tag1069.xml"/><Relationship Id="rId15" Type="http://schemas.openxmlformats.org/officeDocument/2006/relationships/tags" Target="../tags/tag1078.xml"/><Relationship Id="rId23" Type="http://schemas.openxmlformats.org/officeDocument/2006/relationships/tags" Target="../tags/tag1086.xml"/><Relationship Id="rId28" Type="http://schemas.openxmlformats.org/officeDocument/2006/relationships/tags" Target="../tags/tag1091.xml"/><Relationship Id="rId36" Type="http://schemas.openxmlformats.org/officeDocument/2006/relationships/tags" Target="../tags/tag1099.xml"/><Relationship Id="rId49"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3.xml"/><Relationship Id="rId1" Type="http://schemas.openxmlformats.org/officeDocument/2006/relationships/tags" Target="../tags/tag1112.xml"/><Relationship Id="rId4" Type="http://schemas.openxmlformats.org/officeDocument/2006/relationships/image" Target="../media/image23.emf"/></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14.xml"/><Relationship Id="rId1" Type="http://schemas.openxmlformats.org/officeDocument/2006/relationships/tags" Target="../tags/tag1113.xml"/><Relationship Id="rId5" Type="http://schemas.openxmlformats.org/officeDocument/2006/relationships/image" Target="../media/image1.emf"/><Relationship Id="rId4" Type="http://schemas.openxmlformats.org/officeDocument/2006/relationships/oleObject" Target="../embeddings/oleObject29.bin"/></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tags" Target="../tags/tag1115.xml"/><Relationship Id="rId4" Type="http://schemas.openxmlformats.org/officeDocument/2006/relationships/image" Target="../media/image21.e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3.xml"/><Relationship Id="rId1" Type="http://schemas.openxmlformats.org/officeDocument/2006/relationships/tags" Target="../tags/tag1116.xml"/><Relationship Id="rId4" Type="http://schemas.openxmlformats.org/officeDocument/2006/relationships/image" Target="../media/image21.e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3.xml"/><Relationship Id="rId1" Type="http://schemas.openxmlformats.org/officeDocument/2006/relationships/tags" Target="../tags/tag1117.xml"/><Relationship Id="rId4" Type="http://schemas.openxmlformats.org/officeDocument/2006/relationships/image" Target="../media/image21.e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17" Type="http://schemas.openxmlformats.org/officeDocument/2006/relationships/tags" Target="../tags/tag132.xml"/><Relationship Id="rId21" Type="http://schemas.openxmlformats.org/officeDocument/2006/relationships/tags" Target="../tags/tag36.xml"/><Relationship Id="rId63" Type="http://schemas.openxmlformats.org/officeDocument/2006/relationships/tags" Target="../tags/tag78.xml"/><Relationship Id="rId159" Type="http://schemas.openxmlformats.org/officeDocument/2006/relationships/tags" Target="../tags/tag174.xml"/><Relationship Id="rId170" Type="http://schemas.openxmlformats.org/officeDocument/2006/relationships/tags" Target="../tags/tag185.xml"/><Relationship Id="rId226" Type="http://schemas.openxmlformats.org/officeDocument/2006/relationships/tags" Target="../tags/tag241.xml"/><Relationship Id="rId268" Type="http://schemas.openxmlformats.org/officeDocument/2006/relationships/tags" Target="../tags/tag283.xml"/><Relationship Id="rId32" Type="http://schemas.openxmlformats.org/officeDocument/2006/relationships/tags" Target="../tags/tag47.xml"/><Relationship Id="rId74" Type="http://schemas.openxmlformats.org/officeDocument/2006/relationships/tags" Target="../tags/tag89.xml"/><Relationship Id="rId128" Type="http://schemas.openxmlformats.org/officeDocument/2006/relationships/tags" Target="../tags/tag143.xml"/><Relationship Id="rId5" Type="http://schemas.openxmlformats.org/officeDocument/2006/relationships/tags" Target="../tags/tag20.xml"/><Relationship Id="rId181" Type="http://schemas.openxmlformats.org/officeDocument/2006/relationships/tags" Target="../tags/tag196.xml"/><Relationship Id="rId237" Type="http://schemas.openxmlformats.org/officeDocument/2006/relationships/tags" Target="../tags/tag252.xml"/><Relationship Id="rId279" Type="http://schemas.openxmlformats.org/officeDocument/2006/relationships/tags" Target="../tags/tag294.xml"/><Relationship Id="rId43" Type="http://schemas.openxmlformats.org/officeDocument/2006/relationships/tags" Target="../tags/tag58.xml"/><Relationship Id="rId139" Type="http://schemas.openxmlformats.org/officeDocument/2006/relationships/tags" Target="../tags/tag154.xml"/><Relationship Id="rId290" Type="http://schemas.openxmlformats.org/officeDocument/2006/relationships/oleObject" Target="../embeddings/oleObject8.bin"/><Relationship Id="rId85" Type="http://schemas.openxmlformats.org/officeDocument/2006/relationships/tags" Target="../tags/tag100.xml"/><Relationship Id="rId150" Type="http://schemas.openxmlformats.org/officeDocument/2006/relationships/tags" Target="../tags/tag165.xml"/><Relationship Id="rId192" Type="http://schemas.openxmlformats.org/officeDocument/2006/relationships/tags" Target="../tags/tag207.xml"/><Relationship Id="rId206" Type="http://schemas.openxmlformats.org/officeDocument/2006/relationships/tags" Target="../tags/tag221.xml"/><Relationship Id="rId248" Type="http://schemas.openxmlformats.org/officeDocument/2006/relationships/tags" Target="../tags/tag263.xml"/><Relationship Id="rId12" Type="http://schemas.openxmlformats.org/officeDocument/2006/relationships/tags" Target="../tags/tag27.xml"/><Relationship Id="rId33" Type="http://schemas.openxmlformats.org/officeDocument/2006/relationships/tags" Target="../tags/tag48.xml"/><Relationship Id="rId108" Type="http://schemas.openxmlformats.org/officeDocument/2006/relationships/tags" Target="../tags/tag123.xml"/><Relationship Id="rId129" Type="http://schemas.openxmlformats.org/officeDocument/2006/relationships/tags" Target="../tags/tag144.xml"/><Relationship Id="rId280" Type="http://schemas.openxmlformats.org/officeDocument/2006/relationships/tags" Target="../tags/tag295.xml"/><Relationship Id="rId54" Type="http://schemas.openxmlformats.org/officeDocument/2006/relationships/tags" Target="../tags/tag69.xml"/><Relationship Id="rId75" Type="http://schemas.openxmlformats.org/officeDocument/2006/relationships/tags" Target="../tags/tag90.xml"/><Relationship Id="rId96" Type="http://schemas.openxmlformats.org/officeDocument/2006/relationships/tags" Target="../tags/tag111.xml"/><Relationship Id="rId140" Type="http://schemas.openxmlformats.org/officeDocument/2006/relationships/tags" Target="../tags/tag155.xml"/><Relationship Id="rId161" Type="http://schemas.openxmlformats.org/officeDocument/2006/relationships/tags" Target="../tags/tag176.xml"/><Relationship Id="rId182" Type="http://schemas.openxmlformats.org/officeDocument/2006/relationships/tags" Target="../tags/tag197.xml"/><Relationship Id="rId217" Type="http://schemas.openxmlformats.org/officeDocument/2006/relationships/tags" Target="../tags/tag232.xml"/><Relationship Id="rId6" Type="http://schemas.openxmlformats.org/officeDocument/2006/relationships/tags" Target="../tags/tag21.xml"/><Relationship Id="rId238" Type="http://schemas.openxmlformats.org/officeDocument/2006/relationships/tags" Target="../tags/tag253.xml"/><Relationship Id="rId259" Type="http://schemas.openxmlformats.org/officeDocument/2006/relationships/tags" Target="../tags/tag274.xml"/><Relationship Id="rId23" Type="http://schemas.openxmlformats.org/officeDocument/2006/relationships/tags" Target="../tags/tag38.xml"/><Relationship Id="rId119" Type="http://schemas.openxmlformats.org/officeDocument/2006/relationships/tags" Target="../tags/tag134.xml"/><Relationship Id="rId270" Type="http://schemas.openxmlformats.org/officeDocument/2006/relationships/tags" Target="../tags/tag285.xml"/><Relationship Id="rId291" Type="http://schemas.openxmlformats.org/officeDocument/2006/relationships/image" Target="../media/image1.emf"/><Relationship Id="rId44" Type="http://schemas.openxmlformats.org/officeDocument/2006/relationships/tags" Target="../tags/tag59.xml"/><Relationship Id="rId65" Type="http://schemas.openxmlformats.org/officeDocument/2006/relationships/tags" Target="../tags/tag80.xml"/><Relationship Id="rId86" Type="http://schemas.openxmlformats.org/officeDocument/2006/relationships/tags" Target="../tags/tag101.xml"/><Relationship Id="rId130" Type="http://schemas.openxmlformats.org/officeDocument/2006/relationships/tags" Target="../tags/tag145.xml"/><Relationship Id="rId151" Type="http://schemas.openxmlformats.org/officeDocument/2006/relationships/tags" Target="../tags/tag166.xml"/><Relationship Id="rId172" Type="http://schemas.openxmlformats.org/officeDocument/2006/relationships/tags" Target="../tags/tag187.xml"/><Relationship Id="rId193" Type="http://schemas.openxmlformats.org/officeDocument/2006/relationships/tags" Target="../tags/tag208.xml"/><Relationship Id="rId207" Type="http://schemas.openxmlformats.org/officeDocument/2006/relationships/tags" Target="../tags/tag222.xml"/><Relationship Id="rId228" Type="http://schemas.openxmlformats.org/officeDocument/2006/relationships/tags" Target="../tags/tag243.xml"/><Relationship Id="rId249" Type="http://schemas.openxmlformats.org/officeDocument/2006/relationships/tags" Target="../tags/tag264.xml"/><Relationship Id="rId13" Type="http://schemas.openxmlformats.org/officeDocument/2006/relationships/tags" Target="../tags/tag28.xml"/><Relationship Id="rId109" Type="http://schemas.openxmlformats.org/officeDocument/2006/relationships/tags" Target="../tags/tag124.xml"/><Relationship Id="rId260" Type="http://schemas.openxmlformats.org/officeDocument/2006/relationships/tags" Target="../tags/tag275.xml"/><Relationship Id="rId281" Type="http://schemas.openxmlformats.org/officeDocument/2006/relationships/tags" Target="../tags/tag296.xml"/><Relationship Id="rId34" Type="http://schemas.openxmlformats.org/officeDocument/2006/relationships/tags" Target="../tags/tag49.xml"/><Relationship Id="rId55" Type="http://schemas.openxmlformats.org/officeDocument/2006/relationships/tags" Target="../tags/tag70.xml"/><Relationship Id="rId76" Type="http://schemas.openxmlformats.org/officeDocument/2006/relationships/tags" Target="../tags/tag91.xml"/><Relationship Id="rId97" Type="http://schemas.openxmlformats.org/officeDocument/2006/relationships/tags" Target="../tags/tag112.xml"/><Relationship Id="rId120" Type="http://schemas.openxmlformats.org/officeDocument/2006/relationships/tags" Target="../tags/tag135.xml"/><Relationship Id="rId141" Type="http://schemas.openxmlformats.org/officeDocument/2006/relationships/tags" Target="../tags/tag156.xml"/><Relationship Id="rId7" Type="http://schemas.openxmlformats.org/officeDocument/2006/relationships/tags" Target="../tags/tag22.xml"/><Relationship Id="rId162" Type="http://schemas.openxmlformats.org/officeDocument/2006/relationships/tags" Target="../tags/tag177.xml"/><Relationship Id="rId183" Type="http://schemas.openxmlformats.org/officeDocument/2006/relationships/tags" Target="../tags/tag198.xml"/><Relationship Id="rId218" Type="http://schemas.openxmlformats.org/officeDocument/2006/relationships/tags" Target="../tags/tag233.xml"/><Relationship Id="rId239" Type="http://schemas.openxmlformats.org/officeDocument/2006/relationships/tags" Target="../tags/tag254.xml"/><Relationship Id="rId250" Type="http://schemas.openxmlformats.org/officeDocument/2006/relationships/tags" Target="../tags/tag265.xml"/><Relationship Id="rId271" Type="http://schemas.openxmlformats.org/officeDocument/2006/relationships/tags" Target="../tags/tag286.xml"/><Relationship Id="rId292" Type="http://schemas.openxmlformats.org/officeDocument/2006/relationships/chart" Target="../charts/chart1.xml"/><Relationship Id="rId24" Type="http://schemas.openxmlformats.org/officeDocument/2006/relationships/tags" Target="../tags/tag39.xml"/><Relationship Id="rId45" Type="http://schemas.openxmlformats.org/officeDocument/2006/relationships/tags" Target="../tags/tag60.xml"/><Relationship Id="rId66" Type="http://schemas.openxmlformats.org/officeDocument/2006/relationships/tags" Target="../tags/tag81.xml"/><Relationship Id="rId87" Type="http://schemas.openxmlformats.org/officeDocument/2006/relationships/tags" Target="../tags/tag102.xml"/><Relationship Id="rId110" Type="http://schemas.openxmlformats.org/officeDocument/2006/relationships/tags" Target="../tags/tag125.xml"/><Relationship Id="rId131" Type="http://schemas.openxmlformats.org/officeDocument/2006/relationships/tags" Target="../tags/tag146.xml"/><Relationship Id="rId152" Type="http://schemas.openxmlformats.org/officeDocument/2006/relationships/tags" Target="../tags/tag167.xml"/><Relationship Id="rId173" Type="http://schemas.openxmlformats.org/officeDocument/2006/relationships/tags" Target="../tags/tag188.xml"/><Relationship Id="rId194" Type="http://schemas.openxmlformats.org/officeDocument/2006/relationships/tags" Target="../tags/tag209.xml"/><Relationship Id="rId208" Type="http://schemas.openxmlformats.org/officeDocument/2006/relationships/tags" Target="../tags/tag223.xml"/><Relationship Id="rId229" Type="http://schemas.openxmlformats.org/officeDocument/2006/relationships/tags" Target="../tags/tag244.xml"/><Relationship Id="rId240" Type="http://schemas.openxmlformats.org/officeDocument/2006/relationships/tags" Target="../tags/tag255.xml"/><Relationship Id="rId261" Type="http://schemas.openxmlformats.org/officeDocument/2006/relationships/tags" Target="../tags/tag276.xml"/><Relationship Id="rId14" Type="http://schemas.openxmlformats.org/officeDocument/2006/relationships/tags" Target="../tags/tag29.xml"/><Relationship Id="rId35" Type="http://schemas.openxmlformats.org/officeDocument/2006/relationships/tags" Target="../tags/tag50.xml"/><Relationship Id="rId56" Type="http://schemas.openxmlformats.org/officeDocument/2006/relationships/tags" Target="../tags/tag71.xml"/><Relationship Id="rId77" Type="http://schemas.openxmlformats.org/officeDocument/2006/relationships/tags" Target="../tags/tag92.xml"/><Relationship Id="rId100" Type="http://schemas.openxmlformats.org/officeDocument/2006/relationships/tags" Target="../tags/tag115.xml"/><Relationship Id="rId282" Type="http://schemas.openxmlformats.org/officeDocument/2006/relationships/tags" Target="../tags/tag297.xml"/><Relationship Id="rId8" Type="http://schemas.openxmlformats.org/officeDocument/2006/relationships/tags" Target="../tags/tag23.xml"/><Relationship Id="rId98" Type="http://schemas.openxmlformats.org/officeDocument/2006/relationships/tags" Target="../tags/tag113.xml"/><Relationship Id="rId121" Type="http://schemas.openxmlformats.org/officeDocument/2006/relationships/tags" Target="../tags/tag136.xml"/><Relationship Id="rId142" Type="http://schemas.openxmlformats.org/officeDocument/2006/relationships/tags" Target="../tags/tag157.xml"/><Relationship Id="rId163" Type="http://schemas.openxmlformats.org/officeDocument/2006/relationships/tags" Target="../tags/tag178.xml"/><Relationship Id="rId184" Type="http://schemas.openxmlformats.org/officeDocument/2006/relationships/tags" Target="../tags/tag199.xml"/><Relationship Id="rId219" Type="http://schemas.openxmlformats.org/officeDocument/2006/relationships/tags" Target="../tags/tag234.xml"/><Relationship Id="rId230" Type="http://schemas.openxmlformats.org/officeDocument/2006/relationships/tags" Target="../tags/tag245.xml"/><Relationship Id="rId251" Type="http://schemas.openxmlformats.org/officeDocument/2006/relationships/tags" Target="../tags/tag266.xml"/><Relationship Id="rId25" Type="http://schemas.openxmlformats.org/officeDocument/2006/relationships/tags" Target="../tags/tag40.xml"/><Relationship Id="rId46" Type="http://schemas.openxmlformats.org/officeDocument/2006/relationships/tags" Target="../tags/tag61.xml"/><Relationship Id="rId67" Type="http://schemas.openxmlformats.org/officeDocument/2006/relationships/tags" Target="../tags/tag82.xml"/><Relationship Id="rId272" Type="http://schemas.openxmlformats.org/officeDocument/2006/relationships/tags" Target="../tags/tag287.xml"/><Relationship Id="rId293" Type="http://schemas.openxmlformats.org/officeDocument/2006/relationships/chart" Target="../charts/chart2.xml"/><Relationship Id="rId88" Type="http://schemas.openxmlformats.org/officeDocument/2006/relationships/tags" Target="../tags/tag103.xml"/><Relationship Id="rId111" Type="http://schemas.openxmlformats.org/officeDocument/2006/relationships/tags" Target="../tags/tag126.xml"/><Relationship Id="rId132" Type="http://schemas.openxmlformats.org/officeDocument/2006/relationships/tags" Target="../tags/tag147.xml"/><Relationship Id="rId153" Type="http://schemas.openxmlformats.org/officeDocument/2006/relationships/tags" Target="../tags/tag168.xml"/><Relationship Id="rId174" Type="http://schemas.openxmlformats.org/officeDocument/2006/relationships/tags" Target="../tags/tag189.xml"/><Relationship Id="rId195" Type="http://schemas.openxmlformats.org/officeDocument/2006/relationships/tags" Target="../tags/tag210.xml"/><Relationship Id="rId209" Type="http://schemas.openxmlformats.org/officeDocument/2006/relationships/tags" Target="../tags/tag224.xml"/><Relationship Id="rId220" Type="http://schemas.openxmlformats.org/officeDocument/2006/relationships/tags" Target="../tags/tag235.xml"/><Relationship Id="rId241" Type="http://schemas.openxmlformats.org/officeDocument/2006/relationships/tags" Target="../tags/tag256.xml"/><Relationship Id="rId15" Type="http://schemas.openxmlformats.org/officeDocument/2006/relationships/tags" Target="../tags/tag30.xml"/><Relationship Id="rId36" Type="http://schemas.openxmlformats.org/officeDocument/2006/relationships/tags" Target="../tags/tag51.xml"/><Relationship Id="rId57" Type="http://schemas.openxmlformats.org/officeDocument/2006/relationships/tags" Target="../tags/tag72.xml"/><Relationship Id="rId262" Type="http://schemas.openxmlformats.org/officeDocument/2006/relationships/tags" Target="../tags/tag277.xml"/><Relationship Id="rId283" Type="http://schemas.openxmlformats.org/officeDocument/2006/relationships/tags" Target="../tags/tag298.xml"/><Relationship Id="rId78" Type="http://schemas.openxmlformats.org/officeDocument/2006/relationships/tags" Target="../tags/tag93.xml"/><Relationship Id="rId99" Type="http://schemas.openxmlformats.org/officeDocument/2006/relationships/tags" Target="../tags/tag114.xml"/><Relationship Id="rId101" Type="http://schemas.openxmlformats.org/officeDocument/2006/relationships/tags" Target="../tags/tag116.xml"/><Relationship Id="rId122" Type="http://schemas.openxmlformats.org/officeDocument/2006/relationships/tags" Target="../tags/tag137.xml"/><Relationship Id="rId143" Type="http://schemas.openxmlformats.org/officeDocument/2006/relationships/tags" Target="../tags/tag158.xml"/><Relationship Id="rId164" Type="http://schemas.openxmlformats.org/officeDocument/2006/relationships/tags" Target="../tags/tag179.xml"/><Relationship Id="rId185" Type="http://schemas.openxmlformats.org/officeDocument/2006/relationships/tags" Target="../tags/tag200.xml"/><Relationship Id="rId9" Type="http://schemas.openxmlformats.org/officeDocument/2006/relationships/tags" Target="../tags/tag24.xml"/><Relationship Id="rId210" Type="http://schemas.openxmlformats.org/officeDocument/2006/relationships/tags" Target="../tags/tag225.xml"/><Relationship Id="rId26" Type="http://schemas.openxmlformats.org/officeDocument/2006/relationships/tags" Target="../tags/tag41.xml"/><Relationship Id="rId231" Type="http://schemas.openxmlformats.org/officeDocument/2006/relationships/tags" Target="../tags/tag246.xml"/><Relationship Id="rId252" Type="http://schemas.openxmlformats.org/officeDocument/2006/relationships/tags" Target="../tags/tag267.xml"/><Relationship Id="rId273" Type="http://schemas.openxmlformats.org/officeDocument/2006/relationships/tags" Target="../tags/tag288.xml"/><Relationship Id="rId47" Type="http://schemas.openxmlformats.org/officeDocument/2006/relationships/tags" Target="../tags/tag62.xml"/><Relationship Id="rId68" Type="http://schemas.openxmlformats.org/officeDocument/2006/relationships/tags" Target="../tags/tag83.xml"/><Relationship Id="rId89" Type="http://schemas.openxmlformats.org/officeDocument/2006/relationships/tags" Target="../tags/tag104.xml"/><Relationship Id="rId112" Type="http://schemas.openxmlformats.org/officeDocument/2006/relationships/tags" Target="../tags/tag127.xml"/><Relationship Id="rId133" Type="http://schemas.openxmlformats.org/officeDocument/2006/relationships/tags" Target="../tags/tag148.xml"/><Relationship Id="rId154" Type="http://schemas.openxmlformats.org/officeDocument/2006/relationships/tags" Target="../tags/tag169.xml"/><Relationship Id="rId175" Type="http://schemas.openxmlformats.org/officeDocument/2006/relationships/tags" Target="../tags/tag190.xml"/><Relationship Id="rId196" Type="http://schemas.openxmlformats.org/officeDocument/2006/relationships/tags" Target="../tags/tag211.xml"/><Relationship Id="rId200" Type="http://schemas.openxmlformats.org/officeDocument/2006/relationships/tags" Target="../tags/tag215.xml"/><Relationship Id="rId16" Type="http://schemas.openxmlformats.org/officeDocument/2006/relationships/tags" Target="../tags/tag31.xml"/><Relationship Id="rId221" Type="http://schemas.openxmlformats.org/officeDocument/2006/relationships/tags" Target="../tags/tag236.xml"/><Relationship Id="rId242" Type="http://schemas.openxmlformats.org/officeDocument/2006/relationships/tags" Target="../tags/tag257.xml"/><Relationship Id="rId263" Type="http://schemas.openxmlformats.org/officeDocument/2006/relationships/tags" Target="../tags/tag278.xml"/><Relationship Id="rId284" Type="http://schemas.openxmlformats.org/officeDocument/2006/relationships/tags" Target="../tags/tag299.xml"/><Relationship Id="rId37" Type="http://schemas.openxmlformats.org/officeDocument/2006/relationships/tags" Target="../tags/tag52.xml"/><Relationship Id="rId58" Type="http://schemas.openxmlformats.org/officeDocument/2006/relationships/tags" Target="../tags/tag73.xml"/><Relationship Id="rId79" Type="http://schemas.openxmlformats.org/officeDocument/2006/relationships/tags" Target="../tags/tag94.xml"/><Relationship Id="rId102" Type="http://schemas.openxmlformats.org/officeDocument/2006/relationships/tags" Target="../tags/tag117.xml"/><Relationship Id="rId123" Type="http://schemas.openxmlformats.org/officeDocument/2006/relationships/tags" Target="../tags/tag138.xml"/><Relationship Id="rId144" Type="http://schemas.openxmlformats.org/officeDocument/2006/relationships/tags" Target="../tags/tag159.xml"/><Relationship Id="rId90" Type="http://schemas.openxmlformats.org/officeDocument/2006/relationships/tags" Target="../tags/tag105.xml"/><Relationship Id="rId165" Type="http://schemas.openxmlformats.org/officeDocument/2006/relationships/tags" Target="../tags/tag180.xml"/><Relationship Id="rId186" Type="http://schemas.openxmlformats.org/officeDocument/2006/relationships/tags" Target="../tags/tag201.xml"/><Relationship Id="rId211" Type="http://schemas.openxmlformats.org/officeDocument/2006/relationships/tags" Target="../tags/tag226.xml"/><Relationship Id="rId232" Type="http://schemas.openxmlformats.org/officeDocument/2006/relationships/tags" Target="../tags/tag247.xml"/><Relationship Id="rId253" Type="http://schemas.openxmlformats.org/officeDocument/2006/relationships/tags" Target="../tags/tag268.xml"/><Relationship Id="rId274" Type="http://schemas.openxmlformats.org/officeDocument/2006/relationships/tags" Target="../tags/tag289.xml"/><Relationship Id="rId27" Type="http://schemas.openxmlformats.org/officeDocument/2006/relationships/tags" Target="../tags/tag42.xml"/><Relationship Id="rId48" Type="http://schemas.openxmlformats.org/officeDocument/2006/relationships/tags" Target="../tags/tag63.xml"/><Relationship Id="rId69" Type="http://schemas.openxmlformats.org/officeDocument/2006/relationships/tags" Target="../tags/tag84.xml"/><Relationship Id="rId113" Type="http://schemas.openxmlformats.org/officeDocument/2006/relationships/tags" Target="../tags/tag128.xml"/><Relationship Id="rId134" Type="http://schemas.openxmlformats.org/officeDocument/2006/relationships/tags" Target="../tags/tag149.xml"/><Relationship Id="rId80" Type="http://schemas.openxmlformats.org/officeDocument/2006/relationships/tags" Target="../tags/tag95.xml"/><Relationship Id="rId155" Type="http://schemas.openxmlformats.org/officeDocument/2006/relationships/tags" Target="../tags/tag170.xml"/><Relationship Id="rId176" Type="http://schemas.openxmlformats.org/officeDocument/2006/relationships/tags" Target="../tags/tag191.xml"/><Relationship Id="rId197" Type="http://schemas.openxmlformats.org/officeDocument/2006/relationships/tags" Target="../tags/tag212.xml"/><Relationship Id="rId201" Type="http://schemas.openxmlformats.org/officeDocument/2006/relationships/tags" Target="../tags/tag216.xml"/><Relationship Id="rId222" Type="http://schemas.openxmlformats.org/officeDocument/2006/relationships/tags" Target="../tags/tag237.xml"/><Relationship Id="rId243" Type="http://schemas.openxmlformats.org/officeDocument/2006/relationships/tags" Target="../tags/tag258.xml"/><Relationship Id="rId264" Type="http://schemas.openxmlformats.org/officeDocument/2006/relationships/tags" Target="../tags/tag279.xml"/><Relationship Id="rId285" Type="http://schemas.openxmlformats.org/officeDocument/2006/relationships/tags" Target="../tags/tag300.xml"/><Relationship Id="rId17" Type="http://schemas.openxmlformats.org/officeDocument/2006/relationships/tags" Target="../tags/tag32.xml"/><Relationship Id="rId38" Type="http://schemas.openxmlformats.org/officeDocument/2006/relationships/tags" Target="../tags/tag53.xml"/><Relationship Id="rId59" Type="http://schemas.openxmlformats.org/officeDocument/2006/relationships/tags" Target="../tags/tag74.xml"/><Relationship Id="rId103" Type="http://schemas.openxmlformats.org/officeDocument/2006/relationships/tags" Target="../tags/tag118.xml"/><Relationship Id="rId124" Type="http://schemas.openxmlformats.org/officeDocument/2006/relationships/tags" Target="../tags/tag139.xml"/><Relationship Id="rId70" Type="http://schemas.openxmlformats.org/officeDocument/2006/relationships/tags" Target="../tags/tag85.xml"/><Relationship Id="rId91" Type="http://schemas.openxmlformats.org/officeDocument/2006/relationships/tags" Target="../tags/tag106.xml"/><Relationship Id="rId145" Type="http://schemas.openxmlformats.org/officeDocument/2006/relationships/tags" Target="../tags/tag160.xml"/><Relationship Id="rId166" Type="http://schemas.openxmlformats.org/officeDocument/2006/relationships/tags" Target="../tags/tag181.xml"/><Relationship Id="rId187" Type="http://schemas.openxmlformats.org/officeDocument/2006/relationships/tags" Target="../tags/tag202.xml"/><Relationship Id="rId1" Type="http://schemas.openxmlformats.org/officeDocument/2006/relationships/tags" Target="../tags/tag16.xml"/><Relationship Id="rId212" Type="http://schemas.openxmlformats.org/officeDocument/2006/relationships/tags" Target="../tags/tag227.xml"/><Relationship Id="rId233" Type="http://schemas.openxmlformats.org/officeDocument/2006/relationships/tags" Target="../tags/tag248.xml"/><Relationship Id="rId254" Type="http://schemas.openxmlformats.org/officeDocument/2006/relationships/tags" Target="../tags/tag269.xml"/><Relationship Id="rId28" Type="http://schemas.openxmlformats.org/officeDocument/2006/relationships/tags" Target="../tags/tag43.xml"/><Relationship Id="rId49" Type="http://schemas.openxmlformats.org/officeDocument/2006/relationships/tags" Target="../tags/tag64.xml"/><Relationship Id="rId114" Type="http://schemas.openxmlformats.org/officeDocument/2006/relationships/tags" Target="../tags/tag129.xml"/><Relationship Id="rId275" Type="http://schemas.openxmlformats.org/officeDocument/2006/relationships/tags" Target="../tags/tag290.xml"/><Relationship Id="rId60" Type="http://schemas.openxmlformats.org/officeDocument/2006/relationships/tags" Target="../tags/tag75.xml"/><Relationship Id="rId81" Type="http://schemas.openxmlformats.org/officeDocument/2006/relationships/tags" Target="../tags/tag96.xml"/><Relationship Id="rId135" Type="http://schemas.openxmlformats.org/officeDocument/2006/relationships/tags" Target="../tags/tag150.xml"/><Relationship Id="rId156" Type="http://schemas.openxmlformats.org/officeDocument/2006/relationships/tags" Target="../tags/tag171.xml"/><Relationship Id="rId177" Type="http://schemas.openxmlformats.org/officeDocument/2006/relationships/tags" Target="../tags/tag192.xml"/><Relationship Id="rId198" Type="http://schemas.openxmlformats.org/officeDocument/2006/relationships/tags" Target="../tags/tag213.xml"/><Relationship Id="rId202" Type="http://schemas.openxmlformats.org/officeDocument/2006/relationships/tags" Target="../tags/tag217.xml"/><Relationship Id="rId223" Type="http://schemas.openxmlformats.org/officeDocument/2006/relationships/tags" Target="../tags/tag238.xml"/><Relationship Id="rId244" Type="http://schemas.openxmlformats.org/officeDocument/2006/relationships/tags" Target="../tags/tag259.xml"/><Relationship Id="rId18" Type="http://schemas.openxmlformats.org/officeDocument/2006/relationships/tags" Target="../tags/tag33.xml"/><Relationship Id="rId39" Type="http://schemas.openxmlformats.org/officeDocument/2006/relationships/tags" Target="../tags/tag54.xml"/><Relationship Id="rId265" Type="http://schemas.openxmlformats.org/officeDocument/2006/relationships/tags" Target="../tags/tag280.xml"/><Relationship Id="rId286" Type="http://schemas.openxmlformats.org/officeDocument/2006/relationships/tags" Target="../tags/tag301.xml"/><Relationship Id="rId50" Type="http://schemas.openxmlformats.org/officeDocument/2006/relationships/tags" Target="../tags/tag65.xml"/><Relationship Id="rId104" Type="http://schemas.openxmlformats.org/officeDocument/2006/relationships/tags" Target="../tags/tag119.xml"/><Relationship Id="rId125" Type="http://schemas.openxmlformats.org/officeDocument/2006/relationships/tags" Target="../tags/tag140.xml"/><Relationship Id="rId146" Type="http://schemas.openxmlformats.org/officeDocument/2006/relationships/tags" Target="../tags/tag161.xml"/><Relationship Id="rId167" Type="http://schemas.openxmlformats.org/officeDocument/2006/relationships/tags" Target="../tags/tag182.xml"/><Relationship Id="rId188" Type="http://schemas.openxmlformats.org/officeDocument/2006/relationships/tags" Target="../tags/tag203.xml"/><Relationship Id="rId71" Type="http://schemas.openxmlformats.org/officeDocument/2006/relationships/tags" Target="../tags/tag86.xml"/><Relationship Id="rId92" Type="http://schemas.openxmlformats.org/officeDocument/2006/relationships/tags" Target="../tags/tag107.xml"/><Relationship Id="rId213" Type="http://schemas.openxmlformats.org/officeDocument/2006/relationships/tags" Target="../tags/tag228.xml"/><Relationship Id="rId234" Type="http://schemas.openxmlformats.org/officeDocument/2006/relationships/tags" Target="../tags/tag249.xml"/><Relationship Id="rId2" Type="http://schemas.openxmlformats.org/officeDocument/2006/relationships/tags" Target="../tags/tag17.xml"/><Relationship Id="rId29" Type="http://schemas.openxmlformats.org/officeDocument/2006/relationships/tags" Target="../tags/tag44.xml"/><Relationship Id="rId255" Type="http://schemas.openxmlformats.org/officeDocument/2006/relationships/tags" Target="../tags/tag270.xml"/><Relationship Id="rId276" Type="http://schemas.openxmlformats.org/officeDocument/2006/relationships/tags" Target="../tags/tag291.xml"/><Relationship Id="rId40" Type="http://schemas.openxmlformats.org/officeDocument/2006/relationships/tags" Target="../tags/tag55.xml"/><Relationship Id="rId115" Type="http://schemas.openxmlformats.org/officeDocument/2006/relationships/tags" Target="../tags/tag130.xml"/><Relationship Id="rId136" Type="http://schemas.openxmlformats.org/officeDocument/2006/relationships/tags" Target="../tags/tag151.xml"/><Relationship Id="rId157" Type="http://schemas.openxmlformats.org/officeDocument/2006/relationships/tags" Target="../tags/tag172.xml"/><Relationship Id="rId178" Type="http://schemas.openxmlformats.org/officeDocument/2006/relationships/tags" Target="../tags/tag193.xml"/><Relationship Id="rId61" Type="http://schemas.openxmlformats.org/officeDocument/2006/relationships/tags" Target="../tags/tag76.xml"/><Relationship Id="rId82" Type="http://schemas.openxmlformats.org/officeDocument/2006/relationships/tags" Target="../tags/tag97.xml"/><Relationship Id="rId199" Type="http://schemas.openxmlformats.org/officeDocument/2006/relationships/tags" Target="../tags/tag214.xml"/><Relationship Id="rId203" Type="http://schemas.openxmlformats.org/officeDocument/2006/relationships/tags" Target="../tags/tag218.xml"/><Relationship Id="rId19" Type="http://schemas.openxmlformats.org/officeDocument/2006/relationships/tags" Target="../tags/tag34.xml"/><Relationship Id="rId224" Type="http://schemas.openxmlformats.org/officeDocument/2006/relationships/tags" Target="../tags/tag239.xml"/><Relationship Id="rId245" Type="http://schemas.openxmlformats.org/officeDocument/2006/relationships/tags" Target="../tags/tag260.xml"/><Relationship Id="rId266" Type="http://schemas.openxmlformats.org/officeDocument/2006/relationships/tags" Target="../tags/tag281.xml"/><Relationship Id="rId287" Type="http://schemas.openxmlformats.org/officeDocument/2006/relationships/tags" Target="../tags/tag302.xml"/><Relationship Id="rId30" Type="http://schemas.openxmlformats.org/officeDocument/2006/relationships/tags" Target="../tags/tag45.xml"/><Relationship Id="rId105" Type="http://schemas.openxmlformats.org/officeDocument/2006/relationships/tags" Target="../tags/tag120.xml"/><Relationship Id="rId126" Type="http://schemas.openxmlformats.org/officeDocument/2006/relationships/tags" Target="../tags/tag141.xml"/><Relationship Id="rId147" Type="http://schemas.openxmlformats.org/officeDocument/2006/relationships/tags" Target="../tags/tag162.xml"/><Relationship Id="rId168" Type="http://schemas.openxmlformats.org/officeDocument/2006/relationships/tags" Target="../tags/tag183.xml"/><Relationship Id="rId51" Type="http://schemas.openxmlformats.org/officeDocument/2006/relationships/tags" Target="../tags/tag66.xml"/><Relationship Id="rId72" Type="http://schemas.openxmlformats.org/officeDocument/2006/relationships/tags" Target="../tags/tag87.xml"/><Relationship Id="rId93" Type="http://schemas.openxmlformats.org/officeDocument/2006/relationships/tags" Target="../tags/tag108.xml"/><Relationship Id="rId189" Type="http://schemas.openxmlformats.org/officeDocument/2006/relationships/tags" Target="../tags/tag204.xml"/><Relationship Id="rId3" Type="http://schemas.openxmlformats.org/officeDocument/2006/relationships/tags" Target="../tags/tag18.xml"/><Relationship Id="rId214" Type="http://schemas.openxmlformats.org/officeDocument/2006/relationships/tags" Target="../tags/tag229.xml"/><Relationship Id="rId235" Type="http://schemas.openxmlformats.org/officeDocument/2006/relationships/tags" Target="../tags/tag250.xml"/><Relationship Id="rId256" Type="http://schemas.openxmlformats.org/officeDocument/2006/relationships/tags" Target="../tags/tag271.xml"/><Relationship Id="rId277" Type="http://schemas.openxmlformats.org/officeDocument/2006/relationships/tags" Target="../tags/tag292.xml"/><Relationship Id="rId116" Type="http://schemas.openxmlformats.org/officeDocument/2006/relationships/tags" Target="../tags/tag131.xml"/><Relationship Id="rId137" Type="http://schemas.openxmlformats.org/officeDocument/2006/relationships/tags" Target="../tags/tag152.xml"/><Relationship Id="rId158" Type="http://schemas.openxmlformats.org/officeDocument/2006/relationships/tags" Target="../tags/tag173.xml"/><Relationship Id="rId20" Type="http://schemas.openxmlformats.org/officeDocument/2006/relationships/tags" Target="../tags/tag35.xml"/><Relationship Id="rId41" Type="http://schemas.openxmlformats.org/officeDocument/2006/relationships/tags" Target="../tags/tag56.xml"/><Relationship Id="rId62" Type="http://schemas.openxmlformats.org/officeDocument/2006/relationships/tags" Target="../tags/tag77.xml"/><Relationship Id="rId83" Type="http://schemas.openxmlformats.org/officeDocument/2006/relationships/tags" Target="../tags/tag98.xml"/><Relationship Id="rId179" Type="http://schemas.openxmlformats.org/officeDocument/2006/relationships/tags" Target="../tags/tag194.xml"/><Relationship Id="rId190" Type="http://schemas.openxmlformats.org/officeDocument/2006/relationships/tags" Target="../tags/tag205.xml"/><Relationship Id="rId204" Type="http://schemas.openxmlformats.org/officeDocument/2006/relationships/tags" Target="../tags/tag219.xml"/><Relationship Id="rId225" Type="http://schemas.openxmlformats.org/officeDocument/2006/relationships/tags" Target="../tags/tag240.xml"/><Relationship Id="rId246" Type="http://schemas.openxmlformats.org/officeDocument/2006/relationships/tags" Target="../tags/tag261.xml"/><Relationship Id="rId267" Type="http://schemas.openxmlformats.org/officeDocument/2006/relationships/tags" Target="../tags/tag282.xml"/><Relationship Id="rId288" Type="http://schemas.openxmlformats.org/officeDocument/2006/relationships/tags" Target="../tags/tag303.xml"/><Relationship Id="rId106" Type="http://schemas.openxmlformats.org/officeDocument/2006/relationships/tags" Target="../tags/tag121.xml"/><Relationship Id="rId127" Type="http://schemas.openxmlformats.org/officeDocument/2006/relationships/tags" Target="../tags/tag142.xml"/><Relationship Id="rId10" Type="http://schemas.openxmlformats.org/officeDocument/2006/relationships/tags" Target="../tags/tag25.xml"/><Relationship Id="rId31" Type="http://schemas.openxmlformats.org/officeDocument/2006/relationships/tags" Target="../tags/tag46.xml"/><Relationship Id="rId52" Type="http://schemas.openxmlformats.org/officeDocument/2006/relationships/tags" Target="../tags/tag67.xml"/><Relationship Id="rId73" Type="http://schemas.openxmlformats.org/officeDocument/2006/relationships/tags" Target="../tags/tag88.xml"/><Relationship Id="rId94" Type="http://schemas.openxmlformats.org/officeDocument/2006/relationships/tags" Target="../tags/tag109.xml"/><Relationship Id="rId148" Type="http://schemas.openxmlformats.org/officeDocument/2006/relationships/tags" Target="../tags/tag163.xml"/><Relationship Id="rId169" Type="http://schemas.openxmlformats.org/officeDocument/2006/relationships/tags" Target="../tags/tag184.xml"/><Relationship Id="rId4" Type="http://schemas.openxmlformats.org/officeDocument/2006/relationships/tags" Target="../tags/tag19.xml"/><Relationship Id="rId180" Type="http://schemas.openxmlformats.org/officeDocument/2006/relationships/tags" Target="../tags/tag195.xml"/><Relationship Id="rId215" Type="http://schemas.openxmlformats.org/officeDocument/2006/relationships/tags" Target="../tags/tag230.xml"/><Relationship Id="rId236" Type="http://schemas.openxmlformats.org/officeDocument/2006/relationships/tags" Target="../tags/tag251.xml"/><Relationship Id="rId257" Type="http://schemas.openxmlformats.org/officeDocument/2006/relationships/tags" Target="../tags/tag272.xml"/><Relationship Id="rId278" Type="http://schemas.openxmlformats.org/officeDocument/2006/relationships/tags" Target="../tags/tag293.xml"/><Relationship Id="rId42" Type="http://schemas.openxmlformats.org/officeDocument/2006/relationships/tags" Target="../tags/tag57.xml"/><Relationship Id="rId84" Type="http://schemas.openxmlformats.org/officeDocument/2006/relationships/tags" Target="../tags/tag99.xml"/><Relationship Id="rId138" Type="http://schemas.openxmlformats.org/officeDocument/2006/relationships/tags" Target="../tags/tag153.xml"/><Relationship Id="rId191" Type="http://schemas.openxmlformats.org/officeDocument/2006/relationships/tags" Target="../tags/tag206.xml"/><Relationship Id="rId205" Type="http://schemas.openxmlformats.org/officeDocument/2006/relationships/tags" Target="../tags/tag220.xml"/><Relationship Id="rId247" Type="http://schemas.openxmlformats.org/officeDocument/2006/relationships/tags" Target="../tags/tag262.xml"/><Relationship Id="rId107" Type="http://schemas.openxmlformats.org/officeDocument/2006/relationships/tags" Target="../tags/tag122.xml"/><Relationship Id="rId289" Type="http://schemas.openxmlformats.org/officeDocument/2006/relationships/slideLayout" Target="../slideLayouts/slideLayout3.xml"/><Relationship Id="rId11" Type="http://schemas.openxmlformats.org/officeDocument/2006/relationships/tags" Target="../tags/tag26.xml"/><Relationship Id="rId53" Type="http://schemas.openxmlformats.org/officeDocument/2006/relationships/tags" Target="../tags/tag68.xml"/><Relationship Id="rId149" Type="http://schemas.openxmlformats.org/officeDocument/2006/relationships/tags" Target="../tags/tag164.xml"/><Relationship Id="rId95" Type="http://schemas.openxmlformats.org/officeDocument/2006/relationships/tags" Target="../tags/tag110.xml"/><Relationship Id="rId160" Type="http://schemas.openxmlformats.org/officeDocument/2006/relationships/tags" Target="../tags/tag175.xml"/><Relationship Id="rId216" Type="http://schemas.openxmlformats.org/officeDocument/2006/relationships/tags" Target="../tags/tag231.xml"/><Relationship Id="rId258" Type="http://schemas.openxmlformats.org/officeDocument/2006/relationships/tags" Target="../tags/tag273.xml"/><Relationship Id="rId22" Type="http://schemas.openxmlformats.org/officeDocument/2006/relationships/tags" Target="../tags/tag37.xml"/><Relationship Id="rId64" Type="http://schemas.openxmlformats.org/officeDocument/2006/relationships/tags" Target="../tags/tag79.xml"/><Relationship Id="rId118" Type="http://schemas.openxmlformats.org/officeDocument/2006/relationships/tags" Target="../tags/tag133.xml"/><Relationship Id="rId171" Type="http://schemas.openxmlformats.org/officeDocument/2006/relationships/tags" Target="../tags/tag186.xml"/><Relationship Id="rId227" Type="http://schemas.openxmlformats.org/officeDocument/2006/relationships/tags" Target="../tags/tag242.xml"/><Relationship Id="rId269" Type="http://schemas.openxmlformats.org/officeDocument/2006/relationships/tags" Target="../tags/tag28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hyperlink" Target="https://amiif.org/who-we-are/" TargetMode="Externa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8" Type="http://schemas.openxmlformats.org/officeDocument/2006/relationships/tags" Target="../tags/tag1125.xml"/><Relationship Id="rId13" Type="http://schemas.openxmlformats.org/officeDocument/2006/relationships/oleObject" Target="../embeddings/oleObject33.bin"/><Relationship Id="rId3" Type="http://schemas.openxmlformats.org/officeDocument/2006/relationships/tags" Target="../tags/tag1120.xml"/><Relationship Id="rId7" Type="http://schemas.openxmlformats.org/officeDocument/2006/relationships/tags" Target="../tags/tag1124.xml"/><Relationship Id="rId12" Type="http://schemas.openxmlformats.org/officeDocument/2006/relationships/slideLayout" Target="../slideLayouts/slideLayout3.xml"/><Relationship Id="rId2" Type="http://schemas.openxmlformats.org/officeDocument/2006/relationships/tags" Target="../tags/tag1119.xml"/><Relationship Id="rId1" Type="http://schemas.openxmlformats.org/officeDocument/2006/relationships/tags" Target="../tags/tag1118.xml"/><Relationship Id="rId6" Type="http://schemas.openxmlformats.org/officeDocument/2006/relationships/tags" Target="../tags/tag1123.xml"/><Relationship Id="rId11" Type="http://schemas.openxmlformats.org/officeDocument/2006/relationships/tags" Target="../tags/tag1128.xml"/><Relationship Id="rId5" Type="http://schemas.openxmlformats.org/officeDocument/2006/relationships/tags" Target="../tags/tag1122.xml"/><Relationship Id="rId10" Type="http://schemas.openxmlformats.org/officeDocument/2006/relationships/tags" Target="../tags/tag1127.xml"/><Relationship Id="rId4" Type="http://schemas.openxmlformats.org/officeDocument/2006/relationships/tags" Target="../tags/tag1121.xml"/><Relationship Id="rId9" Type="http://schemas.openxmlformats.org/officeDocument/2006/relationships/tags" Target="../tags/tag1126.xml"/><Relationship Id="rId14" Type="http://schemas.openxmlformats.org/officeDocument/2006/relationships/image" Target="../media/image20.emf"/></Relationships>
</file>

<file path=ppt/slides/_rels/slide7.xml.rels><?xml version="1.0" encoding="UTF-8" standalone="yes"?>
<Relationships xmlns="http://schemas.openxmlformats.org/package/2006/relationships"><Relationship Id="rId13" Type="http://schemas.openxmlformats.org/officeDocument/2006/relationships/tags" Target="../tags/tag316.xml"/><Relationship Id="rId18" Type="http://schemas.openxmlformats.org/officeDocument/2006/relationships/tags" Target="../tags/tag321.xml"/><Relationship Id="rId26" Type="http://schemas.openxmlformats.org/officeDocument/2006/relationships/tags" Target="../tags/tag329.xml"/><Relationship Id="rId39" Type="http://schemas.openxmlformats.org/officeDocument/2006/relationships/tags" Target="../tags/tag342.xml"/><Relationship Id="rId21" Type="http://schemas.openxmlformats.org/officeDocument/2006/relationships/tags" Target="../tags/tag324.xml"/><Relationship Id="rId34" Type="http://schemas.openxmlformats.org/officeDocument/2006/relationships/tags" Target="../tags/tag337.xml"/><Relationship Id="rId42" Type="http://schemas.openxmlformats.org/officeDocument/2006/relationships/image" Target="../media/image18.emf"/><Relationship Id="rId7" Type="http://schemas.openxmlformats.org/officeDocument/2006/relationships/tags" Target="../tags/tag310.xml"/><Relationship Id="rId2" Type="http://schemas.openxmlformats.org/officeDocument/2006/relationships/tags" Target="../tags/tag305.xml"/><Relationship Id="rId16" Type="http://schemas.openxmlformats.org/officeDocument/2006/relationships/tags" Target="../tags/tag319.xml"/><Relationship Id="rId20" Type="http://schemas.openxmlformats.org/officeDocument/2006/relationships/tags" Target="../tags/tag323.xml"/><Relationship Id="rId29" Type="http://schemas.openxmlformats.org/officeDocument/2006/relationships/tags" Target="../tags/tag332.xml"/><Relationship Id="rId41" Type="http://schemas.openxmlformats.org/officeDocument/2006/relationships/oleObject" Target="../embeddings/oleObject9.bin"/><Relationship Id="rId1" Type="http://schemas.openxmlformats.org/officeDocument/2006/relationships/tags" Target="../tags/tag304.xml"/><Relationship Id="rId6" Type="http://schemas.openxmlformats.org/officeDocument/2006/relationships/tags" Target="../tags/tag309.xml"/><Relationship Id="rId11" Type="http://schemas.openxmlformats.org/officeDocument/2006/relationships/tags" Target="../tags/tag314.xml"/><Relationship Id="rId24" Type="http://schemas.openxmlformats.org/officeDocument/2006/relationships/tags" Target="../tags/tag327.xml"/><Relationship Id="rId32" Type="http://schemas.openxmlformats.org/officeDocument/2006/relationships/tags" Target="../tags/tag335.xml"/><Relationship Id="rId37" Type="http://schemas.openxmlformats.org/officeDocument/2006/relationships/tags" Target="../tags/tag340.xml"/><Relationship Id="rId40" Type="http://schemas.openxmlformats.org/officeDocument/2006/relationships/slideLayout" Target="../slideLayouts/slideLayout3.xml"/><Relationship Id="rId5" Type="http://schemas.openxmlformats.org/officeDocument/2006/relationships/tags" Target="../tags/tag308.xml"/><Relationship Id="rId15" Type="http://schemas.openxmlformats.org/officeDocument/2006/relationships/tags" Target="../tags/tag318.xml"/><Relationship Id="rId23" Type="http://schemas.openxmlformats.org/officeDocument/2006/relationships/tags" Target="../tags/tag326.xml"/><Relationship Id="rId28" Type="http://schemas.openxmlformats.org/officeDocument/2006/relationships/tags" Target="../tags/tag331.xml"/><Relationship Id="rId36" Type="http://schemas.openxmlformats.org/officeDocument/2006/relationships/tags" Target="../tags/tag339.xml"/><Relationship Id="rId10" Type="http://schemas.openxmlformats.org/officeDocument/2006/relationships/tags" Target="../tags/tag313.xml"/><Relationship Id="rId19" Type="http://schemas.openxmlformats.org/officeDocument/2006/relationships/tags" Target="../tags/tag322.xml"/><Relationship Id="rId31" Type="http://schemas.openxmlformats.org/officeDocument/2006/relationships/tags" Target="../tags/tag334.xml"/><Relationship Id="rId44" Type="http://schemas.openxmlformats.org/officeDocument/2006/relationships/chart" Target="../charts/chart4.xml"/><Relationship Id="rId4" Type="http://schemas.openxmlformats.org/officeDocument/2006/relationships/tags" Target="../tags/tag307.xml"/><Relationship Id="rId9" Type="http://schemas.openxmlformats.org/officeDocument/2006/relationships/tags" Target="../tags/tag312.xml"/><Relationship Id="rId14" Type="http://schemas.openxmlformats.org/officeDocument/2006/relationships/tags" Target="../tags/tag317.xml"/><Relationship Id="rId22" Type="http://schemas.openxmlformats.org/officeDocument/2006/relationships/tags" Target="../tags/tag325.xml"/><Relationship Id="rId27" Type="http://schemas.openxmlformats.org/officeDocument/2006/relationships/tags" Target="../tags/tag330.xml"/><Relationship Id="rId30" Type="http://schemas.openxmlformats.org/officeDocument/2006/relationships/tags" Target="../tags/tag333.xml"/><Relationship Id="rId35" Type="http://schemas.openxmlformats.org/officeDocument/2006/relationships/tags" Target="../tags/tag338.xml"/><Relationship Id="rId43" Type="http://schemas.openxmlformats.org/officeDocument/2006/relationships/chart" Target="../charts/chart3.xml"/><Relationship Id="rId8" Type="http://schemas.openxmlformats.org/officeDocument/2006/relationships/tags" Target="../tags/tag311.xml"/><Relationship Id="rId3" Type="http://schemas.openxmlformats.org/officeDocument/2006/relationships/tags" Target="../tags/tag306.xml"/><Relationship Id="rId12" Type="http://schemas.openxmlformats.org/officeDocument/2006/relationships/tags" Target="../tags/tag315.xml"/><Relationship Id="rId17" Type="http://schemas.openxmlformats.org/officeDocument/2006/relationships/tags" Target="../tags/tag320.xml"/><Relationship Id="rId25" Type="http://schemas.openxmlformats.org/officeDocument/2006/relationships/tags" Target="../tags/tag328.xml"/><Relationship Id="rId33" Type="http://schemas.openxmlformats.org/officeDocument/2006/relationships/tags" Target="../tags/tag336.xml"/><Relationship Id="rId38" Type="http://schemas.openxmlformats.org/officeDocument/2006/relationships/tags" Target="../tags/tag341.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129.xml"/><Relationship Id="rId5" Type="http://schemas.openxmlformats.org/officeDocument/2006/relationships/image" Target="../media/image24.emf"/><Relationship Id="rId4" Type="http://schemas.openxmlformats.org/officeDocument/2006/relationships/oleObject" Target="../embeddings/oleObject34.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130.xml"/><Relationship Id="rId5" Type="http://schemas.openxmlformats.org/officeDocument/2006/relationships/image" Target="../media/image24.emf"/><Relationship Id="rId4" Type="http://schemas.openxmlformats.org/officeDocument/2006/relationships/oleObject" Target="../embeddings/oleObject34.bin"/></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3.xml"/><Relationship Id="rId1" Type="http://schemas.openxmlformats.org/officeDocument/2006/relationships/tags" Target="../tags/tag1131.xml"/><Relationship Id="rId4" Type="http://schemas.openxmlformats.org/officeDocument/2006/relationships/image" Target="../media/image1.e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6" Type="http://schemas.openxmlformats.org/officeDocument/2006/relationships/tags" Target="../tags/tag368.xml"/><Relationship Id="rId117" Type="http://schemas.openxmlformats.org/officeDocument/2006/relationships/chart" Target="../charts/chart6.xml"/><Relationship Id="rId21" Type="http://schemas.openxmlformats.org/officeDocument/2006/relationships/tags" Target="../tags/tag363.xml"/><Relationship Id="rId42" Type="http://schemas.openxmlformats.org/officeDocument/2006/relationships/tags" Target="../tags/tag384.xml"/><Relationship Id="rId47" Type="http://schemas.openxmlformats.org/officeDocument/2006/relationships/tags" Target="../tags/tag389.xml"/><Relationship Id="rId63" Type="http://schemas.openxmlformats.org/officeDocument/2006/relationships/tags" Target="../tags/tag405.xml"/><Relationship Id="rId68" Type="http://schemas.openxmlformats.org/officeDocument/2006/relationships/tags" Target="../tags/tag410.xml"/><Relationship Id="rId84" Type="http://schemas.openxmlformats.org/officeDocument/2006/relationships/tags" Target="../tags/tag426.xml"/><Relationship Id="rId89" Type="http://schemas.openxmlformats.org/officeDocument/2006/relationships/tags" Target="../tags/tag431.xml"/><Relationship Id="rId112" Type="http://schemas.openxmlformats.org/officeDocument/2006/relationships/tags" Target="../tags/tag454.xml"/><Relationship Id="rId16" Type="http://schemas.openxmlformats.org/officeDocument/2006/relationships/tags" Target="../tags/tag358.xml"/><Relationship Id="rId107" Type="http://schemas.openxmlformats.org/officeDocument/2006/relationships/tags" Target="../tags/tag449.xml"/><Relationship Id="rId11" Type="http://schemas.openxmlformats.org/officeDocument/2006/relationships/tags" Target="../tags/tag353.xml"/><Relationship Id="rId32" Type="http://schemas.openxmlformats.org/officeDocument/2006/relationships/tags" Target="../tags/tag374.xml"/><Relationship Id="rId37" Type="http://schemas.openxmlformats.org/officeDocument/2006/relationships/tags" Target="../tags/tag379.xml"/><Relationship Id="rId53" Type="http://schemas.openxmlformats.org/officeDocument/2006/relationships/tags" Target="../tags/tag395.xml"/><Relationship Id="rId58" Type="http://schemas.openxmlformats.org/officeDocument/2006/relationships/tags" Target="../tags/tag400.xml"/><Relationship Id="rId74" Type="http://schemas.openxmlformats.org/officeDocument/2006/relationships/tags" Target="../tags/tag416.xml"/><Relationship Id="rId79" Type="http://schemas.openxmlformats.org/officeDocument/2006/relationships/tags" Target="../tags/tag421.xml"/><Relationship Id="rId102" Type="http://schemas.openxmlformats.org/officeDocument/2006/relationships/tags" Target="../tags/tag444.xml"/><Relationship Id="rId5" Type="http://schemas.openxmlformats.org/officeDocument/2006/relationships/tags" Target="../tags/tag347.xml"/><Relationship Id="rId90" Type="http://schemas.openxmlformats.org/officeDocument/2006/relationships/tags" Target="../tags/tag432.xml"/><Relationship Id="rId95" Type="http://schemas.openxmlformats.org/officeDocument/2006/relationships/tags" Target="../tags/tag437.xml"/><Relationship Id="rId22" Type="http://schemas.openxmlformats.org/officeDocument/2006/relationships/tags" Target="../tags/tag364.xml"/><Relationship Id="rId27" Type="http://schemas.openxmlformats.org/officeDocument/2006/relationships/tags" Target="../tags/tag369.xml"/><Relationship Id="rId43" Type="http://schemas.openxmlformats.org/officeDocument/2006/relationships/tags" Target="../tags/tag385.xml"/><Relationship Id="rId48" Type="http://schemas.openxmlformats.org/officeDocument/2006/relationships/tags" Target="../tags/tag390.xml"/><Relationship Id="rId64" Type="http://schemas.openxmlformats.org/officeDocument/2006/relationships/tags" Target="../tags/tag406.xml"/><Relationship Id="rId69" Type="http://schemas.openxmlformats.org/officeDocument/2006/relationships/tags" Target="../tags/tag411.xml"/><Relationship Id="rId113" Type="http://schemas.openxmlformats.org/officeDocument/2006/relationships/slideLayout" Target="../slideLayouts/slideLayout3.xml"/><Relationship Id="rId80" Type="http://schemas.openxmlformats.org/officeDocument/2006/relationships/tags" Target="../tags/tag422.xml"/><Relationship Id="rId85" Type="http://schemas.openxmlformats.org/officeDocument/2006/relationships/tags" Target="../tags/tag427.xml"/><Relationship Id="rId12" Type="http://schemas.openxmlformats.org/officeDocument/2006/relationships/tags" Target="../tags/tag354.xml"/><Relationship Id="rId17" Type="http://schemas.openxmlformats.org/officeDocument/2006/relationships/tags" Target="../tags/tag359.xml"/><Relationship Id="rId33" Type="http://schemas.openxmlformats.org/officeDocument/2006/relationships/tags" Target="../tags/tag375.xml"/><Relationship Id="rId38" Type="http://schemas.openxmlformats.org/officeDocument/2006/relationships/tags" Target="../tags/tag380.xml"/><Relationship Id="rId59" Type="http://schemas.openxmlformats.org/officeDocument/2006/relationships/tags" Target="../tags/tag401.xml"/><Relationship Id="rId103" Type="http://schemas.openxmlformats.org/officeDocument/2006/relationships/tags" Target="../tags/tag445.xml"/><Relationship Id="rId108" Type="http://schemas.openxmlformats.org/officeDocument/2006/relationships/tags" Target="../tags/tag450.xml"/><Relationship Id="rId54" Type="http://schemas.openxmlformats.org/officeDocument/2006/relationships/tags" Target="../tags/tag396.xml"/><Relationship Id="rId70" Type="http://schemas.openxmlformats.org/officeDocument/2006/relationships/tags" Target="../tags/tag412.xml"/><Relationship Id="rId75" Type="http://schemas.openxmlformats.org/officeDocument/2006/relationships/tags" Target="../tags/tag417.xml"/><Relationship Id="rId91" Type="http://schemas.openxmlformats.org/officeDocument/2006/relationships/tags" Target="../tags/tag433.xml"/><Relationship Id="rId96" Type="http://schemas.openxmlformats.org/officeDocument/2006/relationships/tags" Target="../tags/tag438.xml"/><Relationship Id="rId1" Type="http://schemas.openxmlformats.org/officeDocument/2006/relationships/tags" Target="../tags/tag343.xml"/><Relationship Id="rId6" Type="http://schemas.openxmlformats.org/officeDocument/2006/relationships/tags" Target="../tags/tag348.xml"/><Relationship Id="rId23" Type="http://schemas.openxmlformats.org/officeDocument/2006/relationships/tags" Target="../tags/tag365.xml"/><Relationship Id="rId28" Type="http://schemas.openxmlformats.org/officeDocument/2006/relationships/tags" Target="../tags/tag370.xml"/><Relationship Id="rId49" Type="http://schemas.openxmlformats.org/officeDocument/2006/relationships/tags" Target="../tags/tag391.xml"/><Relationship Id="rId114" Type="http://schemas.openxmlformats.org/officeDocument/2006/relationships/oleObject" Target="../embeddings/oleObject10.bin"/><Relationship Id="rId10" Type="http://schemas.openxmlformats.org/officeDocument/2006/relationships/tags" Target="../tags/tag352.xml"/><Relationship Id="rId31" Type="http://schemas.openxmlformats.org/officeDocument/2006/relationships/tags" Target="../tags/tag373.xml"/><Relationship Id="rId44" Type="http://schemas.openxmlformats.org/officeDocument/2006/relationships/tags" Target="../tags/tag386.xml"/><Relationship Id="rId52" Type="http://schemas.openxmlformats.org/officeDocument/2006/relationships/tags" Target="../tags/tag394.xml"/><Relationship Id="rId60" Type="http://schemas.openxmlformats.org/officeDocument/2006/relationships/tags" Target="../tags/tag402.xml"/><Relationship Id="rId65" Type="http://schemas.openxmlformats.org/officeDocument/2006/relationships/tags" Target="../tags/tag407.xml"/><Relationship Id="rId73" Type="http://schemas.openxmlformats.org/officeDocument/2006/relationships/tags" Target="../tags/tag415.xml"/><Relationship Id="rId78" Type="http://schemas.openxmlformats.org/officeDocument/2006/relationships/tags" Target="../tags/tag420.xml"/><Relationship Id="rId81" Type="http://schemas.openxmlformats.org/officeDocument/2006/relationships/tags" Target="../tags/tag423.xml"/><Relationship Id="rId86" Type="http://schemas.openxmlformats.org/officeDocument/2006/relationships/tags" Target="../tags/tag428.xml"/><Relationship Id="rId94" Type="http://schemas.openxmlformats.org/officeDocument/2006/relationships/tags" Target="../tags/tag436.xml"/><Relationship Id="rId99" Type="http://schemas.openxmlformats.org/officeDocument/2006/relationships/tags" Target="../tags/tag441.xml"/><Relationship Id="rId101" Type="http://schemas.openxmlformats.org/officeDocument/2006/relationships/tags" Target="../tags/tag443.xml"/><Relationship Id="rId4" Type="http://schemas.openxmlformats.org/officeDocument/2006/relationships/tags" Target="../tags/tag346.xml"/><Relationship Id="rId9" Type="http://schemas.openxmlformats.org/officeDocument/2006/relationships/tags" Target="../tags/tag351.xml"/><Relationship Id="rId13" Type="http://schemas.openxmlformats.org/officeDocument/2006/relationships/tags" Target="../tags/tag355.xml"/><Relationship Id="rId18" Type="http://schemas.openxmlformats.org/officeDocument/2006/relationships/tags" Target="../tags/tag360.xml"/><Relationship Id="rId39" Type="http://schemas.openxmlformats.org/officeDocument/2006/relationships/tags" Target="../tags/tag381.xml"/><Relationship Id="rId109" Type="http://schemas.openxmlformats.org/officeDocument/2006/relationships/tags" Target="../tags/tag451.xml"/><Relationship Id="rId34" Type="http://schemas.openxmlformats.org/officeDocument/2006/relationships/tags" Target="../tags/tag376.xml"/><Relationship Id="rId50" Type="http://schemas.openxmlformats.org/officeDocument/2006/relationships/tags" Target="../tags/tag392.xml"/><Relationship Id="rId55" Type="http://schemas.openxmlformats.org/officeDocument/2006/relationships/tags" Target="../tags/tag397.xml"/><Relationship Id="rId76" Type="http://schemas.openxmlformats.org/officeDocument/2006/relationships/tags" Target="../tags/tag418.xml"/><Relationship Id="rId97" Type="http://schemas.openxmlformats.org/officeDocument/2006/relationships/tags" Target="../tags/tag439.xml"/><Relationship Id="rId104" Type="http://schemas.openxmlformats.org/officeDocument/2006/relationships/tags" Target="../tags/tag446.xml"/><Relationship Id="rId7" Type="http://schemas.openxmlformats.org/officeDocument/2006/relationships/tags" Target="../tags/tag349.xml"/><Relationship Id="rId71" Type="http://schemas.openxmlformats.org/officeDocument/2006/relationships/tags" Target="../tags/tag413.xml"/><Relationship Id="rId92" Type="http://schemas.openxmlformats.org/officeDocument/2006/relationships/tags" Target="../tags/tag434.xml"/><Relationship Id="rId2" Type="http://schemas.openxmlformats.org/officeDocument/2006/relationships/tags" Target="../tags/tag344.xml"/><Relationship Id="rId29" Type="http://schemas.openxmlformats.org/officeDocument/2006/relationships/tags" Target="../tags/tag371.xml"/><Relationship Id="rId24" Type="http://schemas.openxmlformats.org/officeDocument/2006/relationships/tags" Target="../tags/tag366.xml"/><Relationship Id="rId40" Type="http://schemas.openxmlformats.org/officeDocument/2006/relationships/tags" Target="../tags/tag382.xml"/><Relationship Id="rId45" Type="http://schemas.openxmlformats.org/officeDocument/2006/relationships/tags" Target="../tags/tag387.xml"/><Relationship Id="rId66" Type="http://schemas.openxmlformats.org/officeDocument/2006/relationships/tags" Target="../tags/tag408.xml"/><Relationship Id="rId87" Type="http://schemas.openxmlformats.org/officeDocument/2006/relationships/tags" Target="../tags/tag429.xml"/><Relationship Id="rId110" Type="http://schemas.openxmlformats.org/officeDocument/2006/relationships/tags" Target="../tags/tag452.xml"/><Relationship Id="rId115" Type="http://schemas.openxmlformats.org/officeDocument/2006/relationships/image" Target="../media/image18.emf"/><Relationship Id="rId61" Type="http://schemas.openxmlformats.org/officeDocument/2006/relationships/tags" Target="../tags/tag403.xml"/><Relationship Id="rId82" Type="http://schemas.openxmlformats.org/officeDocument/2006/relationships/tags" Target="../tags/tag424.xml"/><Relationship Id="rId19" Type="http://schemas.openxmlformats.org/officeDocument/2006/relationships/tags" Target="../tags/tag361.xml"/><Relationship Id="rId14" Type="http://schemas.openxmlformats.org/officeDocument/2006/relationships/tags" Target="../tags/tag356.xml"/><Relationship Id="rId30" Type="http://schemas.openxmlformats.org/officeDocument/2006/relationships/tags" Target="../tags/tag372.xml"/><Relationship Id="rId35" Type="http://schemas.openxmlformats.org/officeDocument/2006/relationships/tags" Target="../tags/tag377.xml"/><Relationship Id="rId56" Type="http://schemas.openxmlformats.org/officeDocument/2006/relationships/tags" Target="../tags/tag398.xml"/><Relationship Id="rId77" Type="http://schemas.openxmlformats.org/officeDocument/2006/relationships/tags" Target="../tags/tag419.xml"/><Relationship Id="rId100" Type="http://schemas.openxmlformats.org/officeDocument/2006/relationships/tags" Target="../tags/tag442.xml"/><Relationship Id="rId105" Type="http://schemas.openxmlformats.org/officeDocument/2006/relationships/tags" Target="../tags/tag447.xml"/><Relationship Id="rId8" Type="http://schemas.openxmlformats.org/officeDocument/2006/relationships/tags" Target="../tags/tag350.xml"/><Relationship Id="rId51" Type="http://schemas.openxmlformats.org/officeDocument/2006/relationships/tags" Target="../tags/tag393.xml"/><Relationship Id="rId72" Type="http://schemas.openxmlformats.org/officeDocument/2006/relationships/tags" Target="../tags/tag414.xml"/><Relationship Id="rId93" Type="http://schemas.openxmlformats.org/officeDocument/2006/relationships/tags" Target="../tags/tag435.xml"/><Relationship Id="rId98" Type="http://schemas.openxmlformats.org/officeDocument/2006/relationships/tags" Target="../tags/tag440.xml"/><Relationship Id="rId3" Type="http://schemas.openxmlformats.org/officeDocument/2006/relationships/tags" Target="../tags/tag345.xml"/><Relationship Id="rId25" Type="http://schemas.openxmlformats.org/officeDocument/2006/relationships/tags" Target="../tags/tag367.xml"/><Relationship Id="rId46" Type="http://schemas.openxmlformats.org/officeDocument/2006/relationships/tags" Target="../tags/tag388.xml"/><Relationship Id="rId67" Type="http://schemas.openxmlformats.org/officeDocument/2006/relationships/tags" Target="../tags/tag409.xml"/><Relationship Id="rId116" Type="http://schemas.openxmlformats.org/officeDocument/2006/relationships/chart" Target="../charts/chart5.xml"/><Relationship Id="rId20" Type="http://schemas.openxmlformats.org/officeDocument/2006/relationships/tags" Target="../tags/tag362.xml"/><Relationship Id="rId41" Type="http://schemas.openxmlformats.org/officeDocument/2006/relationships/tags" Target="../tags/tag383.xml"/><Relationship Id="rId62" Type="http://schemas.openxmlformats.org/officeDocument/2006/relationships/tags" Target="../tags/tag404.xml"/><Relationship Id="rId83" Type="http://schemas.openxmlformats.org/officeDocument/2006/relationships/tags" Target="../tags/tag425.xml"/><Relationship Id="rId88" Type="http://schemas.openxmlformats.org/officeDocument/2006/relationships/tags" Target="../tags/tag430.xml"/><Relationship Id="rId111" Type="http://schemas.openxmlformats.org/officeDocument/2006/relationships/tags" Target="../tags/tag453.xml"/><Relationship Id="rId15" Type="http://schemas.openxmlformats.org/officeDocument/2006/relationships/tags" Target="../tags/tag357.xml"/><Relationship Id="rId36" Type="http://schemas.openxmlformats.org/officeDocument/2006/relationships/tags" Target="../tags/tag378.xml"/><Relationship Id="rId57" Type="http://schemas.openxmlformats.org/officeDocument/2006/relationships/tags" Target="../tags/tag399.xml"/><Relationship Id="rId106" Type="http://schemas.openxmlformats.org/officeDocument/2006/relationships/tags" Target="../tags/tag44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3.xml"/><Relationship Id="rId1" Type="http://schemas.openxmlformats.org/officeDocument/2006/relationships/tags" Target="../tags/tag1132.xml"/><Relationship Id="rId4" Type="http://schemas.openxmlformats.org/officeDocument/2006/relationships/image" Target="../media/image25.emf"/></Relationships>
</file>

<file path=ppt/slides/_rels/slide83.xml.rels><?xml version="1.0" encoding="UTF-8" standalone="yes"?>
<Relationships xmlns="http://schemas.openxmlformats.org/package/2006/relationships"><Relationship Id="rId3" Type="http://schemas.openxmlformats.org/officeDocument/2006/relationships/hyperlink" Target="https://www.jetro.go.jp/world/reports/2013/07001514.html" TargetMode="External"/><Relationship Id="rId2" Type="http://schemas.openxmlformats.org/officeDocument/2006/relationships/hyperlink" Target="https://www.jetro.go.jp/world/reports/2013/07001416.html" TargetMode="External"/><Relationship Id="rId1" Type="http://schemas.openxmlformats.org/officeDocument/2006/relationships/slideLayout" Target="../slideLayouts/slideLayout3.xml"/><Relationship Id="rId5" Type="http://schemas.openxmlformats.org/officeDocument/2006/relationships/hyperlink" Target="https://www.jetro.go.jp/world/reports/2016/02/995ecff75525fbb4.html" TargetMode="External"/><Relationship Id="rId4" Type="http://schemas.openxmlformats.org/officeDocument/2006/relationships/hyperlink" Target="https://www.jetro.go.jp/world/reports/2015/01/3c99cdea65145906.html"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https://www.jetro.go.jp/world/reports/2013/07001514.html" TargetMode="External"/><Relationship Id="rId2" Type="http://schemas.openxmlformats.org/officeDocument/2006/relationships/hyperlink" Target="https://www.jetro.go.jp/world/reports/2013/07001416.html" TargetMode="External"/><Relationship Id="rId1" Type="http://schemas.openxmlformats.org/officeDocument/2006/relationships/slideLayout" Target="../slideLayouts/slideLayout3.xml"/><Relationship Id="rId5" Type="http://schemas.openxmlformats.org/officeDocument/2006/relationships/hyperlink" Target="https://www.jetro.go.jp/world/reports/2016/02/995ecff75525fbb4.html" TargetMode="External"/><Relationship Id="rId4" Type="http://schemas.openxmlformats.org/officeDocument/2006/relationships/hyperlink" Target="https://www.jetro.go.jp/world/reports/2015/01/3c99cdea65145906.html" TargetMode="External"/></Relationships>
</file>

<file path=ppt/slides/_rels/slide9.xml.rels><?xml version="1.0" encoding="UTF-8" standalone="yes"?>
<Relationships xmlns="http://schemas.openxmlformats.org/package/2006/relationships"><Relationship Id="rId26" Type="http://schemas.openxmlformats.org/officeDocument/2006/relationships/tags" Target="../tags/tag480.xml"/><Relationship Id="rId21" Type="http://schemas.openxmlformats.org/officeDocument/2006/relationships/tags" Target="../tags/tag475.xml"/><Relationship Id="rId42" Type="http://schemas.openxmlformats.org/officeDocument/2006/relationships/tags" Target="../tags/tag496.xml"/><Relationship Id="rId47" Type="http://schemas.openxmlformats.org/officeDocument/2006/relationships/tags" Target="../tags/tag501.xml"/><Relationship Id="rId63" Type="http://schemas.openxmlformats.org/officeDocument/2006/relationships/tags" Target="../tags/tag517.xml"/><Relationship Id="rId68" Type="http://schemas.openxmlformats.org/officeDocument/2006/relationships/tags" Target="../tags/tag522.xml"/><Relationship Id="rId84" Type="http://schemas.openxmlformats.org/officeDocument/2006/relationships/tags" Target="../tags/tag538.xml"/><Relationship Id="rId89" Type="http://schemas.openxmlformats.org/officeDocument/2006/relationships/chart" Target="../charts/chart8.xml"/><Relationship Id="rId16" Type="http://schemas.openxmlformats.org/officeDocument/2006/relationships/tags" Target="../tags/tag470.xml"/><Relationship Id="rId11" Type="http://schemas.openxmlformats.org/officeDocument/2006/relationships/tags" Target="../tags/tag465.xml"/><Relationship Id="rId32" Type="http://schemas.openxmlformats.org/officeDocument/2006/relationships/tags" Target="../tags/tag486.xml"/><Relationship Id="rId37" Type="http://schemas.openxmlformats.org/officeDocument/2006/relationships/tags" Target="../tags/tag491.xml"/><Relationship Id="rId53" Type="http://schemas.openxmlformats.org/officeDocument/2006/relationships/tags" Target="../tags/tag507.xml"/><Relationship Id="rId58" Type="http://schemas.openxmlformats.org/officeDocument/2006/relationships/tags" Target="../tags/tag512.xml"/><Relationship Id="rId74" Type="http://schemas.openxmlformats.org/officeDocument/2006/relationships/tags" Target="../tags/tag528.xml"/><Relationship Id="rId79" Type="http://schemas.openxmlformats.org/officeDocument/2006/relationships/tags" Target="../tags/tag533.xml"/><Relationship Id="rId5" Type="http://schemas.openxmlformats.org/officeDocument/2006/relationships/tags" Target="../tags/tag459.xml"/><Relationship Id="rId14" Type="http://schemas.openxmlformats.org/officeDocument/2006/relationships/tags" Target="../tags/tag468.xml"/><Relationship Id="rId22" Type="http://schemas.openxmlformats.org/officeDocument/2006/relationships/tags" Target="../tags/tag476.xml"/><Relationship Id="rId27" Type="http://schemas.openxmlformats.org/officeDocument/2006/relationships/tags" Target="../tags/tag481.xml"/><Relationship Id="rId30" Type="http://schemas.openxmlformats.org/officeDocument/2006/relationships/tags" Target="../tags/tag484.xml"/><Relationship Id="rId35" Type="http://schemas.openxmlformats.org/officeDocument/2006/relationships/tags" Target="../tags/tag489.xml"/><Relationship Id="rId43" Type="http://schemas.openxmlformats.org/officeDocument/2006/relationships/tags" Target="../tags/tag497.xml"/><Relationship Id="rId48" Type="http://schemas.openxmlformats.org/officeDocument/2006/relationships/tags" Target="../tags/tag502.xml"/><Relationship Id="rId56" Type="http://schemas.openxmlformats.org/officeDocument/2006/relationships/tags" Target="../tags/tag510.xml"/><Relationship Id="rId64" Type="http://schemas.openxmlformats.org/officeDocument/2006/relationships/tags" Target="../tags/tag518.xml"/><Relationship Id="rId69" Type="http://schemas.openxmlformats.org/officeDocument/2006/relationships/tags" Target="../tags/tag523.xml"/><Relationship Id="rId77" Type="http://schemas.openxmlformats.org/officeDocument/2006/relationships/tags" Target="../tags/tag531.xml"/><Relationship Id="rId8" Type="http://schemas.openxmlformats.org/officeDocument/2006/relationships/tags" Target="../tags/tag462.xml"/><Relationship Id="rId51" Type="http://schemas.openxmlformats.org/officeDocument/2006/relationships/tags" Target="../tags/tag505.xml"/><Relationship Id="rId72" Type="http://schemas.openxmlformats.org/officeDocument/2006/relationships/tags" Target="../tags/tag526.xml"/><Relationship Id="rId80" Type="http://schemas.openxmlformats.org/officeDocument/2006/relationships/tags" Target="../tags/tag534.xml"/><Relationship Id="rId85" Type="http://schemas.openxmlformats.org/officeDocument/2006/relationships/slideLayout" Target="../slideLayouts/slideLayout3.xml"/><Relationship Id="rId3" Type="http://schemas.openxmlformats.org/officeDocument/2006/relationships/tags" Target="../tags/tag457.xml"/><Relationship Id="rId12" Type="http://schemas.openxmlformats.org/officeDocument/2006/relationships/tags" Target="../tags/tag466.xml"/><Relationship Id="rId17" Type="http://schemas.openxmlformats.org/officeDocument/2006/relationships/tags" Target="../tags/tag471.xml"/><Relationship Id="rId25" Type="http://schemas.openxmlformats.org/officeDocument/2006/relationships/tags" Target="../tags/tag479.xml"/><Relationship Id="rId33" Type="http://schemas.openxmlformats.org/officeDocument/2006/relationships/tags" Target="../tags/tag487.xml"/><Relationship Id="rId38" Type="http://schemas.openxmlformats.org/officeDocument/2006/relationships/tags" Target="../tags/tag492.xml"/><Relationship Id="rId46" Type="http://schemas.openxmlformats.org/officeDocument/2006/relationships/tags" Target="../tags/tag500.xml"/><Relationship Id="rId59" Type="http://schemas.openxmlformats.org/officeDocument/2006/relationships/tags" Target="../tags/tag513.xml"/><Relationship Id="rId67" Type="http://schemas.openxmlformats.org/officeDocument/2006/relationships/tags" Target="../tags/tag521.xml"/><Relationship Id="rId20" Type="http://schemas.openxmlformats.org/officeDocument/2006/relationships/tags" Target="../tags/tag474.xml"/><Relationship Id="rId41" Type="http://schemas.openxmlformats.org/officeDocument/2006/relationships/tags" Target="../tags/tag495.xml"/><Relationship Id="rId54" Type="http://schemas.openxmlformats.org/officeDocument/2006/relationships/tags" Target="../tags/tag508.xml"/><Relationship Id="rId62" Type="http://schemas.openxmlformats.org/officeDocument/2006/relationships/tags" Target="../tags/tag516.xml"/><Relationship Id="rId70" Type="http://schemas.openxmlformats.org/officeDocument/2006/relationships/tags" Target="../tags/tag524.xml"/><Relationship Id="rId75" Type="http://schemas.openxmlformats.org/officeDocument/2006/relationships/tags" Target="../tags/tag529.xml"/><Relationship Id="rId83" Type="http://schemas.openxmlformats.org/officeDocument/2006/relationships/tags" Target="../tags/tag537.xml"/><Relationship Id="rId88" Type="http://schemas.openxmlformats.org/officeDocument/2006/relationships/chart" Target="../charts/chart7.xml"/><Relationship Id="rId1" Type="http://schemas.openxmlformats.org/officeDocument/2006/relationships/tags" Target="../tags/tag455.xml"/><Relationship Id="rId6" Type="http://schemas.openxmlformats.org/officeDocument/2006/relationships/tags" Target="../tags/tag460.xml"/><Relationship Id="rId15" Type="http://schemas.openxmlformats.org/officeDocument/2006/relationships/tags" Target="../tags/tag469.xml"/><Relationship Id="rId23" Type="http://schemas.openxmlformats.org/officeDocument/2006/relationships/tags" Target="../tags/tag477.xml"/><Relationship Id="rId28" Type="http://schemas.openxmlformats.org/officeDocument/2006/relationships/tags" Target="../tags/tag482.xml"/><Relationship Id="rId36" Type="http://schemas.openxmlformats.org/officeDocument/2006/relationships/tags" Target="../tags/tag490.xml"/><Relationship Id="rId49" Type="http://schemas.openxmlformats.org/officeDocument/2006/relationships/tags" Target="../tags/tag503.xml"/><Relationship Id="rId57" Type="http://schemas.openxmlformats.org/officeDocument/2006/relationships/tags" Target="../tags/tag511.xml"/><Relationship Id="rId10" Type="http://schemas.openxmlformats.org/officeDocument/2006/relationships/tags" Target="../tags/tag464.xml"/><Relationship Id="rId31" Type="http://schemas.openxmlformats.org/officeDocument/2006/relationships/tags" Target="../tags/tag485.xml"/><Relationship Id="rId44" Type="http://schemas.openxmlformats.org/officeDocument/2006/relationships/tags" Target="../tags/tag498.xml"/><Relationship Id="rId52" Type="http://schemas.openxmlformats.org/officeDocument/2006/relationships/tags" Target="../tags/tag506.xml"/><Relationship Id="rId60" Type="http://schemas.openxmlformats.org/officeDocument/2006/relationships/tags" Target="../tags/tag514.xml"/><Relationship Id="rId65" Type="http://schemas.openxmlformats.org/officeDocument/2006/relationships/tags" Target="../tags/tag519.xml"/><Relationship Id="rId73" Type="http://schemas.openxmlformats.org/officeDocument/2006/relationships/tags" Target="../tags/tag527.xml"/><Relationship Id="rId78" Type="http://schemas.openxmlformats.org/officeDocument/2006/relationships/tags" Target="../tags/tag532.xml"/><Relationship Id="rId81" Type="http://schemas.openxmlformats.org/officeDocument/2006/relationships/tags" Target="../tags/tag535.xml"/><Relationship Id="rId86" Type="http://schemas.openxmlformats.org/officeDocument/2006/relationships/oleObject" Target="../embeddings/oleObject11.bin"/><Relationship Id="rId4" Type="http://schemas.openxmlformats.org/officeDocument/2006/relationships/tags" Target="../tags/tag458.xml"/><Relationship Id="rId9" Type="http://schemas.openxmlformats.org/officeDocument/2006/relationships/tags" Target="../tags/tag463.xml"/><Relationship Id="rId13" Type="http://schemas.openxmlformats.org/officeDocument/2006/relationships/tags" Target="../tags/tag467.xml"/><Relationship Id="rId18" Type="http://schemas.openxmlformats.org/officeDocument/2006/relationships/tags" Target="../tags/tag472.xml"/><Relationship Id="rId39" Type="http://schemas.openxmlformats.org/officeDocument/2006/relationships/tags" Target="../tags/tag493.xml"/><Relationship Id="rId34" Type="http://schemas.openxmlformats.org/officeDocument/2006/relationships/tags" Target="../tags/tag488.xml"/><Relationship Id="rId50" Type="http://schemas.openxmlformats.org/officeDocument/2006/relationships/tags" Target="../tags/tag504.xml"/><Relationship Id="rId55" Type="http://schemas.openxmlformats.org/officeDocument/2006/relationships/tags" Target="../tags/tag509.xml"/><Relationship Id="rId76" Type="http://schemas.openxmlformats.org/officeDocument/2006/relationships/tags" Target="../tags/tag530.xml"/><Relationship Id="rId7" Type="http://schemas.openxmlformats.org/officeDocument/2006/relationships/tags" Target="../tags/tag461.xml"/><Relationship Id="rId71" Type="http://schemas.openxmlformats.org/officeDocument/2006/relationships/tags" Target="../tags/tag525.xml"/><Relationship Id="rId2" Type="http://schemas.openxmlformats.org/officeDocument/2006/relationships/tags" Target="../tags/tag456.xml"/><Relationship Id="rId29" Type="http://schemas.openxmlformats.org/officeDocument/2006/relationships/tags" Target="../tags/tag483.xml"/><Relationship Id="rId24" Type="http://schemas.openxmlformats.org/officeDocument/2006/relationships/tags" Target="../tags/tag478.xml"/><Relationship Id="rId40" Type="http://schemas.openxmlformats.org/officeDocument/2006/relationships/tags" Target="../tags/tag494.xml"/><Relationship Id="rId45" Type="http://schemas.openxmlformats.org/officeDocument/2006/relationships/tags" Target="../tags/tag499.xml"/><Relationship Id="rId66" Type="http://schemas.openxmlformats.org/officeDocument/2006/relationships/tags" Target="../tags/tag520.xml"/><Relationship Id="rId87" Type="http://schemas.openxmlformats.org/officeDocument/2006/relationships/image" Target="../media/image18.emf"/><Relationship Id="rId61" Type="http://schemas.openxmlformats.org/officeDocument/2006/relationships/tags" Target="../tags/tag515.xml"/><Relationship Id="rId82" Type="http://schemas.openxmlformats.org/officeDocument/2006/relationships/tags" Target="../tags/tag536.xml"/><Relationship Id="rId19" Type="http://schemas.openxmlformats.org/officeDocument/2006/relationships/tags" Target="../tags/tag4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p:txBody>
          <a:bodyPr/>
          <a:lstStyle/>
          <a:p>
            <a:r>
              <a:rPr lang="en-US" altLang="ja-JP" dirty="0"/>
              <a:t>2026</a:t>
            </a:r>
            <a:r>
              <a:rPr lang="ja-JP" altLang="en-US" dirty="0"/>
              <a:t>年</a:t>
            </a:r>
            <a:r>
              <a:rPr lang="en-US" altLang="ja-JP" dirty="0"/>
              <a:t>3</a:t>
            </a:r>
            <a:r>
              <a:rPr lang="ja-JP" altLang="en-US" dirty="0"/>
              <a:t>月</a:t>
            </a:r>
            <a:endParaRPr lang="en-US" altLang="ja-JP" dirty="0"/>
          </a:p>
        </p:txBody>
      </p:sp>
      <p:sp>
        <p:nvSpPr>
          <p:cNvPr id="7" name="テキスト プレースホルダー 6"/>
          <p:cNvSpPr>
            <a:spLocks noGrp="1"/>
          </p:cNvSpPr>
          <p:nvPr>
            <p:ph type="body" sz="quarter" idx="12"/>
          </p:nvPr>
        </p:nvSpPr>
        <p:spPr/>
        <p:txBody>
          <a:bodyPr/>
          <a:lstStyle/>
          <a:p>
            <a:r>
              <a:rPr lang="ja-JP" altLang="en-US"/>
              <a:t>経済産業省</a:t>
            </a:r>
            <a:endParaRPr lang="ja-JP" altLang="en-US" dirty="0"/>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solidFill>
                  <a:srgbClr val="FFFFFF"/>
                </a:solidFill>
              </a:rPr>
              <a:t>医療国際展開カントリーレポート</a:t>
            </a:r>
            <a:br>
              <a:rPr lang="en-US" altLang="ja-JP" sz="2400" dirty="0">
                <a:solidFill>
                  <a:srgbClr val="FFFFFF"/>
                </a:solidFill>
              </a:rPr>
            </a:br>
            <a:r>
              <a:rPr lang="ja-JP" altLang="en-US" sz="1600" b="1" spc="40" dirty="0">
                <a:solidFill>
                  <a:srgbClr val="FFFFFF"/>
                </a:solidFill>
                <a:latin typeface="ＭＳ Ｐゴシック" panose="020B0600070205080204" pitchFamily="50" charset="-128"/>
                <a:ea typeface="ＭＳ Ｐゴシック" panose="020B0600070205080204" pitchFamily="50" charset="-128"/>
              </a:rPr>
              <a:t>新興国等のヘルスケア市場環境に関する基本情報</a:t>
            </a:r>
            <a:br>
              <a:rPr lang="ja-JP" altLang="en-US" sz="1600" b="1" spc="40" dirty="0">
                <a:solidFill>
                  <a:srgbClr val="FFFFFF"/>
                </a:solidFill>
                <a:latin typeface="ＭＳ Ｐゴシック" panose="020B0600070205080204" pitchFamily="50" charset="-128"/>
                <a:ea typeface="ＭＳ Ｐゴシック" panose="020B0600070205080204" pitchFamily="50" charset="-128"/>
              </a:rPr>
            </a:br>
            <a:r>
              <a:rPr lang="ja-JP" altLang="en-US" sz="3600" spc="-200" dirty="0">
                <a:cs typeface="Arial" panose="020B0604020202020204" pitchFamily="34" charset="0"/>
              </a:rPr>
              <a:t>メキシコ</a:t>
            </a:r>
            <a:r>
              <a:rPr lang="ja-JP" altLang="en-US" sz="3400" dirty="0">
                <a:solidFill>
                  <a:srgbClr val="FFFFFF"/>
                </a:solidFill>
              </a:rPr>
              <a:t>編</a:t>
            </a:r>
          </a:p>
        </p:txBody>
      </p:sp>
    </p:spTree>
    <p:extLst>
      <p:ext uri="{BB962C8B-B14F-4D97-AF65-F5344CB8AC3E}">
        <p14:creationId xmlns:p14="http://schemas.microsoft.com/office/powerpoint/2010/main" val="3123581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メキシコ／一般概況／規制</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外国投資法</a:t>
            </a:r>
          </a:p>
        </p:txBody>
      </p:sp>
      <p:sp>
        <p:nvSpPr>
          <p:cNvPr id="5" name="テキスト ボックス 4"/>
          <p:cNvSpPr txBox="1"/>
          <p:nvPr/>
        </p:nvSpPr>
        <p:spPr>
          <a:xfrm>
            <a:off x="200472" y="1124744"/>
            <a:ext cx="9505056" cy="99924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外資に対する規制業種・禁止業種は下記の通り。それ以外の一般業種では、無条件で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％まで外資の参加が可能。</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ただし規制業種以外でも、既存企業の資本金の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％を超えて外資が参加する場合、その会社の資産総額が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8,467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1,346.26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ペソを上回る場合は、外資委員会の承認が必要。</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資本金に関する規制はない。また、外国企業の土地所有は、一部規制があるものの、原則的には可能。</a:t>
            </a:r>
          </a:p>
        </p:txBody>
      </p:sp>
      <p:graphicFrame>
        <p:nvGraphicFramePr>
          <p:cNvPr id="11" name="表 10"/>
          <p:cNvGraphicFramePr>
            <a:graphicFrameLocks noGrp="1"/>
          </p:cNvGraphicFramePr>
          <p:nvPr/>
        </p:nvGraphicFramePr>
        <p:xfrm>
          <a:off x="200025" y="2601336"/>
          <a:ext cx="9504000" cy="3852000"/>
        </p:xfrm>
        <a:graphic>
          <a:graphicData uri="http://schemas.openxmlformats.org/drawingml/2006/table">
            <a:tbl>
              <a:tblPr firstRow="1" bandRow="1">
                <a:tableStyleId>{2D5ABB26-0587-4C30-8999-92F81FD0307C}</a:tableStyleId>
              </a:tblPr>
              <a:tblGrid>
                <a:gridCol w="1008000">
                  <a:extLst>
                    <a:ext uri="{9D8B030D-6E8A-4147-A177-3AD203B41FA5}">
                      <a16:colId xmlns:a16="http://schemas.microsoft.com/office/drawing/2014/main" val="20000"/>
                    </a:ext>
                  </a:extLst>
                </a:gridCol>
                <a:gridCol w="792000">
                  <a:extLst>
                    <a:ext uri="{9D8B030D-6E8A-4147-A177-3AD203B41FA5}">
                      <a16:colId xmlns:a16="http://schemas.microsoft.com/office/drawing/2014/main" val="20001"/>
                    </a:ext>
                  </a:extLst>
                </a:gridCol>
                <a:gridCol w="3852000">
                  <a:extLst>
                    <a:ext uri="{9D8B030D-6E8A-4147-A177-3AD203B41FA5}">
                      <a16:colId xmlns:a16="http://schemas.microsoft.com/office/drawing/2014/main" val="20002"/>
                    </a:ext>
                  </a:extLst>
                </a:gridCol>
                <a:gridCol w="3852000">
                  <a:extLst>
                    <a:ext uri="{9D8B030D-6E8A-4147-A177-3AD203B41FA5}">
                      <a16:colId xmlns:a16="http://schemas.microsoft.com/office/drawing/2014/main" val="20003"/>
                    </a:ext>
                  </a:extLst>
                </a:gridCol>
              </a:tblGrid>
              <a:tr h="864000">
                <a:tc gridSpan="2">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国家に留保される規制業種</a:t>
                      </a:r>
                      <a:endParaRPr kumimoji="1" lang="en-US" altLang="ja-JP" sz="1100" dirty="0">
                        <a:solidFill>
                          <a:schemeClr val="bg1"/>
                        </a:solidFill>
                        <a:latin typeface="HGP創英角ｺﾞｼｯｸUB" panose="020B0900000000000000" pitchFamily="50" charset="-128"/>
                        <a:ea typeface="HGP創英角ｺﾞｼｯｸUB" panose="020B0900000000000000" pitchFamily="50" charset="-128"/>
                      </a:endParaRPr>
                    </a:p>
                  </a:txBody>
                  <a:tcPr marL="72000" marR="72000" marT="36000" marB="3600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pPr algn="l" fontAlgn="ctr" hangingPunct="1"/>
                      <a:endParaRPr kumimoji="1" lang="ja-JP" altLang="en-US" sz="1100" dirty="0">
                        <a:solidFill>
                          <a:schemeClr val="bg1"/>
                        </a:solidFill>
                        <a:latin typeface="HG創英角ｺﾞｼｯｸUB" panose="020B0909000000000000" pitchFamily="49" charset="-128"/>
                        <a:ea typeface="HG創英角ｺﾞｼｯｸUB" panose="020B0909000000000000" pitchFamily="49" charset="-128"/>
                      </a:endParaRP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石油およびその他の炭化水素</a:t>
                      </a:r>
                      <a:endParaRPr kumimoji="1"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国家の電力系統の計画・管理・（公共網としての）送配電</a:t>
                      </a:r>
                      <a:endParaRPr kumimoji="1"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原子力エネルギー、放射性鉱物</a:t>
                      </a:r>
                      <a:endParaRPr kumimoji="1"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電報サービス、無線電信サービス、郵便</a:t>
                      </a:r>
                      <a:endParaRPr kumimoji="1" lang="en-US" altLang="ja-JP" sz="105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紙幣発行、貨幣鋳造</a:t>
                      </a:r>
                      <a:endParaRPr kumimoji="1"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港湾・空港・ヘリポートの管制・管理・監督</a:t>
                      </a:r>
                      <a:endParaRPr kumimoji="1"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その他適用法が明確に定める分野</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05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864000">
                <a:tc gridSpan="2">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メキシコ人または会社定款に「外国人排除条項」を定めるメキシコの法人に留保される規制業種</a:t>
                      </a:r>
                      <a:endParaRPr kumimoji="1" lang="en-US" altLang="ja-JP" sz="1100" dirty="0">
                        <a:solidFill>
                          <a:schemeClr val="bg1"/>
                        </a:solidFill>
                        <a:latin typeface="HGP創英角ｺﾞｼｯｸUB" panose="020B0900000000000000" pitchFamily="50" charset="-128"/>
                        <a:ea typeface="HGP創英角ｺﾞｼｯｸUB" panose="020B0900000000000000" pitchFamily="50" charset="-128"/>
                      </a:endParaRPr>
                    </a:p>
                  </a:txBody>
                  <a:tcPr marL="72000" marR="72000" marT="36000" marB="3600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関連法に基づく開発銀行</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適用法に明確に示される専門・技術サービス提供</a:t>
                      </a:r>
                      <a:endParaRPr kumimoji="1"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旅客・観光・貨物国内陸上輸送（宅配便サービスを除く）</a:t>
                      </a:r>
                    </a:p>
                  </a:txBody>
                  <a:tcPr marL="72000" marR="72000" marT="36000" marB="3600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05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324000">
                <a:tc rowSpan="2">
                  <a:txBody>
                    <a:bodyPr/>
                    <a:lstStyle/>
                    <a:p>
                      <a:pPr algn="l" fontAlgn="ctr" hangingPunct="1"/>
                      <a:r>
                        <a:rPr kumimoji="1" lang="zh-TW" altLang="en-US" sz="1100" dirty="0">
                          <a:solidFill>
                            <a:schemeClr val="bg1"/>
                          </a:solidFill>
                          <a:latin typeface="HGP創英角ｺﾞｼｯｸUB" panose="020B0900000000000000" pitchFamily="50" charset="-128"/>
                          <a:ea typeface="HGP創英角ｺﾞｼｯｸUB" panose="020B0900000000000000" pitchFamily="50" charset="-128"/>
                        </a:rPr>
                        <a:t>外資参加率</a:t>
                      </a:r>
                      <a:endParaRPr kumimoji="1" lang="en-US" altLang="zh-TW" sz="1100" dirty="0">
                        <a:solidFill>
                          <a:schemeClr val="bg1"/>
                        </a:solidFill>
                        <a:latin typeface="HGP創英角ｺﾞｼｯｸUB" panose="020B0900000000000000" pitchFamily="50" charset="-128"/>
                        <a:ea typeface="HGP創英角ｺﾞｼｯｸUB" panose="020B0900000000000000" pitchFamily="50" charset="-128"/>
                      </a:endParaRPr>
                    </a:p>
                    <a:p>
                      <a:pPr algn="l" fontAlgn="ctr" hangingPunct="1"/>
                      <a:r>
                        <a:rPr kumimoji="1" lang="zh-TW" altLang="en-US" sz="1100" dirty="0">
                          <a:solidFill>
                            <a:schemeClr val="bg1"/>
                          </a:solidFill>
                          <a:latin typeface="HGP創英角ｺﾞｼｯｸUB" panose="020B0900000000000000" pitchFamily="50" charset="-128"/>
                          <a:ea typeface="HGP創英角ｺﾞｼｯｸUB" panose="020B0900000000000000" pitchFamily="50" charset="-128"/>
                        </a:rPr>
                        <a:t>規制業種</a:t>
                      </a:r>
                      <a:endPar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endParaRPr>
                    </a:p>
                  </a:txBody>
                  <a:tcPr marL="72000" marR="72000" marT="36000" marB="3600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en-US" altLang="ja-JP" sz="1100" dirty="0">
                          <a:solidFill>
                            <a:schemeClr val="bg1"/>
                          </a:solidFill>
                          <a:latin typeface="HGP創英角ｺﾞｼｯｸUB" panose="020B0900000000000000" pitchFamily="50" charset="-128"/>
                          <a:ea typeface="HGP創英角ｺﾞｼｯｸUB" panose="020B0900000000000000" pitchFamily="50" charset="-128"/>
                        </a:rPr>
                        <a:t>10%</a:t>
                      </a:r>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まで</a:t>
                      </a:r>
                    </a:p>
                  </a:txBody>
                  <a:tcPr marL="72000" marR="72000" marT="36000" marB="3600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協同組合</a:t>
                      </a:r>
                    </a:p>
                  </a:txBody>
                  <a:tcPr marL="72000" marR="72000" marT="36000" marB="3600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05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936000">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r>
                        <a:rPr kumimoji="1" lang="en-US" altLang="ja-JP" sz="1100" dirty="0">
                          <a:solidFill>
                            <a:schemeClr val="bg1"/>
                          </a:solidFill>
                          <a:latin typeface="HGP創英角ｺﾞｼｯｸUB" panose="020B0900000000000000" pitchFamily="50" charset="-128"/>
                          <a:ea typeface="HGP創英角ｺﾞｼｯｸUB" panose="020B0900000000000000" pitchFamily="50" charset="-128"/>
                        </a:rPr>
                        <a:t>49%</a:t>
                      </a:r>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まで</a:t>
                      </a:r>
                    </a:p>
                  </a:txBody>
                  <a:tcPr marL="72000" marR="72000" marT="36000" marB="3600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爆発物・花火・銃火器などの製造と販売等</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国内のみで流通する新聞の印刷と発行</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森林・牧畜・農業用の土地を所有する会社の</a:t>
                      </a:r>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T</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シリーズ株式</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排他的経済水域漁業・沿岸漁業・淡水漁業（養魚業を除く）</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港湾総合管理業（</a:t>
                      </a:r>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API</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海運法に基づく国内航路の水先案内港湾サービス</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観光用クルーザーを除く内国海運会社</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船舶・飛行機・鉄道機器の燃料・潤滑油供給</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ラジオおよび地上波テレビ放送</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国内航空輸送、エアタクシー輸送、特別航空輸送</a:t>
                      </a:r>
                    </a:p>
                  </a:txBody>
                  <a:tcPr marL="72000" marR="72000" marT="36000" marB="3600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864000">
                <a:tc gridSpan="2">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外資参加率が</a:t>
                      </a:r>
                      <a:r>
                        <a:rPr kumimoji="1" lang="en-US" altLang="ja-JP" sz="1100" dirty="0">
                          <a:solidFill>
                            <a:schemeClr val="bg1"/>
                          </a:solidFill>
                          <a:latin typeface="HGP創英角ｺﾞｼｯｸUB" panose="020B0900000000000000" pitchFamily="50" charset="-128"/>
                          <a:ea typeface="HGP創英角ｺﾞｼｯｸUB" panose="020B0900000000000000" pitchFamily="50" charset="-128"/>
                        </a:rPr>
                        <a:t>49</a:t>
                      </a:r>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％を超える場合、外資委員会の承認が必要とされる規制業種</a:t>
                      </a:r>
                    </a:p>
                  </a:txBody>
                  <a:tcPr marL="72000" marR="72000" marT="36000" marB="3600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pPr algn="l" fontAlgn="ctr" hangingPunct="1"/>
                      <a:endParaRPr kumimoji="1" lang="ja-JP" altLang="en-US" sz="1100" dirty="0">
                        <a:solidFill>
                          <a:schemeClr val="bg1"/>
                        </a:solidFill>
                        <a:latin typeface="HG創英角ｺﾞｼｯｸUB" panose="020B0909000000000000" pitchFamily="49" charset="-128"/>
                        <a:ea typeface="HG創英角ｺﾞｼｯｸUB" panose="020B0909000000000000" pitchFamily="49" charset="-128"/>
                      </a:endParaRP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曳航、係留、用船などの港湾サービス</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遠洋運輸の船舶操業に従事する海運会社</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公共飛行場の認可またはコンセッション会社</a:t>
                      </a:r>
                    </a:p>
                  </a:txBody>
                  <a:tcPr marL="72000" marR="72000" marT="36000" marB="3600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幼稚園、小学校、中学校、高校、上級学校の私立学校サービス</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法務サービス</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公共鉄道サービスの提供と鉄道の建設・操業・管理</a:t>
                      </a:r>
                    </a:p>
                  </a:txBody>
                  <a:tcPr marL="72000" marR="72000" marT="36000" marB="3600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2" name="テキスト ボックス 11"/>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13" name="Rectangle 6"/>
          <p:cNvSpPr>
            <a:spLocks noChangeArrowheads="1"/>
          </p:cNvSpPr>
          <p:nvPr/>
        </p:nvSpPr>
        <p:spPr bwMode="auto">
          <a:xfrm>
            <a:off x="200025" y="2348880"/>
            <a:ext cx="90730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外資に対する規制業種・禁止業種</a:t>
            </a:r>
            <a:endParaRPr lang="zh-TW" altLang="en-US" sz="14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2064833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メキシコ／一般概況／規制</a:t>
            </a:r>
            <a:endParaRPr kumimoji="1" lang="ja-JP" altLang="en-US" dirty="0"/>
          </a:p>
        </p:txBody>
      </p:sp>
      <p:sp>
        <p:nvSpPr>
          <p:cNvPr id="3" name="テキスト プレースホルダー 2"/>
          <p:cNvSpPr>
            <a:spLocks noGrp="1"/>
          </p:cNvSpPr>
          <p:nvPr>
            <p:ph type="body" sz="quarter" idx="15"/>
          </p:nvPr>
        </p:nvSpPr>
        <p:spPr>
          <a:xfrm>
            <a:off x="200025" y="527242"/>
            <a:ext cx="9505950" cy="359445"/>
          </a:xfrm>
        </p:spPr>
        <p:txBody>
          <a:bodyPr/>
          <a:lstStyle/>
          <a:p>
            <a:r>
              <a:rPr lang="ja-JP" altLang="en-US" dirty="0"/>
              <a:t>会社法</a:t>
            </a:r>
          </a:p>
        </p:txBody>
      </p:sp>
      <p:sp>
        <p:nvSpPr>
          <p:cNvPr id="4" name="テキスト プレースホルダ 1"/>
          <p:cNvSpPr txBox="1">
            <a:spLocks/>
          </p:cNvSpPr>
          <p:nvPr/>
        </p:nvSpPr>
        <p:spPr>
          <a:xfrm>
            <a:off x="199710" y="1124744"/>
            <a:ext cx="9505950" cy="11902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メキシコに事業拠点を作る場合、</a:t>
            </a:r>
            <a:r>
              <a:rPr lang="en-US" altLang="ja-JP" dirty="0"/>
              <a:t>7</a:t>
            </a:r>
            <a:r>
              <a:rPr lang="ja-JP" altLang="en-US" dirty="0"/>
              <a:t>種類</a:t>
            </a:r>
            <a:r>
              <a:rPr lang="en-US" altLang="ja-JP" dirty="0"/>
              <a:t>(</a:t>
            </a:r>
            <a:r>
              <a:rPr lang="ja-JP" altLang="en-US" dirty="0"/>
              <a:t>合名会社、合資会社、合同会社、株式会社、株式合資会社、協同組合、簡易式株式会社</a:t>
            </a:r>
            <a:r>
              <a:rPr lang="en-US" altLang="ja-JP" dirty="0"/>
              <a:t>)</a:t>
            </a:r>
            <a:r>
              <a:rPr lang="ja-JP" altLang="en-US" dirty="0"/>
              <a:t> 会社形態が定められているが、一般的な会社形態は株式会社（</a:t>
            </a:r>
            <a:r>
              <a:rPr lang="en-US" altLang="ja-JP" dirty="0" err="1"/>
              <a:t>Sociedad</a:t>
            </a:r>
            <a:r>
              <a:rPr lang="en-US" altLang="ja-JP" dirty="0"/>
              <a:t> </a:t>
            </a:r>
            <a:r>
              <a:rPr lang="en-US" altLang="ja-JP" dirty="0" err="1"/>
              <a:t>Anónima</a:t>
            </a:r>
            <a:r>
              <a:rPr lang="en-US" altLang="ja-JP" dirty="0"/>
              <a:t>: S.A.</a:t>
            </a:r>
            <a:r>
              <a:rPr lang="ja-JP" altLang="en-US" dirty="0"/>
              <a:t>）である。</a:t>
            </a:r>
            <a:endParaRPr lang="en-US" altLang="ja-JP" dirty="0"/>
          </a:p>
          <a:p>
            <a:r>
              <a:rPr lang="ja-JP" altLang="en-US" dirty="0"/>
              <a:t>また、メキシコでは外国会社の支店・駐在員事務所の開設も認められているが、無限責任を負わなければいけないこと、社会一般における認知度が極めて低いこと、各種法人用手続制度が現地法人を前提として定められているケースが多いために、手続が滞ることが多いこと等から、</a:t>
            </a:r>
            <a:r>
              <a:rPr lang="zh-TW" altLang="en-US" dirty="0"/>
              <a:t>現地法人設立</a:t>
            </a:r>
            <a:r>
              <a:rPr lang="ja-JP" altLang="en-US" dirty="0"/>
              <a:t>の方が好まれる。</a:t>
            </a:r>
            <a:endParaRPr lang="en-US" altLang="ja-JP" dirty="0"/>
          </a:p>
        </p:txBody>
      </p:sp>
      <p:graphicFrame>
        <p:nvGraphicFramePr>
          <p:cNvPr id="5" name="表 4"/>
          <p:cNvGraphicFramePr>
            <a:graphicFrameLocks noGrp="1"/>
          </p:cNvGraphicFramePr>
          <p:nvPr>
            <p:extLst>
              <p:ext uri="{D42A27DB-BD31-4B8C-83A1-F6EECF244321}">
                <p14:modId xmlns:p14="http://schemas.microsoft.com/office/powerpoint/2010/main" val="3761065914"/>
              </p:ext>
            </p:extLst>
          </p:nvPr>
        </p:nvGraphicFramePr>
        <p:xfrm>
          <a:off x="308484" y="3084251"/>
          <a:ext cx="9288168" cy="2674714"/>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val="20000"/>
                    </a:ext>
                  </a:extLst>
                </a:gridCol>
                <a:gridCol w="3888000">
                  <a:extLst>
                    <a:ext uri="{9D8B030D-6E8A-4147-A177-3AD203B41FA5}">
                      <a16:colId xmlns:a16="http://schemas.microsoft.com/office/drawing/2014/main" val="20001"/>
                    </a:ext>
                  </a:extLst>
                </a:gridCol>
                <a:gridCol w="3888000">
                  <a:extLst>
                    <a:ext uri="{9D8B030D-6E8A-4147-A177-3AD203B41FA5}">
                      <a16:colId xmlns:a16="http://schemas.microsoft.com/office/drawing/2014/main" val="20002"/>
                    </a:ext>
                  </a:extLst>
                </a:gridCol>
              </a:tblGrid>
              <a:tr h="504056">
                <a:tc>
                  <a:txBody>
                    <a:bodyPr/>
                    <a:lstStyle/>
                    <a:p>
                      <a:endParaRPr kumimoji="1" lang="ja-JP" altLang="en-US" sz="1200" dirty="0"/>
                    </a:p>
                  </a:txBody>
                  <a:tcPr>
                    <a:lnB w="6350" cap="flat" cmpd="sng" algn="ctr">
                      <a:noFill/>
                      <a:prstDash val="solid"/>
                      <a:round/>
                      <a:headEnd type="none" w="med" len="med"/>
                      <a:tailEnd type="none" w="med" len="med"/>
                    </a:lnB>
                    <a:solidFill>
                      <a:srgbClr val="3D6AA7"/>
                    </a:solidFill>
                  </a:tcPr>
                </a:tc>
                <a:tc>
                  <a:txBody>
                    <a:bodyPr/>
                    <a:lstStyle/>
                    <a:p>
                      <a:pPr algn="ctr" defTabSz="955675" fontAlgn="ctr">
                        <a:buClr>
                          <a:schemeClr val="bg2"/>
                        </a:buClr>
                        <a:buSzPct val="100000"/>
                      </a:pPr>
                      <a:r>
                        <a:rPr lang="zh-TW" altLang="en-US" sz="1200" b="0" dirty="0">
                          <a:latin typeface="HGP創英角ｺﾞｼｯｸUB" pitchFamily="50" charset="-128"/>
                          <a:ea typeface="HGP創英角ｺﾞｼｯｸUB" pitchFamily="50" charset="-128"/>
                        </a:rPr>
                        <a:t>駐在員事務所</a:t>
                      </a:r>
                      <a:r>
                        <a:rPr lang="ja-JP" altLang="en-US" sz="1200" b="0" dirty="0">
                          <a:latin typeface="HGP創英角ｺﾞｼｯｸUB" pitchFamily="50" charset="-128"/>
                          <a:ea typeface="HGP創英角ｺﾞｼｯｸUB" pitchFamily="50" charset="-128"/>
                        </a:rPr>
                        <a:t>／支店</a:t>
                      </a:r>
                      <a:endParaRPr kumimoji="1" lang="ja-JP" altLang="en-US" sz="1200" b="0" dirty="0"/>
                    </a:p>
                  </a:txBody>
                  <a:tcPr anchor="ctr">
                    <a:lnB w="6350" cap="flat" cmpd="sng" algn="ctr">
                      <a:noFill/>
                      <a:prstDash val="solid"/>
                      <a:round/>
                      <a:headEnd type="none" w="med" len="med"/>
                      <a:tailEnd type="none" w="med" len="med"/>
                    </a:lnB>
                    <a:solidFill>
                      <a:srgbClr val="3D6AA7"/>
                    </a:solidFill>
                  </a:tcPr>
                </a:tc>
                <a:tc>
                  <a:txBody>
                    <a:bodyPr/>
                    <a:lstStyle/>
                    <a:p>
                      <a:pPr algn="ctr" defTabSz="955675" fontAlgn="ctr">
                        <a:buClr>
                          <a:schemeClr val="bg2"/>
                        </a:buClr>
                        <a:buSzPct val="100000"/>
                      </a:pPr>
                      <a:r>
                        <a:rPr lang="ja-JP" altLang="en-US" sz="1200" b="0" dirty="0">
                          <a:latin typeface="HGP創英角ｺﾞｼｯｸUB" pitchFamily="50" charset="-128"/>
                          <a:ea typeface="HGP創英角ｺﾞｼｯｸUB" pitchFamily="50" charset="-128"/>
                        </a:rPr>
                        <a:t>現地法人</a:t>
                      </a:r>
                      <a:endParaRPr lang="en-US" altLang="ja-JP" sz="1200" b="0" dirty="0">
                        <a:latin typeface="HGP創英角ｺﾞｼｯｸUB" pitchFamily="50" charset="-128"/>
                        <a:ea typeface="HGP創英角ｺﾞｼｯｸUB" pitchFamily="50" charset="-128"/>
                      </a:endParaRPr>
                    </a:p>
                  </a:txBody>
                  <a:tcPr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0">
                <a:tc>
                  <a:txBody>
                    <a:bodyPr/>
                    <a:lstStyle/>
                    <a:p>
                      <a:pPr algn="ctr" fontAlgn="ctr"/>
                      <a:r>
                        <a:rPr kumimoji="1" lang="ja-JP" altLang="en-US" sz="1400" b="1" dirty="0"/>
                        <a:t>概　要</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DADADA"/>
                    </a:solidFill>
                  </a:tcPr>
                </a:tc>
                <a:tc>
                  <a:txBody>
                    <a:bodyPr/>
                    <a:lstStyle/>
                    <a:p>
                      <a:pPr marL="171450" marR="0" indent="-171450" algn="just" defTabSz="914400" rtl="0" eaLnBrk="1" fontAlgn="auto" latinLnBrk="0" hangingPunct="1">
                        <a:lnSpc>
                          <a:spcPct val="110000"/>
                        </a:lnSpc>
                        <a:spcBef>
                          <a:spcPts val="0"/>
                        </a:spcBef>
                        <a:spcAft>
                          <a:spcPts val="200"/>
                        </a:spcAft>
                        <a:buClrTx/>
                        <a:buSzTx/>
                        <a:buFont typeface="Wingdings" panose="05000000000000000000" pitchFamily="2" charset="2"/>
                        <a:buChar char="l"/>
                        <a:tabLst/>
                        <a:defRPr/>
                      </a:pPr>
                      <a:r>
                        <a:rPr kumimoji="1" lang="ja-JP" altLang="en-US" sz="1100" kern="1200" dirty="0">
                          <a:solidFill>
                            <a:srgbClr val="000000"/>
                          </a:solidFill>
                          <a:latin typeface="+mn-lt"/>
                          <a:ea typeface="ＭＳ Ｐゴシック" charset="-128"/>
                          <a:cs typeface="Arial" pitchFamily="34" charset="0"/>
                        </a:rPr>
                        <a:t>メキシコにおける駐在員事務所・支店は、一部の特殊業種（金融、保険等）を除き、ニつの形態を明確に区別・定義することや、それぞれの開設・運営のルールを規定する制度になっていない。</a:t>
                      </a:r>
                    </a:p>
                    <a:p>
                      <a:pPr marL="171450" marR="0" indent="-171450" algn="just" defTabSz="914400" rtl="0" eaLnBrk="1" fontAlgn="auto" latinLnBrk="0" hangingPunct="1">
                        <a:lnSpc>
                          <a:spcPct val="110000"/>
                        </a:lnSpc>
                        <a:spcBef>
                          <a:spcPts val="0"/>
                        </a:spcBef>
                        <a:spcAft>
                          <a:spcPts val="200"/>
                        </a:spcAft>
                        <a:buClrTx/>
                        <a:buSzTx/>
                        <a:buFont typeface="Wingdings" panose="05000000000000000000" pitchFamily="2" charset="2"/>
                        <a:buChar char="l"/>
                        <a:tabLst/>
                        <a:defRPr/>
                      </a:pPr>
                      <a:r>
                        <a:rPr kumimoji="1" lang="ja-JP" altLang="en-US" sz="1100" kern="1200" dirty="0">
                          <a:solidFill>
                            <a:srgbClr val="000000"/>
                          </a:solidFill>
                          <a:latin typeface="+mn-lt"/>
                          <a:ea typeface="ＭＳ Ｐゴシック" charset="-128"/>
                          <a:cs typeface="Arial" pitchFamily="34" charset="0"/>
                        </a:rPr>
                        <a:t>同国において常態で商業行為を営む場合を「支店」、それ以外を「駐在員事務所」とする場合が多いと言われている。</a:t>
                      </a:r>
                    </a:p>
                  </a:txBody>
                  <a:tcPr marL="72000" marR="108000" marT="108000">
                    <a:lnL w="12700" cap="flat" cmpd="sng" algn="ctr">
                      <a:solidFill>
                        <a:schemeClr val="lt1">
                          <a:alpha val="0"/>
                        </a:schemeClr>
                      </a:solidFill>
                      <a:prstDash val="solid"/>
                      <a:round/>
                      <a:headEnd type="none" w="med" len="med"/>
                      <a:tailEnd type="none" w="med" len="med"/>
                    </a:lnL>
                    <a:lnR w="6350" cap="flat" cmpd="sng" algn="ctr">
                      <a:solidFill>
                        <a:srgbClr val="868686">
                          <a:alpha val="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just" defTabSz="914400" rtl="0" eaLnBrk="1" fontAlgn="auto" latinLnBrk="0" hangingPunct="1">
                        <a:lnSpc>
                          <a:spcPct val="110000"/>
                        </a:lnSpc>
                        <a:spcBef>
                          <a:spcPts val="0"/>
                        </a:spcBef>
                        <a:spcAft>
                          <a:spcPts val="200"/>
                        </a:spcAft>
                        <a:buClrTx/>
                        <a:buSzTx/>
                        <a:buFont typeface="Wingdings" panose="05000000000000000000" pitchFamily="2" charset="2"/>
                        <a:buChar char="l"/>
                        <a:tabLst/>
                        <a:defRPr/>
                      </a:pPr>
                      <a:r>
                        <a:rPr kumimoji="1" lang="ja-JP" altLang="en-US" sz="1100" kern="1200" dirty="0">
                          <a:solidFill>
                            <a:srgbClr val="000000"/>
                          </a:solidFill>
                          <a:latin typeface="+mn-lt"/>
                          <a:ea typeface="ＭＳ Ｐゴシック" charset="-128"/>
                          <a:cs typeface="Arial" pitchFamily="34" charset="0"/>
                        </a:rPr>
                        <a:t>メキシコの会社形態で最も一般的なものは、株式会社（</a:t>
                      </a:r>
                      <a:r>
                        <a:rPr lang="en-US" altLang="ja-JP" sz="1100" dirty="0" err="1"/>
                        <a:t>Sociedad</a:t>
                      </a:r>
                      <a:r>
                        <a:rPr lang="en-US" altLang="ja-JP" sz="1100" dirty="0"/>
                        <a:t> </a:t>
                      </a:r>
                      <a:r>
                        <a:rPr lang="en-US" altLang="ja-JP" sz="1100" dirty="0" err="1"/>
                        <a:t>Anónima</a:t>
                      </a:r>
                      <a:r>
                        <a:rPr lang="en-US" altLang="ja-JP" sz="1100" dirty="0"/>
                        <a:t> : </a:t>
                      </a:r>
                      <a:r>
                        <a:rPr kumimoji="1" lang="en-US" altLang="ja-JP" sz="1100" kern="1200" dirty="0">
                          <a:solidFill>
                            <a:srgbClr val="000000"/>
                          </a:solidFill>
                          <a:latin typeface="+mn-lt"/>
                          <a:ea typeface="ＭＳ Ｐゴシック" charset="-128"/>
                          <a:cs typeface="Arial" pitchFamily="34" charset="0"/>
                        </a:rPr>
                        <a:t>S.A.</a:t>
                      </a:r>
                      <a:r>
                        <a:rPr kumimoji="1" lang="ja-JP" altLang="en-US" sz="1100" kern="1200" dirty="0">
                          <a:solidFill>
                            <a:srgbClr val="000000"/>
                          </a:solidFill>
                          <a:latin typeface="+mn-lt"/>
                          <a:ea typeface="ＭＳ Ｐゴシック" charset="-128"/>
                          <a:cs typeface="Arial" pitchFamily="34" charset="0"/>
                        </a:rPr>
                        <a:t>）となっている。同国では会社定款を改定せずに資本金を増減できる可変資本（</a:t>
                      </a:r>
                      <a:r>
                        <a:rPr kumimoji="1" lang="en-US" altLang="ja-JP" sz="1100" kern="1200" dirty="0">
                          <a:solidFill>
                            <a:srgbClr val="000000"/>
                          </a:solidFill>
                          <a:latin typeface="+mn-lt"/>
                          <a:ea typeface="ＭＳ Ｐゴシック" charset="-128"/>
                          <a:cs typeface="Arial" pitchFamily="34" charset="0"/>
                        </a:rPr>
                        <a:t>Capital Variable : C.V.</a:t>
                      </a:r>
                      <a:r>
                        <a:rPr kumimoji="1" lang="ja-JP" altLang="en-US" sz="1100" kern="1200" dirty="0">
                          <a:solidFill>
                            <a:srgbClr val="000000"/>
                          </a:solidFill>
                          <a:latin typeface="+mn-lt"/>
                          <a:ea typeface="ＭＳ Ｐゴシック" charset="-128"/>
                          <a:cs typeface="Arial" pitchFamily="34" charset="0"/>
                        </a:rPr>
                        <a:t>）制度が認められていることから、現在同国で圧倒的に多い会社形態は、可変資本株式会社（</a:t>
                      </a:r>
                      <a:r>
                        <a:rPr kumimoji="1" lang="en-US" altLang="ja-JP" sz="1100" kern="1200" dirty="0">
                          <a:solidFill>
                            <a:srgbClr val="000000"/>
                          </a:solidFill>
                          <a:latin typeface="+mn-lt"/>
                          <a:ea typeface="ＭＳ Ｐゴシック" charset="-128"/>
                          <a:cs typeface="Arial" pitchFamily="34" charset="0"/>
                        </a:rPr>
                        <a:t>S.A. de C.V.</a:t>
                      </a:r>
                      <a:r>
                        <a:rPr kumimoji="1" lang="ja-JP" altLang="en-US" sz="1100" kern="1200" dirty="0">
                          <a:solidFill>
                            <a:srgbClr val="000000"/>
                          </a:solidFill>
                          <a:latin typeface="+mn-lt"/>
                          <a:ea typeface="ＭＳ Ｐゴシック" charset="-128"/>
                          <a:cs typeface="Arial" pitchFamily="34" charset="0"/>
                        </a:rPr>
                        <a:t>）となっている。</a:t>
                      </a:r>
                    </a:p>
                  </a:txBody>
                  <a:tcPr marL="72000" marR="108000" marT="108000">
                    <a:lnL w="6350" cap="flat" cmpd="sng" algn="ctr">
                      <a:solidFill>
                        <a:srgbClr val="868686">
                          <a:alpha val="0"/>
                        </a:srgb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0">
                <a:tc>
                  <a:txBody>
                    <a:bodyPr/>
                    <a:lstStyle/>
                    <a:p>
                      <a:pPr marL="0" algn="ctr" defTabSz="914400" rtl="0" eaLnBrk="1" fontAlgn="ctr" latinLnBrk="0" hangingPunct="1"/>
                      <a:r>
                        <a:rPr kumimoji="1" lang="ja-JP" altLang="en-US" sz="1400" b="1" kern="1200" dirty="0">
                          <a:solidFill>
                            <a:schemeClr val="dk1"/>
                          </a:solidFill>
                          <a:latin typeface="+mn-lt"/>
                          <a:ea typeface="+mn-ea"/>
                          <a:cs typeface="+mn-cs"/>
                        </a:rPr>
                        <a:t>留意点</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n-lt"/>
                          <a:ea typeface="ＭＳ Ｐゴシック" charset="-128"/>
                          <a:cs typeface="Arial" pitchFamily="34" charset="0"/>
                        </a:rPr>
                        <a:t>駐在員事務所や支店がメキシコで展開する活動により生じる親会社の責任は、無限責任（活動一切に関して責任を負う）となる。</a:t>
                      </a:r>
                      <a:endParaRPr kumimoji="1" lang="en-US" altLang="ja-JP" sz="1100" b="0"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72000" marR="108000" marT="108000">
                    <a:lnL w="12700" cap="flat" cmpd="sng" algn="ctr">
                      <a:solidFill>
                        <a:schemeClr val="lt1">
                          <a:alpha val="0"/>
                        </a:schemeClr>
                      </a:solidFill>
                      <a:prstDash val="solid"/>
                      <a:round/>
                      <a:headEnd type="none" w="med" len="med"/>
                      <a:tailEnd type="none" w="med" len="med"/>
                    </a:lnL>
                    <a:lnR w="6350" cap="flat" cmpd="sng" algn="ctr">
                      <a:solidFill>
                        <a:srgbClr val="868686">
                          <a:alpha val="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b="0" kern="1200" dirty="0">
                          <a:solidFill>
                            <a:srgbClr val="000000"/>
                          </a:solidFill>
                          <a:latin typeface="+mn-lt"/>
                          <a:ea typeface="ＭＳ Ｐゴシック" charset="-128"/>
                          <a:cs typeface="Arial" pitchFamily="34" charset="0"/>
                        </a:rPr>
                        <a:t>現地法人の展開する活動により生じる親会社の責任は、その株主としての出資（額）を限度とする。</a:t>
                      </a:r>
                      <a:endParaRPr kumimoji="1" lang="en-US" altLang="ja-JP" sz="1100" b="0" kern="1200" dirty="0">
                        <a:solidFill>
                          <a:srgbClr val="000000"/>
                        </a:solidFill>
                        <a:latin typeface="+mn-lt"/>
                        <a:ea typeface="ＭＳ Ｐゴシック" charset="-128"/>
                        <a:cs typeface="Arial" pitchFamily="34" charset="0"/>
                      </a:endParaRPr>
                    </a:p>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b="0" kern="1200" dirty="0">
                          <a:solidFill>
                            <a:srgbClr val="000000"/>
                          </a:solidFill>
                          <a:latin typeface="+mn-lt"/>
                          <a:ea typeface="ＭＳ Ｐゴシック" charset="-128"/>
                          <a:cs typeface="Arial" pitchFamily="34" charset="0"/>
                        </a:rPr>
                        <a:t>メキシコ国内企業であるため、外資法上、駐在員事務所や支店と比較しても相対的に有利となる。</a:t>
                      </a:r>
                    </a:p>
                  </a:txBody>
                  <a:tcPr marL="72000" marR="108000" marT="108000">
                    <a:lnL w="6350" cap="flat" cmpd="sng" algn="ctr">
                      <a:solidFill>
                        <a:srgbClr val="868686">
                          <a:alpha val="0"/>
                        </a:srgb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bl>
          </a:graphicData>
        </a:graphic>
      </p:graphicFrame>
      <p:grpSp>
        <p:nvGrpSpPr>
          <p:cNvPr id="6" name="グループ化 7"/>
          <p:cNvGrpSpPr/>
          <p:nvPr/>
        </p:nvGrpSpPr>
        <p:grpSpPr>
          <a:xfrm>
            <a:off x="308484" y="2724211"/>
            <a:ext cx="9289032" cy="288032"/>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事業拠点の形態別の概要と留意点</a:t>
              </a:r>
              <a:endParaRPr lang="zh-TW" altLang="en-US" sz="1400" dirty="0">
                <a:solidFill>
                  <a:srgbClr val="000000"/>
                </a:solidFill>
                <a:latin typeface="Arial Black" pitchFamily="34" charset="0"/>
                <a:ea typeface="HGP創英角ｺﾞｼｯｸUB" pitchFamily="50" charset="-128"/>
              </a:endParaRPr>
            </a:p>
          </p:txBody>
        </p:sp>
      </p:grpSp>
      <p:sp>
        <p:nvSpPr>
          <p:cNvPr id="26" name="テキスト ボックス 25"/>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「メキシコにおける会社設立・清算の基本（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p>
        </p:txBody>
      </p:sp>
    </p:spTree>
    <p:extLst>
      <p:ext uri="{BB962C8B-B14F-4D97-AF65-F5344CB8AC3E}">
        <p14:creationId xmlns:p14="http://schemas.microsoft.com/office/powerpoint/2010/main" val="2420487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グループ化 67"/>
          <p:cNvGrpSpPr/>
          <p:nvPr/>
        </p:nvGrpSpPr>
        <p:grpSpPr>
          <a:xfrm>
            <a:off x="5523918" y="2671501"/>
            <a:ext cx="4365975" cy="2979670"/>
            <a:chOff x="5211283" y="2676301"/>
            <a:chExt cx="4365975" cy="2979670"/>
          </a:xfrm>
        </p:grpSpPr>
        <p:sp>
          <p:nvSpPr>
            <p:cNvPr id="69" name="Oval 61"/>
            <p:cNvSpPr>
              <a:spLocks noChangeArrowheads="1"/>
            </p:cNvSpPr>
            <p:nvPr/>
          </p:nvSpPr>
          <p:spPr bwMode="auto">
            <a:xfrm>
              <a:off x="5296308" y="292994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 name="Oval 62"/>
            <p:cNvSpPr>
              <a:spLocks noChangeArrowheads="1"/>
            </p:cNvSpPr>
            <p:nvPr/>
          </p:nvSpPr>
          <p:spPr bwMode="auto">
            <a:xfrm>
              <a:off x="5381332" y="292994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 name="Oval 63"/>
            <p:cNvSpPr>
              <a:spLocks noChangeArrowheads="1"/>
            </p:cNvSpPr>
            <p:nvPr/>
          </p:nvSpPr>
          <p:spPr bwMode="auto">
            <a:xfrm>
              <a:off x="5467626" y="29299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 name="Oval 66"/>
            <p:cNvSpPr>
              <a:spLocks noChangeArrowheads="1"/>
            </p:cNvSpPr>
            <p:nvPr/>
          </p:nvSpPr>
          <p:spPr bwMode="auto">
            <a:xfrm>
              <a:off x="5725237" y="29299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 name="Oval 67"/>
            <p:cNvSpPr>
              <a:spLocks noChangeArrowheads="1"/>
            </p:cNvSpPr>
            <p:nvPr/>
          </p:nvSpPr>
          <p:spPr bwMode="auto">
            <a:xfrm>
              <a:off x="5810261" y="29299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 name="Oval 85"/>
            <p:cNvSpPr>
              <a:spLocks noChangeArrowheads="1"/>
            </p:cNvSpPr>
            <p:nvPr/>
          </p:nvSpPr>
          <p:spPr bwMode="auto">
            <a:xfrm>
              <a:off x="5296308" y="30149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 name="Oval 86"/>
            <p:cNvSpPr>
              <a:spLocks noChangeArrowheads="1"/>
            </p:cNvSpPr>
            <p:nvPr/>
          </p:nvSpPr>
          <p:spPr bwMode="auto">
            <a:xfrm>
              <a:off x="5381332" y="30149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 name="Oval 87"/>
            <p:cNvSpPr>
              <a:spLocks noChangeArrowheads="1"/>
            </p:cNvSpPr>
            <p:nvPr/>
          </p:nvSpPr>
          <p:spPr bwMode="auto">
            <a:xfrm>
              <a:off x="5467626" y="30149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 name="Oval 90"/>
            <p:cNvSpPr>
              <a:spLocks noChangeArrowheads="1"/>
            </p:cNvSpPr>
            <p:nvPr/>
          </p:nvSpPr>
          <p:spPr bwMode="auto">
            <a:xfrm>
              <a:off x="5725237" y="30149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 name="Oval 91"/>
            <p:cNvSpPr>
              <a:spLocks noChangeArrowheads="1"/>
            </p:cNvSpPr>
            <p:nvPr/>
          </p:nvSpPr>
          <p:spPr bwMode="auto">
            <a:xfrm>
              <a:off x="5810261" y="30149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Oval 105"/>
            <p:cNvSpPr>
              <a:spLocks noChangeArrowheads="1"/>
            </p:cNvSpPr>
            <p:nvPr/>
          </p:nvSpPr>
          <p:spPr bwMode="auto">
            <a:xfrm>
              <a:off x="5381332" y="309999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 name="Oval 106"/>
            <p:cNvSpPr>
              <a:spLocks noChangeArrowheads="1"/>
            </p:cNvSpPr>
            <p:nvPr/>
          </p:nvSpPr>
          <p:spPr bwMode="auto">
            <a:xfrm>
              <a:off x="5467626" y="309999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 name="Oval 109"/>
            <p:cNvSpPr>
              <a:spLocks noChangeArrowheads="1"/>
            </p:cNvSpPr>
            <p:nvPr/>
          </p:nvSpPr>
          <p:spPr bwMode="auto">
            <a:xfrm>
              <a:off x="5725237" y="309999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 name="Oval 110"/>
            <p:cNvSpPr>
              <a:spLocks noChangeArrowheads="1"/>
            </p:cNvSpPr>
            <p:nvPr/>
          </p:nvSpPr>
          <p:spPr bwMode="auto">
            <a:xfrm>
              <a:off x="5810261" y="309999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 name="Oval 126"/>
            <p:cNvSpPr>
              <a:spLocks noChangeArrowheads="1"/>
            </p:cNvSpPr>
            <p:nvPr/>
          </p:nvSpPr>
          <p:spPr bwMode="auto">
            <a:xfrm>
              <a:off x="5467626" y="31875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 name="Oval 127"/>
            <p:cNvSpPr>
              <a:spLocks noChangeArrowheads="1"/>
            </p:cNvSpPr>
            <p:nvPr/>
          </p:nvSpPr>
          <p:spPr bwMode="auto">
            <a:xfrm>
              <a:off x="5552650" y="31875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 name="Oval 130"/>
            <p:cNvSpPr>
              <a:spLocks noChangeArrowheads="1"/>
            </p:cNvSpPr>
            <p:nvPr/>
          </p:nvSpPr>
          <p:spPr bwMode="auto">
            <a:xfrm>
              <a:off x="5810261" y="31875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 name="Oval 57"/>
            <p:cNvSpPr>
              <a:spLocks noChangeArrowheads="1"/>
            </p:cNvSpPr>
            <p:nvPr/>
          </p:nvSpPr>
          <p:spPr bwMode="auto">
            <a:xfrm>
              <a:off x="5897642" y="29253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 name="Oval 58"/>
            <p:cNvSpPr>
              <a:spLocks noChangeArrowheads="1"/>
            </p:cNvSpPr>
            <p:nvPr/>
          </p:nvSpPr>
          <p:spPr bwMode="auto">
            <a:xfrm>
              <a:off x="6067691" y="29253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 name="Oval 59"/>
            <p:cNvSpPr>
              <a:spLocks noChangeArrowheads="1"/>
            </p:cNvSpPr>
            <p:nvPr/>
          </p:nvSpPr>
          <p:spPr bwMode="auto">
            <a:xfrm>
              <a:off x="5982666" y="29253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 name="Oval 60"/>
            <p:cNvSpPr>
              <a:spLocks noChangeArrowheads="1"/>
            </p:cNvSpPr>
            <p:nvPr/>
          </p:nvSpPr>
          <p:spPr bwMode="auto">
            <a:xfrm>
              <a:off x="6155253" y="29253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 name="Oval 61"/>
            <p:cNvSpPr>
              <a:spLocks noChangeArrowheads="1"/>
            </p:cNvSpPr>
            <p:nvPr/>
          </p:nvSpPr>
          <p:spPr bwMode="auto">
            <a:xfrm>
              <a:off x="6240278" y="29253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 name="Oval 62"/>
            <p:cNvSpPr>
              <a:spLocks noChangeArrowheads="1"/>
            </p:cNvSpPr>
            <p:nvPr/>
          </p:nvSpPr>
          <p:spPr bwMode="auto">
            <a:xfrm>
              <a:off x="6325302" y="29253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 name="Oval 63"/>
            <p:cNvSpPr>
              <a:spLocks noChangeArrowheads="1"/>
            </p:cNvSpPr>
            <p:nvPr/>
          </p:nvSpPr>
          <p:spPr bwMode="auto">
            <a:xfrm>
              <a:off x="6411596" y="29253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 name="Oval 64"/>
            <p:cNvSpPr>
              <a:spLocks noChangeArrowheads="1"/>
            </p:cNvSpPr>
            <p:nvPr/>
          </p:nvSpPr>
          <p:spPr bwMode="auto">
            <a:xfrm>
              <a:off x="6496620" y="29253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 name="Oval 65"/>
            <p:cNvSpPr>
              <a:spLocks noChangeArrowheads="1"/>
            </p:cNvSpPr>
            <p:nvPr/>
          </p:nvSpPr>
          <p:spPr bwMode="auto">
            <a:xfrm>
              <a:off x="6581644" y="292539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 name="Oval 66"/>
            <p:cNvSpPr>
              <a:spLocks noChangeArrowheads="1"/>
            </p:cNvSpPr>
            <p:nvPr/>
          </p:nvSpPr>
          <p:spPr bwMode="auto">
            <a:xfrm>
              <a:off x="6669207" y="29253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 name="Oval 81"/>
            <p:cNvSpPr>
              <a:spLocks noChangeArrowheads="1"/>
            </p:cNvSpPr>
            <p:nvPr/>
          </p:nvSpPr>
          <p:spPr bwMode="auto">
            <a:xfrm>
              <a:off x="5897642" y="30104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 name="Oval 82"/>
            <p:cNvSpPr>
              <a:spLocks noChangeArrowheads="1"/>
            </p:cNvSpPr>
            <p:nvPr/>
          </p:nvSpPr>
          <p:spPr bwMode="auto">
            <a:xfrm>
              <a:off x="5982666" y="30104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 name="Oval 83"/>
            <p:cNvSpPr>
              <a:spLocks noChangeArrowheads="1"/>
            </p:cNvSpPr>
            <p:nvPr/>
          </p:nvSpPr>
          <p:spPr bwMode="auto">
            <a:xfrm>
              <a:off x="6067691" y="301041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 name="Oval 84"/>
            <p:cNvSpPr>
              <a:spLocks noChangeArrowheads="1"/>
            </p:cNvSpPr>
            <p:nvPr/>
          </p:nvSpPr>
          <p:spPr bwMode="auto">
            <a:xfrm>
              <a:off x="6155253" y="30104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 name="Oval 85"/>
            <p:cNvSpPr>
              <a:spLocks noChangeArrowheads="1"/>
            </p:cNvSpPr>
            <p:nvPr/>
          </p:nvSpPr>
          <p:spPr bwMode="auto">
            <a:xfrm>
              <a:off x="6240278" y="30104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 name="Oval 86"/>
            <p:cNvSpPr>
              <a:spLocks noChangeArrowheads="1"/>
            </p:cNvSpPr>
            <p:nvPr/>
          </p:nvSpPr>
          <p:spPr bwMode="auto">
            <a:xfrm>
              <a:off x="6325302" y="301041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 name="Oval 87"/>
            <p:cNvSpPr>
              <a:spLocks noChangeArrowheads="1"/>
            </p:cNvSpPr>
            <p:nvPr/>
          </p:nvSpPr>
          <p:spPr bwMode="auto">
            <a:xfrm>
              <a:off x="6411596" y="30104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 name="Oval 88"/>
            <p:cNvSpPr>
              <a:spLocks noChangeArrowheads="1"/>
            </p:cNvSpPr>
            <p:nvPr/>
          </p:nvSpPr>
          <p:spPr bwMode="auto">
            <a:xfrm>
              <a:off x="6496620" y="30104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 name="Oval 89"/>
            <p:cNvSpPr>
              <a:spLocks noChangeArrowheads="1"/>
            </p:cNvSpPr>
            <p:nvPr/>
          </p:nvSpPr>
          <p:spPr bwMode="auto">
            <a:xfrm>
              <a:off x="6581644" y="301041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 name="Oval 90"/>
            <p:cNvSpPr>
              <a:spLocks noChangeArrowheads="1"/>
            </p:cNvSpPr>
            <p:nvPr/>
          </p:nvSpPr>
          <p:spPr bwMode="auto">
            <a:xfrm>
              <a:off x="6669207" y="30104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 name="Oval 91"/>
            <p:cNvSpPr>
              <a:spLocks noChangeArrowheads="1"/>
            </p:cNvSpPr>
            <p:nvPr/>
          </p:nvSpPr>
          <p:spPr bwMode="auto">
            <a:xfrm>
              <a:off x="6754231" y="30104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 name="Oval 100"/>
            <p:cNvSpPr>
              <a:spLocks noChangeArrowheads="1"/>
            </p:cNvSpPr>
            <p:nvPr/>
          </p:nvSpPr>
          <p:spPr bwMode="auto">
            <a:xfrm>
              <a:off x="5897642" y="30954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 name="Oval 101"/>
            <p:cNvSpPr>
              <a:spLocks noChangeArrowheads="1"/>
            </p:cNvSpPr>
            <p:nvPr/>
          </p:nvSpPr>
          <p:spPr bwMode="auto">
            <a:xfrm>
              <a:off x="5982666" y="30954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 name="Oval 102"/>
            <p:cNvSpPr>
              <a:spLocks noChangeArrowheads="1"/>
            </p:cNvSpPr>
            <p:nvPr/>
          </p:nvSpPr>
          <p:spPr bwMode="auto">
            <a:xfrm>
              <a:off x="6067691" y="309544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 name="Oval 103"/>
            <p:cNvSpPr>
              <a:spLocks noChangeArrowheads="1"/>
            </p:cNvSpPr>
            <p:nvPr/>
          </p:nvSpPr>
          <p:spPr bwMode="auto">
            <a:xfrm>
              <a:off x="6155253" y="30954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 name="Oval 104"/>
            <p:cNvSpPr>
              <a:spLocks noChangeArrowheads="1"/>
            </p:cNvSpPr>
            <p:nvPr/>
          </p:nvSpPr>
          <p:spPr bwMode="auto">
            <a:xfrm>
              <a:off x="6240278" y="30954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 name="Oval 105"/>
            <p:cNvSpPr>
              <a:spLocks noChangeArrowheads="1"/>
            </p:cNvSpPr>
            <p:nvPr/>
          </p:nvSpPr>
          <p:spPr bwMode="auto">
            <a:xfrm>
              <a:off x="6325302" y="309544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 name="Oval 106"/>
            <p:cNvSpPr>
              <a:spLocks noChangeArrowheads="1"/>
            </p:cNvSpPr>
            <p:nvPr/>
          </p:nvSpPr>
          <p:spPr bwMode="auto">
            <a:xfrm>
              <a:off x="6411596" y="30954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 name="Oval 107"/>
            <p:cNvSpPr>
              <a:spLocks noChangeArrowheads="1"/>
            </p:cNvSpPr>
            <p:nvPr/>
          </p:nvSpPr>
          <p:spPr bwMode="auto">
            <a:xfrm>
              <a:off x="6496620" y="30954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 name="Oval 108"/>
            <p:cNvSpPr>
              <a:spLocks noChangeArrowheads="1"/>
            </p:cNvSpPr>
            <p:nvPr/>
          </p:nvSpPr>
          <p:spPr bwMode="auto">
            <a:xfrm>
              <a:off x="6581644" y="309544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 name="Oval 109"/>
            <p:cNvSpPr>
              <a:spLocks noChangeArrowheads="1"/>
            </p:cNvSpPr>
            <p:nvPr/>
          </p:nvSpPr>
          <p:spPr bwMode="auto">
            <a:xfrm>
              <a:off x="6669207" y="30954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 name="Oval 110"/>
            <p:cNvSpPr>
              <a:spLocks noChangeArrowheads="1"/>
            </p:cNvSpPr>
            <p:nvPr/>
          </p:nvSpPr>
          <p:spPr bwMode="auto">
            <a:xfrm>
              <a:off x="6754231" y="30954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 name="Oval 120"/>
            <p:cNvSpPr>
              <a:spLocks noChangeArrowheads="1"/>
            </p:cNvSpPr>
            <p:nvPr/>
          </p:nvSpPr>
          <p:spPr bwMode="auto">
            <a:xfrm>
              <a:off x="5897642" y="31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 name="Oval 121"/>
            <p:cNvSpPr>
              <a:spLocks noChangeArrowheads="1"/>
            </p:cNvSpPr>
            <p:nvPr/>
          </p:nvSpPr>
          <p:spPr bwMode="auto">
            <a:xfrm>
              <a:off x="5982666" y="31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 name="Oval 122"/>
            <p:cNvSpPr>
              <a:spLocks noChangeArrowheads="1"/>
            </p:cNvSpPr>
            <p:nvPr/>
          </p:nvSpPr>
          <p:spPr bwMode="auto">
            <a:xfrm>
              <a:off x="6067691" y="31830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 name="Oval 123"/>
            <p:cNvSpPr>
              <a:spLocks noChangeArrowheads="1"/>
            </p:cNvSpPr>
            <p:nvPr/>
          </p:nvSpPr>
          <p:spPr bwMode="auto">
            <a:xfrm>
              <a:off x="6155253" y="31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 name="Oval 124"/>
            <p:cNvSpPr>
              <a:spLocks noChangeArrowheads="1"/>
            </p:cNvSpPr>
            <p:nvPr/>
          </p:nvSpPr>
          <p:spPr bwMode="auto">
            <a:xfrm>
              <a:off x="6240278" y="31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 name="Oval 125"/>
            <p:cNvSpPr>
              <a:spLocks noChangeArrowheads="1"/>
            </p:cNvSpPr>
            <p:nvPr/>
          </p:nvSpPr>
          <p:spPr bwMode="auto">
            <a:xfrm>
              <a:off x="6325302" y="31830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 name="Oval 126"/>
            <p:cNvSpPr>
              <a:spLocks noChangeArrowheads="1"/>
            </p:cNvSpPr>
            <p:nvPr/>
          </p:nvSpPr>
          <p:spPr bwMode="auto">
            <a:xfrm>
              <a:off x="6411596" y="31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 name="Oval 127"/>
            <p:cNvSpPr>
              <a:spLocks noChangeArrowheads="1"/>
            </p:cNvSpPr>
            <p:nvPr/>
          </p:nvSpPr>
          <p:spPr bwMode="auto">
            <a:xfrm>
              <a:off x="6496620" y="31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 name="Oval 128"/>
            <p:cNvSpPr>
              <a:spLocks noChangeArrowheads="1"/>
            </p:cNvSpPr>
            <p:nvPr/>
          </p:nvSpPr>
          <p:spPr bwMode="auto">
            <a:xfrm>
              <a:off x="6581644" y="318300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 name="Oval 129"/>
            <p:cNvSpPr>
              <a:spLocks noChangeArrowheads="1"/>
            </p:cNvSpPr>
            <p:nvPr/>
          </p:nvSpPr>
          <p:spPr bwMode="auto">
            <a:xfrm>
              <a:off x="6669207" y="31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 name="Oval 130"/>
            <p:cNvSpPr>
              <a:spLocks noChangeArrowheads="1"/>
            </p:cNvSpPr>
            <p:nvPr/>
          </p:nvSpPr>
          <p:spPr bwMode="auto">
            <a:xfrm>
              <a:off x="6754231" y="31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 name="Oval 100"/>
            <p:cNvSpPr>
              <a:spLocks noChangeArrowheads="1"/>
            </p:cNvSpPr>
            <p:nvPr/>
          </p:nvSpPr>
          <p:spPr bwMode="auto">
            <a:xfrm>
              <a:off x="6841612" y="30908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 name="Oval 120"/>
            <p:cNvSpPr>
              <a:spLocks noChangeArrowheads="1"/>
            </p:cNvSpPr>
            <p:nvPr/>
          </p:nvSpPr>
          <p:spPr bwMode="auto">
            <a:xfrm>
              <a:off x="6841612" y="31784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 name="Oval 63"/>
            <p:cNvSpPr>
              <a:spLocks noChangeArrowheads="1"/>
            </p:cNvSpPr>
            <p:nvPr/>
          </p:nvSpPr>
          <p:spPr bwMode="auto">
            <a:xfrm>
              <a:off x="5467626" y="32711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 name="Oval 64"/>
            <p:cNvSpPr>
              <a:spLocks noChangeArrowheads="1"/>
            </p:cNvSpPr>
            <p:nvPr/>
          </p:nvSpPr>
          <p:spPr bwMode="auto">
            <a:xfrm>
              <a:off x="5552650" y="32711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 name="Oval 65"/>
            <p:cNvSpPr>
              <a:spLocks noChangeArrowheads="1"/>
            </p:cNvSpPr>
            <p:nvPr/>
          </p:nvSpPr>
          <p:spPr bwMode="auto">
            <a:xfrm>
              <a:off x="5637674" y="327113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 name="Oval 67"/>
            <p:cNvSpPr>
              <a:spLocks noChangeArrowheads="1"/>
            </p:cNvSpPr>
            <p:nvPr/>
          </p:nvSpPr>
          <p:spPr bwMode="auto">
            <a:xfrm>
              <a:off x="5810261" y="32711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 name="Oval 88"/>
            <p:cNvSpPr>
              <a:spLocks noChangeArrowheads="1"/>
            </p:cNvSpPr>
            <p:nvPr/>
          </p:nvSpPr>
          <p:spPr bwMode="auto">
            <a:xfrm>
              <a:off x="5552650" y="3356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 name="Oval 89"/>
            <p:cNvSpPr>
              <a:spLocks noChangeArrowheads="1"/>
            </p:cNvSpPr>
            <p:nvPr/>
          </p:nvSpPr>
          <p:spPr bwMode="auto">
            <a:xfrm>
              <a:off x="5637674" y="335616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 name="Oval 106"/>
            <p:cNvSpPr>
              <a:spLocks noChangeArrowheads="1"/>
            </p:cNvSpPr>
            <p:nvPr/>
          </p:nvSpPr>
          <p:spPr bwMode="auto">
            <a:xfrm>
              <a:off x="5467626" y="34411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 name="Oval 107"/>
            <p:cNvSpPr>
              <a:spLocks noChangeArrowheads="1"/>
            </p:cNvSpPr>
            <p:nvPr/>
          </p:nvSpPr>
          <p:spPr bwMode="auto">
            <a:xfrm>
              <a:off x="5552650" y="34411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 name="Oval 108"/>
            <p:cNvSpPr>
              <a:spLocks noChangeArrowheads="1"/>
            </p:cNvSpPr>
            <p:nvPr/>
          </p:nvSpPr>
          <p:spPr bwMode="auto">
            <a:xfrm>
              <a:off x="5637674" y="344118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 name="Oval 109"/>
            <p:cNvSpPr>
              <a:spLocks noChangeArrowheads="1"/>
            </p:cNvSpPr>
            <p:nvPr/>
          </p:nvSpPr>
          <p:spPr bwMode="auto">
            <a:xfrm>
              <a:off x="5725237" y="34411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 name="Oval 126"/>
            <p:cNvSpPr>
              <a:spLocks noChangeArrowheads="1"/>
            </p:cNvSpPr>
            <p:nvPr/>
          </p:nvSpPr>
          <p:spPr bwMode="auto">
            <a:xfrm>
              <a:off x="5467626" y="35287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 name="Oval 127"/>
            <p:cNvSpPr>
              <a:spLocks noChangeArrowheads="1"/>
            </p:cNvSpPr>
            <p:nvPr/>
          </p:nvSpPr>
          <p:spPr bwMode="auto">
            <a:xfrm>
              <a:off x="5552650" y="35287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 name="Oval 128"/>
            <p:cNvSpPr>
              <a:spLocks noChangeArrowheads="1"/>
            </p:cNvSpPr>
            <p:nvPr/>
          </p:nvSpPr>
          <p:spPr bwMode="auto">
            <a:xfrm>
              <a:off x="5637674" y="352874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 name="Oval 129"/>
            <p:cNvSpPr>
              <a:spLocks noChangeArrowheads="1"/>
            </p:cNvSpPr>
            <p:nvPr/>
          </p:nvSpPr>
          <p:spPr bwMode="auto">
            <a:xfrm>
              <a:off x="5725237" y="35287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 name="Oval 130"/>
            <p:cNvSpPr>
              <a:spLocks noChangeArrowheads="1"/>
            </p:cNvSpPr>
            <p:nvPr/>
          </p:nvSpPr>
          <p:spPr bwMode="auto">
            <a:xfrm>
              <a:off x="5810261" y="35287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 name="Oval 57"/>
            <p:cNvSpPr>
              <a:spLocks noChangeArrowheads="1"/>
            </p:cNvSpPr>
            <p:nvPr/>
          </p:nvSpPr>
          <p:spPr bwMode="auto">
            <a:xfrm>
              <a:off x="5897642" y="32665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 name="Oval 58"/>
            <p:cNvSpPr>
              <a:spLocks noChangeArrowheads="1"/>
            </p:cNvSpPr>
            <p:nvPr/>
          </p:nvSpPr>
          <p:spPr bwMode="auto">
            <a:xfrm>
              <a:off x="6067691" y="32665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 name="Oval 59"/>
            <p:cNvSpPr>
              <a:spLocks noChangeArrowheads="1"/>
            </p:cNvSpPr>
            <p:nvPr/>
          </p:nvSpPr>
          <p:spPr bwMode="auto">
            <a:xfrm>
              <a:off x="5982666" y="32665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 name="Oval 60"/>
            <p:cNvSpPr>
              <a:spLocks noChangeArrowheads="1"/>
            </p:cNvSpPr>
            <p:nvPr/>
          </p:nvSpPr>
          <p:spPr bwMode="auto">
            <a:xfrm>
              <a:off x="6155253" y="32665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 name="Oval 61"/>
            <p:cNvSpPr>
              <a:spLocks noChangeArrowheads="1"/>
            </p:cNvSpPr>
            <p:nvPr/>
          </p:nvSpPr>
          <p:spPr bwMode="auto">
            <a:xfrm>
              <a:off x="6240278" y="32665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 name="Oval 62"/>
            <p:cNvSpPr>
              <a:spLocks noChangeArrowheads="1"/>
            </p:cNvSpPr>
            <p:nvPr/>
          </p:nvSpPr>
          <p:spPr bwMode="auto">
            <a:xfrm>
              <a:off x="6325302" y="32665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 name="Oval 63"/>
            <p:cNvSpPr>
              <a:spLocks noChangeArrowheads="1"/>
            </p:cNvSpPr>
            <p:nvPr/>
          </p:nvSpPr>
          <p:spPr bwMode="auto">
            <a:xfrm>
              <a:off x="6411596" y="32665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 name="Oval 64"/>
            <p:cNvSpPr>
              <a:spLocks noChangeArrowheads="1"/>
            </p:cNvSpPr>
            <p:nvPr/>
          </p:nvSpPr>
          <p:spPr bwMode="auto">
            <a:xfrm>
              <a:off x="6496620" y="32665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 name="Oval 65"/>
            <p:cNvSpPr>
              <a:spLocks noChangeArrowheads="1"/>
            </p:cNvSpPr>
            <p:nvPr/>
          </p:nvSpPr>
          <p:spPr bwMode="auto">
            <a:xfrm>
              <a:off x="6581644" y="326658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 name="Oval 66"/>
            <p:cNvSpPr>
              <a:spLocks noChangeArrowheads="1"/>
            </p:cNvSpPr>
            <p:nvPr/>
          </p:nvSpPr>
          <p:spPr bwMode="auto">
            <a:xfrm>
              <a:off x="6669207" y="32665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 name="Oval 67"/>
            <p:cNvSpPr>
              <a:spLocks noChangeArrowheads="1"/>
            </p:cNvSpPr>
            <p:nvPr/>
          </p:nvSpPr>
          <p:spPr bwMode="auto">
            <a:xfrm>
              <a:off x="6754231" y="32665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 name="Oval 81"/>
            <p:cNvSpPr>
              <a:spLocks noChangeArrowheads="1"/>
            </p:cNvSpPr>
            <p:nvPr/>
          </p:nvSpPr>
          <p:spPr bwMode="auto">
            <a:xfrm>
              <a:off x="5897642" y="3351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 name="Oval 82"/>
            <p:cNvSpPr>
              <a:spLocks noChangeArrowheads="1"/>
            </p:cNvSpPr>
            <p:nvPr/>
          </p:nvSpPr>
          <p:spPr bwMode="auto">
            <a:xfrm>
              <a:off x="5982666" y="3351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 name="Oval 83"/>
            <p:cNvSpPr>
              <a:spLocks noChangeArrowheads="1"/>
            </p:cNvSpPr>
            <p:nvPr/>
          </p:nvSpPr>
          <p:spPr bwMode="auto">
            <a:xfrm>
              <a:off x="6067691" y="335161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 name="Oval 84"/>
            <p:cNvSpPr>
              <a:spLocks noChangeArrowheads="1"/>
            </p:cNvSpPr>
            <p:nvPr/>
          </p:nvSpPr>
          <p:spPr bwMode="auto">
            <a:xfrm>
              <a:off x="6155253" y="3351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 name="Oval 85"/>
            <p:cNvSpPr>
              <a:spLocks noChangeArrowheads="1"/>
            </p:cNvSpPr>
            <p:nvPr/>
          </p:nvSpPr>
          <p:spPr bwMode="auto">
            <a:xfrm>
              <a:off x="6240278" y="3351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 name="Oval 86"/>
            <p:cNvSpPr>
              <a:spLocks noChangeArrowheads="1"/>
            </p:cNvSpPr>
            <p:nvPr/>
          </p:nvSpPr>
          <p:spPr bwMode="auto">
            <a:xfrm>
              <a:off x="6325302" y="335161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 name="Oval 87"/>
            <p:cNvSpPr>
              <a:spLocks noChangeArrowheads="1"/>
            </p:cNvSpPr>
            <p:nvPr/>
          </p:nvSpPr>
          <p:spPr bwMode="auto">
            <a:xfrm>
              <a:off x="6411596" y="33516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 name="Oval 88"/>
            <p:cNvSpPr>
              <a:spLocks noChangeArrowheads="1"/>
            </p:cNvSpPr>
            <p:nvPr/>
          </p:nvSpPr>
          <p:spPr bwMode="auto">
            <a:xfrm>
              <a:off x="6496620" y="33516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 name="Oval 89"/>
            <p:cNvSpPr>
              <a:spLocks noChangeArrowheads="1"/>
            </p:cNvSpPr>
            <p:nvPr/>
          </p:nvSpPr>
          <p:spPr bwMode="auto">
            <a:xfrm>
              <a:off x="6581644" y="335161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 name="Oval 90"/>
            <p:cNvSpPr>
              <a:spLocks noChangeArrowheads="1"/>
            </p:cNvSpPr>
            <p:nvPr/>
          </p:nvSpPr>
          <p:spPr bwMode="auto">
            <a:xfrm>
              <a:off x="6669207" y="33516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 name="Oval 91"/>
            <p:cNvSpPr>
              <a:spLocks noChangeArrowheads="1"/>
            </p:cNvSpPr>
            <p:nvPr/>
          </p:nvSpPr>
          <p:spPr bwMode="auto">
            <a:xfrm>
              <a:off x="6754231" y="33516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 name="Oval 101"/>
            <p:cNvSpPr>
              <a:spLocks noChangeArrowheads="1"/>
            </p:cNvSpPr>
            <p:nvPr/>
          </p:nvSpPr>
          <p:spPr bwMode="auto">
            <a:xfrm>
              <a:off x="5982666" y="34366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 name="Oval 102"/>
            <p:cNvSpPr>
              <a:spLocks noChangeArrowheads="1"/>
            </p:cNvSpPr>
            <p:nvPr/>
          </p:nvSpPr>
          <p:spPr bwMode="auto">
            <a:xfrm>
              <a:off x="6067691" y="34366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 name="Oval 103"/>
            <p:cNvSpPr>
              <a:spLocks noChangeArrowheads="1"/>
            </p:cNvSpPr>
            <p:nvPr/>
          </p:nvSpPr>
          <p:spPr bwMode="auto">
            <a:xfrm>
              <a:off x="6155253" y="34366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 name="Oval 104"/>
            <p:cNvSpPr>
              <a:spLocks noChangeArrowheads="1"/>
            </p:cNvSpPr>
            <p:nvPr/>
          </p:nvSpPr>
          <p:spPr bwMode="auto">
            <a:xfrm>
              <a:off x="6240278" y="34366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 name="Oval 105"/>
            <p:cNvSpPr>
              <a:spLocks noChangeArrowheads="1"/>
            </p:cNvSpPr>
            <p:nvPr/>
          </p:nvSpPr>
          <p:spPr bwMode="auto">
            <a:xfrm>
              <a:off x="6325302" y="34366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 name="Oval 106"/>
            <p:cNvSpPr>
              <a:spLocks noChangeArrowheads="1"/>
            </p:cNvSpPr>
            <p:nvPr/>
          </p:nvSpPr>
          <p:spPr bwMode="auto">
            <a:xfrm>
              <a:off x="6411596" y="34366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 name="Oval 107"/>
            <p:cNvSpPr>
              <a:spLocks noChangeArrowheads="1"/>
            </p:cNvSpPr>
            <p:nvPr/>
          </p:nvSpPr>
          <p:spPr bwMode="auto">
            <a:xfrm>
              <a:off x="6496620" y="34366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 name="Oval 108"/>
            <p:cNvSpPr>
              <a:spLocks noChangeArrowheads="1"/>
            </p:cNvSpPr>
            <p:nvPr/>
          </p:nvSpPr>
          <p:spPr bwMode="auto">
            <a:xfrm>
              <a:off x="6581644" y="343663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 name="Oval 109"/>
            <p:cNvSpPr>
              <a:spLocks noChangeArrowheads="1"/>
            </p:cNvSpPr>
            <p:nvPr/>
          </p:nvSpPr>
          <p:spPr bwMode="auto">
            <a:xfrm>
              <a:off x="6669207" y="34366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 name="Oval 110"/>
            <p:cNvSpPr>
              <a:spLocks noChangeArrowheads="1"/>
            </p:cNvSpPr>
            <p:nvPr/>
          </p:nvSpPr>
          <p:spPr bwMode="auto">
            <a:xfrm>
              <a:off x="6754231" y="34366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 name="Oval 122"/>
            <p:cNvSpPr>
              <a:spLocks noChangeArrowheads="1"/>
            </p:cNvSpPr>
            <p:nvPr/>
          </p:nvSpPr>
          <p:spPr bwMode="auto">
            <a:xfrm>
              <a:off x="6067691" y="35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 name="Oval 123"/>
            <p:cNvSpPr>
              <a:spLocks noChangeArrowheads="1"/>
            </p:cNvSpPr>
            <p:nvPr/>
          </p:nvSpPr>
          <p:spPr bwMode="auto">
            <a:xfrm>
              <a:off x="6155253" y="35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 name="Oval 124"/>
            <p:cNvSpPr>
              <a:spLocks noChangeArrowheads="1"/>
            </p:cNvSpPr>
            <p:nvPr/>
          </p:nvSpPr>
          <p:spPr bwMode="auto">
            <a:xfrm>
              <a:off x="6240278" y="35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 name="Oval 125"/>
            <p:cNvSpPr>
              <a:spLocks noChangeArrowheads="1"/>
            </p:cNvSpPr>
            <p:nvPr/>
          </p:nvSpPr>
          <p:spPr bwMode="auto">
            <a:xfrm>
              <a:off x="6325302" y="35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 name="Oval 126"/>
            <p:cNvSpPr>
              <a:spLocks noChangeArrowheads="1"/>
            </p:cNvSpPr>
            <p:nvPr/>
          </p:nvSpPr>
          <p:spPr bwMode="auto">
            <a:xfrm>
              <a:off x="6411596" y="35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 name="Oval 127"/>
            <p:cNvSpPr>
              <a:spLocks noChangeArrowheads="1"/>
            </p:cNvSpPr>
            <p:nvPr/>
          </p:nvSpPr>
          <p:spPr bwMode="auto">
            <a:xfrm>
              <a:off x="6496620" y="35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 name="Oval 128"/>
            <p:cNvSpPr>
              <a:spLocks noChangeArrowheads="1"/>
            </p:cNvSpPr>
            <p:nvPr/>
          </p:nvSpPr>
          <p:spPr bwMode="auto">
            <a:xfrm>
              <a:off x="6581644" y="35241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 name="Oval 129"/>
            <p:cNvSpPr>
              <a:spLocks noChangeArrowheads="1"/>
            </p:cNvSpPr>
            <p:nvPr/>
          </p:nvSpPr>
          <p:spPr bwMode="auto">
            <a:xfrm>
              <a:off x="6669207" y="35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 name="Oval 130"/>
            <p:cNvSpPr>
              <a:spLocks noChangeArrowheads="1"/>
            </p:cNvSpPr>
            <p:nvPr/>
          </p:nvSpPr>
          <p:spPr bwMode="auto">
            <a:xfrm>
              <a:off x="6754231" y="35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 name="Oval 57"/>
            <p:cNvSpPr>
              <a:spLocks noChangeArrowheads="1"/>
            </p:cNvSpPr>
            <p:nvPr/>
          </p:nvSpPr>
          <p:spPr bwMode="auto">
            <a:xfrm>
              <a:off x="6841612" y="32620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 name="Oval 59"/>
            <p:cNvSpPr>
              <a:spLocks noChangeArrowheads="1"/>
            </p:cNvSpPr>
            <p:nvPr/>
          </p:nvSpPr>
          <p:spPr bwMode="auto">
            <a:xfrm>
              <a:off x="6926636" y="32620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 name="Oval 61"/>
            <p:cNvSpPr>
              <a:spLocks noChangeArrowheads="1"/>
            </p:cNvSpPr>
            <p:nvPr/>
          </p:nvSpPr>
          <p:spPr bwMode="auto">
            <a:xfrm>
              <a:off x="7184248" y="32620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 name="Oval 62"/>
            <p:cNvSpPr>
              <a:spLocks noChangeArrowheads="1"/>
            </p:cNvSpPr>
            <p:nvPr/>
          </p:nvSpPr>
          <p:spPr bwMode="auto">
            <a:xfrm>
              <a:off x="7269272" y="32620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 name="Oval 63"/>
            <p:cNvSpPr>
              <a:spLocks noChangeArrowheads="1"/>
            </p:cNvSpPr>
            <p:nvPr/>
          </p:nvSpPr>
          <p:spPr bwMode="auto">
            <a:xfrm>
              <a:off x="7355566" y="32620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 name="Oval 81"/>
            <p:cNvSpPr>
              <a:spLocks noChangeArrowheads="1"/>
            </p:cNvSpPr>
            <p:nvPr/>
          </p:nvSpPr>
          <p:spPr bwMode="auto">
            <a:xfrm>
              <a:off x="6841612" y="33470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 name="Oval 82"/>
            <p:cNvSpPr>
              <a:spLocks noChangeArrowheads="1"/>
            </p:cNvSpPr>
            <p:nvPr/>
          </p:nvSpPr>
          <p:spPr bwMode="auto">
            <a:xfrm>
              <a:off x="6926636" y="33470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 name="Oval 83"/>
            <p:cNvSpPr>
              <a:spLocks noChangeArrowheads="1"/>
            </p:cNvSpPr>
            <p:nvPr/>
          </p:nvSpPr>
          <p:spPr bwMode="auto">
            <a:xfrm>
              <a:off x="7011661" y="334706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 name="Oval 84"/>
            <p:cNvSpPr>
              <a:spLocks noChangeArrowheads="1"/>
            </p:cNvSpPr>
            <p:nvPr/>
          </p:nvSpPr>
          <p:spPr bwMode="auto">
            <a:xfrm>
              <a:off x="7099223" y="33470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 name="Oval 85"/>
            <p:cNvSpPr>
              <a:spLocks noChangeArrowheads="1"/>
            </p:cNvSpPr>
            <p:nvPr/>
          </p:nvSpPr>
          <p:spPr bwMode="auto">
            <a:xfrm>
              <a:off x="7184248" y="33470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 name="Oval 86"/>
            <p:cNvSpPr>
              <a:spLocks noChangeArrowheads="1"/>
            </p:cNvSpPr>
            <p:nvPr/>
          </p:nvSpPr>
          <p:spPr bwMode="auto">
            <a:xfrm>
              <a:off x="7269272" y="334706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 name="Oval 87"/>
            <p:cNvSpPr>
              <a:spLocks noChangeArrowheads="1"/>
            </p:cNvSpPr>
            <p:nvPr/>
          </p:nvSpPr>
          <p:spPr bwMode="auto">
            <a:xfrm>
              <a:off x="7355566" y="33470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 name="Oval 88"/>
            <p:cNvSpPr>
              <a:spLocks noChangeArrowheads="1"/>
            </p:cNvSpPr>
            <p:nvPr/>
          </p:nvSpPr>
          <p:spPr bwMode="auto">
            <a:xfrm>
              <a:off x="7440590" y="33470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 name="Oval 100"/>
            <p:cNvSpPr>
              <a:spLocks noChangeArrowheads="1"/>
            </p:cNvSpPr>
            <p:nvPr/>
          </p:nvSpPr>
          <p:spPr bwMode="auto">
            <a:xfrm>
              <a:off x="6841612" y="34320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 name="Oval 101"/>
            <p:cNvSpPr>
              <a:spLocks noChangeArrowheads="1"/>
            </p:cNvSpPr>
            <p:nvPr/>
          </p:nvSpPr>
          <p:spPr bwMode="auto">
            <a:xfrm>
              <a:off x="6926636" y="34320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 name="Oval 102"/>
            <p:cNvSpPr>
              <a:spLocks noChangeArrowheads="1"/>
            </p:cNvSpPr>
            <p:nvPr/>
          </p:nvSpPr>
          <p:spPr bwMode="auto">
            <a:xfrm>
              <a:off x="7011661" y="34320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 name="Oval 103"/>
            <p:cNvSpPr>
              <a:spLocks noChangeArrowheads="1"/>
            </p:cNvSpPr>
            <p:nvPr/>
          </p:nvSpPr>
          <p:spPr bwMode="auto">
            <a:xfrm>
              <a:off x="7099223" y="34320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 name="Oval 104"/>
            <p:cNvSpPr>
              <a:spLocks noChangeArrowheads="1"/>
            </p:cNvSpPr>
            <p:nvPr/>
          </p:nvSpPr>
          <p:spPr bwMode="auto">
            <a:xfrm>
              <a:off x="7184248" y="34320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 name="Oval 105"/>
            <p:cNvSpPr>
              <a:spLocks noChangeArrowheads="1"/>
            </p:cNvSpPr>
            <p:nvPr/>
          </p:nvSpPr>
          <p:spPr bwMode="auto">
            <a:xfrm>
              <a:off x="7269272" y="34320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 name="Oval 106"/>
            <p:cNvSpPr>
              <a:spLocks noChangeArrowheads="1"/>
            </p:cNvSpPr>
            <p:nvPr/>
          </p:nvSpPr>
          <p:spPr bwMode="auto">
            <a:xfrm>
              <a:off x="7355566" y="34320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 name="Oval 107"/>
            <p:cNvSpPr>
              <a:spLocks noChangeArrowheads="1"/>
            </p:cNvSpPr>
            <p:nvPr/>
          </p:nvSpPr>
          <p:spPr bwMode="auto">
            <a:xfrm>
              <a:off x="7440590" y="34320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 name="Oval 120"/>
            <p:cNvSpPr>
              <a:spLocks noChangeArrowheads="1"/>
            </p:cNvSpPr>
            <p:nvPr/>
          </p:nvSpPr>
          <p:spPr bwMode="auto">
            <a:xfrm>
              <a:off x="6841612" y="35196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 name="Oval 121"/>
            <p:cNvSpPr>
              <a:spLocks noChangeArrowheads="1"/>
            </p:cNvSpPr>
            <p:nvPr/>
          </p:nvSpPr>
          <p:spPr bwMode="auto">
            <a:xfrm>
              <a:off x="6926636" y="35196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 name="Oval 122"/>
            <p:cNvSpPr>
              <a:spLocks noChangeArrowheads="1"/>
            </p:cNvSpPr>
            <p:nvPr/>
          </p:nvSpPr>
          <p:spPr bwMode="auto">
            <a:xfrm>
              <a:off x="7011661" y="35196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 name="Oval 123"/>
            <p:cNvSpPr>
              <a:spLocks noChangeArrowheads="1"/>
            </p:cNvSpPr>
            <p:nvPr/>
          </p:nvSpPr>
          <p:spPr bwMode="auto">
            <a:xfrm>
              <a:off x="7099223" y="35196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 name="Oval 124"/>
            <p:cNvSpPr>
              <a:spLocks noChangeArrowheads="1"/>
            </p:cNvSpPr>
            <p:nvPr/>
          </p:nvSpPr>
          <p:spPr bwMode="auto">
            <a:xfrm>
              <a:off x="7184248" y="35196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 name="Oval 125"/>
            <p:cNvSpPr>
              <a:spLocks noChangeArrowheads="1"/>
            </p:cNvSpPr>
            <p:nvPr/>
          </p:nvSpPr>
          <p:spPr bwMode="auto">
            <a:xfrm>
              <a:off x="7269272" y="35196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 name="Oval 126"/>
            <p:cNvSpPr>
              <a:spLocks noChangeArrowheads="1"/>
            </p:cNvSpPr>
            <p:nvPr/>
          </p:nvSpPr>
          <p:spPr bwMode="auto">
            <a:xfrm>
              <a:off x="7355566" y="35196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 name="Oval 127"/>
            <p:cNvSpPr>
              <a:spLocks noChangeArrowheads="1"/>
            </p:cNvSpPr>
            <p:nvPr/>
          </p:nvSpPr>
          <p:spPr bwMode="auto">
            <a:xfrm>
              <a:off x="7440590" y="35196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 name="Oval 128"/>
            <p:cNvSpPr>
              <a:spLocks noChangeArrowheads="1"/>
            </p:cNvSpPr>
            <p:nvPr/>
          </p:nvSpPr>
          <p:spPr bwMode="auto">
            <a:xfrm>
              <a:off x="7525614" y="351965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 name="Oval 65"/>
            <p:cNvSpPr>
              <a:spLocks noChangeArrowheads="1"/>
            </p:cNvSpPr>
            <p:nvPr/>
          </p:nvSpPr>
          <p:spPr bwMode="auto">
            <a:xfrm>
              <a:off x="5637674" y="361915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 name="Oval 66"/>
            <p:cNvSpPr>
              <a:spLocks noChangeArrowheads="1"/>
            </p:cNvSpPr>
            <p:nvPr/>
          </p:nvSpPr>
          <p:spPr bwMode="auto">
            <a:xfrm>
              <a:off x="5725237" y="36191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 name="Oval 67"/>
            <p:cNvSpPr>
              <a:spLocks noChangeArrowheads="1"/>
            </p:cNvSpPr>
            <p:nvPr/>
          </p:nvSpPr>
          <p:spPr bwMode="auto">
            <a:xfrm>
              <a:off x="5810261" y="36191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 name="Oval 90"/>
            <p:cNvSpPr>
              <a:spLocks noChangeArrowheads="1"/>
            </p:cNvSpPr>
            <p:nvPr/>
          </p:nvSpPr>
          <p:spPr bwMode="auto">
            <a:xfrm>
              <a:off x="5725237" y="3704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 name="Oval 91"/>
            <p:cNvSpPr>
              <a:spLocks noChangeArrowheads="1"/>
            </p:cNvSpPr>
            <p:nvPr/>
          </p:nvSpPr>
          <p:spPr bwMode="auto">
            <a:xfrm>
              <a:off x="5810261" y="3704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 name="Oval 110"/>
            <p:cNvSpPr>
              <a:spLocks noChangeArrowheads="1"/>
            </p:cNvSpPr>
            <p:nvPr/>
          </p:nvSpPr>
          <p:spPr bwMode="auto">
            <a:xfrm>
              <a:off x="5810261" y="378920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 name="Oval 130"/>
            <p:cNvSpPr>
              <a:spLocks noChangeArrowheads="1"/>
            </p:cNvSpPr>
            <p:nvPr/>
          </p:nvSpPr>
          <p:spPr bwMode="auto">
            <a:xfrm>
              <a:off x="5810261" y="387676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 name="Oval 57"/>
            <p:cNvSpPr>
              <a:spLocks noChangeArrowheads="1"/>
            </p:cNvSpPr>
            <p:nvPr/>
          </p:nvSpPr>
          <p:spPr bwMode="auto">
            <a:xfrm>
              <a:off x="5897642" y="361460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 name="Oval 60"/>
            <p:cNvSpPr>
              <a:spLocks noChangeArrowheads="1"/>
            </p:cNvSpPr>
            <p:nvPr/>
          </p:nvSpPr>
          <p:spPr bwMode="auto">
            <a:xfrm>
              <a:off x="6155253" y="361460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 name="Oval 61"/>
            <p:cNvSpPr>
              <a:spLocks noChangeArrowheads="1"/>
            </p:cNvSpPr>
            <p:nvPr/>
          </p:nvSpPr>
          <p:spPr bwMode="auto">
            <a:xfrm>
              <a:off x="6240278" y="361460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 name="Oval 62"/>
            <p:cNvSpPr>
              <a:spLocks noChangeArrowheads="1"/>
            </p:cNvSpPr>
            <p:nvPr/>
          </p:nvSpPr>
          <p:spPr bwMode="auto">
            <a:xfrm>
              <a:off x="6325302" y="361460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 name="Oval 63"/>
            <p:cNvSpPr>
              <a:spLocks noChangeArrowheads="1"/>
            </p:cNvSpPr>
            <p:nvPr/>
          </p:nvSpPr>
          <p:spPr bwMode="auto">
            <a:xfrm>
              <a:off x="6411596" y="3614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 name="Oval 64"/>
            <p:cNvSpPr>
              <a:spLocks noChangeArrowheads="1"/>
            </p:cNvSpPr>
            <p:nvPr/>
          </p:nvSpPr>
          <p:spPr bwMode="auto">
            <a:xfrm>
              <a:off x="6496620" y="3614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 name="Oval 65"/>
            <p:cNvSpPr>
              <a:spLocks noChangeArrowheads="1"/>
            </p:cNvSpPr>
            <p:nvPr/>
          </p:nvSpPr>
          <p:spPr bwMode="auto">
            <a:xfrm>
              <a:off x="6581644" y="361460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 name="Oval 66"/>
            <p:cNvSpPr>
              <a:spLocks noChangeArrowheads="1"/>
            </p:cNvSpPr>
            <p:nvPr/>
          </p:nvSpPr>
          <p:spPr bwMode="auto">
            <a:xfrm>
              <a:off x="6669207" y="3614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 name="Oval 67"/>
            <p:cNvSpPr>
              <a:spLocks noChangeArrowheads="1"/>
            </p:cNvSpPr>
            <p:nvPr/>
          </p:nvSpPr>
          <p:spPr bwMode="auto">
            <a:xfrm>
              <a:off x="6754231" y="3614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 name="Oval 81"/>
            <p:cNvSpPr>
              <a:spLocks noChangeArrowheads="1"/>
            </p:cNvSpPr>
            <p:nvPr/>
          </p:nvSpPr>
          <p:spPr bwMode="auto">
            <a:xfrm>
              <a:off x="5897642" y="3699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 name="Oval 85"/>
            <p:cNvSpPr>
              <a:spLocks noChangeArrowheads="1"/>
            </p:cNvSpPr>
            <p:nvPr/>
          </p:nvSpPr>
          <p:spPr bwMode="auto">
            <a:xfrm>
              <a:off x="6240278" y="3699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 name="Oval 86"/>
            <p:cNvSpPr>
              <a:spLocks noChangeArrowheads="1"/>
            </p:cNvSpPr>
            <p:nvPr/>
          </p:nvSpPr>
          <p:spPr bwMode="auto">
            <a:xfrm>
              <a:off x="6325302" y="36996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 name="Oval 87"/>
            <p:cNvSpPr>
              <a:spLocks noChangeArrowheads="1"/>
            </p:cNvSpPr>
            <p:nvPr/>
          </p:nvSpPr>
          <p:spPr bwMode="auto">
            <a:xfrm>
              <a:off x="6411596" y="3699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 name="Oval 88"/>
            <p:cNvSpPr>
              <a:spLocks noChangeArrowheads="1"/>
            </p:cNvSpPr>
            <p:nvPr/>
          </p:nvSpPr>
          <p:spPr bwMode="auto">
            <a:xfrm>
              <a:off x="6496620" y="3699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 name="Oval 89"/>
            <p:cNvSpPr>
              <a:spLocks noChangeArrowheads="1"/>
            </p:cNvSpPr>
            <p:nvPr/>
          </p:nvSpPr>
          <p:spPr bwMode="auto">
            <a:xfrm>
              <a:off x="6581644" y="369963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 name="Oval 90"/>
            <p:cNvSpPr>
              <a:spLocks noChangeArrowheads="1"/>
            </p:cNvSpPr>
            <p:nvPr/>
          </p:nvSpPr>
          <p:spPr bwMode="auto">
            <a:xfrm>
              <a:off x="6669207" y="3699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 name="Oval 91"/>
            <p:cNvSpPr>
              <a:spLocks noChangeArrowheads="1"/>
            </p:cNvSpPr>
            <p:nvPr/>
          </p:nvSpPr>
          <p:spPr bwMode="auto">
            <a:xfrm>
              <a:off x="6754231" y="3699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 name="Oval 100"/>
            <p:cNvSpPr>
              <a:spLocks noChangeArrowheads="1"/>
            </p:cNvSpPr>
            <p:nvPr/>
          </p:nvSpPr>
          <p:spPr bwMode="auto">
            <a:xfrm>
              <a:off x="5897642" y="378465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 name="Oval 101"/>
            <p:cNvSpPr>
              <a:spLocks noChangeArrowheads="1"/>
            </p:cNvSpPr>
            <p:nvPr/>
          </p:nvSpPr>
          <p:spPr bwMode="auto">
            <a:xfrm>
              <a:off x="5982666" y="378465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 name="Oval 103"/>
            <p:cNvSpPr>
              <a:spLocks noChangeArrowheads="1"/>
            </p:cNvSpPr>
            <p:nvPr/>
          </p:nvSpPr>
          <p:spPr bwMode="auto">
            <a:xfrm>
              <a:off x="6155253" y="378465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 name="Oval 104"/>
            <p:cNvSpPr>
              <a:spLocks noChangeArrowheads="1"/>
            </p:cNvSpPr>
            <p:nvPr/>
          </p:nvSpPr>
          <p:spPr bwMode="auto">
            <a:xfrm>
              <a:off x="6240278" y="378465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 name="Oval 105"/>
            <p:cNvSpPr>
              <a:spLocks noChangeArrowheads="1"/>
            </p:cNvSpPr>
            <p:nvPr/>
          </p:nvSpPr>
          <p:spPr bwMode="auto">
            <a:xfrm>
              <a:off x="6325302" y="378465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 name="Oval 106"/>
            <p:cNvSpPr>
              <a:spLocks noChangeArrowheads="1"/>
            </p:cNvSpPr>
            <p:nvPr/>
          </p:nvSpPr>
          <p:spPr bwMode="auto">
            <a:xfrm>
              <a:off x="6411596" y="378465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 name="Oval 107"/>
            <p:cNvSpPr>
              <a:spLocks noChangeArrowheads="1"/>
            </p:cNvSpPr>
            <p:nvPr/>
          </p:nvSpPr>
          <p:spPr bwMode="auto">
            <a:xfrm>
              <a:off x="6496620" y="378465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 name="Oval 108"/>
            <p:cNvSpPr>
              <a:spLocks noChangeArrowheads="1"/>
            </p:cNvSpPr>
            <p:nvPr/>
          </p:nvSpPr>
          <p:spPr bwMode="auto">
            <a:xfrm>
              <a:off x="6581644" y="378465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 name="Oval 109"/>
            <p:cNvSpPr>
              <a:spLocks noChangeArrowheads="1"/>
            </p:cNvSpPr>
            <p:nvPr/>
          </p:nvSpPr>
          <p:spPr bwMode="auto">
            <a:xfrm>
              <a:off x="6669207" y="378465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 name="Oval 110"/>
            <p:cNvSpPr>
              <a:spLocks noChangeArrowheads="1"/>
            </p:cNvSpPr>
            <p:nvPr/>
          </p:nvSpPr>
          <p:spPr bwMode="auto">
            <a:xfrm>
              <a:off x="6754231" y="378465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 name="Oval 120"/>
            <p:cNvSpPr>
              <a:spLocks noChangeArrowheads="1"/>
            </p:cNvSpPr>
            <p:nvPr/>
          </p:nvSpPr>
          <p:spPr bwMode="auto">
            <a:xfrm>
              <a:off x="5897642" y="387221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 name="Oval 121"/>
            <p:cNvSpPr>
              <a:spLocks noChangeArrowheads="1"/>
            </p:cNvSpPr>
            <p:nvPr/>
          </p:nvSpPr>
          <p:spPr bwMode="auto">
            <a:xfrm>
              <a:off x="5982666" y="387221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 name="Oval 124"/>
            <p:cNvSpPr>
              <a:spLocks noChangeArrowheads="1"/>
            </p:cNvSpPr>
            <p:nvPr/>
          </p:nvSpPr>
          <p:spPr bwMode="auto">
            <a:xfrm>
              <a:off x="6240278" y="387221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 name="Oval 125"/>
            <p:cNvSpPr>
              <a:spLocks noChangeArrowheads="1"/>
            </p:cNvSpPr>
            <p:nvPr/>
          </p:nvSpPr>
          <p:spPr bwMode="auto">
            <a:xfrm>
              <a:off x="6325302" y="387221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 name="Oval 126"/>
            <p:cNvSpPr>
              <a:spLocks noChangeArrowheads="1"/>
            </p:cNvSpPr>
            <p:nvPr/>
          </p:nvSpPr>
          <p:spPr bwMode="auto">
            <a:xfrm>
              <a:off x="6411596" y="38722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 name="Oval 127"/>
            <p:cNvSpPr>
              <a:spLocks noChangeArrowheads="1"/>
            </p:cNvSpPr>
            <p:nvPr/>
          </p:nvSpPr>
          <p:spPr bwMode="auto">
            <a:xfrm>
              <a:off x="6496620" y="38722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 name="Oval 128"/>
            <p:cNvSpPr>
              <a:spLocks noChangeArrowheads="1"/>
            </p:cNvSpPr>
            <p:nvPr/>
          </p:nvSpPr>
          <p:spPr bwMode="auto">
            <a:xfrm>
              <a:off x="6581644" y="387221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 name="Oval 129"/>
            <p:cNvSpPr>
              <a:spLocks noChangeArrowheads="1"/>
            </p:cNvSpPr>
            <p:nvPr/>
          </p:nvSpPr>
          <p:spPr bwMode="auto">
            <a:xfrm>
              <a:off x="6669207" y="38722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 name="Oval 130"/>
            <p:cNvSpPr>
              <a:spLocks noChangeArrowheads="1"/>
            </p:cNvSpPr>
            <p:nvPr/>
          </p:nvSpPr>
          <p:spPr bwMode="auto">
            <a:xfrm>
              <a:off x="6754231" y="38722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 name="Oval 57"/>
            <p:cNvSpPr>
              <a:spLocks noChangeArrowheads="1"/>
            </p:cNvSpPr>
            <p:nvPr/>
          </p:nvSpPr>
          <p:spPr bwMode="auto">
            <a:xfrm>
              <a:off x="6841612" y="3610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 name="Oval 58"/>
            <p:cNvSpPr>
              <a:spLocks noChangeArrowheads="1"/>
            </p:cNvSpPr>
            <p:nvPr/>
          </p:nvSpPr>
          <p:spPr bwMode="auto">
            <a:xfrm>
              <a:off x="7011661" y="36100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 name="Oval 59"/>
            <p:cNvSpPr>
              <a:spLocks noChangeArrowheads="1"/>
            </p:cNvSpPr>
            <p:nvPr/>
          </p:nvSpPr>
          <p:spPr bwMode="auto">
            <a:xfrm>
              <a:off x="6926636" y="3610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 name="Oval 60"/>
            <p:cNvSpPr>
              <a:spLocks noChangeArrowheads="1"/>
            </p:cNvSpPr>
            <p:nvPr/>
          </p:nvSpPr>
          <p:spPr bwMode="auto">
            <a:xfrm>
              <a:off x="7099223" y="3610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 name="Oval 61"/>
            <p:cNvSpPr>
              <a:spLocks noChangeArrowheads="1"/>
            </p:cNvSpPr>
            <p:nvPr/>
          </p:nvSpPr>
          <p:spPr bwMode="auto">
            <a:xfrm>
              <a:off x="7184248" y="3610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 name="Oval 62"/>
            <p:cNvSpPr>
              <a:spLocks noChangeArrowheads="1"/>
            </p:cNvSpPr>
            <p:nvPr/>
          </p:nvSpPr>
          <p:spPr bwMode="auto">
            <a:xfrm>
              <a:off x="7269272" y="36100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 name="Oval 63"/>
            <p:cNvSpPr>
              <a:spLocks noChangeArrowheads="1"/>
            </p:cNvSpPr>
            <p:nvPr/>
          </p:nvSpPr>
          <p:spPr bwMode="auto">
            <a:xfrm>
              <a:off x="7355566" y="36100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 name="Oval 64"/>
            <p:cNvSpPr>
              <a:spLocks noChangeArrowheads="1"/>
            </p:cNvSpPr>
            <p:nvPr/>
          </p:nvSpPr>
          <p:spPr bwMode="auto">
            <a:xfrm>
              <a:off x="7440590" y="36100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 name="Oval 65"/>
            <p:cNvSpPr>
              <a:spLocks noChangeArrowheads="1"/>
            </p:cNvSpPr>
            <p:nvPr/>
          </p:nvSpPr>
          <p:spPr bwMode="auto">
            <a:xfrm>
              <a:off x="7525614" y="361005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 name="Oval 66"/>
            <p:cNvSpPr>
              <a:spLocks noChangeArrowheads="1"/>
            </p:cNvSpPr>
            <p:nvPr/>
          </p:nvSpPr>
          <p:spPr bwMode="auto">
            <a:xfrm>
              <a:off x="7613177" y="36100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 name="Oval 81"/>
            <p:cNvSpPr>
              <a:spLocks noChangeArrowheads="1"/>
            </p:cNvSpPr>
            <p:nvPr/>
          </p:nvSpPr>
          <p:spPr bwMode="auto">
            <a:xfrm>
              <a:off x="6841612" y="3695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 name="Oval 82"/>
            <p:cNvSpPr>
              <a:spLocks noChangeArrowheads="1"/>
            </p:cNvSpPr>
            <p:nvPr/>
          </p:nvSpPr>
          <p:spPr bwMode="auto">
            <a:xfrm>
              <a:off x="6926636" y="3695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 name="Oval 83"/>
            <p:cNvSpPr>
              <a:spLocks noChangeArrowheads="1"/>
            </p:cNvSpPr>
            <p:nvPr/>
          </p:nvSpPr>
          <p:spPr bwMode="auto">
            <a:xfrm>
              <a:off x="7011661" y="3695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 name="Oval 84"/>
            <p:cNvSpPr>
              <a:spLocks noChangeArrowheads="1"/>
            </p:cNvSpPr>
            <p:nvPr/>
          </p:nvSpPr>
          <p:spPr bwMode="auto">
            <a:xfrm>
              <a:off x="7099223" y="3695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 name="Oval 85"/>
            <p:cNvSpPr>
              <a:spLocks noChangeArrowheads="1"/>
            </p:cNvSpPr>
            <p:nvPr/>
          </p:nvSpPr>
          <p:spPr bwMode="auto">
            <a:xfrm>
              <a:off x="7184248" y="3695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 name="Oval 86"/>
            <p:cNvSpPr>
              <a:spLocks noChangeArrowheads="1"/>
            </p:cNvSpPr>
            <p:nvPr/>
          </p:nvSpPr>
          <p:spPr bwMode="auto">
            <a:xfrm>
              <a:off x="7269272" y="3695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 name="Oval 87"/>
            <p:cNvSpPr>
              <a:spLocks noChangeArrowheads="1"/>
            </p:cNvSpPr>
            <p:nvPr/>
          </p:nvSpPr>
          <p:spPr bwMode="auto">
            <a:xfrm>
              <a:off x="7355566" y="3695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 name="Oval 88"/>
            <p:cNvSpPr>
              <a:spLocks noChangeArrowheads="1"/>
            </p:cNvSpPr>
            <p:nvPr/>
          </p:nvSpPr>
          <p:spPr bwMode="auto">
            <a:xfrm>
              <a:off x="7440590" y="3695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 name="Oval 89"/>
            <p:cNvSpPr>
              <a:spLocks noChangeArrowheads="1"/>
            </p:cNvSpPr>
            <p:nvPr/>
          </p:nvSpPr>
          <p:spPr bwMode="auto">
            <a:xfrm>
              <a:off x="7525614" y="36950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 name="Oval 90"/>
            <p:cNvSpPr>
              <a:spLocks noChangeArrowheads="1"/>
            </p:cNvSpPr>
            <p:nvPr/>
          </p:nvSpPr>
          <p:spPr bwMode="auto">
            <a:xfrm>
              <a:off x="7613177" y="3695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 name="Oval 100"/>
            <p:cNvSpPr>
              <a:spLocks noChangeArrowheads="1"/>
            </p:cNvSpPr>
            <p:nvPr/>
          </p:nvSpPr>
          <p:spPr bwMode="auto">
            <a:xfrm>
              <a:off x="6841612" y="378010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 name="Oval 101"/>
            <p:cNvSpPr>
              <a:spLocks noChangeArrowheads="1"/>
            </p:cNvSpPr>
            <p:nvPr/>
          </p:nvSpPr>
          <p:spPr bwMode="auto">
            <a:xfrm>
              <a:off x="6926636" y="378010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 name="Oval 102"/>
            <p:cNvSpPr>
              <a:spLocks noChangeArrowheads="1"/>
            </p:cNvSpPr>
            <p:nvPr/>
          </p:nvSpPr>
          <p:spPr bwMode="auto">
            <a:xfrm>
              <a:off x="7011661" y="378010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 name="Oval 103"/>
            <p:cNvSpPr>
              <a:spLocks noChangeArrowheads="1"/>
            </p:cNvSpPr>
            <p:nvPr/>
          </p:nvSpPr>
          <p:spPr bwMode="auto">
            <a:xfrm>
              <a:off x="7099223" y="378010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 name="Oval 104"/>
            <p:cNvSpPr>
              <a:spLocks noChangeArrowheads="1"/>
            </p:cNvSpPr>
            <p:nvPr/>
          </p:nvSpPr>
          <p:spPr bwMode="auto">
            <a:xfrm>
              <a:off x="7184248" y="378010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 name="Oval 105"/>
            <p:cNvSpPr>
              <a:spLocks noChangeArrowheads="1"/>
            </p:cNvSpPr>
            <p:nvPr/>
          </p:nvSpPr>
          <p:spPr bwMode="auto">
            <a:xfrm>
              <a:off x="7269272" y="378010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 name="Oval 106"/>
            <p:cNvSpPr>
              <a:spLocks noChangeArrowheads="1"/>
            </p:cNvSpPr>
            <p:nvPr/>
          </p:nvSpPr>
          <p:spPr bwMode="auto">
            <a:xfrm>
              <a:off x="7355566" y="378010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 name="Oval 107"/>
            <p:cNvSpPr>
              <a:spLocks noChangeArrowheads="1"/>
            </p:cNvSpPr>
            <p:nvPr/>
          </p:nvSpPr>
          <p:spPr bwMode="auto">
            <a:xfrm>
              <a:off x="7440590" y="378010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 name="Oval 108"/>
            <p:cNvSpPr>
              <a:spLocks noChangeArrowheads="1"/>
            </p:cNvSpPr>
            <p:nvPr/>
          </p:nvSpPr>
          <p:spPr bwMode="auto">
            <a:xfrm>
              <a:off x="7525614" y="378010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 name="Oval 109"/>
            <p:cNvSpPr>
              <a:spLocks noChangeArrowheads="1"/>
            </p:cNvSpPr>
            <p:nvPr/>
          </p:nvSpPr>
          <p:spPr bwMode="auto">
            <a:xfrm>
              <a:off x="7613177" y="378010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 name="Oval 110"/>
            <p:cNvSpPr>
              <a:spLocks noChangeArrowheads="1"/>
            </p:cNvSpPr>
            <p:nvPr/>
          </p:nvSpPr>
          <p:spPr bwMode="auto">
            <a:xfrm>
              <a:off x="7698201" y="378010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 name="Oval 120"/>
            <p:cNvSpPr>
              <a:spLocks noChangeArrowheads="1"/>
            </p:cNvSpPr>
            <p:nvPr/>
          </p:nvSpPr>
          <p:spPr bwMode="auto">
            <a:xfrm>
              <a:off x="6841612" y="38676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 name="Oval 121"/>
            <p:cNvSpPr>
              <a:spLocks noChangeArrowheads="1"/>
            </p:cNvSpPr>
            <p:nvPr/>
          </p:nvSpPr>
          <p:spPr bwMode="auto">
            <a:xfrm>
              <a:off x="6926636" y="38676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 name="Oval 122"/>
            <p:cNvSpPr>
              <a:spLocks noChangeArrowheads="1"/>
            </p:cNvSpPr>
            <p:nvPr/>
          </p:nvSpPr>
          <p:spPr bwMode="auto">
            <a:xfrm>
              <a:off x="7011661" y="38676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 name="Oval 123"/>
            <p:cNvSpPr>
              <a:spLocks noChangeArrowheads="1"/>
            </p:cNvSpPr>
            <p:nvPr/>
          </p:nvSpPr>
          <p:spPr bwMode="auto">
            <a:xfrm>
              <a:off x="7099223" y="38676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 name="Oval 124"/>
            <p:cNvSpPr>
              <a:spLocks noChangeArrowheads="1"/>
            </p:cNvSpPr>
            <p:nvPr/>
          </p:nvSpPr>
          <p:spPr bwMode="auto">
            <a:xfrm>
              <a:off x="7184248" y="38676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 name="Oval 125"/>
            <p:cNvSpPr>
              <a:spLocks noChangeArrowheads="1"/>
            </p:cNvSpPr>
            <p:nvPr/>
          </p:nvSpPr>
          <p:spPr bwMode="auto">
            <a:xfrm>
              <a:off x="7269272" y="38676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 name="Oval 126"/>
            <p:cNvSpPr>
              <a:spLocks noChangeArrowheads="1"/>
            </p:cNvSpPr>
            <p:nvPr/>
          </p:nvSpPr>
          <p:spPr bwMode="auto">
            <a:xfrm>
              <a:off x="7355566" y="38676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 name="Oval 127"/>
            <p:cNvSpPr>
              <a:spLocks noChangeArrowheads="1"/>
            </p:cNvSpPr>
            <p:nvPr/>
          </p:nvSpPr>
          <p:spPr bwMode="auto">
            <a:xfrm>
              <a:off x="7440590" y="38676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 name="Oval 128"/>
            <p:cNvSpPr>
              <a:spLocks noChangeArrowheads="1"/>
            </p:cNvSpPr>
            <p:nvPr/>
          </p:nvSpPr>
          <p:spPr bwMode="auto">
            <a:xfrm>
              <a:off x="7525614" y="386766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 name="Oval 129"/>
            <p:cNvSpPr>
              <a:spLocks noChangeArrowheads="1"/>
            </p:cNvSpPr>
            <p:nvPr/>
          </p:nvSpPr>
          <p:spPr bwMode="auto">
            <a:xfrm>
              <a:off x="7613177" y="38676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 name="Oval 130"/>
            <p:cNvSpPr>
              <a:spLocks noChangeArrowheads="1"/>
            </p:cNvSpPr>
            <p:nvPr/>
          </p:nvSpPr>
          <p:spPr bwMode="auto">
            <a:xfrm>
              <a:off x="7698201" y="38676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 name="Oval 100"/>
            <p:cNvSpPr>
              <a:spLocks noChangeArrowheads="1"/>
            </p:cNvSpPr>
            <p:nvPr/>
          </p:nvSpPr>
          <p:spPr bwMode="auto">
            <a:xfrm>
              <a:off x="7785582" y="377555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 name="Oval 101"/>
            <p:cNvSpPr>
              <a:spLocks noChangeArrowheads="1"/>
            </p:cNvSpPr>
            <p:nvPr/>
          </p:nvSpPr>
          <p:spPr bwMode="auto">
            <a:xfrm>
              <a:off x="7870606" y="377555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 name="Oval 120"/>
            <p:cNvSpPr>
              <a:spLocks noChangeArrowheads="1"/>
            </p:cNvSpPr>
            <p:nvPr/>
          </p:nvSpPr>
          <p:spPr bwMode="auto">
            <a:xfrm>
              <a:off x="7785582" y="38631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 name="Oval 121"/>
            <p:cNvSpPr>
              <a:spLocks noChangeArrowheads="1"/>
            </p:cNvSpPr>
            <p:nvPr/>
          </p:nvSpPr>
          <p:spPr bwMode="auto">
            <a:xfrm>
              <a:off x="7870606" y="38631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 name="Oval 67"/>
            <p:cNvSpPr>
              <a:spLocks noChangeArrowheads="1"/>
            </p:cNvSpPr>
            <p:nvPr/>
          </p:nvSpPr>
          <p:spPr bwMode="auto">
            <a:xfrm>
              <a:off x="5810261" y="396034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 name="Oval 57"/>
            <p:cNvSpPr>
              <a:spLocks noChangeArrowheads="1"/>
            </p:cNvSpPr>
            <p:nvPr/>
          </p:nvSpPr>
          <p:spPr bwMode="auto">
            <a:xfrm>
              <a:off x="5897642" y="39558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 name="Oval 59"/>
            <p:cNvSpPr>
              <a:spLocks noChangeArrowheads="1"/>
            </p:cNvSpPr>
            <p:nvPr/>
          </p:nvSpPr>
          <p:spPr bwMode="auto">
            <a:xfrm>
              <a:off x="5982666" y="39558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 name="Oval 63"/>
            <p:cNvSpPr>
              <a:spLocks noChangeArrowheads="1"/>
            </p:cNvSpPr>
            <p:nvPr/>
          </p:nvSpPr>
          <p:spPr bwMode="auto">
            <a:xfrm>
              <a:off x="6411596" y="39558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0" name="Oval 64"/>
            <p:cNvSpPr>
              <a:spLocks noChangeArrowheads="1"/>
            </p:cNvSpPr>
            <p:nvPr/>
          </p:nvSpPr>
          <p:spPr bwMode="auto">
            <a:xfrm>
              <a:off x="6496620" y="39558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1" name="Oval 65"/>
            <p:cNvSpPr>
              <a:spLocks noChangeArrowheads="1"/>
            </p:cNvSpPr>
            <p:nvPr/>
          </p:nvSpPr>
          <p:spPr bwMode="auto">
            <a:xfrm>
              <a:off x="6581644" y="395580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2" name="Oval 66"/>
            <p:cNvSpPr>
              <a:spLocks noChangeArrowheads="1"/>
            </p:cNvSpPr>
            <p:nvPr/>
          </p:nvSpPr>
          <p:spPr bwMode="auto">
            <a:xfrm>
              <a:off x="6669207" y="39558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3" name="Oval 67"/>
            <p:cNvSpPr>
              <a:spLocks noChangeArrowheads="1"/>
            </p:cNvSpPr>
            <p:nvPr/>
          </p:nvSpPr>
          <p:spPr bwMode="auto">
            <a:xfrm>
              <a:off x="6754231" y="39558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4" name="Oval 81"/>
            <p:cNvSpPr>
              <a:spLocks noChangeArrowheads="1"/>
            </p:cNvSpPr>
            <p:nvPr/>
          </p:nvSpPr>
          <p:spPr bwMode="auto">
            <a:xfrm>
              <a:off x="5897642" y="40408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5" name="Oval 82"/>
            <p:cNvSpPr>
              <a:spLocks noChangeArrowheads="1"/>
            </p:cNvSpPr>
            <p:nvPr/>
          </p:nvSpPr>
          <p:spPr bwMode="auto">
            <a:xfrm>
              <a:off x="5982666" y="40408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6" name="Oval 87"/>
            <p:cNvSpPr>
              <a:spLocks noChangeArrowheads="1"/>
            </p:cNvSpPr>
            <p:nvPr/>
          </p:nvSpPr>
          <p:spPr bwMode="auto">
            <a:xfrm>
              <a:off x="6411596" y="40408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7" name="Oval 88"/>
            <p:cNvSpPr>
              <a:spLocks noChangeArrowheads="1"/>
            </p:cNvSpPr>
            <p:nvPr/>
          </p:nvSpPr>
          <p:spPr bwMode="auto">
            <a:xfrm>
              <a:off x="6496620" y="40408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8" name="Oval 89"/>
            <p:cNvSpPr>
              <a:spLocks noChangeArrowheads="1"/>
            </p:cNvSpPr>
            <p:nvPr/>
          </p:nvSpPr>
          <p:spPr bwMode="auto">
            <a:xfrm>
              <a:off x="6581644" y="404082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9" name="Oval 90"/>
            <p:cNvSpPr>
              <a:spLocks noChangeArrowheads="1"/>
            </p:cNvSpPr>
            <p:nvPr/>
          </p:nvSpPr>
          <p:spPr bwMode="auto">
            <a:xfrm>
              <a:off x="6669207" y="40408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0" name="Oval 91"/>
            <p:cNvSpPr>
              <a:spLocks noChangeArrowheads="1"/>
            </p:cNvSpPr>
            <p:nvPr/>
          </p:nvSpPr>
          <p:spPr bwMode="auto">
            <a:xfrm>
              <a:off x="6754231" y="40408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1" name="Oval 101"/>
            <p:cNvSpPr>
              <a:spLocks noChangeArrowheads="1"/>
            </p:cNvSpPr>
            <p:nvPr/>
          </p:nvSpPr>
          <p:spPr bwMode="auto">
            <a:xfrm>
              <a:off x="5982666" y="41258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2" name="Oval 102"/>
            <p:cNvSpPr>
              <a:spLocks noChangeArrowheads="1"/>
            </p:cNvSpPr>
            <p:nvPr/>
          </p:nvSpPr>
          <p:spPr bwMode="auto">
            <a:xfrm>
              <a:off x="6067691" y="412584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3" name="Oval 107"/>
            <p:cNvSpPr>
              <a:spLocks noChangeArrowheads="1"/>
            </p:cNvSpPr>
            <p:nvPr/>
          </p:nvSpPr>
          <p:spPr bwMode="auto">
            <a:xfrm>
              <a:off x="6496620" y="41258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4" name="Oval 108"/>
            <p:cNvSpPr>
              <a:spLocks noChangeArrowheads="1"/>
            </p:cNvSpPr>
            <p:nvPr/>
          </p:nvSpPr>
          <p:spPr bwMode="auto">
            <a:xfrm>
              <a:off x="6581644" y="412584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5" name="Oval 109"/>
            <p:cNvSpPr>
              <a:spLocks noChangeArrowheads="1"/>
            </p:cNvSpPr>
            <p:nvPr/>
          </p:nvSpPr>
          <p:spPr bwMode="auto">
            <a:xfrm>
              <a:off x="6669207" y="41258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6" name="Oval 110"/>
            <p:cNvSpPr>
              <a:spLocks noChangeArrowheads="1"/>
            </p:cNvSpPr>
            <p:nvPr/>
          </p:nvSpPr>
          <p:spPr bwMode="auto">
            <a:xfrm>
              <a:off x="6754231" y="41258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7" name="Oval 122"/>
            <p:cNvSpPr>
              <a:spLocks noChangeArrowheads="1"/>
            </p:cNvSpPr>
            <p:nvPr/>
          </p:nvSpPr>
          <p:spPr bwMode="auto">
            <a:xfrm>
              <a:off x="6067691" y="42134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8" name="Oval 123"/>
            <p:cNvSpPr>
              <a:spLocks noChangeArrowheads="1"/>
            </p:cNvSpPr>
            <p:nvPr/>
          </p:nvSpPr>
          <p:spPr bwMode="auto">
            <a:xfrm>
              <a:off x="6155253" y="42134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9" name="Oval 128"/>
            <p:cNvSpPr>
              <a:spLocks noChangeArrowheads="1"/>
            </p:cNvSpPr>
            <p:nvPr/>
          </p:nvSpPr>
          <p:spPr bwMode="auto">
            <a:xfrm>
              <a:off x="6581644" y="421341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0" name="Oval 129"/>
            <p:cNvSpPr>
              <a:spLocks noChangeArrowheads="1"/>
            </p:cNvSpPr>
            <p:nvPr/>
          </p:nvSpPr>
          <p:spPr bwMode="auto">
            <a:xfrm>
              <a:off x="6669207" y="42134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1" name="Oval 130"/>
            <p:cNvSpPr>
              <a:spLocks noChangeArrowheads="1"/>
            </p:cNvSpPr>
            <p:nvPr/>
          </p:nvSpPr>
          <p:spPr bwMode="auto">
            <a:xfrm>
              <a:off x="6754231" y="42134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2" name="Oval 57"/>
            <p:cNvSpPr>
              <a:spLocks noChangeArrowheads="1"/>
            </p:cNvSpPr>
            <p:nvPr/>
          </p:nvSpPr>
          <p:spPr bwMode="auto">
            <a:xfrm>
              <a:off x="6841612" y="39512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3" name="Oval 58"/>
            <p:cNvSpPr>
              <a:spLocks noChangeArrowheads="1"/>
            </p:cNvSpPr>
            <p:nvPr/>
          </p:nvSpPr>
          <p:spPr bwMode="auto">
            <a:xfrm>
              <a:off x="7011661" y="39512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4" name="Oval 59"/>
            <p:cNvSpPr>
              <a:spLocks noChangeArrowheads="1"/>
            </p:cNvSpPr>
            <p:nvPr/>
          </p:nvSpPr>
          <p:spPr bwMode="auto">
            <a:xfrm>
              <a:off x="6926636" y="39512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5" name="Oval 60"/>
            <p:cNvSpPr>
              <a:spLocks noChangeArrowheads="1"/>
            </p:cNvSpPr>
            <p:nvPr/>
          </p:nvSpPr>
          <p:spPr bwMode="auto">
            <a:xfrm>
              <a:off x="7099223" y="39512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6" name="Oval 61"/>
            <p:cNvSpPr>
              <a:spLocks noChangeArrowheads="1"/>
            </p:cNvSpPr>
            <p:nvPr/>
          </p:nvSpPr>
          <p:spPr bwMode="auto">
            <a:xfrm>
              <a:off x="7184248" y="39512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7" name="Oval 62"/>
            <p:cNvSpPr>
              <a:spLocks noChangeArrowheads="1"/>
            </p:cNvSpPr>
            <p:nvPr/>
          </p:nvSpPr>
          <p:spPr bwMode="auto">
            <a:xfrm>
              <a:off x="7269272" y="39512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8" name="Oval 63"/>
            <p:cNvSpPr>
              <a:spLocks noChangeArrowheads="1"/>
            </p:cNvSpPr>
            <p:nvPr/>
          </p:nvSpPr>
          <p:spPr bwMode="auto">
            <a:xfrm>
              <a:off x="7355566" y="39512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9" name="Oval 64"/>
            <p:cNvSpPr>
              <a:spLocks noChangeArrowheads="1"/>
            </p:cNvSpPr>
            <p:nvPr/>
          </p:nvSpPr>
          <p:spPr bwMode="auto">
            <a:xfrm>
              <a:off x="7440590" y="39512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0" name="Oval 65"/>
            <p:cNvSpPr>
              <a:spLocks noChangeArrowheads="1"/>
            </p:cNvSpPr>
            <p:nvPr/>
          </p:nvSpPr>
          <p:spPr bwMode="auto">
            <a:xfrm>
              <a:off x="7525614" y="395125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1" name="Oval 66"/>
            <p:cNvSpPr>
              <a:spLocks noChangeArrowheads="1"/>
            </p:cNvSpPr>
            <p:nvPr/>
          </p:nvSpPr>
          <p:spPr bwMode="auto">
            <a:xfrm>
              <a:off x="7613177" y="39512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2" name="Oval 67"/>
            <p:cNvSpPr>
              <a:spLocks noChangeArrowheads="1"/>
            </p:cNvSpPr>
            <p:nvPr/>
          </p:nvSpPr>
          <p:spPr bwMode="auto">
            <a:xfrm>
              <a:off x="7698201" y="39512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3" name="Oval 81"/>
            <p:cNvSpPr>
              <a:spLocks noChangeArrowheads="1"/>
            </p:cNvSpPr>
            <p:nvPr/>
          </p:nvSpPr>
          <p:spPr bwMode="auto">
            <a:xfrm>
              <a:off x="6841612" y="40362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4" name="Oval 82"/>
            <p:cNvSpPr>
              <a:spLocks noChangeArrowheads="1"/>
            </p:cNvSpPr>
            <p:nvPr/>
          </p:nvSpPr>
          <p:spPr bwMode="auto">
            <a:xfrm>
              <a:off x="6926636" y="40362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5" name="Oval 83"/>
            <p:cNvSpPr>
              <a:spLocks noChangeArrowheads="1"/>
            </p:cNvSpPr>
            <p:nvPr/>
          </p:nvSpPr>
          <p:spPr bwMode="auto">
            <a:xfrm>
              <a:off x="7011661" y="40362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6" name="Oval 84"/>
            <p:cNvSpPr>
              <a:spLocks noChangeArrowheads="1"/>
            </p:cNvSpPr>
            <p:nvPr/>
          </p:nvSpPr>
          <p:spPr bwMode="auto">
            <a:xfrm>
              <a:off x="7099223" y="40362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7" name="Oval 85"/>
            <p:cNvSpPr>
              <a:spLocks noChangeArrowheads="1"/>
            </p:cNvSpPr>
            <p:nvPr/>
          </p:nvSpPr>
          <p:spPr bwMode="auto">
            <a:xfrm>
              <a:off x="7184248" y="40362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8" name="Oval 86"/>
            <p:cNvSpPr>
              <a:spLocks noChangeArrowheads="1"/>
            </p:cNvSpPr>
            <p:nvPr/>
          </p:nvSpPr>
          <p:spPr bwMode="auto">
            <a:xfrm>
              <a:off x="7269272" y="40362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9" name="Oval 87"/>
            <p:cNvSpPr>
              <a:spLocks noChangeArrowheads="1"/>
            </p:cNvSpPr>
            <p:nvPr/>
          </p:nvSpPr>
          <p:spPr bwMode="auto">
            <a:xfrm>
              <a:off x="7355566" y="40362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0" name="Oval 88"/>
            <p:cNvSpPr>
              <a:spLocks noChangeArrowheads="1"/>
            </p:cNvSpPr>
            <p:nvPr/>
          </p:nvSpPr>
          <p:spPr bwMode="auto">
            <a:xfrm>
              <a:off x="7440590" y="40362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1" name="Oval 89"/>
            <p:cNvSpPr>
              <a:spLocks noChangeArrowheads="1"/>
            </p:cNvSpPr>
            <p:nvPr/>
          </p:nvSpPr>
          <p:spPr bwMode="auto">
            <a:xfrm>
              <a:off x="7525614" y="403627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2" name="Oval 90"/>
            <p:cNvSpPr>
              <a:spLocks noChangeArrowheads="1"/>
            </p:cNvSpPr>
            <p:nvPr/>
          </p:nvSpPr>
          <p:spPr bwMode="auto">
            <a:xfrm>
              <a:off x="7613177" y="40362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3" name="Oval 91"/>
            <p:cNvSpPr>
              <a:spLocks noChangeArrowheads="1"/>
            </p:cNvSpPr>
            <p:nvPr/>
          </p:nvSpPr>
          <p:spPr bwMode="auto">
            <a:xfrm>
              <a:off x="7698201" y="40362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4" name="Oval 100"/>
            <p:cNvSpPr>
              <a:spLocks noChangeArrowheads="1"/>
            </p:cNvSpPr>
            <p:nvPr/>
          </p:nvSpPr>
          <p:spPr bwMode="auto">
            <a:xfrm>
              <a:off x="6841612" y="41213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5" name="Oval 101"/>
            <p:cNvSpPr>
              <a:spLocks noChangeArrowheads="1"/>
            </p:cNvSpPr>
            <p:nvPr/>
          </p:nvSpPr>
          <p:spPr bwMode="auto">
            <a:xfrm>
              <a:off x="6926636" y="41213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6" name="Oval 102"/>
            <p:cNvSpPr>
              <a:spLocks noChangeArrowheads="1"/>
            </p:cNvSpPr>
            <p:nvPr/>
          </p:nvSpPr>
          <p:spPr bwMode="auto">
            <a:xfrm>
              <a:off x="7011661" y="41213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7" name="Oval 103"/>
            <p:cNvSpPr>
              <a:spLocks noChangeArrowheads="1"/>
            </p:cNvSpPr>
            <p:nvPr/>
          </p:nvSpPr>
          <p:spPr bwMode="auto">
            <a:xfrm>
              <a:off x="7099223" y="41213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8" name="Oval 104"/>
            <p:cNvSpPr>
              <a:spLocks noChangeArrowheads="1"/>
            </p:cNvSpPr>
            <p:nvPr/>
          </p:nvSpPr>
          <p:spPr bwMode="auto">
            <a:xfrm>
              <a:off x="7184248" y="41213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9" name="Oval 105"/>
            <p:cNvSpPr>
              <a:spLocks noChangeArrowheads="1"/>
            </p:cNvSpPr>
            <p:nvPr/>
          </p:nvSpPr>
          <p:spPr bwMode="auto">
            <a:xfrm>
              <a:off x="7269272" y="41213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0" name="Oval 106"/>
            <p:cNvSpPr>
              <a:spLocks noChangeArrowheads="1"/>
            </p:cNvSpPr>
            <p:nvPr/>
          </p:nvSpPr>
          <p:spPr bwMode="auto">
            <a:xfrm>
              <a:off x="7355566" y="41213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1" name="Oval 107"/>
            <p:cNvSpPr>
              <a:spLocks noChangeArrowheads="1"/>
            </p:cNvSpPr>
            <p:nvPr/>
          </p:nvSpPr>
          <p:spPr bwMode="auto">
            <a:xfrm>
              <a:off x="7440590" y="41213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2" name="Oval 108"/>
            <p:cNvSpPr>
              <a:spLocks noChangeArrowheads="1"/>
            </p:cNvSpPr>
            <p:nvPr/>
          </p:nvSpPr>
          <p:spPr bwMode="auto">
            <a:xfrm>
              <a:off x="7525614" y="412130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3" name="Oval 109"/>
            <p:cNvSpPr>
              <a:spLocks noChangeArrowheads="1"/>
            </p:cNvSpPr>
            <p:nvPr/>
          </p:nvSpPr>
          <p:spPr bwMode="auto">
            <a:xfrm>
              <a:off x="7613177" y="41213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4" name="Oval 110"/>
            <p:cNvSpPr>
              <a:spLocks noChangeArrowheads="1"/>
            </p:cNvSpPr>
            <p:nvPr/>
          </p:nvSpPr>
          <p:spPr bwMode="auto">
            <a:xfrm>
              <a:off x="7698201" y="41213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5" name="Oval 120"/>
            <p:cNvSpPr>
              <a:spLocks noChangeArrowheads="1"/>
            </p:cNvSpPr>
            <p:nvPr/>
          </p:nvSpPr>
          <p:spPr bwMode="auto">
            <a:xfrm>
              <a:off x="6841612" y="42088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6" name="Oval 121"/>
            <p:cNvSpPr>
              <a:spLocks noChangeArrowheads="1"/>
            </p:cNvSpPr>
            <p:nvPr/>
          </p:nvSpPr>
          <p:spPr bwMode="auto">
            <a:xfrm>
              <a:off x="6926636" y="42088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7" name="Oval 122"/>
            <p:cNvSpPr>
              <a:spLocks noChangeArrowheads="1"/>
            </p:cNvSpPr>
            <p:nvPr/>
          </p:nvSpPr>
          <p:spPr bwMode="auto">
            <a:xfrm>
              <a:off x="7011661" y="42088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8" name="Oval 123"/>
            <p:cNvSpPr>
              <a:spLocks noChangeArrowheads="1"/>
            </p:cNvSpPr>
            <p:nvPr/>
          </p:nvSpPr>
          <p:spPr bwMode="auto">
            <a:xfrm>
              <a:off x="7099223" y="42088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9" name="Oval 124"/>
            <p:cNvSpPr>
              <a:spLocks noChangeArrowheads="1"/>
            </p:cNvSpPr>
            <p:nvPr/>
          </p:nvSpPr>
          <p:spPr bwMode="auto">
            <a:xfrm>
              <a:off x="7184248" y="42088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0" name="Oval 125"/>
            <p:cNvSpPr>
              <a:spLocks noChangeArrowheads="1"/>
            </p:cNvSpPr>
            <p:nvPr/>
          </p:nvSpPr>
          <p:spPr bwMode="auto">
            <a:xfrm>
              <a:off x="7269272" y="42088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1" name="Oval 126"/>
            <p:cNvSpPr>
              <a:spLocks noChangeArrowheads="1"/>
            </p:cNvSpPr>
            <p:nvPr/>
          </p:nvSpPr>
          <p:spPr bwMode="auto">
            <a:xfrm>
              <a:off x="7355566" y="42088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2" name="Oval 127"/>
            <p:cNvSpPr>
              <a:spLocks noChangeArrowheads="1"/>
            </p:cNvSpPr>
            <p:nvPr/>
          </p:nvSpPr>
          <p:spPr bwMode="auto">
            <a:xfrm>
              <a:off x="7440590" y="42088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3" name="Oval 128"/>
            <p:cNvSpPr>
              <a:spLocks noChangeArrowheads="1"/>
            </p:cNvSpPr>
            <p:nvPr/>
          </p:nvSpPr>
          <p:spPr bwMode="auto">
            <a:xfrm>
              <a:off x="7525614" y="420886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4" name="Oval 129"/>
            <p:cNvSpPr>
              <a:spLocks noChangeArrowheads="1"/>
            </p:cNvSpPr>
            <p:nvPr/>
          </p:nvSpPr>
          <p:spPr bwMode="auto">
            <a:xfrm>
              <a:off x="7613177" y="42088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5" name="Oval 130"/>
            <p:cNvSpPr>
              <a:spLocks noChangeArrowheads="1"/>
            </p:cNvSpPr>
            <p:nvPr/>
          </p:nvSpPr>
          <p:spPr bwMode="auto">
            <a:xfrm>
              <a:off x="7698201" y="42088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6" name="Oval 57"/>
            <p:cNvSpPr>
              <a:spLocks noChangeArrowheads="1"/>
            </p:cNvSpPr>
            <p:nvPr/>
          </p:nvSpPr>
          <p:spPr bwMode="auto">
            <a:xfrm>
              <a:off x="7785582" y="39467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7" name="Oval 59"/>
            <p:cNvSpPr>
              <a:spLocks noChangeArrowheads="1"/>
            </p:cNvSpPr>
            <p:nvPr/>
          </p:nvSpPr>
          <p:spPr bwMode="auto">
            <a:xfrm>
              <a:off x="7870606" y="39467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8" name="Oval 81"/>
            <p:cNvSpPr>
              <a:spLocks noChangeArrowheads="1"/>
            </p:cNvSpPr>
            <p:nvPr/>
          </p:nvSpPr>
          <p:spPr bwMode="auto">
            <a:xfrm>
              <a:off x="7785582" y="40317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9" name="Oval 82"/>
            <p:cNvSpPr>
              <a:spLocks noChangeArrowheads="1"/>
            </p:cNvSpPr>
            <p:nvPr/>
          </p:nvSpPr>
          <p:spPr bwMode="auto">
            <a:xfrm>
              <a:off x="7870606" y="40317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0" name="Oval 100"/>
            <p:cNvSpPr>
              <a:spLocks noChangeArrowheads="1"/>
            </p:cNvSpPr>
            <p:nvPr/>
          </p:nvSpPr>
          <p:spPr bwMode="auto">
            <a:xfrm>
              <a:off x="7785582" y="411675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1" name="Oval 120"/>
            <p:cNvSpPr>
              <a:spLocks noChangeArrowheads="1"/>
            </p:cNvSpPr>
            <p:nvPr/>
          </p:nvSpPr>
          <p:spPr bwMode="auto">
            <a:xfrm>
              <a:off x="7785582" y="42043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2" name="Oval 66"/>
            <p:cNvSpPr>
              <a:spLocks noChangeArrowheads="1"/>
            </p:cNvSpPr>
            <p:nvPr/>
          </p:nvSpPr>
          <p:spPr bwMode="auto">
            <a:xfrm>
              <a:off x="6669207" y="43054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3" name="Oval 67"/>
            <p:cNvSpPr>
              <a:spLocks noChangeArrowheads="1"/>
            </p:cNvSpPr>
            <p:nvPr/>
          </p:nvSpPr>
          <p:spPr bwMode="auto">
            <a:xfrm>
              <a:off x="6754231" y="43054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4" name="Oval 90"/>
            <p:cNvSpPr>
              <a:spLocks noChangeArrowheads="1"/>
            </p:cNvSpPr>
            <p:nvPr/>
          </p:nvSpPr>
          <p:spPr bwMode="auto">
            <a:xfrm>
              <a:off x="6669207" y="43904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5" name="Oval 91"/>
            <p:cNvSpPr>
              <a:spLocks noChangeArrowheads="1"/>
            </p:cNvSpPr>
            <p:nvPr/>
          </p:nvSpPr>
          <p:spPr bwMode="auto">
            <a:xfrm>
              <a:off x="6754231" y="43904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6" name="Oval 110"/>
            <p:cNvSpPr>
              <a:spLocks noChangeArrowheads="1"/>
            </p:cNvSpPr>
            <p:nvPr/>
          </p:nvSpPr>
          <p:spPr bwMode="auto">
            <a:xfrm>
              <a:off x="6754231" y="447550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7" name="Oval 130"/>
            <p:cNvSpPr>
              <a:spLocks noChangeArrowheads="1"/>
            </p:cNvSpPr>
            <p:nvPr/>
          </p:nvSpPr>
          <p:spPr bwMode="auto">
            <a:xfrm>
              <a:off x="6754231" y="45630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8" name="Oval 57"/>
            <p:cNvSpPr>
              <a:spLocks noChangeArrowheads="1"/>
            </p:cNvSpPr>
            <p:nvPr/>
          </p:nvSpPr>
          <p:spPr bwMode="auto">
            <a:xfrm>
              <a:off x="6841612" y="43009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9" name="Oval 58"/>
            <p:cNvSpPr>
              <a:spLocks noChangeArrowheads="1"/>
            </p:cNvSpPr>
            <p:nvPr/>
          </p:nvSpPr>
          <p:spPr bwMode="auto">
            <a:xfrm>
              <a:off x="7011661" y="43009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0" name="Oval 59"/>
            <p:cNvSpPr>
              <a:spLocks noChangeArrowheads="1"/>
            </p:cNvSpPr>
            <p:nvPr/>
          </p:nvSpPr>
          <p:spPr bwMode="auto">
            <a:xfrm>
              <a:off x="6926636" y="43009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1" name="Oval 60"/>
            <p:cNvSpPr>
              <a:spLocks noChangeArrowheads="1"/>
            </p:cNvSpPr>
            <p:nvPr/>
          </p:nvSpPr>
          <p:spPr bwMode="auto">
            <a:xfrm>
              <a:off x="7099223" y="43009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2" name="Oval 61"/>
            <p:cNvSpPr>
              <a:spLocks noChangeArrowheads="1"/>
            </p:cNvSpPr>
            <p:nvPr/>
          </p:nvSpPr>
          <p:spPr bwMode="auto">
            <a:xfrm>
              <a:off x="7184248" y="43009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3" name="Oval 62"/>
            <p:cNvSpPr>
              <a:spLocks noChangeArrowheads="1"/>
            </p:cNvSpPr>
            <p:nvPr/>
          </p:nvSpPr>
          <p:spPr bwMode="auto">
            <a:xfrm>
              <a:off x="7269272" y="43009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4" name="Oval 63"/>
            <p:cNvSpPr>
              <a:spLocks noChangeArrowheads="1"/>
            </p:cNvSpPr>
            <p:nvPr/>
          </p:nvSpPr>
          <p:spPr bwMode="auto">
            <a:xfrm>
              <a:off x="7355566" y="43009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5" name="Oval 64"/>
            <p:cNvSpPr>
              <a:spLocks noChangeArrowheads="1"/>
            </p:cNvSpPr>
            <p:nvPr/>
          </p:nvSpPr>
          <p:spPr bwMode="auto">
            <a:xfrm>
              <a:off x="7440590" y="43009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6" name="Oval 65"/>
            <p:cNvSpPr>
              <a:spLocks noChangeArrowheads="1"/>
            </p:cNvSpPr>
            <p:nvPr/>
          </p:nvSpPr>
          <p:spPr bwMode="auto">
            <a:xfrm>
              <a:off x="7525614" y="430091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7" name="Oval 66"/>
            <p:cNvSpPr>
              <a:spLocks noChangeArrowheads="1"/>
            </p:cNvSpPr>
            <p:nvPr/>
          </p:nvSpPr>
          <p:spPr bwMode="auto">
            <a:xfrm>
              <a:off x="7613177" y="43009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8" name="Oval 67"/>
            <p:cNvSpPr>
              <a:spLocks noChangeArrowheads="1"/>
            </p:cNvSpPr>
            <p:nvPr/>
          </p:nvSpPr>
          <p:spPr bwMode="auto">
            <a:xfrm>
              <a:off x="7698201" y="43009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9" name="Oval 81"/>
            <p:cNvSpPr>
              <a:spLocks noChangeArrowheads="1"/>
            </p:cNvSpPr>
            <p:nvPr/>
          </p:nvSpPr>
          <p:spPr bwMode="auto">
            <a:xfrm>
              <a:off x="6841612" y="43859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0" name="Oval 82"/>
            <p:cNvSpPr>
              <a:spLocks noChangeArrowheads="1"/>
            </p:cNvSpPr>
            <p:nvPr/>
          </p:nvSpPr>
          <p:spPr bwMode="auto">
            <a:xfrm>
              <a:off x="6926636" y="43859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1" name="Oval 83"/>
            <p:cNvSpPr>
              <a:spLocks noChangeArrowheads="1"/>
            </p:cNvSpPr>
            <p:nvPr/>
          </p:nvSpPr>
          <p:spPr bwMode="auto">
            <a:xfrm>
              <a:off x="7011661" y="43859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2" name="Oval 84"/>
            <p:cNvSpPr>
              <a:spLocks noChangeArrowheads="1"/>
            </p:cNvSpPr>
            <p:nvPr/>
          </p:nvSpPr>
          <p:spPr bwMode="auto">
            <a:xfrm>
              <a:off x="7099223" y="43859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3" name="Oval 85"/>
            <p:cNvSpPr>
              <a:spLocks noChangeArrowheads="1"/>
            </p:cNvSpPr>
            <p:nvPr/>
          </p:nvSpPr>
          <p:spPr bwMode="auto">
            <a:xfrm>
              <a:off x="7184248" y="43859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4" name="Oval 86"/>
            <p:cNvSpPr>
              <a:spLocks noChangeArrowheads="1"/>
            </p:cNvSpPr>
            <p:nvPr/>
          </p:nvSpPr>
          <p:spPr bwMode="auto">
            <a:xfrm>
              <a:off x="7269272" y="43859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5" name="Oval 87"/>
            <p:cNvSpPr>
              <a:spLocks noChangeArrowheads="1"/>
            </p:cNvSpPr>
            <p:nvPr/>
          </p:nvSpPr>
          <p:spPr bwMode="auto">
            <a:xfrm>
              <a:off x="7355566" y="43859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6" name="Oval 88"/>
            <p:cNvSpPr>
              <a:spLocks noChangeArrowheads="1"/>
            </p:cNvSpPr>
            <p:nvPr/>
          </p:nvSpPr>
          <p:spPr bwMode="auto">
            <a:xfrm>
              <a:off x="7440590" y="43859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7" name="Oval 89"/>
            <p:cNvSpPr>
              <a:spLocks noChangeArrowheads="1"/>
            </p:cNvSpPr>
            <p:nvPr/>
          </p:nvSpPr>
          <p:spPr bwMode="auto">
            <a:xfrm>
              <a:off x="7525614" y="438593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8" name="Oval 90"/>
            <p:cNvSpPr>
              <a:spLocks noChangeArrowheads="1"/>
            </p:cNvSpPr>
            <p:nvPr/>
          </p:nvSpPr>
          <p:spPr bwMode="auto">
            <a:xfrm>
              <a:off x="7613177" y="43859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9" name="Oval 91"/>
            <p:cNvSpPr>
              <a:spLocks noChangeArrowheads="1"/>
            </p:cNvSpPr>
            <p:nvPr/>
          </p:nvSpPr>
          <p:spPr bwMode="auto">
            <a:xfrm>
              <a:off x="7698201" y="43859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0" name="Oval 100"/>
            <p:cNvSpPr>
              <a:spLocks noChangeArrowheads="1"/>
            </p:cNvSpPr>
            <p:nvPr/>
          </p:nvSpPr>
          <p:spPr bwMode="auto">
            <a:xfrm>
              <a:off x="6841612" y="44709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1" name="Oval 101"/>
            <p:cNvSpPr>
              <a:spLocks noChangeArrowheads="1"/>
            </p:cNvSpPr>
            <p:nvPr/>
          </p:nvSpPr>
          <p:spPr bwMode="auto">
            <a:xfrm>
              <a:off x="6926636" y="44709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2" name="Oval 102"/>
            <p:cNvSpPr>
              <a:spLocks noChangeArrowheads="1"/>
            </p:cNvSpPr>
            <p:nvPr/>
          </p:nvSpPr>
          <p:spPr bwMode="auto">
            <a:xfrm>
              <a:off x="7011661" y="447096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3" name="Oval 103"/>
            <p:cNvSpPr>
              <a:spLocks noChangeArrowheads="1"/>
            </p:cNvSpPr>
            <p:nvPr/>
          </p:nvSpPr>
          <p:spPr bwMode="auto">
            <a:xfrm>
              <a:off x="7099223" y="44709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4" name="Oval 104"/>
            <p:cNvSpPr>
              <a:spLocks noChangeArrowheads="1"/>
            </p:cNvSpPr>
            <p:nvPr/>
          </p:nvSpPr>
          <p:spPr bwMode="auto">
            <a:xfrm>
              <a:off x="7184248" y="44709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5" name="Oval 105"/>
            <p:cNvSpPr>
              <a:spLocks noChangeArrowheads="1"/>
            </p:cNvSpPr>
            <p:nvPr/>
          </p:nvSpPr>
          <p:spPr bwMode="auto">
            <a:xfrm>
              <a:off x="7269272" y="447096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6" name="Oval 106"/>
            <p:cNvSpPr>
              <a:spLocks noChangeArrowheads="1"/>
            </p:cNvSpPr>
            <p:nvPr/>
          </p:nvSpPr>
          <p:spPr bwMode="auto">
            <a:xfrm>
              <a:off x="7355566" y="447096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7" name="Oval 107"/>
            <p:cNvSpPr>
              <a:spLocks noChangeArrowheads="1"/>
            </p:cNvSpPr>
            <p:nvPr/>
          </p:nvSpPr>
          <p:spPr bwMode="auto">
            <a:xfrm>
              <a:off x="7440590" y="447096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8" name="Oval 108"/>
            <p:cNvSpPr>
              <a:spLocks noChangeArrowheads="1"/>
            </p:cNvSpPr>
            <p:nvPr/>
          </p:nvSpPr>
          <p:spPr bwMode="auto">
            <a:xfrm>
              <a:off x="7525614" y="447096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9" name="Oval 109"/>
            <p:cNvSpPr>
              <a:spLocks noChangeArrowheads="1"/>
            </p:cNvSpPr>
            <p:nvPr/>
          </p:nvSpPr>
          <p:spPr bwMode="auto">
            <a:xfrm>
              <a:off x="7613177" y="447096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0" name="Oval 110"/>
            <p:cNvSpPr>
              <a:spLocks noChangeArrowheads="1"/>
            </p:cNvSpPr>
            <p:nvPr/>
          </p:nvSpPr>
          <p:spPr bwMode="auto">
            <a:xfrm>
              <a:off x="7698201" y="447096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1" name="Oval 120"/>
            <p:cNvSpPr>
              <a:spLocks noChangeArrowheads="1"/>
            </p:cNvSpPr>
            <p:nvPr/>
          </p:nvSpPr>
          <p:spPr bwMode="auto">
            <a:xfrm>
              <a:off x="6841612" y="455852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2" name="Oval 121"/>
            <p:cNvSpPr>
              <a:spLocks noChangeArrowheads="1"/>
            </p:cNvSpPr>
            <p:nvPr/>
          </p:nvSpPr>
          <p:spPr bwMode="auto">
            <a:xfrm>
              <a:off x="6926636" y="455852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3" name="Oval 122"/>
            <p:cNvSpPr>
              <a:spLocks noChangeArrowheads="1"/>
            </p:cNvSpPr>
            <p:nvPr/>
          </p:nvSpPr>
          <p:spPr bwMode="auto">
            <a:xfrm>
              <a:off x="7011661" y="455852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4" name="Oval 123"/>
            <p:cNvSpPr>
              <a:spLocks noChangeArrowheads="1"/>
            </p:cNvSpPr>
            <p:nvPr/>
          </p:nvSpPr>
          <p:spPr bwMode="auto">
            <a:xfrm>
              <a:off x="7099223" y="455852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5" name="Oval 124"/>
            <p:cNvSpPr>
              <a:spLocks noChangeArrowheads="1"/>
            </p:cNvSpPr>
            <p:nvPr/>
          </p:nvSpPr>
          <p:spPr bwMode="auto">
            <a:xfrm>
              <a:off x="7184248" y="455852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6" name="Oval 125"/>
            <p:cNvSpPr>
              <a:spLocks noChangeArrowheads="1"/>
            </p:cNvSpPr>
            <p:nvPr/>
          </p:nvSpPr>
          <p:spPr bwMode="auto">
            <a:xfrm>
              <a:off x="7269272" y="455852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7" name="Oval 126"/>
            <p:cNvSpPr>
              <a:spLocks noChangeArrowheads="1"/>
            </p:cNvSpPr>
            <p:nvPr/>
          </p:nvSpPr>
          <p:spPr bwMode="auto">
            <a:xfrm>
              <a:off x="7355566" y="455852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8" name="Oval 127"/>
            <p:cNvSpPr>
              <a:spLocks noChangeArrowheads="1"/>
            </p:cNvSpPr>
            <p:nvPr/>
          </p:nvSpPr>
          <p:spPr bwMode="auto">
            <a:xfrm>
              <a:off x="7440590" y="455852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9" name="Oval 128"/>
            <p:cNvSpPr>
              <a:spLocks noChangeArrowheads="1"/>
            </p:cNvSpPr>
            <p:nvPr/>
          </p:nvSpPr>
          <p:spPr bwMode="auto">
            <a:xfrm>
              <a:off x="7525614" y="455852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0" name="Oval 129"/>
            <p:cNvSpPr>
              <a:spLocks noChangeArrowheads="1"/>
            </p:cNvSpPr>
            <p:nvPr/>
          </p:nvSpPr>
          <p:spPr bwMode="auto">
            <a:xfrm>
              <a:off x="7613177" y="455852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1" name="Oval 130"/>
            <p:cNvSpPr>
              <a:spLocks noChangeArrowheads="1"/>
            </p:cNvSpPr>
            <p:nvPr/>
          </p:nvSpPr>
          <p:spPr bwMode="auto">
            <a:xfrm>
              <a:off x="7698201" y="455852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2" name="Oval 57"/>
            <p:cNvSpPr>
              <a:spLocks noChangeArrowheads="1"/>
            </p:cNvSpPr>
            <p:nvPr/>
          </p:nvSpPr>
          <p:spPr bwMode="auto">
            <a:xfrm>
              <a:off x="7785582" y="42963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3" name="Oval 81"/>
            <p:cNvSpPr>
              <a:spLocks noChangeArrowheads="1"/>
            </p:cNvSpPr>
            <p:nvPr/>
          </p:nvSpPr>
          <p:spPr bwMode="auto">
            <a:xfrm>
              <a:off x="7785582" y="43813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4" name="Oval 100"/>
            <p:cNvSpPr>
              <a:spLocks noChangeArrowheads="1"/>
            </p:cNvSpPr>
            <p:nvPr/>
          </p:nvSpPr>
          <p:spPr bwMode="auto">
            <a:xfrm>
              <a:off x="7785582" y="446641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5" name="Oval 101"/>
            <p:cNvSpPr>
              <a:spLocks noChangeArrowheads="1"/>
            </p:cNvSpPr>
            <p:nvPr/>
          </p:nvSpPr>
          <p:spPr bwMode="auto">
            <a:xfrm>
              <a:off x="7870606" y="446641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6" name="Oval 120"/>
            <p:cNvSpPr>
              <a:spLocks noChangeArrowheads="1"/>
            </p:cNvSpPr>
            <p:nvPr/>
          </p:nvSpPr>
          <p:spPr bwMode="auto">
            <a:xfrm>
              <a:off x="7785582" y="45539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7" name="Oval 121"/>
            <p:cNvSpPr>
              <a:spLocks noChangeArrowheads="1"/>
            </p:cNvSpPr>
            <p:nvPr/>
          </p:nvSpPr>
          <p:spPr bwMode="auto">
            <a:xfrm>
              <a:off x="7870606" y="45539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8" name="Oval 105"/>
            <p:cNvSpPr>
              <a:spLocks noChangeArrowheads="1"/>
            </p:cNvSpPr>
            <p:nvPr/>
          </p:nvSpPr>
          <p:spPr bwMode="auto">
            <a:xfrm>
              <a:off x="9157212" y="446186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9" name="Oval 106"/>
            <p:cNvSpPr>
              <a:spLocks noChangeArrowheads="1"/>
            </p:cNvSpPr>
            <p:nvPr/>
          </p:nvSpPr>
          <p:spPr bwMode="auto">
            <a:xfrm>
              <a:off x="9243506" y="446186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0" name="Oval 107"/>
            <p:cNvSpPr>
              <a:spLocks noChangeArrowheads="1"/>
            </p:cNvSpPr>
            <p:nvPr/>
          </p:nvSpPr>
          <p:spPr bwMode="auto">
            <a:xfrm>
              <a:off x="9328530" y="446186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1" name="Oval 108"/>
            <p:cNvSpPr>
              <a:spLocks noChangeArrowheads="1"/>
            </p:cNvSpPr>
            <p:nvPr/>
          </p:nvSpPr>
          <p:spPr bwMode="auto">
            <a:xfrm>
              <a:off x="9413554" y="446186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2" name="Oval 109"/>
            <p:cNvSpPr>
              <a:spLocks noChangeArrowheads="1"/>
            </p:cNvSpPr>
            <p:nvPr/>
          </p:nvSpPr>
          <p:spPr bwMode="auto">
            <a:xfrm>
              <a:off x="9501117" y="446186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3" name="Oval 123"/>
            <p:cNvSpPr>
              <a:spLocks noChangeArrowheads="1"/>
            </p:cNvSpPr>
            <p:nvPr/>
          </p:nvSpPr>
          <p:spPr bwMode="auto">
            <a:xfrm>
              <a:off x="8987163" y="45494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4" name="Oval 124"/>
            <p:cNvSpPr>
              <a:spLocks noChangeArrowheads="1"/>
            </p:cNvSpPr>
            <p:nvPr/>
          </p:nvSpPr>
          <p:spPr bwMode="auto">
            <a:xfrm>
              <a:off x="9072188" y="45494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5" name="Oval 125"/>
            <p:cNvSpPr>
              <a:spLocks noChangeArrowheads="1"/>
            </p:cNvSpPr>
            <p:nvPr/>
          </p:nvSpPr>
          <p:spPr bwMode="auto">
            <a:xfrm>
              <a:off x="9157212" y="45494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6" name="Oval 126"/>
            <p:cNvSpPr>
              <a:spLocks noChangeArrowheads="1"/>
            </p:cNvSpPr>
            <p:nvPr/>
          </p:nvSpPr>
          <p:spPr bwMode="auto">
            <a:xfrm>
              <a:off x="9243506" y="45494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7" name="Oval 127"/>
            <p:cNvSpPr>
              <a:spLocks noChangeArrowheads="1"/>
            </p:cNvSpPr>
            <p:nvPr/>
          </p:nvSpPr>
          <p:spPr bwMode="auto">
            <a:xfrm>
              <a:off x="9328530" y="45494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8" name="Oval 128"/>
            <p:cNvSpPr>
              <a:spLocks noChangeArrowheads="1"/>
            </p:cNvSpPr>
            <p:nvPr/>
          </p:nvSpPr>
          <p:spPr bwMode="auto">
            <a:xfrm>
              <a:off x="9413554" y="454942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9" name="Oval 129"/>
            <p:cNvSpPr>
              <a:spLocks noChangeArrowheads="1"/>
            </p:cNvSpPr>
            <p:nvPr/>
          </p:nvSpPr>
          <p:spPr bwMode="auto">
            <a:xfrm>
              <a:off x="9501117" y="45494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0" name="Oval 67"/>
            <p:cNvSpPr>
              <a:spLocks noChangeArrowheads="1"/>
            </p:cNvSpPr>
            <p:nvPr/>
          </p:nvSpPr>
          <p:spPr bwMode="auto">
            <a:xfrm>
              <a:off x="6754231" y="46466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1" name="Oval 90"/>
            <p:cNvSpPr>
              <a:spLocks noChangeArrowheads="1"/>
            </p:cNvSpPr>
            <p:nvPr/>
          </p:nvSpPr>
          <p:spPr bwMode="auto">
            <a:xfrm>
              <a:off x="6669207" y="47316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2" name="Oval 91"/>
            <p:cNvSpPr>
              <a:spLocks noChangeArrowheads="1"/>
            </p:cNvSpPr>
            <p:nvPr/>
          </p:nvSpPr>
          <p:spPr bwMode="auto">
            <a:xfrm>
              <a:off x="6754231" y="47316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3" name="Oval 110"/>
            <p:cNvSpPr>
              <a:spLocks noChangeArrowheads="1"/>
            </p:cNvSpPr>
            <p:nvPr/>
          </p:nvSpPr>
          <p:spPr bwMode="auto">
            <a:xfrm>
              <a:off x="6754231" y="481670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4" name="Oval 57"/>
            <p:cNvSpPr>
              <a:spLocks noChangeArrowheads="1"/>
            </p:cNvSpPr>
            <p:nvPr/>
          </p:nvSpPr>
          <p:spPr bwMode="auto">
            <a:xfrm>
              <a:off x="6841612" y="46421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5" name="Oval 58"/>
            <p:cNvSpPr>
              <a:spLocks noChangeArrowheads="1"/>
            </p:cNvSpPr>
            <p:nvPr/>
          </p:nvSpPr>
          <p:spPr bwMode="auto">
            <a:xfrm>
              <a:off x="7011661" y="46421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6" name="Oval 59"/>
            <p:cNvSpPr>
              <a:spLocks noChangeArrowheads="1"/>
            </p:cNvSpPr>
            <p:nvPr/>
          </p:nvSpPr>
          <p:spPr bwMode="auto">
            <a:xfrm>
              <a:off x="6926636" y="46421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7" name="Oval 60"/>
            <p:cNvSpPr>
              <a:spLocks noChangeArrowheads="1"/>
            </p:cNvSpPr>
            <p:nvPr/>
          </p:nvSpPr>
          <p:spPr bwMode="auto">
            <a:xfrm>
              <a:off x="7099223" y="46421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8" name="Oval 61"/>
            <p:cNvSpPr>
              <a:spLocks noChangeArrowheads="1"/>
            </p:cNvSpPr>
            <p:nvPr/>
          </p:nvSpPr>
          <p:spPr bwMode="auto">
            <a:xfrm>
              <a:off x="7184248" y="46421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9" name="Oval 62"/>
            <p:cNvSpPr>
              <a:spLocks noChangeArrowheads="1"/>
            </p:cNvSpPr>
            <p:nvPr/>
          </p:nvSpPr>
          <p:spPr bwMode="auto">
            <a:xfrm>
              <a:off x="7269272" y="46421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0" name="Oval 63"/>
            <p:cNvSpPr>
              <a:spLocks noChangeArrowheads="1"/>
            </p:cNvSpPr>
            <p:nvPr/>
          </p:nvSpPr>
          <p:spPr bwMode="auto">
            <a:xfrm>
              <a:off x="7355566" y="46421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1" name="Oval 64"/>
            <p:cNvSpPr>
              <a:spLocks noChangeArrowheads="1"/>
            </p:cNvSpPr>
            <p:nvPr/>
          </p:nvSpPr>
          <p:spPr bwMode="auto">
            <a:xfrm>
              <a:off x="7440590" y="46421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2" name="Oval 65"/>
            <p:cNvSpPr>
              <a:spLocks noChangeArrowheads="1"/>
            </p:cNvSpPr>
            <p:nvPr/>
          </p:nvSpPr>
          <p:spPr bwMode="auto">
            <a:xfrm>
              <a:off x="7525614" y="464210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3" name="Oval 66"/>
            <p:cNvSpPr>
              <a:spLocks noChangeArrowheads="1"/>
            </p:cNvSpPr>
            <p:nvPr/>
          </p:nvSpPr>
          <p:spPr bwMode="auto">
            <a:xfrm>
              <a:off x="7613177" y="46421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4" name="Oval 67"/>
            <p:cNvSpPr>
              <a:spLocks noChangeArrowheads="1"/>
            </p:cNvSpPr>
            <p:nvPr/>
          </p:nvSpPr>
          <p:spPr bwMode="auto">
            <a:xfrm>
              <a:off x="7698201" y="46421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5" name="Oval 81"/>
            <p:cNvSpPr>
              <a:spLocks noChangeArrowheads="1"/>
            </p:cNvSpPr>
            <p:nvPr/>
          </p:nvSpPr>
          <p:spPr bwMode="auto">
            <a:xfrm>
              <a:off x="6841612" y="4727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6" name="Oval 82"/>
            <p:cNvSpPr>
              <a:spLocks noChangeArrowheads="1"/>
            </p:cNvSpPr>
            <p:nvPr/>
          </p:nvSpPr>
          <p:spPr bwMode="auto">
            <a:xfrm>
              <a:off x="6926636" y="4727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7" name="Oval 83"/>
            <p:cNvSpPr>
              <a:spLocks noChangeArrowheads="1"/>
            </p:cNvSpPr>
            <p:nvPr/>
          </p:nvSpPr>
          <p:spPr bwMode="auto">
            <a:xfrm>
              <a:off x="7011661" y="47271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8" name="Oval 84"/>
            <p:cNvSpPr>
              <a:spLocks noChangeArrowheads="1"/>
            </p:cNvSpPr>
            <p:nvPr/>
          </p:nvSpPr>
          <p:spPr bwMode="auto">
            <a:xfrm>
              <a:off x="7099223" y="4727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9" name="Oval 85"/>
            <p:cNvSpPr>
              <a:spLocks noChangeArrowheads="1"/>
            </p:cNvSpPr>
            <p:nvPr/>
          </p:nvSpPr>
          <p:spPr bwMode="auto">
            <a:xfrm>
              <a:off x="7184248" y="4727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0" name="Oval 86"/>
            <p:cNvSpPr>
              <a:spLocks noChangeArrowheads="1"/>
            </p:cNvSpPr>
            <p:nvPr/>
          </p:nvSpPr>
          <p:spPr bwMode="auto">
            <a:xfrm>
              <a:off x="7269272" y="47271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1" name="Oval 87"/>
            <p:cNvSpPr>
              <a:spLocks noChangeArrowheads="1"/>
            </p:cNvSpPr>
            <p:nvPr/>
          </p:nvSpPr>
          <p:spPr bwMode="auto">
            <a:xfrm>
              <a:off x="7355566" y="4727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2" name="Oval 88"/>
            <p:cNvSpPr>
              <a:spLocks noChangeArrowheads="1"/>
            </p:cNvSpPr>
            <p:nvPr/>
          </p:nvSpPr>
          <p:spPr bwMode="auto">
            <a:xfrm>
              <a:off x="7440590" y="4727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3" name="Oval 89"/>
            <p:cNvSpPr>
              <a:spLocks noChangeArrowheads="1"/>
            </p:cNvSpPr>
            <p:nvPr/>
          </p:nvSpPr>
          <p:spPr bwMode="auto">
            <a:xfrm>
              <a:off x="7525614" y="472713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4" name="Oval 90"/>
            <p:cNvSpPr>
              <a:spLocks noChangeArrowheads="1"/>
            </p:cNvSpPr>
            <p:nvPr/>
          </p:nvSpPr>
          <p:spPr bwMode="auto">
            <a:xfrm>
              <a:off x="7613177" y="4727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5" name="Oval 91"/>
            <p:cNvSpPr>
              <a:spLocks noChangeArrowheads="1"/>
            </p:cNvSpPr>
            <p:nvPr/>
          </p:nvSpPr>
          <p:spPr bwMode="auto">
            <a:xfrm>
              <a:off x="7698201" y="4727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6" name="Oval 100"/>
            <p:cNvSpPr>
              <a:spLocks noChangeArrowheads="1"/>
            </p:cNvSpPr>
            <p:nvPr/>
          </p:nvSpPr>
          <p:spPr bwMode="auto">
            <a:xfrm>
              <a:off x="6841612" y="48121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7" name="Oval 101"/>
            <p:cNvSpPr>
              <a:spLocks noChangeArrowheads="1"/>
            </p:cNvSpPr>
            <p:nvPr/>
          </p:nvSpPr>
          <p:spPr bwMode="auto">
            <a:xfrm>
              <a:off x="6926636" y="48121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8" name="Oval 102"/>
            <p:cNvSpPr>
              <a:spLocks noChangeArrowheads="1"/>
            </p:cNvSpPr>
            <p:nvPr/>
          </p:nvSpPr>
          <p:spPr bwMode="auto">
            <a:xfrm>
              <a:off x="7011661" y="48121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9" name="Oval 103"/>
            <p:cNvSpPr>
              <a:spLocks noChangeArrowheads="1"/>
            </p:cNvSpPr>
            <p:nvPr/>
          </p:nvSpPr>
          <p:spPr bwMode="auto">
            <a:xfrm>
              <a:off x="7099223" y="48121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0" name="Oval 104"/>
            <p:cNvSpPr>
              <a:spLocks noChangeArrowheads="1"/>
            </p:cNvSpPr>
            <p:nvPr/>
          </p:nvSpPr>
          <p:spPr bwMode="auto">
            <a:xfrm>
              <a:off x="7184248" y="48121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1" name="Oval 105"/>
            <p:cNvSpPr>
              <a:spLocks noChangeArrowheads="1"/>
            </p:cNvSpPr>
            <p:nvPr/>
          </p:nvSpPr>
          <p:spPr bwMode="auto">
            <a:xfrm>
              <a:off x="7269272" y="48121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2" name="Oval 106"/>
            <p:cNvSpPr>
              <a:spLocks noChangeArrowheads="1"/>
            </p:cNvSpPr>
            <p:nvPr/>
          </p:nvSpPr>
          <p:spPr bwMode="auto">
            <a:xfrm>
              <a:off x="7355566" y="48121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3" name="Oval 107"/>
            <p:cNvSpPr>
              <a:spLocks noChangeArrowheads="1"/>
            </p:cNvSpPr>
            <p:nvPr/>
          </p:nvSpPr>
          <p:spPr bwMode="auto">
            <a:xfrm>
              <a:off x="7440590" y="48121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4" name="Oval 108"/>
            <p:cNvSpPr>
              <a:spLocks noChangeArrowheads="1"/>
            </p:cNvSpPr>
            <p:nvPr/>
          </p:nvSpPr>
          <p:spPr bwMode="auto">
            <a:xfrm>
              <a:off x="7525614" y="481215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5" name="Oval 109"/>
            <p:cNvSpPr>
              <a:spLocks noChangeArrowheads="1"/>
            </p:cNvSpPr>
            <p:nvPr/>
          </p:nvSpPr>
          <p:spPr bwMode="auto">
            <a:xfrm>
              <a:off x="7613177" y="48121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6" name="Oval 110"/>
            <p:cNvSpPr>
              <a:spLocks noChangeArrowheads="1"/>
            </p:cNvSpPr>
            <p:nvPr/>
          </p:nvSpPr>
          <p:spPr bwMode="auto">
            <a:xfrm>
              <a:off x="7698201" y="48121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7" name="Oval 120"/>
            <p:cNvSpPr>
              <a:spLocks noChangeArrowheads="1"/>
            </p:cNvSpPr>
            <p:nvPr/>
          </p:nvSpPr>
          <p:spPr bwMode="auto">
            <a:xfrm>
              <a:off x="6841612" y="48997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8" name="Oval 121"/>
            <p:cNvSpPr>
              <a:spLocks noChangeArrowheads="1"/>
            </p:cNvSpPr>
            <p:nvPr/>
          </p:nvSpPr>
          <p:spPr bwMode="auto">
            <a:xfrm>
              <a:off x="6926636" y="48997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9" name="Oval 122"/>
            <p:cNvSpPr>
              <a:spLocks noChangeArrowheads="1"/>
            </p:cNvSpPr>
            <p:nvPr/>
          </p:nvSpPr>
          <p:spPr bwMode="auto">
            <a:xfrm>
              <a:off x="7011661" y="48997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0" name="Oval 123"/>
            <p:cNvSpPr>
              <a:spLocks noChangeArrowheads="1"/>
            </p:cNvSpPr>
            <p:nvPr/>
          </p:nvSpPr>
          <p:spPr bwMode="auto">
            <a:xfrm>
              <a:off x="7099223" y="48997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1" name="Oval 124"/>
            <p:cNvSpPr>
              <a:spLocks noChangeArrowheads="1"/>
            </p:cNvSpPr>
            <p:nvPr/>
          </p:nvSpPr>
          <p:spPr bwMode="auto">
            <a:xfrm>
              <a:off x="7184248" y="48997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2" name="Oval 125"/>
            <p:cNvSpPr>
              <a:spLocks noChangeArrowheads="1"/>
            </p:cNvSpPr>
            <p:nvPr/>
          </p:nvSpPr>
          <p:spPr bwMode="auto">
            <a:xfrm>
              <a:off x="7269272" y="48997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3" name="Oval 126"/>
            <p:cNvSpPr>
              <a:spLocks noChangeArrowheads="1"/>
            </p:cNvSpPr>
            <p:nvPr/>
          </p:nvSpPr>
          <p:spPr bwMode="auto">
            <a:xfrm>
              <a:off x="7355566" y="48997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4" name="Oval 127"/>
            <p:cNvSpPr>
              <a:spLocks noChangeArrowheads="1"/>
            </p:cNvSpPr>
            <p:nvPr/>
          </p:nvSpPr>
          <p:spPr bwMode="auto">
            <a:xfrm>
              <a:off x="7440590" y="48997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5" name="Oval 128"/>
            <p:cNvSpPr>
              <a:spLocks noChangeArrowheads="1"/>
            </p:cNvSpPr>
            <p:nvPr/>
          </p:nvSpPr>
          <p:spPr bwMode="auto">
            <a:xfrm>
              <a:off x="7525614" y="48997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6" name="Oval 129"/>
            <p:cNvSpPr>
              <a:spLocks noChangeArrowheads="1"/>
            </p:cNvSpPr>
            <p:nvPr/>
          </p:nvSpPr>
          <p:spPr bwMode="auto">
            <a:xfrm>
              <a:off x="7613177" y="48997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7" name="Oval 130"/>
            <p:cNvSpPr>
              <a:spLocks noChangeArrowheads="1"/>
            </p:cNvSpPr>
            <p:nvPr/>
          </p:nvSpPr>
          <p:spPr bwMode="auto">
            <a:xfrm>
              <a:off x="7698201" y="48997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8" name="Oval 57"/>
            <p:cNvSpPr>
              <a:spLocks noChangeArrowheads="1"/>
            </p:cNvSpPr>
            <p:nvPr/>
          </p:nvSpPr>
          <p:spPr bwMode="auto">
            <a:xfrm>
              <a:off x="7785582" y="46375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9" name="Oval 58"/>
            <p:cNvSpPr>
              <a:spLocks noChangeArrowheads="1"/>
            </p:cNvSpPr>
            <p:nvPr/>
          </p:nvSpPr>
          <p:spPr bwMode="auto">
            <a:xfrm>
              <a:off x="7955631" y="46375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0" name="Oval 59"/>
            <p:cNvSpPr>
              <a:spLocks noChangeArrowheads="1"/>
            </p:cNvSpPr>
            <p:nvPr/>
          </p:nvSpPr>
          <p:spPr bwMode="auto">
            <a:xfrm>
              <a:off x="7870606" y="46375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1" name="Oval 81"/>
            <p:cNvSpPr>
              <a:spLocks noChangeArrowheads="1"/>
            </p:cNvSpPr>
            <p:nvPr/>
          </p:nvSpPr>
          <p:spPr bwMode="auto">
            <a:xfrm>
              <a:off x="7785582" y="47225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2" name="Oval 82"/>
            <p:cNvSpPr>
              <a:spLocks noChangeArrowheads="1"/>
            </p:cNvSpPr>
            <p:nvPr/>
          </p:nvSpPr>
          <p:spPr bwMode="auto">
            <a:xfrm>
              <a:off x="7870606" y="47225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3" name="Oval 83"/>
            <p:cNvSpPr>
              <a:spLocks noChangeArrowheads="1"/>
            </p:cNvSpPr>
            <p:nvPr/>
          </p:nvSpPr>
          <p:spPr bwMode="auto">
            <a:xfrm>
              <a:off x="7955631" y="472258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4" name="Oval 84"/>
            <p:cNvSpPr>
              <a:spLocks noChangeArrowheads="1"/>
            </p:cNvSpPr>
            <p:nvPr/>
          </p:nvSpPr>
          <p:spPr bwMode="auto">
            <a:xfrm>
              <a:off x="8043193" y="47225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5" name="Oval 100"/>
            <p:cNvSpPr>
              <a:spLocks noChangeArrowheads="1"/>
            </p:cNvSpPr>
            <p:nvPr/>
          </p:nvSpPr>
          <p:spPr bwMode="auto">
            <a:xfrm>
              <a:off x="7785582" y="480760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6" name="Oval 101"/>
            <p:cNvSpPr>
              <a:spLocks noChangeArrowheads="1"/>
            </p:cNvSpPr>
            <p:nvPr/>
          </p:nvSpPr>
          <p:spPr bwMode="auto">
            <a:xfrm>
              <a:off x="7870606" y="480760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7" name="Oval 102"/>
            <p:cNvSpPr>
              <a:spLocks noChangeArrowheads="1"/>
            </p:cNvSpPr>
            <p:nvPr/>
          </p:nvSpPr>
          <p:spPr bwMode="auto">
            <a:xfrm>
              <a:off x="7955631" y="480760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8" name="Oval 103"/>
            <p:cNvSpPr>
              <a:spLocks noChangeArrowheads="1"/>
            </p:cNvSpPr>
            <p:nvPr/>
          </p:nvSpPr>
          <p:spPr bwMode="auto">
            <a:xfrm>
              <a:off x="8043193" y="480760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9" name="Oval 120"/>
            <p:cNvSpPr>
              <a:spLocks noChangeArrowheads="1"/>
            </p:cNvSpPr>
            <p:nvPr/>
          </p:nvSpPr>
          <p:spPr bwMode="auto">
            <a:xfrm>
              <a:off x="7785582" y="48951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0" name="Oval 121"/>
            <p:cNvSpPr>
              <a:spLocks noChangeArrowheads="1"/>
            </p:cNvSpPr>
            <p:nvPr/>
          </p:nvSpPr>
          <p:spPr bwMode="auto">
            <a:xfrm>
              <a:off x="7870606" y="48951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1" name="Oval 122"/>
            <p:cNvSpPr>
              <a:spLocks noChangeArrowheads="1"/>
            </p:cNvSpPr>
            <p:nvPr/>
          </p:nvSpPr>
          <p:spPr bwMode="auto">
            <a:xfrm>
              <a:off x="7955631" y="48951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2" name="Oval 123"/>
            <p:cNvSpPr>
              <a:spLocks noChangeArrowheads="1"/>
            </p:cNvSpPr>
            <p:nvPr/>
          </p:nvSpPr>
          <p:spPr bwMode="auto">
            <a:xfrm>
              <a:off x="8043193" y="48951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3" name="Oval 124"/>
            <p:cNvSpPr>
              <a:spLocks noChangeArrowheads="1"/>
            </p:cNvSpPr>
            <p:nvPr/>
          </p:nvSpPr>
          <p:spPr bwMode="auto">
            <a:xfrm>
              <a:off x="8128218" y="48951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4" name="Oval 60"/>
            <p:cNvSpPr>
              <a:spLocks noChangeArrowheads="1"/>
            </p:cNvSpPr>
            <p:nvPr/>
          </p:nvSpPr>
          <p:spPr bwMode="auto">
            <a:xfrm>
              <a:off x="8987163" y="46330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5" name="Oval 61"/>
            <p:cNvSpPr>
              <a:spLocks noChangeArrowheads="1"/>
            </p:cNvSpPr>
            <p:nvPr/>
          </p:nvSpPr>
          <p:spPr bwMode="auto">
            <a:xfrm>
              <a:off x="9072188" y="46330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6" name="Oval 62"/>
            <p:cNvSpPr>
              <a:spLocks noChangeArrowheads="1"/>
            </p:cNvSpPr>
            <p:nvPr/>
          </p:nvSpPr>
          <p:spPr bwMode="auto">
            <a:xfrm>
              <a:off x="9157212" y="46330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7" name="Oval 63"/>
            <p:cNvSpPr>
              <a:spLocks noChangeArrowheads="1"/>
            </p:cNvSpPr>
            <p:nvPr/>
          </p:nvSpPr>
          <p:spPr bwMode="auto">
            <a:xfrm>
              <a:off x="9243506" y="46330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8" name="Oval 64"/>
            <p:cNvSpPr>
              <a:spLocks noChangeArrowheads="1"/>
            </p:cNvSpPr>
            <p:nvPr/>
          </p:nvSpPr>
          <p:spPr bwMode="auto">
            <a:xfrm>
              <a:off x="9328530" y="46330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9" name="Oval 65"/>
            <p:cNvSpPr>
              <a:spLocks noChangeArrowheads="1"/>
            </p:cNvSpPr>
            <p:nvPr/>
          </p:nvSpPr>
          <p:spPr bwMode="auto">
            <a:xfrm>
              <a:off x="9413554" y="463300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0" name="Oval 84"/>
            <p:cNvSpPr>
              <a:spLocks noChangeArrowheads="1"/>
            </p:cNvSpPr>
            <p:nvPr/>
          </p:nvSpPr>
          <p:spPr bwMode="auto">
            <a:xfrm>
              <a:off x="8987163" y="47180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1" name="Oval 85"/>
            <p:cNvSpPr>
              <a:spLocks noChangeArrowheads="1"/>
            </p:cNvSpPr>
            <p:nvPr/>
          </p:nvSpPr>
          <p:spPr bwMode="auto">
            <a:xfrm>
              <a:off x="9072188" y="47180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2" name="Oval 86"/>
            <p:cNvSpPr>
              <a:spLocks noChangeArrowheads="1"/>
            </p:cNvSpPr>
            <p:nvPr/>
          </p:nvSpPr>
          <p:spPr bwMode="auto">
            <a:xfrm>
              <a:off x="9157212" y="471803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3" name="Oval 87"/>
            <p:cNvSpPr>
              <a:spLocks noChangeArrowheads="1"/>
            </p:cNvSpPr>
            <p:nvPr/>
          </p:nvSpPr>
          <p:spPr bwMode="auto">
            <a:xfrm>
              <a:off x="9243506" y="47180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4" name="Oval 88"/>
            <p:cNvSpPr>
              <a:spLocks noChangeArrowheads="1"/>
            </p:cNvSpPr>
            <p:nvPr/>
          </p:nvSpPr>
          <p:spPr bwMode="auto">
            <a:xfrm>
              <a:off x="9328530" y="47180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5" name="Oval 89"/>
            <p:cNvSpPr>
              <a:spLocks noChangeArrowheads="1"/>
            </p:cNvSpPr>
            <p:nvPr/>
          </p:nvSpPr>
          <p:spPr bwMode="auto">
            <a:xfrm>
              <a:off x="9413554" y="471803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6" name="Oval 103"/>
            <p:cNvSpPr>
              <a:spLocks noChangeArrowheads="1"/>
            </p:cNvSpPr>
            <p:nvPr/>
          </p:nvSpPr>
          <p:spPr bwMode="auto">
            <a:xfrm>
              <a:off x="8987163" y="480305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7" name="Oval 104"/>
            <p:cNvSpPr>
              <a:spLocks noChangeArrowheads="1"/>
            </p:cNvSpPr>
            <p:nvPr/>
          </p:nvSpPr>
          <p:spPr bwMode="auto">
            <a:xfrm>
              <a:off x="9072188" y="480305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8" name="Oval 105"/>
            <p:cNvSpPr>
              <a:spLocks noChangeArrowheads="1"/>
            </p:cNvSpPr>
            <p:nvPr/>
          </p:nvSpPr>
          <p:spPr bwMode="auto">
            <a:xfrm>
              <a:off x="9157212" y="480305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9" name="Oval 106"/>
            <p:cNvSpPr>
              <a:spLocks noChangeArrowheads="1"/>
            </p:cNvSpPr>
            <p:nvPr/>
          </p:nvSpPr>
          <p:spPr bwMode="auto">
            <a:xfrm>
              <a:off x="9243506" y="480305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0" name="Oval 107"/>
            <p:cNvSpPr>
              <a:spLocks noChangeArrowheads="1"/>
            </p:cNvSpPr>
            <p:nvPr/>
          </p:nvSpPr>
          <p:spPr bwMode="auto">
            <a:xfrm>
              <a:off x="9328530" y="480305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1" name="Oval 108"/>
            <p:cNvSpPr>
              <a:spLocks noChangeArrowheads="1"/>
            </p:cNvSpPr>
            <p:nvPr/>
          </p:nvSpPr>
          <p:spPr bwMode="auto">
            <a:xfrm>
              <a:off x="9413554" y="480305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2" name="Oval 122"/>
            <p:cNvSpPr>
              <a:spLocks noChangeArrowheads="1"/>
            </p:cNvSpPr>
            <p:nvPr/>
          </p:nvSpPr>
          <p:spPr bwMode="auto">
            <a:xfrm>
              <a:off x="8899601" y="48906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3" name="Oval 123"/>
            <p:cNvSpPr>
              <a:spLocks noChangeArrowheads="1"/>
            </p:cNvSpPr>
            <p:nvPr/>
          </p:nvSpPr>
          <p:spPr bwMode="auto">
            <a:xfrm>
              <a:off x="8987163" y="48906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4" name="Oval 124"/>
            <p:cNvSpPr>
              <a:spLocks noChangeArrowheads="1"/>
            </p:cNvSpPr>
            <p:nvPr/>
          </p:nvSpPr>
          <p:spPr bwMode="auto">
            <a:xfrm>
              <a:off x="9072188" y="48906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5" name="Oval 125"/>
            <p:cNvSpPr>
              <a:spLocks noChangeArrowheads="1"/>
            </p:cNvSpPr>
            <p:nvPr/>
          </p:nvSpPr>
          <p:spPr bwMode="auto">
            <a:xfrm>
              <a:off x="9157212" y="48906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6" name="Oval 126"/>
            <p:cNvSpPr>
              <a:spLocks noChangeArrowheads="1"/>
            </p:cNvSpPr>
            <p:nvPr/>
          </p:nvSpPr>
          <p:spPr bwMode="auto">
            <a:xfrm>
              <a:off x="9243506" y="48906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7" name="Oval 127"/>
            <p:cNvSpPr>
              <a:spLocks noChangeArrowheads="1"/>
            </p:cNvSpPr>
            <p:nvPr/>
          </p:nvSpPr>
          <p:spPr bwMode="auto">
            <a:xfrm>
              <a:off x="9328530" y="48906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8" name="Oval 128"/>
            <p:cNvSpPr>
              <a:spLocks noChangeArrowheads="1"/>
            </p:cNvSpPr>
            <p:nvPr/>
          </p:nvSpPr>
          <p:spPr bwMode="auto">
            <a:xfrm>
              <a:off x="9413554" y="489061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9" name="Oval 58"/>
            <p:cNvSpPr>
              <a:spLocks noChangeArrowheads="1"/>
            </p:cNvSpPr>
            <p:nvPr/>
          </p:nvSpPr>
          <p:spPr bwMode="auto">
            <a:xfrm>
              <a:off x="7011661" y="499012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0" name="Oval 60"/>
            <p:cNvSpPr>
              <a:spLocks noChangeArrowheads="1"/>
            </p:cNvSpPr>
            <p:nvPr/>
          </p:nvSpPr>
          <p:spPr bwMode="auto">
            <a:xfrm>
              <a:off x="7099223" y="499012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1" name="Oval 61"/>
            <p:cNvSpPr>
              <a:spLocks noChangeArrowheads="1"/>
            </p:cNvSpPr>
            <p:nvPr/>
          </p:nvSpPr>
          <p:spPr bwMode="auto">
            <a:xfrm>
              <a:off x="7184248" y="499012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2" name="Oval 62"/>
            <p:cNvSpPr>
              <a:spLocks noChangeArrowheads="1"/>
            </p:cNvSpPr>
            <p:nvPr/>
          </p:nvSpPr>
          <p:spPr bwMode="auto">
            <a:xfrm>
              <a:off x="7269272" y="499012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3" name="Oval 63"/>
            <p:cNvSpPr>
              <a:spLocks noChangeArrowheads="1"/>
            </p:cNvSpPr>
            <p:nvPr/>
          </p:nvSpPr>
          <p:spPr bwMode="auto">
            <a:xfrm>
              <a:off x="7355566" y="499012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4" name="Oval 64"/>
            <p:cNvSpPr>
              <a:spLocks noChangeArrowheads="1"/>
            </p:cNvSpPr>
            <p:nvPr/>
          </p:nvSpPr>
          <p:spPr bwMode="auto">
            <a:xfrm>
              <a:off x="7440590" y="499012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5" name="Oval 65"/>
            <p:cNvSpPr>
              <a:spLocks noChangeArrowheads="1"/>
            </p:cNvSpPr>
            <p:nvPr/>
          </p:nvSpPr>
          <p:spPr bwMode="auto">
            <a:xfrm>
              <a:off x="7525614" y="499012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6" name="Oval 66"/>
            <p:cNvSpPr>
              <a:spLocks noChangeArrowheads="1"/>
            </p:cNvSpPr>
            <p:nvPr/>
          </p:nvSpPr>
          <p:spPr bwMode="auto">
            <a:xfrm>
              <a:off x="7613177" y="499012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7" name="Oval 67"/>
            <p:cNvSpPr>
              <a:spLocks noChangeArrowheads="1"/>
            </p:cNvSpPr>
            <p:nvPr/>
          </p:nvSpPr>
          <p:spPr bwMode="auto">
            <a:xfrm>
              <a:off x="7698201" y="499012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8" name="Oval 84"/>
            <p:cNvSpPr>
              <a:spLocks noChangeArrowheads="1"/>
            </p:cNvSpPr>
            <p:nvPr/>
          </p:nvSpPr>
          <p:spPr bwMode="auto">
            <a:xfrm>
              <a:off x="7099223" y="50751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9" name="Oval 85"/>
            <p:cNvSpPr>
              <a:spLocks noChangeArrowheads="1"/>
            </p:cNvSpPr>
            <p:nvPr/>
          </p:nvSpPr>
          <p:spPr bwMode="auto">
            <a:xfrm>
              <a:off x="7184248" y="50751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0" name="Oval 86"/>
            <p:cNvSpPr>
              <a:spLocks noChangeArrowheads="1"/>
            </p:cNvSpPr>
            <p:nvPr/>
          </p:nvSpPr>
          <p:spPr bwMode="auto">
            <a:xfrm>
              <a:off x="7269272" y="507514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1" name="Oval 87"/>
            <p:cNvSpPr>
              <a:spLocks noChangeArrowheads="1"/>
            </p:cNvSpPr>
            <p:nvPr/>
          </p:nvSpPr>
          <p:spPr bwMode="auto">
            <a:xfrm>
              <a:off x="7355566" y="50751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2" name="Oval 88"/>
            <p:cNvSpPr>
              <a:spLocks noChangeArrowheads="1"/>
            </p:cNvSpPr>
            <p:nvPr/>
          </p:nvSpPr>
          <p:spPr bwMode="auto">
            <a:xfrm>
              <a:off x="7440590" y="50751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3" name="Oval 89"/>
            <p:cNvSpPr>
              <a:spLocks noChangeArrowheads="1"/>
            </p:cNvSpPr>
            <p:nvPr/>
          </p:nvSpPr>
          <p:spPr bwMode="auto">
            <a:xfrm>
              <a:off x="7525614" y="507514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4" name="Oval 90"/>
            <p:cNvSpPr>
              <a:spLocks noChangeArrowheads="1"/>
            </p:cNvSpPr>
            <p:nvPr/>
          </p:nvSpPr>
          <p:spPr bwMode="auto">
            <a:xfrm>
              <a:off x="7613177" y="50751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5" name="Oval 91"/>
            <p:cNvSpPr>
              <a:spLocks noChangeArrowheads="1"/>
            </p:cNvSpPr>
            <p:nvPr/>
          </p:nvSpPr>
          <p:spPr bwMode="auto">
            <a:xfrm>
              <a:off x="7698201" y="50751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6" name="Oval 106"/>
            <p:cNvSpPr>
              <a:spLocks noChangeArrowheads="1"/>
            </p:cNvSpPr>
            <p:nvPr/>
          </p:nvSpPr>
          <p:spPr bwMode="auto">
            <a:xfrm>
              <a:off x="7355566" y="516017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7" name="Oval 107"/>
            <p:cNvSpPr>
              <a:spLocks noChangeArrowheads="1"/>
            </p:cNvSpPr>
            <p:nvPr/>
          </p:nvSpPr>
          <p:spPr bwMode="auto">
            <a:xfrm>
              <a:off x="7440590" y="516017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8" name="Oval 108"/>
            <p:cNvSpPr>
              <a:spLocks noChangeArrowheads="1"/>
            </p:cNvSpPr>
            <p:nvPr/>
          </p:nvSpPr>
          <p:spPr bwMode="auto">
            <a:xfrm>
              <a:off x="7525614" y="516017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9" name="Oval 109"/>
            <p:cNvSpPr>
              <a:spLocks noChangeArrowheads="1"/>
            </p:cNvSpPr>
            <p:nvPr/>
          </p:nvSpPr>
          <p:spPr bwMode="auto">
            <a:xfrm>
              <a:off x="7613177" y="516017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0" name="Oval 110"/>
            <p:cNvSpPr>
              <a:spLocks noChangeArrowheads="1"/>
            </p:cNvSpPr>
            <p:nvPr/>
          </p:nvSpPr>
          <p:spPr bwMode="auto">
            <a:xfrm>
              <a:off x="7698201" y="516017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1" name="Oval 127"/>
            <p:cNvSpPr>
              <a:spLocks noChangeArrowheads="1"/>
            </p:cNvSpPr>
            <p:nvPr/>
          </p:nvSpPr>
          <p:spPr bwMode="auto">
            <a:xfrm>
              <a:off x="7440590" y="52477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2" name="Oval 128"/>
            <p:cNvSpPr>
              <a:spLocks noChangeArrowheads="1"/>
            </p:cNvSpPr>
            <p:nvPr/>
          </p:nvSpPr>
          <p:spPr bwMode="auto">
            <a:xfrm>
              <a:off x="7525614" y="524773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3" name="Oval 129"/>
            <p:cNvSpPr>
              <a:spLocks noChangeArrowheads="1"/>
            </p:cNvSpPr>
            <p:nvPr/>
          </p:nvSpPr>
          <p:spPr bwMode="auto">
            <a:xfrm>
              <a:off x="7613177" y="52477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4" name="Oval 130"/>
            <p:cNvSpPr>
              <a:spLocks noChangeArrowheads="1"/>
            </p:cNvSpPr>
            <p:nvPr/>
          </p:nvSpPr>
          <p:spPr bwMode="auto">
            <a:xfrm>
              <a:off x="7698201" y="52477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5" name="Oval 57"/>
            <p:cNvSpPr>
              <a:spLocks noChangeArrowheads="1"/>
            </p:cNvSpPr>
            <p:nvPr/>
          </p:nvSpPr>
          <p:spPr bwMode="auto">
            <a:xfrm>
              <a:off x="7785582" y="498557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6" name="Oval 58"/>
            <p:cNvSpPr>
              <a:spLocks noChangeArrowheads="1"/>
            </p:cNvSpPr>
            <p:nvPr/>
          </p:nvSpPr>
          <p:spPr bwMode="auto">
            <a:xfrm>
              <a:off x="7955631" y="498557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7" name="Oval 59"/>
            <p:cNvSpPr>
              <a:spLocks noChangeArrowheads="1"/>
            </p:cNvSpPr>
            <p:nvPr/>
          </p:nvSpPr>
          <p:spPr bwMode="auto">
            <a:xfrm>
              <a:off x="7870606" y="498557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8" name="Oval 60"/>
            <p:cNvSpPr>
              <a:spLocks noChangeArrowheads="1"/>
            </p:cNvSpPr>
            <p:nvPr/>
          </p:nvSpPr>
          <p:spPr bwMode="auto">
            <a:xfrm>
              <a:off x="8043193" y="498557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9" name="Oval 61"/>
            <p:cNvSpPr>
              <a:spLocks noChangeArrowheads="1"/>
            </p:cNvSpPr>
            <p:nvPr/>
          </p:nvSpPr>
          <p:spPr bwMode="auto">
            <a:xfrm>
              <a:off x="8128218" y="498557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0" name="Oval 62"/>
            <p:cNvSpPr>
              <a:spLocks noChangeArrowheads="1"/>
            </p:cNvSpPr>
            <p:nvPr/>
          </p:nvSpPr>
          <p:spPr bwMode="auto">
            <a:xfrm>
              <a:off x="8213242" y="498557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1" name="Oval 63"/>
            <p:cNvSpPr>
              <a:spLocks noChangeArrowheads="1"/>
            </p:cNvSpPr>
            <p:nvPr/>
          </p:nvSpPr>
          <p:spPr bwMode="auto">
            <a:xfrm>
              <a:off x="8299536" y="49855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2" name="Oval 66"/>
            <p:cNvSpPr>
              <a:spLocks noChangeArrowheads="1"/>
            </p:cNvSpPr>
            <p:nvPr/>
          </p:nvSpPr>
          <p:spPr bwMode="auto">
            <a:xfrm>
              <a:off x="8557147" y="49855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3" name="Oval 67"/>
            <p:cNvSpPr>
              <a:spLocks noChangeArrowheads="1"/>
            </p:cNvSpPr>
            <p:nvPr/>
          </p:nvSpPr>
          <p:spPr bwMode="auto">
            <a:xfrm>
              <a:off x="8642171" y="49855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4" name="Oval 81"/>
            <p:cNvSpPr>
              <a:spLocks noChangeArrowheads="1"/>
            </p:cNvSpPr>
            <p:nvPr/>
          </p:nvSpPr>
          <p:spPr bwMode="auto">
            <a:xfrm>
              <a:off x="7785582" y="50705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5" name="Oval 82"/>
            <p:cNvSpPr>
              <a:spLocks noChangeArrowheads="1"/>
            </p:cNvSpPr>
            <p:nvPr/>
          </p:nvSpPr>
          <p:spPr bwMode="auto">
            <a:xfrm>
              <a:off x="7870606" y="50705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6" name="Oval 83"/>
            <p:cNvSpPr>
              <a:spLocks noChangeArrowheads="1"/>
            </p:cNvSpPr>
            <p:nvPr/>
          </p:nvSpPr>
          <p:spPr bwMode="auto">
            <a:xfrm>
              <a:off x="7955631" y="50705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7" name="Oval 84"/>
            <p:cNvSpPr>
              <a:spLocks noChangeArrowheads="1"/>
            </p:cNvSpPr>
            <p:nvPr/>
          </p:nvSpPr>
          <p:spPr bwMode="auto">
            <a:xfrm>
              <a:off x="8043193" y="50705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8" name="Oval 85"/>
            <p:cNvSpPr>
              <a:spLocks noChangeArrowheads="1"/>
            </p:cNvSpPr>
            <p:nvPr/>
          </p:nvSpPr>
          <p:spPr bwMode="auto">
            <a:xfrm>
              <a:off x="8128218" y="50705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9" name="Oval 86"/>
            <p:cNvSpPr>
              <a:spLocks noChangeArrowheads="1"/>
            </p:cNvSpPr>
            <p:nvPr/>
          </p:nvSpPr>
          <p:spPr bwMode="auto">
            <a:xfrm>
              <a:off x="8213242" y="50705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0" name="Oval 87"/>
            <p:cNvSpPr>
              <a:spLocks noChangeArrowheads="1"/>
            </p:cNvSpPr>
            <p:nvPr/>
          </p:nvSpPr>
          <p:spPr bwMode="auto">
            <a:xfrm>
              <a:off x="8299536" y="50705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1" name="Oval 88"/>
            <p:cNvSpPr>
              <a:spLocks noChangeArrowheads="1"/>
            </p:cNvSpPr>
            <p:nvPr/>
          </p:nvSpPr>
          <p:spPr bwMode="auto">
            <a:xfrm>
              <a:off x="8384560" y="50705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2" name="Oval 89"/>
            <p:cNvSpPr>
              <a:spLocks noChangeArrowheads="1"/>
            </p:cNvSpPr>
            <p:nvPr/>
          </p:nvSpPr>
          <p:spPr bwMode="auto">
            <a:xfrm>
              <a:off x="8469584" y="50705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3" name="Oval 90"/>
            <p:cNvSpPr>
              <a:spLocks noChangeArrowheads="1"/>
            </p:cNvSpPr>
            <p:nvPr/>
          </p:nvSpPr>
          <p:spPr bwMode="auto">
            <a:xfrm>
              <a:off x="8557147" y="50705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4" name="Oval 91"/>
            <p:cNvSpPr>
              <a:spLocks noChangeArrowheads="1"/>
            </p:cNvSpPr>
            <p:nvPr/>
          </p:nvSpPr>
          <p:spPr bwMode="auto">
            <a:xfrm>
              <a:off x="8642171" y="50705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5" name="Oval 100"/>
            <p:cNvSpPr>
              <a:spLocks noChangeArrowheads="1"/>
            </p:cNvSpPr>
            <p:nvPr/>
          </p:nvSpPr>
          <p:spPr bwMode="auto">
            <a:xfrm>
              <a:off x="7785582" y="515562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6" name="Oval 101"/>
            <p:cNvSpPr>
              <a:spLocks noChangeArrowheads="1"/>
            </p:cNvSpPr>
            <p:nvPr/>
          </p:nvSpPr>
          <p:spPr bwMode="auto">
            <a:xfrm>
              <a:off x="7870606" y="515562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7" name="Oval 102"/>
            <p:cNvSpPr>
              <a:spLocks noChangeArrowheads="1"/>
            </p:cNvSpPr>
            <p:nvPr/>
          </p:nvSpPr>
          <p:spPr bwMode="auto">
            <a:xfrm>
              <a:off x="7955631" y="515562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8" name="Oval 103"/>
            <p:cNvSpPr>
              <a:spLocks noChangeArrowheads="1"/>
            </p:cNvSpPr>
            <p:nvPr/>
          </p:nvSpPr>
          <p:spPr bwMode="auto">
            <a:xfrm>
              <a:off x="8043193" y="515562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9" name="Oval 104"/>
            <p:cNvSpPr>
              <a:spLocks noChangeArrowheads="1"/>
            </p:cNvSpPr>
            <p:nvPr/>
          </p:nvSpPr>
          <p:spPr bwMode="auto">
            <a:xfrm>
              <a:off x="8128218" y="515562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0" name="Oval 105"/>
            <p:cNvSpPr>
              <a:spLocks noChangeArrowheads="1"/>
            </p:cNvSpPr>
            <p:nvPr/>
          </p:nvSpPr>
          <p:spPr bwMode="auto">
            <a:xfrm>
              <a:off x="8213242" y="515562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1" name="Oval 106"/>
            <p:cNvSpPr>
              <a:spLocks noChangeArrowheads="1"/>
            </p:cNvSpPr>
            <p:nvPr/>
          </p:nvSpPr>
          <p:spPr bwMode="auto">
            <a:xfrm>
              <a:off x="8299536" y="515562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2" name="Oval 107"/>
            <p:cNvSpPr>
              <a:spLocks noChangeArrowheads="1"/>
            </p:cNvSpPr>
            <p:nvPr/>
          </p:nvSpPr>
          <p:spPr bwMode="auto">
            <a:xfrm>
              <a:off x="8384560" y="515562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3" name="Oval 108"/>
            <p:cNvSpPr>
              <a:spLocks noChangeArrowheads="1"/>
            </p:cNvSpPr>
            <p:nvPr/>
          </p:nvSpPr>
          <p:spPr bwMode="auto">
            <a:xfrm>
              <a:off x="8469584" y="515562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4" name="Oval 109"/>
            <p:cNvSpPr>
              <a:spLocks noChangeArrowheads="1"/>
            </p:cNvSpPr>
            <p:nvPr/>
          </p:nvSpPr>
          <p:spPr bwMode="auto">
            <a:xfrm>
              <a:off x="8557147" y="515562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5" name="Oval 110"/>
            <p:cNvSpPr>
              <a:spLocks noChangeArrowheads="1"/>
            </p:cNvSpPr>
            <p:nvPr/>
          </p:nvSpPr>
          <p:spPr bwMode="auto">
            <a:xfrm>
              <a:off x="8642171" y="515562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6" name="Oval 120"/>
            <p:cNvSpPr>
              <a:spLocks noChangeArrowheads="1"/>
            </p:cNvSpPr>
            <p:nvPr/>
          </p:nvSpPr>
          <p:spPr bwMode="auto">
            <a:xfrm>
              <a:off x="7785582" y="52431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7" name="Oval 121"/>
            <p:cNvSpPr>
              <a:spLocks noChangeArrowheads="1"/>
            </p:cNvSpPr>
            <p:nvPr/>
          </p:nvSpPr>
          <p:spPr bwMode="auto">
            <a:xfrm>
              <a:off x="7870606" y="52431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8" name="Oval 122"/>
            <p:cNvSpPr>
              <a:spLocks noChangeArrowheads="1"/>
            </p:cNvSpPr>
            <p:nvPr/>
          </p:nvSpPr>
          <p:spPr bwMode="auto">
            <a:xfrm>
              <a:off x="7955631" y="52431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9" name="Oval 123"/>
            <p:cNvSpPr>
              <a:spLocks noChangeArrowheads="1"/>
            </p:cNvSpPr>
            <p:nvPr/>
          </p:nvSpPr>
          <p:spPr bwMode="auto">
            <a:xfrm>
              <a:off x="8043193" y="52431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0" name="Oval 124"/>
            <p:cNvSpPr>
              <a:spLocks noChangeArrowheads="1"/>
            </p:cNvSpPr>
            <p:nvPr/>
          </p:nvSpPr>
          <p:spPr bwMode="auto">
            <a:xfrm>
              <a:off x="8128218" y="52431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1" name="Oval 125"/>
            <p:cNvSpPr>
              <a:spLocks noChangeArrowheads="1"/>
            </p:cNvSpPr>
            <p:nvPr/>
          </p:nvSpPr>
          <p:spPr bwMode="auto">
            <a:xfrm>
              <a:off x="8213242" y="52431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2" name="Oval 126"/>
            <p:cNvSpPr>
              <a:spLocks noChangeArrowheads="1"/>
            </p:cNvSpPr>
            <p:nvPr/>
          </p:nvSpPr>
          <p:spPr bwMode="auto">
            <a:xfrm>
              <a:off x="8299536" y="52431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3" name="Oval 127"/>
            <p:cNvSpPr>
              <a:spLocks noChangeArrowheads="1"/>
            </p:cNvSpPr>
            <p:nvPr/>
          </p:nvSpPr>
          <p:spPr bwMode="auto">
            <a:xfrm>
              <a:off x="8384560" y="52431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4" name="Oval 128"/>
            <p:cNvSpPr>
              <a:spLocks noChangeArrowheads="1"/>
            </p:cNvSpPr>
            <p:nvPr/>
          </p:nvSpPr>
          <p:spPr bwMode="auto">
            <a:xfrm>
              <a:off x="8469584" y="524318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5" name="Oval 129"/>
            <p:cNvSpPr>
              <a:spLocks noChangeArrowheads="1"/>
            </p:cNvSpPr>
            <p:nvPr/>
          </p:nvSpPr>
          <p:spPr bwMode="auto">
            <a:xfrm>
              <a:off x="8557147" y="52431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6" name="Oval 130"/>
            <p:cNvSpPr>
              <a:spLocks noChangeArrowheads="1"/>
            </p:cNvSpPr>
            <p:nvPr/>
          </p:nvSpPr>
          <p:spPr bwMode="auto">
            <a:xfrm>
              <a:off x="8642171" y="52431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7" name="Oval 57"/>
            <p:cNvSpPr>
              <a:spLocks noChangeArrowheads="1"/>
            </p:cNvSpPr>
            <p:nvPr/>
          </p:nvSpPr>
          <p:spPr bwMode="auto">
            <a:xfrm>
              <a:off x="8729552" y="49810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8" name="Oval 58"/>
            <p:cNvSpPr>
              <a:spLocks noChangeArrowheads="1"/>
            </p:cNvSpPr>
            <p:nvPr/>
          </p:nvSpPr>
          <p:spPr bwMode="auto">
            <a:xfrm>
              <a:off x="8899601" y="49810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9" name="Oval 59"/>
            <p:cNvSpPr>
              <a:spLocks noChangeArrowheads="1"/>
            </p:cNvSpPr>
            <p:nvPr/>
          </p:nvSpPr>
          <p:spPr bwMode="auto">
            <a:xfrm>
              <a:off x="8814576" y="49810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0" name="Oval 60"/>
            <p:cNvSpPr>
              <a:spLocks noChangeArrowheads="1"/>
            </p:cNvSpPr>
            <p:nvPr/>
          </p:nvSpPr>
          <p:spPr bwMode="auto">
            <a:xfrm>
              <a:off x="8987163" y="49810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1" name="Oval 61"/>
            <p:cNvSpPr>
              <a:spLocks noChangeArrowheads="1"/>
            </p:cNvSpPr>
            <p:nvPr/>
          </p:nvSpPr>
          <p:spPr bwMode="auto">
            <a:xfrm>
              <a:off x="9072188" y="49810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2" name="Oval 62"/>
            <p:cNvSpPr>
              <a:spLocks noChangeArrowheads="1"/>
            </p:cNvSpPr>
            <p:nvPr/>
          </p:nvSpPr>
          <p:spPr bwMode="auto">
            <a:xfrm>
              <a:off x="9157212" y="49810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3" name="Oval 63"/>
            <p:cNvSpPr>
              <a:spLocks noChangeArrowheads="1"/>
            </p:cNvSpPr>
            <p:nvPr/>
          </p:nvSpPr>
          <p:spPr bwMode="auto">
            <a:xfrm>
              <a:off x="9243506" y="49810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4" name="Oval 81"/>
            <p:cNvSpPr>
              <a:spLocks noChangeArrowheads="1"/>
            </p:cNvSpPr>
            <p:nvPr/>
          </p:nvSpPr>
          <p:spPr bwMode="auto">
            <a:xfrm>
              <a:off x="8729552" y="50660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5" name="Oval 82"/>
            <p:cNvSpPr>
              <a:spLocks noChangeArrowheads="1"/>
            </p:cNvSpPr>
            <p:nvPr/>
          </p:nvSpPr>
          <p:spPr bwMode="auto">
            <a:xfrm>
              <a:off x="8814576" y="50660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6" name="Oval 83"/>
            <p:cNvSpPr>
              <a:spLocks noChangeArrowheads="1"/>
            </p:cNvSpPr>
            <p:nvPr/>
          </p:nvSpPr>
          <p:spPr bwMode="auto">
            <a:xfrm>
              <a:off x="8899601" y="50660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7" name="Oval 84"/>
            <p:cNvSpPr>
              <a:spLocks noChangeArrowheads="1"/>
            </p:cNvSpPr>
            <p:nvPr/>
          </p:nvSpPr>
          <p:spPr bwMode="auto">
            <a:xfrm>
              <a:off x="8987163" y="50660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8" name="Oval 85"/>
            <p:cNvSpPr>
              <a:spLocks noChangeArrowheads="1"/>
            </p:cNvSpPr>
            <p:nvPr/>
          </p:nvSpPr>
          <p:spPr bwMode="auto">
            <a:xfrm>
              <a:off x="9072188" y="50660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9" name="Oval 86"/>
            <p:cNvSpPr>
              <a:spLocks noChangeArrowheads="1"/>
            </p:cNvSpPr>
            <p:nvPr/>
          </p:nvSpPr>
          <p:spPr bwMode="auto">
            <a:xfrm>
              <a:off x="9157212" y="50660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0" name="Oval 100"/>
            <p:cNvSpPr>
              <a:spLocks noChangeArrowheads="1"/>
            </p:cNvSpPr>
            <p:nvPr/>
          </p:nvSpPr>
          <p:spPr bwMode="auto">
            <a:xfrm>
              <a:off x="8729552" y="515107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1" name="Oval 101"/>
            <p:cNvSpPr>
              <a:spLocks noChangeArrowheads="1"/>
            </p:cNvSpPr>
            <p:nvPr/>
          </p:nvSpPr>
          <p:spPr bwMode="auto">
            <a:xfrm>
              <a:off x="8814576" y="515107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2" name="Oval 102"/>
            <p:cNvSpPr>
              <a:spLocks noChangeArrowheads="1"/>
            </p:cNvSpPr>
            <p:nvPr/>
          </p:nvSpPr>
          <p:spPr bwMode="auto">
            <a:xfrm>
              <a:off x="8899601" y="515107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3" name="Oval 120"/>
            <p:cNvSpPr>
              <a:spLocks noChangeArrowheads="1"/>
            </p:cNvSpPr>
            <p:nvPr/>
          </p:nvSpPr>
          <p:spPr bwMode="auto">
            <a:xfrm>
              <a:off x="8729552" y="52386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4" name="Oval 121"/>
            <p:cNvSpPr>
              <a:spLocks noChangeArrowheads="1"/>
            </p:cNvSpPr>
            <p:nvPr/>
          </p:nvSpPr>
          <p:spPr bwMode="auto">
            <a:xfrm>
              <a:off x="8814576" y="52386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5" name="Oval 122"/>
            <p:cNvSpPr>
              <a:spLocks noChangeArrowheads="1"/>
            </p:cNvSpPr>
            <p:nvPr/>
          </p:nvSpPr>
          <p:spPr bwMode="auto">
            <a:xfrm>
              <a:off x="8899601" y="52386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6" name="Oval 123"/>
            <p:cNvSpPr>
              <a:spLocks noChangeArrowheads="1"/>
            </p:cNvSpPr>
            <p:nvPr/>
          </p:nvSpPr>
          <p:spPr bwMode="auto">
            <a:xfrm>
              <a:off x="8987163" y="52386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7" name="Oval 67"/>
            <p:cNvSpPr>
              <a:spLocks noChangeArrowheads="1"/>
            </p:cNvSpPr>
            <p:nvPr/>
          </p:nvSpPr>
          <p:spPr bwMode="auto">
            <a:xfrm>
              <a:off x="7698201" y="53313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8" name="Oval 57"/>
            <p:cNvSpPr>
              <a:spLocks noChangeArrowheads="1"/>
            </p:cNvSpPr>
            <p:nvPr/>
          </p:nvSpPr>
          <p:spPr bwMode="auto">
            <a:xfrm>
              <a:off x="7785582" y="53267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9" name="Oval 58"/>
            <p:cNvSpPr>
              <a:spLocks noChangeArrowheads="1"/>
            </p:cNvSpPr>
            <p:nvPr/>
          </p:nvSpPr>
          <p:spPr bwMode="auto">
            <a:xfrm>
              <a:off x="7955631" y="53267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0" name="Oval 59"/>
            <p:cNvSpPr>
              <a:spLocks noChangeArrowheads="1"/>
            </p:cNvSpPr>
            <p:nvPr/>
          </p:nvSpPr>
          <p:spPr bwMode="auto">
            <a:xfrm>
              <a:off x="7870606" y="53267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1" name="Oval 60"/>
            <p:cNvSpPr>
              <a:spLocks noChangeArrowheads="1"/>
            </p:cNvSpPr>
            <p:nvPr/>
          </p:nvSpPr>
          <p:spPr bwMode="auto">
            <a:xfrm>
              <a:off x="8043193" y="53267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2" name="Oval 61"/>
            <p:cNvSpPr>
              <a:spLocks noChangeArrowheads="1"/>
            </p:cNvSpPr>
            <p:nvPr/>
          </p:nvSpPr>
          <p:spPr bwMode="auto">
            <a:xfrm>
              <a:off x="8128218" y="53267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3" name="Oval 62"/>
            <p:cNvSpPr>
              <a:spLocks noChangeArrowheads="1"/>
            </p:cNvSpPr>
            <p:nvPr/>
          </p:nvSpPr>
          <p:spPr bwMode="auto">
            <a:xfrm>
              <a:off x="8213242" y="53267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4" name="Oval 63"/>
            <p:cNvSpPr>
              <a:spLocks noChangeArrowheads="1"/>
            </p:cNvSpPr>
            <p:nvPr/>
          </p:nvSpPr>
          <p:spPr bwMode="auto">
            <a:xfrm>
              <a:off x="8299536" y="53267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5" name="Oval 64"/>
            <p:cNvSpPr>
              <a:spLocks noChangeArrowheads="1"/>
            </p:cNvSpPr>
            <p:nvPr/>
          </p:nvSpPr>
          <p:spPr bwMode="auto">
            <a:xfrm>
              <a:off x="8384560" y="53267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6" name="Oval 65"/>
            <p:cNvSpPr>
              <a:spLocks noChangeArrowheads="1"/>
            </p:cNvSpPr>
            <p:nvPr/>
          </p:nvSpPr>
          <p:spPr bwMode="auto">
            <a:xfrm>
              <a:off x="8469584" y="532676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7" name="Oval 66"/>
            <p:cNvSpPr>
              <a:spLocks noChangeArrowheads="1"/>
            </p:cNvSpPr>
            <p:nvPr/>
          </p:nvSpPr>
          <p:spPr bwMode="auto">
            <a:xfrm>
              <a:off x="8557147" y="53267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8" name="Oval 67"/>
            <p:cNvSpPr>
              <a:spLocks noChangeArrowheads="1"/>
            </p:cNvSpPr>
            <p:nvPr/>
          </p:nvSpPr>
          <p:spPr bwMode="auto">
            <a:xfrm>
              <a:off x="8642171" y="53267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9" name="Oval 82"/>
            <p:cNvSpPr>
              <a:spLocks noChangeArrowheads="1"/>
            </p:cNvSpPr>
            <p:nvPr/>
          </p:nvSpPr>
          <p:spPr bwMode="auto">
            <a:xfrm>
              <a:off x="7870606" y="5411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0" name="Oval 83"/>
            <p:cNvSpPr>
              <a:spLocks noChangeArrowheads="1"/>
            </p:cNvSpPr>
            <p:nvPr/>
          </p:nvSpPr>
          <p:spPr bwMode="auto">
            <a:xfrm>
              <a:off x="7955631" y="5411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1" name="Oval 84"/>
            <p:cNvSpPr>
              <a:spLocks noChangeArrowheads="1"/>
            </p:cNvSpPr>
            <p:nvPr/>
          </p:nvSpPr>
          <p:spPr bwMode="auto">
            <a:xfrm>
              <a:off x="8043193" y="5411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2" name="Oval 85"/>
            <p:cNvSpPr>
              <a:spLocks noChangeArrowheads="1"/>
            </p:cNvSpPr>
            <p:nvPr/>
          </p:nvSpPr>
          <p:spPr bwMode="auto">
            <a:xfrm>
              <a:off x="8128218" y="5411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3" name="Oval 86"/>
            <p:cNvSpPr>
              <a:spLocks noChangeArrowheads="1"/>
            </p:cNvSpPr>
            <p:nvPr/>
          </p:nvSpPr>
          <p:spPr bwMode="auto">
            <a:xfrm>
              <a:off x="8213242" y="5411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4" name="Oval 90"/>
            <p:cNvSpPr>
              <a:spLocks noChangeArrowheads="1"/>
            </p:cNvSpPr>
            <p:nvPr/>
          </p:nvSpPr>
          <p:spPr bwMode="auto">
            <a:xfrm>
              <a:off x="8557147" y="5411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5" name="Oval 91"/>
            <p:cNvSpPr>
              <a:spLocks noChangeArrowheads="1"/>
            </p:cNvSpPr>
            <p:nvPr/>
          </p:nvSpPr>
          <p:spPr bwMode="auto">
            <a:xfrm>
              <a:off x="8642171" y="5411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6" name="Oval 110"/>
            <p:cNvSpPr>
              <a:spLocks noChangeArrowheads="1"/>
            </p:cNvSpPr>
            <p:nvPr/>
          </p:nvSpPr>
          <p:spPr bwMode="auto">
            <a:xfrm>
              <a:off x="8642171" y="549681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7" name="Oval 57"/>
            <p:cNvSpPr>
              <a:spLocks noChangeArrowheads="1"/>
            </p:cNvSpPr>
            <p:nvPr/>
          </p:nvSpPr>
          <p:spPr bwMode="auto">
            <a:xfrm>
              <a:off x="8729552" y="53222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8" name="Oval 58"/>
            <p:cNvSpPr>
              <a:spLocks noChangeArrowheads="1"/>
            </p:cNvSpPr>
            <p:nvPr/>
          </p:nvSpPr>
          <p:spPr bwMode="auto">
            <a:xfrm>
              <a:off x="8899601" y="532221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9" name="Oval 59"/>
            <p:cNvSpPr>
              <a:spLocks noChangeArrowheads="1"/>
            </p:cNvSpPr>
            <p:nvPr/>
          </p:nvSpPr>
          <p:spPr bwMode="auto">
            <a:xfrm>
              <a:off x="8814576" y="53222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0" name="Oval 60"/>
            <p:cNvSpPr>
              <a:spLocks noChangeArrowheads="1"/>
            </p:cNvSpPr>
            <p:nvPr/>
          </p:nvSpPr>
          <p:spPr bwMode="auto">
            <a:xfrm>
              <a:off x="8987163" y="53222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1" name="Oval 81"/>
            <p:cNvSpPr>
              <a:spLocks noChangeArrowheads="1"/>
            </p:cNvSpPr>
            <p:nvPr/>
          </p:nvSpPr>
          <p:spPr bwMode="auto">
            <a:xfrm>
              <a:off x="8729552" y="5407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2" name="Oval 100"/>
            <p:cNvSpPr>
              <a:spLocks noChangeArrowheads="1"/>
            </p:cNvSpPr>
            <p:nvPr/>
          </p:nvSpPr>
          <p:spPr bwMode="auto">
            <a:xfrm>
              <a:off x="8729552" y="549226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3" name="Oval 120"/>
            <p:cNvSpPr>
              <a:spLocks noChangeArrowheads="1"/>
            </p:cNvSpPr>
            <p:nvPr/>
          </p:nvSpPr>
          <p:spPr bwMode="auto">
            <a:xfrm>
              <a:off x="8729552" y="55798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4" name="Oval 84"/>
            <p:cNvSpPr>
              <a:spLocks noChangeArrowheads="1"/>
            </p:cNvSpPr>
            <p:nvPr/>
          </p:nvSpPr>
          <p:spPr bwMode="auto">
            <a:xfrm>
              <a:off x="5211283" y="26763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5" name="Oval 85"/>
            <p:cNvSpPr>
              <a:spLocks noChangeArrowheads="1"/>
            </p:cNvSpPr>
            <p:nvPr/>
          </p:nvSpPr>
          <p:spPr bwMode="auto">
            <a:xfrm>
              <a:off x="5296308" y="26763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6" name="Oval 86"/>
            <p:cNvSpPr>
              <a:spLocks noChangeArrowheads="1"/>
            </p:cNvSpPr>
            <p:nvPr/>
          </p:nvSpPr>
          <p:spPr bwMode="auto">
            <a:xfrm>
              <a:off x="5381332" y="26763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7" name="Oval 87"/>
            <p:cNvSpPr>
              <a:spLocks noChangeArrowheads="1"/>
            </p:cNvSpPr>
            <p:nvPr/>
          </p:nvSpPr>
          <p:spPr bwMode="auto">
            <a:xfrm>
              <a:off x="5467626" y="26763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8" name="Oval 103"/>
            <p:cNvSpPr>
              <a:spLocks noChangeArrowheads="1"/>
            </p:cNvSpPr>
            <p:nvPr/>
          </p:nvSpPr>
          <p:spPr bwMode="auto">
            <a:xfrm>
              <a:off x="5211283" y="276132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9" name="Oval 104"/>
            <p:cNvSpPr>
              <a:spLocks noChangeArrowheads="1"/>
            </p:cNvSpPr>
            <p:nvPr/>
          </p:nvSpPr>
          <p:spPr bwMode="auto">
            <a:xfrm>
              <a:off x="5296308" y="276132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0" name="Oval 105"/>
            <p:cNvSpPr>
              <a:spLocks noChangeArrowheads="1"/>
            </p:cNvSpPr>
            <p:nvPr/>
          </p:nvSpPr>
          <p:spPr bwMode="auto">
            <a:xfrm>
              <a:off x="5381332" y="276132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1" name="Oval 106"/>
            <p:cNvSpPr>
              <a:spLocks noChangeArrowheads="1"/>
            </p:cNvSpPr>
            <p:nvPr/>
          </p:nvSpPr>
          <p:spPr bwMode="auto">
            <a:xfrm>
              <a:off x="5467626" y="276132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2" name="Oval 107"/>
            <p:cNvSpPr>
              <a:spLocks noChangeArrowheads="1"/>
            </p:cNvSpPr>
            <p:nvPr/>
          </p:nvSpPr>
          <p:spPr bwMode="auto">
            <a:xfrm>
              <a:off x="5552650" y="276132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3" name="Oval 108"/>
            <p:cNvSpPr>
              <a:spLocks noChangeArrowheads="1"/>
            </p:cNvSpPr>
            <p:nvPr/>
          </p:nvSpPr>
          <p:spPr bwMode="auto">
            <a:xfrm>
              <a:off x="5637674" y="276132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4" name="Oval 124"/>
            <p:cNvSpPr>
              <a:spLocks noChangeArrowheads="1"/>
            </p:cNvSpPr>
            <p:nvPr/>
          </p:nvSpPr>
          <p:spPr bwMode="auto">
            <a:xfrm>
              <a:off x="5296308" y="28488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5" name="Oval 125"/>
            <p:cNvSpPr>
              <a:spLocks noChangeArrowheads="1"/>
            </p:cNvSpPr>
            <p:nvPr/>
          </p:nvSpPr>
          <p:spPr bwMode="auto">
            <a:xfrm>
              <a:off x="5381332" y="284888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6" name="Oval 126"/>
            <p:cNvSpPr>
              <a:spLocks noChangeArrowheads="1"/>
            </p:cNvSpPr>
            <p:nvPr/>
          </p:nvSpPr>
          <p:spPr bwMode="auto">
            <a:xfrm>
              <a:off x="5467626" y="28488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7" name="Oval 127"/>
            <p:cNvSpPr>
              <a:spLocks noChangeArrowheads="1"/>
            </p:cNvSpPr>
            <p:nvPr/>
          </p:nvSpPr>
          <p:spPr bwMode="auto">
            <a:xfrm>
              <a:off x="5552650" y="28488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8" name="Oval 128"/>
            <p:cNvSpPr>
              <a:spLocks noChangeArrowheads="1"/>
            </p:cNvSpPr>
            <p:nvPr/>
          </p:nvSpPr>
          <p:spPr bwMode="auto">
            <a:xfrm>
              <a:off x="5637674" y="284888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9" name="Oval 129"/>
            <p:cNvSpPr>
              <a:spLocks noChangeArrowheads="1"/>
            </p:cNvSpPr>
            <p:nvPr/>
          </p:nvSpPr>
          <p:spPr bwMode="auto">
            <a:xfrm>
              <a:off x="5725237" y="28488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0" name="Oval 130"/>
            <p:cNvSpPr>
              <a:spLocks noChangeArrowheads="1"/>
            </p:cNvSpPr>
            <p:nvPr/>
          </p:nvSpPr>
          <p:spPr bwMode="auto">
            <a:xfrm>
              <a:off x="5810261" y="28488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1" name="Oval 126"/>
            <p:cNvSpPr>
              <a:spLocks noChangeArrowheads="1"/>
            </p:cNvSpPr>
            <p:nvPr/>
          </p:nvSpPr>
          <p:spPr bwMode="auto">
            <a:xfrm>
              <a:off x="6411596" y="284433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2" name="Oval 127"/>
            <p:cNvSpPr>
              <a:spLocks noChangeArrowheads="1"/>
            </p:cNvSpPr>
            <p:nvPr/>
          </p:nvSpPr>
          <p:spPr bwMode="auto">
            <a:xfrm>
              <a:off x="6496620" y="284433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3" name="Oval 128"/>
            <p:cNvSpPr>
              <a:spLocks noChangeArrowheads="1"/>
            </p:cNvSpPr>
            <p:nvPr/>
          </p:nvSpPr>
          <p:spPr bwMode="auto">
            <a:xfrm>
              <a:off x="6581644" y="284433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41" name="円/楕円 40"/>
          <p:cNvSpPr/>
          <p:nvPr/>
        </p:nvSpPr>
        <p:spPr>
          <a:xfrm>
            <a:off x="2826497" y="1772816"/>
            <a:ext cx="4536504" cy="936104"/>
          </a:xfrm>
          <a:prstGeom prst="ellipse">
            <a:avLst/>
          </a:prstGeom>
          <a:gradFill flip="none" rotWithShape="1">
            <a:gsLst>
              <a:gs pos="0">
                <a:srgbClr val="FB8265"/>
              </a:gs>
              <a:gs pos="100000">
                <a:schemeClr val="bg1">
                  <a:alpha val="0"/>
                </a:schemeClr>
              </a:gs>
            </a:gsLst>
            <a:path path="shape">
              <a:fillToRect l="50000" t="50000" r="50000" b="50000"/>
            </a:path>
            <a:tileRect/>
          </a:gradFill>
        </p:spPr>
        <p:txBody>
          <a:bodyPr wrap="none" anchor="ctr" anchorCtr="0">
            <a:noAutofit/>
          </a:bodyPr>
          <a:lstStyle/>
          <a:p>
            <a:pPr algn="ctr"/>
            <a:endParaRPr lang="ja-JP" altLang="en-US" sz="13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5" name="タイトル 4"/>
          <p:cNvSpPr>
            <a:spLocks noGrp="1"/>
          </p:cNvSpPr>
          <p:nvPr>
            <p:ph type="title"/>
          </p:nvPr>
        </p:nvSpPr>
        <p:spPr/>
        <p:txBody>
          <a:bodyPr/>
          <a:lstStyle/>
          <a:p>
            <a:r>
              <a:rPr lang="ja-JP" altLang="en-US" dirty="0"/>
              <a:t>メキシコ／一般概況／規制</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外貨持出規制</a:t>
            </a:r>
          </a:p>
        </p:txBody>
      </p:sp>
      <p:sp>
        <p:nvSpPr>
          <p:cNvPr id="7" name="テキスト プレースホルダー 1"/>
          <p:cNvSpPr txBox="1">
            <a:spLocks/>
          </p:cNvSpPr>
          <p:nvPr/>
        </p:nvSpPr>
        <p:spPr>
          <a:xfrm>
            <a:off x="199710" y="1124744"/>
            <a:ext cx="9505950" cy="71731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10,000US$</a:t>
            </a:r>
            <a:r>
              <a:rPr lang="ja-JP" altLang="en-US" dirty="0"/>
              <a:t>相当以上の持ち込み、持ち出しの場合は申告が必要である。</a:t>
            </a:r>
            <a:endParaRPr lang="en-US" altLang="ja-JP" dirty="0"/>
          </a:p>
          <a:p>
            <a:r>
              <a:rPr lang="ja-JP" altLang="en-US" b="0" i="0" dirty="0">
                <a:effectLst/>
                <a:latin typeface="Times New Roman" panose="02020603050405020304" pitchFamily="18" charset="0"/>
              </a:rPr>
              <a:t>未申告であった場合は、メキシコ連邦関税法違反として、罰金措置が執られ、更に、未申告金額が</a:t>
            </a:r>
            <a:r>
              <a:rPr lang="en-US" altLang="ja-JP" b="0" i="0" dirty="0">
                <a:effectLst/>
                <a:latin typeface="Times New Roman" panose="02020603050405020304" pitchFamily="18" charset="0"/>
              </a:rPr>
              <a:t>3</a:t>
            </a:r>
            <a:r>
              <a:rPr lang="ja-JP" altLang="en-US" b="0" i="0" dirty="0">
                <a:effectLst/>
                <a:latin typeface="Times New Roman" panose="02020603050405020304" pitchFamily="18" charset="0"/>
              </a:rPr>
              <a:t>万</a:t>
            </a:r>
            <a:r>
              <a:rPr lang="en-US" altLang="ja-JP" b="0" i="0" dirty="0">
                <a:effectLst/>
                <a:latin typeface="Times New Roman" panose="02020603050405020304" pitchFamily="18" charset="0"/>
              </a:rPr>
              <a:t>US$</a:t>
            </a:r>
            <a:r>
              <a:rPr lang="ja-JP" altLang="en-US" b="0" i="0" dirty="0">
                <a:effectLst/>
                <a:latin typeface="Times New Roman" panose="02020603050405020304" pitchFamily="18" charset="0"/>
              </a:rPr>
              <a:t>を超える場合には、メキシコ連邦租税法（密輸相当）が適用されて、</a:t>
            </a:r>
            <a:r>
              <a:rPr lang="en-US" altLang="ja-JP" b="0" i="0" dirty="0">
                <a:effectLst/>
                <a:latin typeface="Times New Roman" panose="02020603050405020304" pitchFamily="18" charset="0"/>
              </a:rPr>
              <a:t>3</a:t>
            </a:r>
            <a:r>
              <a:rPr lang="ja-JP" altLang="en-US" b="0" i="0" dirty="0">
                <a:effectLst/>
                <a:latin typeface="Times New Roman" panose="02020603050405020304" pitchFamily="18" charset="0"/>
              </a:rPr>
              <a:t>万</a:t>
            </a:r>
            <a:r>
              <a:rPr lang="en-US" altLang="ja-JP" b="0" i="0" dirty="0">
                <a:effectLst/>
                <a:latin typeface="Times New Roman" panose="02020603050405020304" pitchFamily="18" charset="0"/>
              </a:rPr>
              <a:t>US$</a:t>
            </a:r>
            <a:r>
              <a:rPr lang="ja-JP" altLang="en-US" b="0" i="0" dirty="0">
                <a:effectLst/>
                <a:latin typeface="Times New Roman" panose="02020603050405020304" pitchFamily="18" charset="0"/>
              </a:rPr>
              <a:t>を超える金額は国庫に没収されると共に、身柄が拘束される。</a:t>
            </a:r>
            <a:endParaRPr lang="en-US" altLang="ja-JP" dirty="0"/>
          </a:p>
        </p:txBody>
      </p:sp>
      <p:sp>
        <p:nvSpPr>
          <p:cNvPr id="28" name="角丸四角形 27"/>
          <p:cNvSpPr/>
          <p:nvPr/>
        </p:nvSpPr>
        <p:spPr>
          <a:xfrm>
            <a:off x="1280592" y="2564904"/>
            <a:ext cx="1296144" cy="1800200"/>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29" name="角丸四角形 28"/>
          <p:cNvSpPr/>
          <p:nvPr/>
        </p:nvSpPr>
        <p:spPr>
          <a:xfrm>
            <a:off x="1280592" y="4437112"/>
            <a:ext cx="1296144" cy="1764000"/>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sp>
        <p:nvSpPr>
          <p:cNvPr id="30" name="Freeform 7"/>
          <p:cNvSpPr>
            <a:spLocks/>
          </p:cNvSpPr>
          <p:nvPr/>
        </p:nvSpPr>
        <p:spPr bwMode="auto">
          <a:xfrm>
            <a:off x="2576736" y="4786507"/>
            <a:ext cx="5274451"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6"/>
          <p:cNvSpPr>
            <a:spLocks/>
          </p:cNvSpPr>
          <p:nvPr/>
        </p:nvSpPr>
        <p:spPr bwMode="auto">
          <a:xfrm>
            <a:off x="2288704" y="3356992"/>
            <a:ext cx="5244997"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2" name="グループ化 31"/>
          <p:cNvGrpSpPr/>
          <p:nvPr/>
        </p:nvGrpSpPr>
        <p:grpSpPr>
          <a:xfrm>
            <a:off x="3137690" y="2420888"/>
            <a:ext cx="2161184" cy="1821260"/>
            <a:chOff x="2287194" y="2575129"/>
            <a:chExt cx="2161184" cy="1821260"/>
          </a:xfrm>
        </p:grpSpPr>
        <p:sp>
          <p:nvSpPr>
            <p:cNvPr id="33"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テキスト ボックス 33"/>
            <p:cNvSpPr txBox="1"/>
            <p:nvPr/>
          </p:nvSpPr>
          <p:spPr>
            <a:xfrm>
              <a:off x="2572539" y="3486296"/>
              <a:ext cx="1590499" cy="861774"/>
            </a:xfrm>
            <a:prstGeom prst="rect">
              <a:avLst/>
            </a:prstGeom>
            <a:noFill/>
          </p:spPr>
          <p:txBody>
            <a:bodyPr wrap="none" rtlCol="0">
              <a:spAutoFit/>
            </a:bodyPr>
            <a:lstStyle/>
            <a:p>
              <a:pPr algn="ctr"/>
              <a:r>
                <a:rPr kumimoji="1"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10,00</a:t>
              </a:r>
              <a:r>
                <a:rPr kumimoji="1" lang="en-US" altLang="ja-JP" sz="2400" b="1" dirty="0">
                  <a:latin typeface="Arial Black" panose="020B0A04020102020204" pitchFamily="34" charset="0"/>
                  <a:ea typeface="ＭＳ Ｐゴシック" panose="020B0600070205080204" pitchFamily="50" charset="-128"/>
                  <a:cs typeface="Arial" panose="020B0604020202020204" pitchFamily="34" charset="0"/>
                </a:rPr>
                <a:t>0</a:t>
              </a:r>
              <a:r>
                <a:rPr kumimoji="1" lang="en-US" altLang="ja-JP" sz="1200" b="1" dirty="0">
                  <a:latin typeface="Arial Black" panose="020B0A04020102020204" pitchFamily="34" charset="0"/>
                  <a:ea typeface="ＭＳ Ｐゴシック" panose="020B0600070205080204" pitchFamily="50" charset="-128"/>
                  <a:cs typeface="Arial" panose="020B0604020202020204" pitchFamily="34" charset="0"/>
                </a:rPr>
                <a:t>US$</a:t>
              </a:r>
            </a:p>
            <a:p>
              <a:pPr algn="ctr"/>
              <a:r>
                <a:rPr lang="ja-JP" altLang="en-US" sz="1400" b="1" dirty="0">
                  <a:latin typeface="Arial Black" panose="020B0A04020102020204" pitchFamily="34" charset="0"/>
                  <a:ea typeface="ＭＳ Ｐゴシック" panose="020B0600070205080204" pitchFamily="50" charset="-128"/>
                  <a:cs typeface="Arial" panose="020B0604020202020204" pitchFamily="34" charset="0"/>
                </a:rPr>
                <a:t>相当以上</a:t>
              </a:r>
              <a:endParaRPr lang="en-US" altLang="ja-JP" sz="1400" b="1" dirty="0">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200" b="1" dirty="0">
                  <a:latin typeface="Arial Black" panose="020B0A04020102020204" pitchFamily="34" charset="0"/>
                  <a:ea typeface="ＭＳ Ｐゴシック" panose="020B0600070205080204" pitchFamily="50" charset="-128"/>
                  <a:cs typeface="Arial" panose="020B0604020202020204" pitchFamily="34" charset="0"/>
                </a:rPr>
                <a:t>現金および小切手等</a:t>
              </a:r>
              <a:endParaRPr lang="en-US" altLang="ja-JP" sz="1200" b="1" dirty="0">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2922792" y="3079185"/>
              <a:ext cx="889987"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申告が必要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42" name="正方形/長方形 41"/>
          <p:cNvSpPr/>
          <p:nvPr/>
        </p:nvSpPr>
        <p:spPr>
          <a:xfrm>
            <a:off x="2865202" y="1909796"/>
            <a:ext cx="4536504" cy="758989"/>
          </a:xfrm>
          <a:prstGeom prst="rect">
            <a:avLst/>
          </a:prstGeom>
        </p:spPr>
        <p:txBody>
          <a:bodyPr anchor="ctr" anchorCtr="0">
            <a:noAutofit/>
          </a:bodyPr>
          <a:lstStyle/>
          <a:p>
            <a:pPr algn="ctr"/>
            <a:r>
              <a:rPr lang="ja-JP" altLang="en-US" sz="1600" dirty="0">
                <a:latin typeface="HGP創英角ｺﾞｼｯｸUB" panose="020B0900000000000000" pitchFamily="50" charset="-128"/>
                <a:ea typeface="HGP創英角ｺﾞｼｯｸUB" panose="020B0900000000000000" pitchFamily="50" charset="-128"/>
              </a:rPr>
              <a:t>外貨持込額および持出額に関する規制はない</a:t>
            </a:r>
          </a:p>
        </p:txBody>
      </p:sp>
      <p:grpSp>
        <p:nvGrpSpPr>
          <p:cNvPr id="43" name="グループ化 42"/>
          <p:cNvGrpSpPr/>
          <p:nvPr/>
        </p:nvGrpSpPr>
        <p:grpSpPr>
          <a:xfrm>
            <a:off x="4751140" y="4077072"/>
            <a:ext cx="2161184" cy="1821260"/>
            <a:chOff x="2287194" y="2575129"/>
            <a:chExt cx="2161184" cy="1821260"/>
          </a:xfrm>
        </p:grpSpPr>
        <p:sp>
          <p:nvSpPr>
            <p:cNvPr id="44"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テキスト ボックス 44"/>
            <p:cNvSpPr txBox="1"/>
            <p:nvPr/>
          </p:nvSpPr>
          <p:spPr>
            <a:xfrm>
              <a:off x="2572537" y="3486296"/>
              <a:ext cx="1590499" cy="861774"/>
            </a:xfrm>
            <a:prstGeom prst="rect">
              <a:avLst/>
            </a:prstGeom>
            <a:noFill/>
          </p:spPr>
          <p:txBody>
            <a:bodyPr wrap="none" rtlCol="0">
              <a:spAutoFit/>
            </a:bodyPr>
            <a:lstStyle/>
            <a:p>
              <a:pPr algn="ctr"/>
              <a:r>
                <a:rPr kumimoji="1"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10,00</a:t>
              </a:r>
              <a:r>
                <a:rPr kumimoji="1" lang="en-US" altLang="ja-JP" sz="2400" b="1" dirty="0">
                  <a:latin typeface="Arial Black" panose="020B0A04020102020204" pitchFamily="34" charset="0"/>
                  <a:ea typeface="ＭＳ Ｐゴシック" panose="020B0600070205080204" pitchFamily="50" charset="-128"/>
                  <a:cs typeface="Arial" panose="020B0604020202020204" pitchFamily="34" charset="0"/>
                </a:rPr>
                <a:t>0</a:t>
              </a:r>
              <a:r>
                <a:rPr lang="en-US" altLang="ja-JP" sz="1200" b="1" dirty="0">
                  <a:latin typeface="Arial Black" panose="020B0A04020102020204" pitchFamily="34" charset="0"/>
                  <a:ea typeface="ＭＳ Ｐゴシック" panose="020B0600070205080204" pitchFamily="50" charset="-128"/>
                  <a:cs typeface="Arial" panose="020B0604020202020204" pitchFamily="34" charset="0"/>
                </a:rPr>
                <a:t>US$</a:t>
              </a:r>
              <a:endParaRPr kumimoji="1" lang="en-US" altLang="ja-JP" sz="1200" b="1" dirty="0">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400" b="1" dirty="0">
                  <a:latin typeface="Arial Black" panose="020B0A04020102020204" pitchFamily="34" charset="0"/>
                  <a:ea typeface="ＭＳ Ｐゴシック" panose="020B0600070205080204" pitchFamily="50" charset="-128"/>
                  <a:cs typeface="Arial" panose="020B0604020202020204" pitchFamily="34" charset="0"/>
                </a:rPr>
                <a:t>相当以上</a:t>
              </a:r>
              <a:endParaRPr lang="en-US" altLang="ja-JP" sz="1400" b="1" dirty="0">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200" b="1" dirty="0">
                  <a:latin typeface="Arial Black" panose="020B0A04020102020204" pitchFamily="34" charset="0"/>
                  <a:ea typeface="ＭＳ Ｐゴシック" panose="020B0600070205080204" pitchFamily="50" charset="-128"/>
                  <a:cs typeface="Arial" panose="020B0604020202020204" pitchFamily="34" charset="0"/>
                </a:rPr>
                <a:t>現金および小切手等</a:t>
              </a: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2922795" y="3079185"/>
              <a:ext cx="889987"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申告が必要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66" name="テキスト ボックス 65"/>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外務省ホームページ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911216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医療関連</a:t>
            </a:r>
            <a:endParaRPr kumimoji="1" lang="ja-JP" altLang="en-US" dirty="0"/>
          </a:p>
        </p:txBody>
      </p:sp>
    </p:spTree>
    <p:extLst>
      <p:ext uri="{BB962C8B-B14F-4D97-AF65-F5344CB8AC3E}">
        <p14:creationId xmlns:p14="http://schemas.microsoft.com/office/powerpoint/2010/main" val="1525774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メキシコ／医療関連／医療・公衆衛生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健康水準および医療水準</a:t>
            </a:r>
          </a:p>
        </p:txBody>
      </p:sp>
      <p:sp>
        <p:nvSpPr>
          <p:cNvPr id="13" name="テキスト プレースホルダー 1"/>
          <p:cNvSpPr txBox="1">
            <a:spLocks/>
          </p:cNvSpPr>
          <p:nvPr/>
        </p:nvSpPr>
        <p:spPr>
          <a:xfrm>
            <a:off x="199710" y="1124745"/>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平均寿命は</a:t>
            </a:r>
            <a:r>
              <a:rPr lang="en-US" altLang="ja-JP" dirty="0"/>
              <a:t>70.8</a:t>
            </a:r>
            <a:r>
              <a:rPr lang="ja-JP" altLang="en-US" dirty="0"/>
              <a:t>歳、健康寿命は</a:t>
            </a:r>
            <a:r>
              <a:rPr lang="en-US" altLang="ja-JP" dirty="0"/>
              <a:t>61.4</a:t>
            </a:r>
            <a:r>
              <a:rPr lang="ja-JP" altLang="en-US" dirty="0"/>
              <a:t>歳である。</a:t>
            </a:r>
            <a:endParaRPr lang="en-US" altLang="ja-JP" dirty="0"/>
          </a:p>
        </p:txBody>
      </p:sp>
      <p:sp>
        <p:nvSpPr>
          <p:cNvPr id="14" name="Rectangle 6"/>
          <p:cNvSpPr>
            <a:spLocks noChangeArrowheads="1"/>
          </p:cNvSpPr>
          <p:nvPr/>
        </p:nvSpPr>
        <p:spPr bwMode="auto">
          <a:xfrm>
            <a:off x="1352600" y="134076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200025" y="630932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）収縮期血圧（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140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以上もしくは拡張期血圧（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以上を高血圧とする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BMI30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a:t>
            </a:r>
            <a:r>
              <a:rPr lang="zh-TW" altLang="en-US" sz="800" dirty="0"/>
              <a:t>「体重（</a:t>
            </a:r>
            <a:r>
              <a:rPr lang="en-US" altLang="zh-TW" sz="800" dirty="0"/>
              <a:t>kg</a:t>
            </a:r>
            <a:r>
              <a:rPr lang="zh-TW" altLang="en-US" sz="800" dirty="0"/>
              <a:t>）</a:t>
            </a:r>
            <a:r>
              <a:rPr lang="en-US" altLang="zh-TW" sz="800" dirty="0"/>
              <a:t>÷</a:t>
            </a:r>
            <a:r>
              <a:rPr lang="zh-TW" altLang="en-US" sz="800" dirty="0"/>
              <a:t>（身長（</a:t>
            </a:r>
            <a:r>
              <a:rPr lang="en-US" altLang="zh-TW" sz="800" dirty="0"/>
              <a:t>m</a:t>
            </a:r>
            <a:r>
              <a:rPr lang="zh-TW" altLang="en-US" sz="800" dirty="0"/>
              <a:t>）</a:t>
            </a:r>
            <a:r>
              <a:rPr lang="en-US" altLang="zh-TW" sz="800" dirty="0"/>
              <a:t>×</a:t>
            </a:r>
            <a:r>
              <a:rPr lang="zh-TW" altLang="en-US" sz="800" dirty="0"/>
              <a:t>身長（</a:t>
            </a:r>
            <a:r>
              <a:rPr lang="en-US" altLang="zh-TW" sz="800" dirty="0"/>
              <a:t>m</a:t>
            </a:r>
            <a:r>
              <a:rPr lang="zh-TW" altLang="en-US" sz="800" dirty="0"/>
              <a:t>））」</a:t>
            </a:r>
            <a:r>
              <a:rPr lang="ja-JP" altLang="en-US" sz="800" dirty="0" err="1"/>
              <a:t>で算</a:t>
            </a:r>
            <a:r>
              <a:rPr lang="ja-JP" altLang="en-US" sz="800" dirty="0"/>
              <a:t>出される。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t>「</a:t>
            </a:r>
            <a:r>
              <a:rPr kumimoji="0" lang="en-US" altLang="ja-JP" sz="800" dirty="0" bmk=""/>
              <a:t>Global Health Observatory (GHO) data</a:t>
            </a:r>
            <a:r>
              <a:rPr kumimoji="0" lang="ja-JP" altLang="en-US" sz="800" dirty="0" bmk=""/>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（２０２６年３月時点）</a:t>
            </a:r>
          </a:p>
        </p:txBody>
      </p:sp>
      <p:graphicFrame>
        <p:nvGraphicFramePr>
          <p:cNvPr id="16" name="表 15"/>
          <p:cNvGraphicFramePr>
            <a:graphicFrameLocks noGrp="1"/>
          </p:cNvGraphicFramePr>
          <p:nvPr>
            <p:extLst>
              <p:ext uri="{D42A27DB-BD31-4B8C-83A1-F6EECF244321}">
                <p14:modId xmlns:p14="http://schemas.microsoft.com/office/powerpoint/2010/main" val="950724604"/>
              </p:ext>
            </p:extLst>
          </p:nvPr>
        </p:nvGraphicFramePr>
        <p:xfrm>
          <a:off x="1352600" y="1700808"/>
          <a:ext cx="7295827" cy="4390020"/>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baseline="0" dirty="0">
                          <a:solidFill>
                            <a:schemeClr val="bg1"/>
                          </a:solidFill>
                          <a:latin typeface="HGP創英角ｺﾞｼｯｸUB" panose="020B0900000000000000" pitchFamily="50" charset="-128"/>
                          <a:ea typeface="HGP創英角ｺﾞｼｯｸUB" panose="020B0900000000000000" pitchFamily="50" charset="-128"/>
                        </a:rPr>
                        <a:t>男 性</a:t>
                      </a:r>
                      <a:endParaRPr kumimoji="1" lang="en-US" altLang="ja-JP" sz="1400" b="0" baseline="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baseline="0" dirty="0">
                          <a:solidFill>
                            <a:schemeClr val="bg1"/>
                          </a:solidFill>
                          <a:latin typeface="HGP創英角ｺﾞｼｯｸUB" panose="020B0900000000000000" pitchFamily="50" charset="-128"/>
                          <a:ea typeface="HGP創英角ｺﾞｼｯｸUB" panose="020B0900000000000000" pitchFamily="50" charset="-128"/>
                        </a:rPr>
                        <a:t>女 性</a:t>
                      </a:r>
                      <a:endParaRPr kumimoji="1" lang="en-US" altLang="ja-JP" sz="1400" b="0" baseline="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平均寿命 </a:t>
                      </a:r>
                      <a:r>
                        <a:rPr kumimoji="1" lang="ja-JP" altLang="en-US" sz="1000" b="0" dirty="0">
                          <a:solidFill>
                            <a:schemeClr val="tx1"/>
                          </a:solidFill>
                          <a:latin typeface="MS Pゴシック"/>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MS Pゴシック"/>
                          <a:ea typeface="ＭＳ Ｐゴシック" panose="020B0600070205080204" pitchFamily="50" charset="-128"/>
                          <a:cs typeface="Arial" panose="020B0604020202020204" pitchFamily="34" charset="0"/>
                        </a:rPr>
                        <a:t>2021</a:t>
                      </a:r>
                      <a:r>
                        <a:rPr kumimoji="1" lang="ja-JP" altLang="en-US" sz="1000" b="0" dirty="0">
                          <a:solidFill>
                            <a:schemeClr val="tx1"/>
                          </a:solidFill>
                          <a:latin typeface="MS Pゴシック"/>
                          <a:ea typeface="ＭＳ Ｐゴシック" panose="020B0600070205080204" pitchFamily="50" charset="-128"/>
                          <a:cs typeface="Arial" panose="020B0604020202020204" pitchFamily="34" charset="0"/>
                        </a:rPr>
                        <a:t>年）</a:t>
                      </a:r>
                      <a:endParaRPr kumimoji="1" lang="en-US" altLang="ja-JP" sz="1100" b="0" dirty="0">
                        <a:solidFill>
                          <a:schemeClr val="tx1"/>
                        </a:solidFill>
                        <a:latin typeface="MS Pゴシック"/>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67.2</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74.7</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tc>
                <a:tc gridSpan="2">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70.8</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kumimoji="1" lang="ja-JP" altLang="en-US"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健康寿命 </a:t>
                      </a:r>
                      <a:r>
                        <a:rPr lang="ja-JP" altLang="en-US" sz="1000" b="0" dirty="0">
                          <a:solidFill>
                            <a:schemeClr val="tx1"/>
                          </a:solidFill>
                          <a:latin typeface="MS Pゴシック"/>
                          <a:ea typeface="ＭＳ Ｐゴシック" panose="020B0600070205080204" pitchFamily="50" charset="-128"/>
                          <a:cs typeface="Arial" panose="020B0604020202020204" pitchFamily="34" charset="0"/>
                        </a:rPr>
                        <a:t>（</a:t>
                      </a:r>
                      <a:r>
                        <a:rPr lang="en-US" altLang="ja-JP" sz="1000" b="0" dirty="0">
                          <a:solidFill>
                            <a:schemeClr val="tx1"/>
                          </a:solidFill>
                          <a:latin typeface="MS Pゴシック"/>
                          <a:ea typeface="ＭＳ Ｐゴシック" panose="020B0600070205080204" pitchFamily="50" charset="-128"/>
                          <a:cs typeface="Arial" panose="020B0604020202020204" pitchFamily="34" charset="0"/>
                        </a:rPr>
                        <a:t>2021</a:t>
                      </a:r>
                      <a:r>
                        <a:rPr lang="ja-JP" altLang="en-US" sz="1000" b="0" dirty="0">
                          <a:solidFill>
                            <a:schemeClr val="tx1"/>
                          </a:solidFill>
                          <a:latin typeface="MS Pゴシック"/>
                          <a:ea typeface="ＭＳ Ｐゴシック" panose="020B0600070205080204" pitchFamily="50" charset="-128"/>
                          <a:cs typeface="Arial" panose="020B0604020202020204" pitchFamily="34" charset="0"/>
                        </a:rPr>
                        <a:t>年）</a:t>
                      </a:r>
                      <a:endParaRPr lang="en-US" altLang="ja-JP" sz="1400" b="0" dirty="0">
                        <a:solidFill>
                          <a:schemeClr val="tx1"/>
                        </a:solidFill>
                        <a:latin typeface="MS Pゴシック"/>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59.5</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63.5</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61.4</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kumimoji="1" lang="en-US" altLang="ja-JP"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歳以下の乳幼児死亡率</a:t>
                      </a:r>
                      <a:br>
                        <a:rPr kumimoji="1" lang="en-US" altLang="ja-JP"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1,000</a:t>
                      </a:r>
                      <a:r>
                        <a:rPr kumimoji="1" lang="ja-JP" altLang="en-US"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人当たり</a:t>
                      </a:r>
                      <a:r>
                        <a:rPr kumimoji="1" lang="ja-JP" altLang="en-US" sz="1100" kern="1200" noProof="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kern="1200" noProof="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100" kern="1200" noProof="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ja-JP" altLang="en-US" sz="800" b="0" i="0" u="none" strike="noStrike" kern="1200" cap="none" spc="0" normalizeH="0" baseline="0" noProof="0" dirty="0">
                          <a:ln>
                            <a:noFill/>
                          </a:ln>
                          <a:solidFill>
                            <a:srgbClr val="000000"/>
                          </a:solidFill>
                          <a:effectLst/>
                          <a:uLnTx/>
                          <a:uFillTx/>
                          <a:latin typeface="MS Pゴシック"/>
                          <a:ea typeface="ＭＳ Ｐゴシック" panose="020B0600070205080204" pitchFamily="50" charset="-128"/>
                          <a:cs typeface="Arial" panose="020B0604020202020204" pitchFamily="34" charset="0"/>
                        </a:rPr>
                        <a:t>）</a:t>
                      </a:r>
                      <a:endParaRPr lang="ja-JP" altLang="en-US" sz="1400" b="1" dirty="0">
                        <a:solidFill>
                          <a:schemeClr val="tx1"/>
                        </a:solidFill>
                        <a:latin typeface="MS Pゴシック"/>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12.87</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kumimoji="1" lang="ja-JP" altLang="en-US"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妊産婦死亡率</a:t>
                      </a:r>
                      <a:endParaRPr kumimoji="1" lang="en-US" altLang="ja-JP"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kumimoji="1" lang="en-US" altLang="ja-JP"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万人当たり</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100" kern="1200" noProof="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kern="1200" noProof="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100" kern="1200" noProof="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ja-JP" altLang="en-US" sz="1000" b="0" i="0" u="none" strike="noStrike" kern="1200" cap="none" spc="0" normalizeH="0" baseline="0" noProof="0" dirty="0">
                          <a:ln>
                            <a:noFill/>
                          </a:ln>
                          <a:solidFill>
                            <a:srgbClr val="000000"/>
                          </a:solidFill>
                          <a:effectLst/>
                          <a:uLnTx/>
                          <a:uFillTx/>
                          <a:latin typeface="MS Pゴシック"/>
                          <a:ea typeface="ＭＳ Ｐゴシック" panose="020B0600070205080204" pitchFamily="50" charset="-128"/>
                          <a:cs typeface="Arial" panose="020B0604020202020204" pitchFamily="34" charset="0"/>
                        </a:rPr>
                        <a:t>）</a:t>
                      </a:r>
                      <a:endParaRPr lang="ja-JP" altLang="en-US" sz="1400" b="1" dirty="0">
                        <a:solidFill>
                          <a:schemeClr val="tx1"/>
                        </a:solidFill>
                        <a:latin typeface="MS Pゴシック"/>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42.11</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kumimoji="1" lang="en-US" altLang="ja-JP"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kumimoji="1" lang="ja-JP" altLang="en-US"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kumimoji="1" lang="en-US" altLang="ja-JP"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kumimoji="1" lang="ja-JP" altLang="en-US"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高血圧注</a:t>
                      </a:r>
                      <a:r>
                        <a:rPr kumimoji="1" lang="en-US" altLang="ja-JP"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）患者の割合 </a:t>
                      </a:r>
                      <a:r>
                        <a:rPr kumimoji="1" lang="ja-JP" altLang="en-US" sz="1100" kern="1200" noProof="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kern="1200" noProof="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100" kern="1200" noProof="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ja-JP" altLang="en-US" sz="1000" b="0" i="0" u="none" strike="noStrike" kern="1200" cap="none" spc="0" normalizeH="0" baseline="0" noProof="0" dirty="0">
                          <a:ln>
                            <a:noFill/>
                          </a:ln>
                          <a:solidFill>
                            <a:srgbClr val="000000"/>
                          </a:solidFill>
                          <a:effectLst/>
                          <a:uLnTx/>
                          <a:uFillTx/>
                          <a:latin typeface="MS Pゴシック"/>
                          <a:ea typeface="ＭＳ Ｐゴシック" panose="020B0600070205080204" pitchFamily="50" charset="-128"/>
                          <a:cs typeface="Arial" panose="020B0604020202020204" pitchFamily="34" charset="0"/>
                        </a:rPr>
                        <a:t>）</a:t>
                      </a:r>
                      <a:endParaRPr lang="ja-JP" altLang="en-US" sz="1400" b="1" dirty="0">
                        <a:solidFill>
                          <a:schemeClr val="tx1"/>
                        </a:solidFill>
                        <a:latin typeface="MS Pゴシック"/>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32.8%</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31.4%</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kumimoji="1" lang="en-US" altLang="ja-JP"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kumimoji="1" lang="ja-JP" altLang="en-US"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kumimoji="1" lang="en-US" altLang="ja-JP"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kumimoji="1" lang="ja-JP" altLang="en-US"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肥満注</a:t>
                      </a:r>
                      <a:r>
                        <a:rPr kumimoji="1" lang="en-US" altLang="ja-JP"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）の人の割合 </a:t>
                      </a:r>
                      <a:r>
                        <a:rPr kumimoji="1" lang="ja-JP" altLang="en-US" sz="1000" b="0" i="0" u="none" strike="noStrike" kern="1200" cap="none" spc="0" normalizeH="0" baseline="0" noProof="0" dirty="0">
                          <a:ln>
                            <a:noFill/>
                          </a:ln>
                          <a:solidFill>
                            <a:srgbClr val="000000"/>
                          </a:solidFill>
                          <a:effectLst/>
                          <a:uLnTx/>
                          <a:uFillTx/>
                          <a:latin typeface="MS Pゴシック"/>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MS Pゴシック"/>
                          <a:ea typeface="ＭＳ Ｐゴシック" panose="020B0600070205080204" pitchFamily="50" charset="-128"/>
                          <a:cs typeface="Arial" panose="020B0604020202020204" pitchFamily="34" charset="0"/>
                        </a:rPr>
                        <a:t>2022</a:t>
                      </a:r>
                      <a:r>
                        <a:rPr kumimoji="1" lang="ja-JP" altLang="en-US" sz="1000" b="0" i="0" u="none" strike="noStrike" kern="1200" cap="none" spc="0" normalizeH="0" baseline="0" noProof="0" dirty="0">
                          <a:ln>
                            <a:noFill/>
                          </a:ln>
                          <a:solidFill>
                            <a:srgbClr val="000000"/>
                          </a:solidFill>
                          <a:effectLst/>
                          <a:uLnTx/>
                          <a:uFillTx/>
                          <a:latin typeface="MS Pゴシック"/>
                          <a:ea typeface="ＭＳ Ｐゴシック" panose="020B0600070205080204" pitchFamily="50" charset="-128"/>
                          <a:cs typeface="Arial" panose="020B0604020202020204" pitchFamily="34" charset="0"/>
                        </a:rPr>
                        <a:t>年）</a:t>
                      </a:r>
                      <a:endParaRPr lang="ja-JP" altLang="en-US" sz="1400" b="1" dirty="0">
                        <a:solidFill>
                          <a:schemeClr val="tx1"/>
                        </a:solidFill>
                        <a:latin typeface="MS Pゴシック"/>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31.4%</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40.1%</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kumimoji="1" lang="en-US" altLang="ja-JP"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a:t>
                      </a:r>
                      <a:r>
                        <a:rPr kumimoji="1" lang="ja-JP" altLang="en-US"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kumimoji="1" lang="en-US" altLang="ja-JP"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kumimoji="1" lang="ja-JP" altLang="en-US"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喫煙者の割合 </a:t>
                      </a:r>
                      <a:r>
                        <a:rPr kumimoji="1" lang="ja-JP" altLang="en-US" sz="1000" b="0" i="0" u="none" strike="noStrike" kern="1200" cap="none" spc="0" normalizeH="0" baseline="0" noProof="0" dirty="0">
                          <a:ln>
                            <a:noFill/>
                          </a:ln>
                          <a:solidFill>
                            <a:srgbClr val="000000"/>
                          </a:solidFill>
                          <a:effectLst/>
                          <a:uLnTx/>
                          <a:uFillTx/>
                          <a:latin typeface="MS Pゴシック"/>
                          <a:ea typeface="ＭＳ Ｐゴシック" panose="020B0600070205080204" pitchFamily="50" charset="-128"/>
                          <a:cs typeface="Arial" panose="020B0604020202020204" pitchFamily="34" charset="0"/>
                        </a:rPr>
                        <a:t>（</a:t>
                      </a:r>
                      <a:r>
                        <a:rPr kumimoji="1" lang="en-US" altLang="ja-JP" sz="1100" kern="1200" noProof="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100" kern="1200" noProof="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ja-JP" altLang="en-US" sz="1000" b="0" i="0" u="none" strike="noStrike" kern="1200" cap="none" spc="0" normalizeH="0" baseline="0" noProof="0" dirty="0">
                          <a:ln>
                            <a:noFill/>
                          </a:ln>
                          <a:solidFill>
                            <a:srgbClr val="000000"/>
                          </a:solidFill>
                          <a:effectLst/>
                          <a:uLnTx/>
                          <a:uFillTx/>
                          <a:latin typeface="MS Pゴシック"/>
                          <a:ea typeface="ＭＳ Ｐゴシック" panose="020B0600070205080204" pitchFamily="50" charset="-128"/>
                          <a:cs typeface="Arial" panose="020B0604020202020204" pitchFamily="34" charset="0"/>
                        </a:rPr>
                        <a:t>）</a:t>
                      </a:r>
                      <a:endParaRPr lang="ja-JP" altLang="en-US" sz="1400" b="1" dirty="0">
                        <a:solidFill>
                          <a:schemeClr val="tx1"/>
                        </a:solidFill>
                        <a:latin typeface="MS Pゴシック"/>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23.7%</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7.5%</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933326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1"/>
            </p:custDataLst>
            <p:extLst>
              <p:ext uri="{D42A27DB-BD31-4B8C-83A1-F6EECF244321}">
                <p14:modId xmlns:p14="http://schemas.microsoft.com/office/powerpoint/2010/main" val="21365971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18" imgW="270" imgH="270" progId="TCLayout.ActiveDocument.1">
                  <p:embed/>
                </p:oleObj>
              </mc:Choice>
              <mc:Fallback>
                <p:oleObj name="think-cellスライド" r:id="rId218" imgW="270" imgH="270" progId="TCLayout.ActiveDocument.1">
                  <p:embed/>
                  <p:pic>
                    <p:nvPicPr>
                      <p:cNvPr id="8" name="オブジェクト 7" hidden="1"/>
                      <p:cNvPicPr>
                        <a:picLocks noChangeAspect="1" noChangeArrowheads="1"/>
                      </p:cNvPicPr>
                      <p:nvPr/>
                    </p:nvPicPr>
                    <p:blipFill>
                      <a:blip r:embed="rId21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3" name="タイトル 2"/>
          <p:cNvSpPr>
            <a:spLocks noGrp="1"/>
          </p:cNvSpPr>
          <p:nvPr>
            <p:ph type="title"/>
          </p:nvPr>
        </p:nvSpPr>
        <p:spPr/>
        <p:txBody>
          <a:bodyPr vert="horz"/>
          <a:lstStyle/>
          <a:p>
            <a:r>
              <a:rPr lang="ja-JP" altLang="en-US" dirty="0"/>
              <a:t>メキシコ／医療関連／医療・公衆衛生</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医療費支出額</a:t>
            </a:r>
          </a:p>
        </p:txBody>
      </p:sp>
      <p:grpSp>
        <p:nvGrpSpPr>
          <p:cNvPr id="28" name="グループ化 7"/>
          <p:cNvGrpSpPr/>
          <p:nvPr/>
        </p:nvGrpSpPr>
        <p:grpSpPr>
          <a:xfrm>
            <a:off x="632520" y="1700808"/>
            <a:ext cx="8640960" cy="288032"/>
            <a:chOff x="4803500" y="2113806"/>
            <a:chExt cx="5626916" cy="288032"/>
          </a:xfrm>
        </p:grpSpPr>
        <p:cxnSp>
          <p:nvCxnSpPr>
            <p:cNvPr id="29" name="直線コネクタ 2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医療費支出総額と政府の医療費支出、政府の負担割合</a:t>
              </a:r>
              <a:endParaRPr lang="en-US" altLang="ja-JP" sz="1400" baseline="30000" dirty="0">
                <a:solidFill>
                  <a:srgbClr val="000000"/>
                </a:solidFill>
                <a:ea typeface="HGP創英角ｺﾞｼｯｸUB" pitchFamily="50" charset="-128"/>
                <a:cs typeface="Arial" panose="020B0604020202020204" pitchFamily="34" charset="0"/>
              </a:endParaRPr>
            </a:p>
          </p:txBody>
        </p:sp>
      </p:grpSp>
      <p:grpSp>
        <p:nvGrpSpPr>
          <p:cNvPr id="32" name="グループ化 7"/>
          <p:cNvGrpSpPr/>
          <p:nvPr/>
        </p:nvGrpSpPr>
        <p:grpSpPr>
          <a:xfrm>
            <a:off x="632520" y="4094956"/>
            <a:ext cx="8640960" cy="287338"/>
            <a:chOff x="4803500" y="2113806"/>
            <a:chExt cx="5626916" cy="288032"/>
          </a:xfrm>
        </p:grpSpPr>
        <p:cxnSp>
          <p:nvCxnSpPr>
            <p:cNvPr id="34" name="直線コネクタ 33"/>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人当たり医療費の推移</a:t>
              </a:r>
              <a:endParaRPr lang="en-US" altLang="ja-JP" sz="1400" baseline="30000" dirty="0">
                <a:solidFill>
                  <a:srgbClr val="000000"/>
                </a:solidFill>
                <a:ea typeface="HGP創英角ｺﾞｼｯｸUB" pitchFamily="50" charset="-128"/>
                <a:cs typeface="Arial" panose="020B0604020202020204" pitchFamily="34" charset="0"/>
              </a:endParaRPr>
            </a:p>
          </p:txBody>
        </p:sp>
      </p:grpSp>
      <p:sp>
        <p:nvSpPr>
          <p:cNvPr id="36" name="テキスト ボックス 35"/>
          <p:cNvSpPr txBox="1"/>
          <p:nvPr/>
        </p:nvSpPr>
        <p:spPr>
          <a:xfrm>
            <a:off x="200472" y="1124744"/>
            <a:ext cx="9361040"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医療費総額は緩やかな上昇傾向にあり、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年には政府が総額のほぼ半分にあたる約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480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億米ドルを負担した。</a:t>
            </a:r>
          </a:p>
        </p:txBody>
      </p:sp>
      <p:sp>
        <p:nvSpPr>
          <p:cNvPr id="26" name="テキスト ボックス 25"/>
          <p:cNvSpPr txBox="1"/>
          <p:nvPr/>
        </p:nvSpPr>
        <p:spPr>
          <a:xfrm>
            <a:off x="200025" y="6541517"/>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WHO</a:t>
            </a:r>
            <a:r>
              <a:rPr kumimoji="0" lang="ja-JP" altLang="en-US" sz="800" dirty="0" bmk=""/>
              <a:t>）「</a:t>
            </a:r>
            <a:r>
              <a:rPr kumimoji="0" lang="en-US" altLang="ja-JP" sz="800" dirty="0" bmk=""/>
              <a:t>Global Health Expenditure Database</a:t>
            </a:r>
            <a:r>
              <a:rPr kumimoji="0" lang="ja-JP" altLang="en-US" sz="800" dirty="0" bmk=""/>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（２０２６年３月時点）</a:t>
            </a:r>
          </a:p>
        </p:txBody>
      </p:sp>
      <p:sp>
        <p:nvSpPr>
          <p:cNvPr id="21" name="テキスト ボックス 15"/>
          <p:cNvSpPr txBox="1"/>
          <p:nvPr/>
        </p:nvSpPr>
        <p:spPr>
          <a:xfrm>
            <a:off x="631825" y="2198688"/>
            <a:ext cx="828032"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2" name="テキスト ボックス 23"/>
          <p:cNvSpPr txBox="1"/>
          <p:nvPr/>
        </p:nvSpPr>
        <p:spPr>
          <a:xfrm>
            <a:off x="7871743" y="2050910"/>
            <a:ext cx="432048" cy="144016"/>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5" name="テキスト ボックス 32"/>
          <p:cNvSpPr txBox="1"/>
          <p:nvPr/>
        </p:nvSpPr>
        <p:spPr>
          <a:xfrm>
            <a:off x="635313" y="4405295"/>
            <a:ext cx="504056" cy="144463"/>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cxnSp>
        <p:nvCxnSpPr>
          <p:cNvPr id="60" name="Straight Connector 59">
            <a:extLst>
              <a:ext uri="{FF2B5EF4-FFF2-40B4-BE49-F238E27FC236}">
                <a16:creationId xmlns:a16="http://schemas.microsoft.com/office/drawing/2014/main" id="{A67A08B3-BDB5-87DF-7818-FCA29EDCC95E}"/>
              </a:ext>
            </a:extLst>
          </p:cNvPr>
          <p:cNvCxnSpPr/>
          <p:nvPr>
            <p:custDataLst>
              <p:tags r:id="rId3"/>
            </p:custDataLst>
          </p:nvPr>
        </p:nvCxnSpPr>
        <p:spPr bwMode="gray">
          <a:xfrm>
            <a:off x="8124825" y="2800350"/>
            <a:ext cx="206375" cy="0"/>
          </a:xfrm>
          <a:prstGeom prst="line">
            <a:avLst/>
          </a:prstGeom>
          <a:ln w="9525" cap="rnd"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1" name="Oval 60">
            <a:extLst>
              <a:ext uri="{FF2B5EF4-FFF2-40B4-BE49-F238E27FC236}">
                <a16:creationId xmlns:a16="http://schemas.microsoft.com/office/drawing/2014/main" id="{C4CE3593-22C5-DF0F-C815-F419AD424436}"/>
              </a:ext>
            </a:extLst>
          </p:cNvPr>
          <p:cNvSpPr/>
          <p:nvPr>
            <p:custDataLst>
              <p:tags r:id="rId4"/>
            </p:custDataLst>
          </p:nvPr>
        </p:nvSpPr>
        <p:spPr bwMode="gray">
          <a:xfrm>
            <a:off x="8196263" y="2768600"/>
            <a:ext cx="63500" cy="635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2" name="テキスト プレースホルダ 9">
            <a:extLst>
              <a:ext uri="{FF2B5EF4-FFF2-40B4-BE49-F238E27FC236}">
                <a16:creationId xmlns:a16="http://schemas.microsoft.com/office/drawing/2014/main" id="{2B716DA5-184A-D93C-7B49-DFD650200EFD}"/>
              </a:ext>
            </a:extLst>
          </p:cNvPr>
          <p:cNvSpPr>
            <a:spLocks noGrp="1"/>
          </p:cNvSpPr>
          <p:nvPr>
            <p:custDataLst>
              <p:tags r:id="rId5"/>
            </p:custDataLst>
          </p:nvPr>
        </p:nvSpPr>
        <p:spPr bwMode="auto">
          <a:xfrm>
            <a:off x="8386763" y="2743200"/>
            <a:ext cx="1087438"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F492E2F-AE2F-4DFE-ABC2-DA9905EFED6A}" type="datetime'医療''''費支出''総額に''お''''ける&#10;''政''''''''府の負''''''担''''''''''割合'">
              <a:rPr lang="ja-JP" altLang="en-US" sz="800" smtClean="0"/>
              <a:pPr/>
              <a:t>医療費支出総額における
政府の負担割合</a:t>
            </a:fld>
            <a:endParaRPr kumimoji="0" lang="ja-JP" altLang="en-US" sz="800" dirty="0">
              <a:sym typeface="+mn-lt"/>
            </a:endParaRPr>
          </a:p>
        </p:txBody>
      </p:sp>
      <p:sp>
        <p:nvSpPr>
          <p:cNvPr id="63" name="Rectangle 62">
            <a:extLst>
              <a:ext uri="{FF2B5EF4-FFF2-40B4-BE49-F238E27FC236}">
                <a16:creationId xmlns:a16="http://schemas.microsoft.com/office/drawing/2014/main" id="{837DFD7A-2C06-DB28-03E1-A97E0FE21F27}"/>
              </a:ext>
            </a:extLst>
          </p:cNvPr>
          <p:cNvSpPr/>
          <p:nvPr>
            <p:custDataLst>
              <p:tags r:id="rId6"/>
            </p:custDataLst>
          </p:nvPr>
        </p:nvSpPr>
        <p:spPr bwMode="gray">
          <a:xfrm>
            <a:off x="8188325" y="2378075"/>
            <a:ext cx="160338" cy="120650"/>
          </a:xfrm>
          <a:prstGeom prst="rect">
            <a:avLst/>
          </a:prstGeom>
          <a:solidFill>
            <a:srgbClr val="80CCE8"/>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Rectangle 63">
            <a:extLst>
              <a:ext uri="{FF2B5EF4-FFF2-40B4-BE49-F238E27FC236}">
                <a16:creationId xmlns:a16="http://schemas.microsoft.com/office/drawing/2014/main" id="{BFD0AA76-F9D8-4D80-9AC4-C873E3BE5071}"/>
              </a:ext>
            </a:extLst>
          </p:cNvPr>
          <p:cNvSpPr/>
          <p:nvPr>
            <p:custDataLst>
              <p:tags r:id="rId7"/>
            </p:custDataLst>
          </p:nvPr>
        </p:nvSpPr>
        <p:spPr bwMode="gray">
          <a:xfrm>
            <a:off x="8188325" y="2565400"/>
            <a:ext cx="160338" cy="120650"/>
          </a:xfrm>
          <a:prstGeom prst="rect">
            <a:avLst/>
          </a:prstGeom>
          <a:solidFill>
            <a:srgbClr val="C0E6F4"/>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5" name="テキスト プレースホルダ 9">
            <a:extLst>
              <a:ext uri="{FF2B5EF4-FFF2-40B4-BE49-F238E27FC236}">
                <a16:creationId xmlns:a16="http://schemas.microsoft.com/office/drawing/2014/main" id="{E60C0545-5A72-0193-D630-9FB31B4FE780}"/>
              </a:ext>
            </a:extLst>
          </p:cNvPr>
          <p:cNvSpPr>
            <a:spLocks noGrp="1"/>
          </p:cNvSpPr>
          <p:nvPr>
            <p:custDataLst>
              <p:tags r:id="rId8"/>
            </p:custDataLst>
          </p:nvPr>
        </p:nvSpPr>
        <p:spPr bwMode="auto">
          <a:xfrm>
            <a:off x="8399463" y="2374900"/>
            <a:ext cx="1143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8C13BC6-E8F5-4B7D-8961-148892E4E2D9}" type="datetime'政''府''''以外''''''の''''''''''''''''''''''''''医''''''療''費''''支出'">
              <a:rPr lang="ja-JP" altLang="en-US" sz="900" smtClean="0"/>
              <a:pPr/>
              <a:t>政府以外の医療費支出</a:t>
            </a:fld>
            <a:endParaRPr kumimoji="0" lang="ja-JP" altLang="en-US" sz="900" dirty="0">
              <a:sym typeface="+mn-lt"/>
            </a:endParaRPr>
          </a:p>
        </p:txBody>
      </p:sp>
      <p:sp>
        <p:nvSpPr>
          <p:cNvPr id="66" name="テキスト プレースホルダ 9">
            <a:extLst>
              <a:ext uri="{FF2B5EF4-FFF2-40B4-BE49-F238E27FC236}">
                <a16:creationId xmlns:a16="http://schemas.microsoft.com/office/drawing/2014/main" id="{30171C20-5310-1045-9D7D-D22859B4BF8F}"/>
              </a:ext>
            </a:extLst>
          </p:cNvPr>
          <p:cNvSpPr>
            <a:spLocks noGrp="1"/>
          </p:cNvSpPr>
          <p:nvPr>
            <p:custDataLst>
              <p:tags r:id="rId9"/>
            </p:custDataLst>
          </p:nvPr>
        </p:nvSpPr>
        <p:spPr bwMode="auto">
          <a:xfrm>
            <a:off x="8399463" y="2562225"/>
            <a:ext cx="914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966B722-D630-497F-9C2E-2CA71E5E66B0}" type="datetime'''''''''政府''''の医''''''''療費''''''''''支''''''''出'''''''">
              <a:rPr lang="ja-JP" altLang="en-US" sz="900" smtClean="0"/>
              <a:pPr/>
              <a:t>政府の医療費支出</a:t>
            </a:fld>
            <a:endParaRPr kumimoji="0" lang="ja-JP" altLang="en-US" sz="900" dirty="0">
              <a:sym typeface="+mn-lt"/>
            </a:endParaRPr>
          </a:p>
        </p:txBody>
      </p:sp>
      <p:graphicFrame>
        <p:nvGraphicFramePr>
          <p:cNvPr id="353" name="Chart 352">
            <a:extLst>
              <a:ext uri="{FF2B5EF4-FFF2-40B4-BE49-F238E27FC236}">
                <a16:creationId xmlns:a16="http://schemas.microsoft.com/office/drawing/2014/main" id="{DD83CD51-4D63-6BE1-9116-EA5A87DE1F9F}"/>
              </a:ext>
            </a:extLst>
          </p:cNvPr>
          <p:cNvGraphicFramePr/>
          <p:nvPr>
            <p:custDataLst>
              <p:tags r:id="rId10"/>
            </p:custDataLst>
            <p:extLst>
              <p:ext uri="{D42A27DB-BD31-4B8C-83A1-F6EECF244321}">
                <p14:modId xmlns:p14="http://schemas.microsoft.com/office/powerpoint/2010/main" val="3122794522"/>
              </p:ext>
            </p:extLst>
          </p:nvPr>
        </p:nvGraphicFramePr>
        <p:xfrm>
          <a:off x="1165225" y="1938338"/>
          <a:ext cx="7148513" cy="1444625"/>
        </p:xfrm>
        <a:graphic>
          <a:graphicData uri="http://schemas.openxmlformats.org/drawingml/2006/chart">
            <c:chart xmlns:c="http://schemas.openxmlformats.org/drawingml/2006/chart" xmlns:r="http://schemas.openxmlformats.org/officeDocument/2006/relationships" r:id="rId220"/>
          </a:graphicData>
        </a:graphic>
      </p:graphicFrame>
      <p:graphicFrame>
        <p:nvGraphicFramePr>
          <p:cNvPr id="362" name="Chart 361">
            <a:extLst>
              <a:ext uri="{FF2B5EF4-FFF2-40B4-BE49-F238E27FC236}">
                <a16:creationId xmlns:a16="http://schemas.microsoft.com/office/drawing/2014/main" id="{D3B6BC6D-2C2B-CEEC-69AB-4DF87D39FB6A}"/>
              </a:ext>
            </a:extLst>
          </p:cNvPr>
          <p:cNvGraphicFramePr/>
          <p:nvPr>
            <p:custDataLst>
              <p:tags r:id="rId11"/>
            </p:custDataLst>
            <p:extLst>
              <p:ext uri="{D42A27DB-BD31-4B8C-83A1-F6EECF244321}">
                <p14:modId xmlns:p14="http://schemas.microsoft.com/office/powerpoint/2010/main" val="53258075"/>
              </p:ext>
            </p:extLst>
          </p:nvPr>
        </p:nvGraphicFramePr>
        <p:xfrm>
          <a:off x="1071563" y="2513013"/>
          <a:ext cx="7089775" cy="1285875"/>
        </p:xfrm>
        <a:graphic>
          <a:graphicData uri="http://schemas.openxmlformats.org/drawingml/2006/chart">
            <c:chart xmlns:c="http://schemas.openxmlformats.org/drawingml/2006/chart" xmlns:r="http://schemas.openxmlformats.org/officeDocument/2006/relationships" r:id="rId221"/>
          </a:graphicData>
        </a:graphic>
      </p:graphicFrame>
      <p:sp>
        <p:nvSpPr>
          <p:cNvPr id="69" name="テキスト プレースホルダ 9">
            <a:extLst>
              <a:ext uri="{FF2B5EF4-FFF2-40B4-BE49-F238E27FC236}">
                <a16:creationId xmlns:a16="http://schemas.microsoft.com/office/drawing/2014/main" id="{89AC2C46-0E40-BE12-D2CB-8D5C94C5960A}"/>
              </a:ext>
            </a:extLst>
          </p:cNvPr>
          <p:cNvSpPr>
            <a:spLocks noGrp="1"/>
          </p:cNvSpPr>
          <p:nvPr>
            <p:custDataLst>
              <p:tags r:id="rId12"/>
            </p:custDataLst>
          </p:nvPr>
        </p:nvSpPr>
        <p:spPr bwMode="gray">
          <a:xfrm>
            <a:off x="955675" y="364013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5FC0D69C-476B-4C11-8AD4-A578F55AFC8E}" type="datetime'''''''''''''''''0'''''''''''''''''''''''''''''">
              <a:rPr lang="ja-JP" altLang="en-US" sz="1000" smtClean="0"/>
              <a:pPr/>
              <a:t>0</a:t>
            </a:fld>
            <a:endParaRPr lang="ja-JP" altLang="en-US" sz="1000" dirty="0">
              <a:sym typeface="+mn-lt"/>
            </a:endParaRPr>
          </a:p>
        </p:txBody>
      </p:sp>
      <p:sp>
        <p:nvSpPr>
          <p:cNvPr id="315" name="テキスト プレースホルダ 9">
            <a:extLst>
              <a:ext uri="{FF2B5EF4-FFF2-40B4-BE49-F238E27FC236}">
                <a16:creationId xmlns:a16="http://schemas.microsoft.com/office/drawing/2014/main" id="{920D7B52-999E-98ED-CE15-3050EA5FB75E}"/>
              </a:ext>
            </a:extLst>
          </p:cNvPr>
          <p:cNvSpPr>
            <a:spLocks noGrp="1"/>
          </p:cNvSpPr>
          <p:nvPr>
            <p:custDataLst>
              <p:tags r:id="rId13"/>
            </p:custDataLst>
          </p:nvPr>
        </p:nvSpPr>
        <p:spPr bwMode="gray">
          <a:xfrm>
            <a:off x="815975" y="27066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37ACD0A-2845-40D0-A7AC-F43D6D5DD782}" type="datetime'''10''''''''''''''''''''''''''''''''''''0'''''''''''">
              <a:rPr lang="ja-JP" altLang="en-US" sz="1000" smtClean="0">
                <a:effectLst/>
                <a:sym typeface="+mn-lt"/>
              </a:rPr>
              <a:pPr marL="0" lvl="0" indent="0" algn="r">
                <a:spcBef>
                  <a:spcPct val="0"/>
                </a:spcBef>
                <a:buNone/>
              </a:pPr>
              <a:t>100</a:t>
            </a:fld>
            <a:endParaRPr kumimoji="1" lang="ja-JP" altLang="en-US" sz="1000" dirty="0">
              <a:sym typeface="+mn-lt"/>
            </a:endParaRPr>
          </a:p>
        </p:txBody>
      </p:sp>
      <p:sp>
        <p:nvSpPr>
          <p:cNvPr id="355" name="テキスト プレースホルダ 9">
            <a:extLst>
              <a:ext uri="{FF2B5EF4-FFF2-40B4-BE49-F238E27FC236}">
                <a16:creationId xmlns:a16="http://schemas.microsoft.com/office/drawing/2014/main" id="{8F471994-649D-5CAD-76CB-414403E53AD5}"/>
              </a:ext>
            </a:extLst>
          </p:cNvPr>
          <p:cNvSpPr>
            <a:spLocks noGrp="1"/>
          </p:cNvSpPr>
          <p:nvPr>
            <p:custDataLst>
              <p:tags r:id="rId14"/>
            </p:custDataLst>
          </p:nvPr>
        </p:nvSpPr>
        <p:spPr bwMode="gray">
          <a:xfrm>
            <a:off x="885825" y="34544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C69E8F9-775E-4073-864A-529BA75335F3}" type="datetime'''''''''''''''''''''''''''''''''2''''0'''''''''''''">
              <a:rPr lang="ja-JP" altLang="en-US" sz="1000" smtClean="0">
                <a:effectLst/>
                <a:sym typeface="+mn-lt"/>
              </a:rPr>
              <a:pPr marL="0" lvl="0" indent="0" algn="r">
                <a:spcBef>
                  <a:spcPct val="0"/>
                </a:spcBef>
                <a:buNone/>
              </a:pPr>
              <a:t>20</a:t>
            </a:fld>
            <a:endParaRPr kumimoji="1" lang="ja-JP" altLang="en-US" sz="1000" dirty="0">
              <a:sym typeface="+mn-lt"/>
            </a:endParaRPr>
          </a:p>
        </p:txBody>
      </p:sp>
      <p:sp>
        <p:nvSpPr>
          <p:cNvPr id="356" name="テキスト プレースホルダ 9">
            <a:extLst>
              <a:ext uri="{FF2B5EF4-FFF2-40B4-BE49-F238E27FC236}">
                <a16:creationId xmlns:a16="http://schemas.microsoft.com/office/drawing/2014/main" id="{D8BC166F-202F-1C79-0ED7-FD5BB54C6DE6}"/>
              </a:ext>
            </a:extLst>
          </p:cNvPr>
          <p:cNvSpPr>
            <a:spLocks noGrp="1"/>
          </p:cNvSpPr>
          <p:nvPr>
            <p:custDataLst>
              <p:tags r:id="rId15"/>
            </p:custDataLst>
          </p:nvPr>
        </p:nvSpPr>
        <p:spPr bwMode="gray">
          <a:xfrm>
            <a:off x="885825" y="32670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5309979-A775-4DCF-A1DA-DAC36F4FBFB0}" type="datetime'4''''''''''''''''''''''0'''''''''''''''''''">
              <a:rPr lang="ja-JP" altLang="en-US" sz="1000" smtClean="0">
                <a:effectLst/>
                <a:sym typeface="+mn-lt"/>
              </a:rPr>
              <a:pPr marL="0" lvl="0" indent="0" algn="r">
                <a:spcBef>
                  <a:spcPct val="0"/>
                </a:spcBef>
                <a:buNone/>
              </a:pPr>
              <a:t>40</a:t>
            </a:fld>
            <a:endParaRPr kumimoji="1" lang="ja-JP" altLang="en-US" sz="1000" dirty="0">
              <a:sym typeface="+mn-lt"/>
            </a:endParaRPr>
          </a:p>
        </p:txBody>
      </p:sp>
      <p:sp>
        <p:nvSpPr>
          <p:cNvPr id="357" name="テキスト プレースホルダ 9">
            <a:extLst>
              <a:ext uri="{FF2B5EF4-FFF2-40B4-BE49-F238E27FC236}">
                <a16:creationId xmlns:a16="http://schemas.microsoft.com/office/drawing/2014/main" id="{B49A2517-A955-1063-0D38-B9E5BD94CC1E}"/>
              </a:ext>
            </a:extLst>
          </p:cNvPr>
          <p:cNvSpPr>
            <a:spLocks noGrp="1"/>
          </p:cNvSpPr>
          <p:nvPr>
            <p:custDataLst>
              <p:tags r:id="rId16"/>
            </p:custDataLst>
          </p:nvPr>
        </p:nvSpPr>
        <p:spPr bwMode="gray">
          <a:xfrm>
            <a:off x="885825" y="30797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D9BF5AE-B43C-4623-85F3-75BA543BBEE6}" type="datetime'''''6''''''''''''''''''''''''''''''0'''''''''''''''">
              <a:rPr lang="ja-JP" altLang="en-US" sz="1000" smtClean="0">
                <a:effectLst/>
                <a:sym typeface="+mn-lt"/>
              </a:rPr>
              <a:pPr marL="0" lvl="0" indent="0" algn="r">
                <a:spcBef>
                  <a:spcPct val="0"/>
                </a:spcBef>
                <a:buNone/>
              </a:pPr>
              <a:t>60</a:t>
            </a:fld>
            <a:endParaRPr kumimoji="1" lang="ja-JP" altLang="en-US" sz="1000" dirty="0">
              <a:sym typeface="+mn-lt"/>
            </a:endParaRPr>
          </a:p>
        </p:txBody>
      </p:sp>
      <p:sp>
        <p:nvSpPr>
          <p:cNvPr id="358" name="テキスト プレースホルダ 9">
            <a:extLst>
              <a:ext uri="{FF2B5EF4-FFF2-40B4-BE49-F238E27FC236}">
                <a16:creationId xmlns:a16="http://schemas.microsoft.com/office/drawing/2014/main" id="{CEC2CA70-D510-4817-F747-0B47BED7A4C7}"/>
              </a:ext>
            </a:extLst>
          </p:cNvPr>
          <p:cNvSpPr>
            <a:spLocks noGrp="1"/>
          </p:cNvSpPr>
          <p:nvPr>
            <p:custDataLst>
              <p:tags r:id="rId17"/>
            </p:custDataLst>
          </p:nvPr>
        </p:nvSpPr>
        <p:spPr bwMode="gray">
          <a:xfrm>
            <a:off x="885825" y="28924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6BF7581-3610-4139-B07D-5B2EED343057}" type="datetime'''''''8''''''''''''''''0'''''''''''''''''''">
              <a:rPr lang="ja-JP" altLang="en-US" sz="1000" smtClean="0">
                <a:effectLst/>
                <a:sym typeface="+mn-lt"/>
              </a:rPr>
              <a:pPr marL="0" lvl="0" indent="0" algn="r">
                <a:spcBef>
                  <a:spcPct val="0"/>
                </a:spcBef>
                <a:buNone/>
              </a:pPr>
              <a:t>80</a:t>
            </a:fld>
            <a:endParaRPr kumimoji="1" lang="ja-JP" altLang="en-US" sz="1000" dirty="0">
              <a:sym typeface="+mn-lt"/>
            </a:endParaRPr>
          </a:p>
        </p:txBody>
      </p:sp>
      <p:sp>
        <p:nvSpPr>
          <p:cNvPr id="361" name="テキスト プレースホルダ 9">
            <a:extLst>
              <a:ext uri="{FF2B5EF4-FFF2-40B4-BE49-F238E27FC236}">
                <a16:creationId xmlns:a16="http://schemas.microsoft.com/office/drawing/2014/main" id="{9F4029BD-0E1A-9942-2B9C-F1E1B1FC2A93}"/>
              </a:ext>
            </a:extLst>
          </p:cNvPr>
          <p:cNvSpPr>
            <a:spLocks noGrp="1"/>
          </p:cNvSpPr>
          <p:nvPr>
            <p:custDataLst>
              <p:tags r:id="rId18"/>
            </p:custDataLst>
          </p:nvPr>
        </p:nvSpPr>
        <p:spPr bwMode="gray">
          <a:xfrm>
            <a:off x="815975" y="25193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00E208E-EB6F-4E2C-BF41-E775A9558F58}" type="datetime'''''12''''''''''''''''''''''''0'">
              <a:rPr lang="ja-JP" altLang="en-US" sz="1000" smtClean="0">
                <a:effectLst/>
                <a:sym typeface="+mn-lt"/>
              </a:rPr>
              <a:pPr marL="0" lvl="0" indent="0" algn="r">
                <a:spcBef>
                  <a:spcPct val="0"/>
                </a:spcBef>
                <a:buNone/>
              </a:pPr>
              <a:t>120</a:t>
            </a:fld>
            <a:endParaRPr kumimoji="1" lang="ja-JP" altLang="en-US" sz="1000" dirty="0">
              <a:sym typeface="+mn-lt"/>
            </a:endParaRPr>
          </a:p>
        </p:txBody>
      </p:sp>
      <p:sp>
        <p:nvSpPr>
          <p:cNvPr id="80" name="テキスト プレースホルダ 9">
            <a:extLst>
              <a:ext uri="{FF2B5EF4-FFF2-40B4-BE49-F238E27FC236}">
                <a16:creationId xmlns:a16="http://schemas.microsoft.com/office/drawing/2014/main" id="{29684ABE-5E15-6B24-118D-37D4E56678C7}"/>
              </a:ext>
            </a:extLst>
          </p:cNvPr>
          <p:cNvSpPr>
            <a:spLocks noGrp="1"/>
          </p:cNvSpPr>
          <p:nvPr>
            <p:custDataLst>
              <p:tags r:id="rId19"/>
            </p:custDataLst>
          </p:nvPr>
        </p:nvSpPr>
        <p:spPr bwMode="gray">
          <a:xfrm>
            <a:off x="1735138" y="32337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8592085-B71E-4EC7-8DC1-6397AD336B00}" type="datetime'''''''''''''''''''35''''''''''''''''''''.0'''''''''">
              <a:rPr lang="ja-JP" altLang="en-US" sz="1000" smtClean="0">
                <a:effectLst/>
              </a:rPr>
              <a:pPr/>
              <a:t>35.0</a:t>
            </a:fld>
            <a:endParaRPr kumimoji="1" lang="ja-JP" altLang="en-US" sz="1000" dirty="0">
              <a:sym typeface="+mn-lt"/>
            </a:endParaRPr>
          </a:p>
        </p:txBody>
      </p:sp>
      <p:sp>
        <p:nvSpPr>
          <p:cNvPr id="81" name="テキスト プレースホルダ 9">
            <a:extLst>
              <a:ext uri="{FF2B5EF4-FFF2-40B4-BE49-F238E27FC236}">
                <a16:creationId xmlns:a16="http://schemas.microsoft.com/office/drawing/2014/main" id="{A131D95E-F081-4835-27A8-6CB476A3C539}"/>
              </a:ext>
            </a:extLst>
          </p:cNvPr>
          <p:cNvSpPr>
            <a:spLocks noGrp="1"/>
          </p:cNvSpPr>
          <p:nvPr>
            <p:custDataLst>
              <p:tags r:id="rId20"/>
            </p:custDataLst>
          </p:nvPr>
        </p:nvSpPr>
        <p:spPr bwMode="gray">
          <a:xfrm>
            <a:off x="1735138" y="351790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38EA3A5-A8F9-420C-BF79-69AD2A894AA8}" type="datetime'''2''''''''''''''''''''''''6''''''''.''''''''''''''''''1'''''">
              <a:rPr lang="ja-JP" altLang="en-US" sz="1000" smtClean="0">
                <a:effectLst/>
              </a:rPr>
              <a:pPr/>
              <a:t>26.1</a:t>
            </a:fld>
            <a:endParaRPr kumimoji="1" lang="ja-JP" altLang="en-US" sz="1000" dirty="0">
              <a:sym typeface="+mn-lt"/>
            </a:endParaRPr>
          </a:p>
        </p:txBody>
      </p:sp>
      <p:sp>
        <p:nvSpPr>
          <p:cNvPr id="82" name="テキスト プレースホルダ 9">
            <a:extLst>
              <a:ext uri="{FF2B5EF4-FFF2-40B4-BE49-F238E27FC236}">
                <a16:creationId xmlns:a16="http://schemas.microsoft.com/office/drawing/2014/main" id="{5F926C27-647B-DD53-1E53-8D3F75C80F46}"/>
              </a:ext>
            </a:extLst>
          </p:cNvPr>
          <p:cNvSpPr>
            <a:spLocks noGrp="1"/>
          </p:cNvSpPr>
          <p:nvPr>
            <p:custDataLst>
              <p:tags r:id="rId21"/>
            </p:custDataLst>
          </p:nvPr>
        </p:nvSpPr>
        <p:spPr bwMode="auto">
          <a:xfrm>
            <a:off x="1798638" y="375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D3C352-EF31-41B1-AB00-47B74110DAD0}" type="datetime'''''''''''''''''''''''''''''''''''0''''''''2'''''''''''''''">
              <a:rPr lang="ja-JP" altLang="en-US" sz="1000" smtClean="0"/>
              <a:pPr/>
              <a:t>02</a:t>
            </a:fld>
            <a:endParaRPr kumimoji="1" lang="ja-JP" altLang="en-US" sz="1000" dirty="0">
              <a:sym typeface="+mn-lt"/>
            </a:endParaRPr>
          </a:p>
        </p:txBody>
      </p:sp>
      <p:sp>
        <p:nvSpPr>
          <p:cNvPr id="83" name="テキスト プレースホルダ 9">
            <a:extLst>
              <a:ext uri="{FF2B5EF4-FFF2-40B4-BE49-F238E27FC236}">
                <a16:creationId xmlns:a16="http://schemas.microsoft.com/office/drawing/2014/main" id="{23C7E84F-1E27-0BA0-FCF6-C7EFA7EC589A}"/>
              </a:ext>
            </a:extLst>
          </p:cNvPr>
          <p:cNvSpPr>
            <a:spLocks noGrp="1"/>
          </p:cNvSpPr>
          <p:nvPr>
            <p:custDataLst>
              <p:tags r:id="rId22"/>
            </p:custDataLst>
          </p:nvPr>
        </p:nvSpPr>
        <p:spPr bwMode="gray">
          <a:xfrm>
            <a:off x="2024063" y="31718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1BEFA68-0BC1-46CC-B2AB-E157BF9013DC}" type="datetime'''''4''''''''''''''1.''''''''''''''''''''''''''''''''''''5'''">
              <a:rPr lang="ja-JP" altLang="en-US" sz="1000" smtClean="0">
                <a:effectLst/>
              </a:rPr>
              <a:pPr/>
              <a:t>41.5</a:t>
            </a:fld>
            <a:endParaRPr kumimoji="1" lang="ja-JP" altLang="en-US" sz="1000" dirty="0">
              <a:sym typeface="+mn-lt"/>
            </a:endParaRPr>
          </a:p>
        </p:txBody>
      </p:sp>
      <p:sp>
        <p:nvSpPr>
          <p:cNvPr id="84" name="テキスト プレースホルダ 9">
            <a:extLst>
              <a:ext uri="{FF2B5EF4-FFF2-40B4-BE49-F238E27FC236}">
                <a16:creationId xmlns:a16="http://schemas.microsoft.com/office/drawing/2014/main" id="{C22D508B-31E9-FDF8-815D-33A728BCFA0A}"/>
              </a:ext>
            </a:extLst>
          </p:cNvPr>
          <p:cNvSpPr>
            <a:spLocks noGrp="1"/>
          </p:cNvSpPr>
          <p:nvPr>
            <p:custDataLst>
              <p:tags r:id="rId23"/>
            </p:custDataLst>
          </p:nvPr>
        </p:nvSpPr>
        <p:spPr bwMode="gray">
          <a:xfrm>
            <a:off x="2024063" y="350202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83D02C-D0A1-4C24-8179-6CBACA30FED0}" type="datetime'''''''''''''2''''''''''''''''''9.''''''4'''''''''''''''''''''">
              <a:rPr lang="ja-JP" altLang="en-US" sz="1000" smtClean="0">
                <a:effectLst/>
              </a:rPr>
              <a:pPr/>
              <a:t>29.4</a:t>
            </a:fld>
            <a:endParaRPr kumimoji="1" lang="ja-JP" altLang="en-US" sz="1000" dirty="0">
              <a:sym typeface="+mn-lt"/>
            </a:endParaRPr>
          </a:p>
        </p:txBody>
      </p:sp>
      <p:sp>
        <p:nvSpPr>
          <p:cNvPr id="85" name="テキスト プレースホルダ 9">
            <a:extLst>
              <a:ext uri="{FF2B5EF4-FFF2-40B4-BE49-F238E27FC236}">
                <a16:creationId xmlns:a16="http://schemas.microsoft.com/office/drawing/2014/main" id="{F180BFB6-CBD7-3B48-4B54-C176A12FFC89}"/>
              </a:ext>
            </a:extLst>
          </p:cNvPr>
          <p:cNvSpPr>
            <a:spLocks noGrp="1"/>
          </p:cNvSpPr>
          <p:nvPr>
            <p:custDataLst>
              <p:tags r:id="rId24"/>
            </p:custDataLst>
          </p:nvPr>
        </p:nvSpPr>
        <p:spPr bwMode="auto">
          <a:xfrm>
            <a:off x="2087563" y="375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17AEB32-6D52-42E7-A64B-F5D03AA65AE1}" type="datetime'''''''''''''''''''''0''3'''''''''''">
              <a:rPr lang="ja-JP" altLang="en-US" sz="1000" smtClean="0"/>
              <a:pPr/>
              <a:t>03</a:t>
            </a:fld>
            <a:endParaRPr kumimoji="1" lang="ja-JP" altLang="en-US" sz="1000" dirty="0">
              <a:sym typeface="+mn-lt"/>
            </a:endParaRPr>
          </a:p>
        </p:txBody>
      </p:sp>
      <p:sp>
        <p:nvSpPr>
          <p:cNvPr id="86" name="テキスト プレースホルダ 9">
            <a:extLst>
              <a:ext uri="{FF2B5EF4-FFF2-40B4-BE49-F238E27FC236}">
                <a16:creationId xmlns:a16="http://schemas.microsoft.com/office/drawing/2014/main" id="{CBE05BBC-2334-51BB-E1E7-553FBC4F49CF}"/>
              </a:ext>
            </a:extLst>
          </p:cNvPr>
          <p:cNvSpPr>
            <a:spLocks noGrp="1"/>
          </p:cNvSpPr>
          <p:nvPr>
            <p:custDataLst>
              <p:tags r:id="rId25"/>
            </p:custDataLst>
          </p:nvPr>
        </p:nvSpPr>
        <p:spPr bwMode="gray">
          <a:xfrm>
            <a:off x="2312988" y="31353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83CB466-215C-4415-BB18-F83833AD6E17}" type="datetime'42''.''''6'''''''''''''">
              <a:rPr lang="ja-JP" altLang="en-US" sz="1000" smtClean="0">
                <a:effectLst/>
              </a:rPr>
              <a:pPr/>
              <a:t>42.6</a:t>
            </a:fld>
            <a:endParaRPr kumimoji="1" lang="ja-JP" altLang="en-US" sz="1000" dirty="0">
              <a:sym typeface="+mn-lt"/>
            </a:endParaRPr>
          </a:p>
        </p:txBody>
      </p:sp>
      <p:sp>
        <p:nvSpPr>
          <p:cNvPr id="87" name="テキスト プレースホルダ 9">
            <a:extLst>
              <a:ext uri="{FF2B5EF4-FFF2-40B4-BE49-F238E27FC236}">
                <a16:creationId xmlns:a16="http://schemas.microsoft.com/office/drawing/2014/main" id="{EB1D74ED-9AB3-7EEF-F65B-BF6F2E6F0B05}"/>
              </a:ext>
            </a:extLst>
          </p:cNvPr>
          <p:cNvSpPr>
            <a:spLocks noGrp="1"/>
          </p:cNvSpPr>
          <p:nvPr>
            <p:custDataLst>
              <p:tags r:id="rId26"/>
            </p:custDataLst>
          </p:nvPr>
        </p:nvSpPr>
        <p:spPr bwMode="gray">
          <a:xfrm>
            <a:off x="2312988" y="348773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FAEF3D-B41A-4493-B2F4-063032270B57}" type="datetime'''''''''3''''''''''''2''''''''''''''''''''.8'''''''''''">
              <a:rPr lang="ja-JP" altLang="en-US" sz="1000" smtClean="0">
                <a:effectLst/>
              </a:rPr>
              <a:pPr/>
              <a:t>32.8</a:t>
            </a:fld>
            <a:endParaRPr kumimoji="1" lang="ja-JP" altLang="en-US" sz="1000" dirty="0">
              <a:sym typeface="+mn-lt"/>
            </a:endParaRPr>
          </a:p>
        </p:txBody>
      </p:sp>
      <p:sp>
        <p:nvSpPr>
          <p:cNvPr id="88" name="テキスト プレースホルダ 9">
            <a:extLst>
              <a:ext uri="{FF2B5EF4-FFF2-40B4-BE49-F238E27FC236}">
                <a16:creationId xmlns:a16="http://schemas.microsoft.com/office/drawing/2014/main" id="{2429F9FA-4F1E-97BF-0443-6FB6836AA98D}"/>
              </a:ext>
            </a:extLst>
          </p:cNvPr>
          <p:cNvSpPr>
            <a:spLocks noGrp="1"/>
          </p:cNvSpPr>
          <p:nvPr>
            <p:custDataLst>
              <p:tags r:id="rId27"/>
            </p:custDataLst>
          </p:nvPr>
        </p:nvSpPr>
        <p:spPr bwMode="auto">
          <a:xfrm>
            <a:off x="2376488" y="375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767192-ED60-4302-A333-3AA370518336}" type="datetime'''''''''0''4'">
              <a:rPr lang="ja-JP" altLang="en-US" sz="1000" smtClean="0"/>
              <a:pPr/>
              <a:t>04</a:t>
            </a:fld>
            <a:endParaRPr kumimoji="1" lang="ja-JP" altLang="en-US" sz="1000" dirty="0">
              <a:sym typeface="+mn-lt"/>
            </a:endParaRPr>
          </a:p>
        </p:txBody>
      </p:sp>
      <p:sp>
        <p:nvSpPr>
          <p:cNvPr id="89" name="テキスト プレースホルダ 9">
            <a:extLst>
              <a:ext uri="{FF2B5EF4-FFF2-40B4-BE49-F238E27FC236}">
                <a16:creationId xmlns:a16="http://schemas.microsoft.com/office/drawing/2014/main" id="{8B7BFBFE-969A-D692-311B-651B9FA95EB2}"/>
              </a:ext>
            </a:extLst>
          </p:cNvPr>
          <p:cNvSpPr>
            <a:spLocks noGrp="1"/>
          </p:cNvSpPr>
          <p:nvPr>
            <p:custDataLst>
              <p:tags r:id="rId28"/>
            </p:custDataLst>
          </p:nvPr>
        </p:nvSpPr>
        <p:spPr bwMode="gray">
          <a:xfrm>
            <a:off x="2601913" y="31384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90E1B3-084F-4C7F-B5CA-310E4BBAEE56}" type="datetime'''''''4''''''''3''''''.''''7'''''''''''''''''''''''">
              <a:rPr lang="ja-JP" altLang="en-US" sz="1000" smtClean="0">
                <a:effectLst/>
              </a:rPr>
              <a:pPr/>
              <a:t>43.7</a:t>
            </a:fld>
            <a:endParaRPr kumimoji="1" lang="ja-JP" altLang="en-US" sz="1000" dirty="0">
              <a:sym typeface="+mn-lt"/>
            </a:endParaRPr>
          </a:p>
        </p:txBody>
      </p:sp>
      <p:sp>
        <p:nvSpPr>
          <p:cNvPr id="90" name="テキスト プレースホルダ 9">
            <a:extLst>
              <a:ext uri="{FF2B5EF4-FFF2-40B4-BE49-F238E27FC236}">
                <a16:creationId xmlns:a16="http://schemas.microsoft.com/office/drawing/2014/main" id="{D681D36B-DCDB-AF03-B825-EB57E10ADB12}"/>
              </a:ext>
            </a:extLst>
          </p:cNvPr>
          <p:cNvSpPr>
            <a:spLocks noGrp="1"/>
          </p:cNvSpPr>
          <p:nvPr>
            <p:custDataLst>
              <p:tags r:id="rId29"/>
            </p:custDataLst>
          </p:nvPr>
        </p:nvSpPr>
        <p:spPr bwMode="gray">
          <a:xfrm>
            <a:off x="2601913" y="3490913"/>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5568E81-3D36-4711-85FB-19DB1DACD23D}" type="datetime'''''''''''''''''3''''1''''''''''''''''''''''.''''''''''9'">
              <a:rPr lang="ja-JP" altLang="en-US" sz="1000" smtClean="0">
                <a:effectLst/>
              </a:rPr>
              <a:pPr/>
              <a:t>31.9</a:t>
            </a:fld>
            <a:endParaRPr kumimoji="1" lang="ja-JP" altLang="en-US" sz="1000" dirty="0">
              <a:sym typeface="+mn-lt"/>
            </a:endParaRPr>
          </a:p>
        </p:txBody>
      </p:sp>
      <p:sp>
        <p:nvSpPr>
          <p:cNvPr id="91" name="テキスト プレースホルダ 9">
            <a:extLst>
              <a:ext uri="{FF2B5EF4-FFF2-40B4-BE49-F238E27FC236}">
                <a16:creationId xmlns:a16="http://schemas.microsoft.com/office/drawing/2014/main" id="{CDAF65A4-5B07-C67D-4A34-06A5578B929A}"/>
              </a:ext>
            </a:extLst>
          </p:cNvPr>
          <p:cNvSpPr>
            <a:spLocks noGrp="1"/>
          </p:cNvSpPr>
          <p:nvPr>
            <p:custDataLst>
              <p:tags r:id="rId30"/>
            </p:custDataLst>
          </p:nvPr>
        </p:nvSpPr>
        <p:spPr bwMode="auto">
          <a:xfrm>
            <a:off x="2665413" y="375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1A3F0D7-9C1C-4183-8CFE-2FBC3A8AD02E}" type="datetime'''''''''''''''''''''''0''''''''''''''''5'''''''">
              <a:rPr lang="ja-JP" altLang="en-US" sz="1000" smtClean="0"/>
              <a:pPr/>
              <a:t>05</a:t>
            </a:fld>
            <a:endParaRPr kumimoji="1" lang="ja-JP" altLang="en-US" sz="1000" dirty="0">
              <a:sym typeface="+mn-lt"/>
            </a:endParaRPr>
          </a:p>
        </p:txBody>
      </p:sp>
      <p:sp>
        <p:nvSpPr>
          <p:cNvPr id="92" name="テキスト プレースホルダ 9">
            <a:extLst>
              <a:ext uri="{FF2B5EF4-FFF2-40B4-BE49-F238E27FC236}">
                <a16:creationId xmlns:a16="http://schemas.microsoft.com/office/drawing/2014/main" id="{3FCCD0F7-8234-DB60-F0F4-F096BDB61054}"/>
              </a:ext>
            </a:extLst>
          </p:cNvPr>
          <p:cNvSpPr>
            <a:spLocks noGrp="1"/>
          </p:cNvSpPr>
          <p:nvPr>
            <p:custDataLst>
              <p:tags r:id="rId31"/>
            </p:custDataLst>
          </p:nvPr>
        </p:nvSpPr>
        <p:spPr bwMode="gray">
          <a:xfrm>
            <a:off x="2889250" y="31289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23B7A77-2481-4CCD-9D53-9D6F555B5F02}" type="datetime'''''4''3''''''''''''.''''''''''''9'''''''''''''''''''">
              <a:rPr lang="ja-JP" altLang="en-US" sz="1000" smtClean="0">
                <a:effectLst/>
              </a:rPr>
              <a:pPr/>
              <a:t>43.9</a:t>
            </a:fld>
            <a:endParaRPr kumimoji="1" lang="ja-JP" altLang="en-US" sz="1000" dirty="0">
              <a:sym typeface="+mn-lt"/>
            </a:endParaRPr>
          </a:p>
        </p:txBody>
      </p:sp>
      <p:sp>
        <p:nvSpPr>
          <p:cNvPr id="96" name="テキスト プレースホルダ 9">
            <a:extLst>
              <a:ext uri="{FF2B5EF4-FFF2-40B4-BE49-F238E27FC236}">
                <a16:creationId xmlns:a16="http://schemas.microsoft.com/office/drawing/2014/main" id="{4DF8A3CB-D71F-D195-C4E3-3F0920057C0F}"/>
              </a:ext>
            </a:extLst>
          </p:cNvPr>
          <p:cNvSpPr>
            <a:spLocks noGrp="1"/>
          </p:cNvSpPr>
          <p:nvPr>
            <p:custDataLst>
              <p:tags r:id="rId32"/>
            </p:custDataLst>
          </p:nvPr>
        </p:nvSpPr>
        <p:spPr bwMode="gray">
          <a:xfrm>
            <a:off x="2889250" y="348615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4C6C2FA-970E-4A85-A5C4-D9C784BE456D}" type="datetime'''''''3''''''''''''''2''''''''''''''''.''''''''''''''''9'''">
              <a:rPr lang="ja-JP" altLang="en-US" sz="1000" smtClean="0">
                <a:effectLst/>
              </a:rPr>
              <a:pPr/>
              <a:t>32.9</a:t>
            </a:fld>
            <a:endParaRPr kumimoji="1" lang="ja-JP" altLang="en-US" sz="1000" dirty="0">
              <a:sym typeface="+mn-lt"/>
            </a:endParaRPr>
          </a:p>
        </p:txBody>
      </p:sp>
      <p:sp>
        <p:nvSpPr>
          <p:cNvPr id="97" name="テキスト プレースホルダ 9">
            <a:extLst>
              <a:ext uri="{FF2B5EF4-FFF2-40B4-BE49-F238E27FC236}">
                <a16:creationId xmlns:a16="http://schemas.microsoft.com/office/drawing/2014/main" id="{BD3C00E0-90F2-30C2-2F2D-6ACCFDAFEF3F}"/>
              </a:ext>
            </a:extLst>
          </p:cNvPr>
          <p:cNvSpPr>
            <a:spLocks noGrp="1"/>
          </p:cNvSpPr>
          <p:nvPr>
            <p:custDataLst>
              <p:tags r:id="rId33"/>
            </p:custDataLst>
          </p:nvPr>
        </p:nvSpPr>
        <p:spPr bwMode="auto">
          <a:xfrm>
            <a:off x="2952750" y="375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808C1E6-5068-4379-A24A-9F09B7724A81}" type="datetime'''''''''''0''''''''''''6'''''''''''''''''''''''''''''''''''">
              <a:rPr lang="ja-JP" altLang="en-US" sz="1000" smtClean="0"/>
              <a:pPr/>
              <a:t>06</a:t>
            </a:fld>
            <a:endParaRPr kumimoji="1" lang="ja-JP" altLang="en-US" sz="1000" dirty="0">
              <a:sym typeface="+mn-lt"/>
            </a:endParaRPr>
          </a:p>
        </p:txBody>
      </p:sp>
      <p:sp>
        <p:nvSpPr>
          <p:cNvPr id="98" name="テキスト プレースホルダ 9">
            <a:extLst>
              <a:ext uri="{FF2B5EF4-FFF2-40B4-BE49-F238E27FC236}">
                <a16:creationId xmlns:a16="http://schemas.microsoft.com/office/drawing/2014/main" id="{49B37522-B845-A4E7-07F1-D6244015626D}"/>
              </a:ext>
            </a:extLst>
          </p:cNvPr>
          <p:cNvSpPr>
            <a:spLocks noGrp="1"/>
          </p:cNvSpPr>
          <p:nvPr>
            <p:custDataLst>
              <p:tags r:id="rId34"/>
            </p:custDataLst>
          </p:nvPr>
        </p:nvSpPr>
        <p:spPr bwMode="gray">
          <a:xfrm>
            <a:off x="3178175" y="31051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BB38BF5-B06E-4562-9FB3-B2644DABA950}" type="datetime'4''''''''''''4.''''8'''''''''''''''''''''''''''''''''''">
              <a:rPr lang="ja-JP" altLang="en-US" sz="1000" smtClean="0">
                <a:effectLst/>
              </a:rPr>
              <a:pPr/>
              <a:t>44.8</a:t>
            </a:fld>
            <a:endParaRPr kumimoji="1" lang="ja-JP" altLang="en-US" sz="1000" dirty="0">
              <a:sym typeface="+mn-lt"/>
            </a:endParaRPr>
          </a:p>
        </p:txBody>
      </p:sp>
      <p:sp>
        <p:nvSpPr>
          <p:cNvPr id="99" name="テキスト プレースホルダ 9">
            <a:extLst>
              <a:ext uri="{FF2B5EF4-FFF2-40B4-BE49-F238E27FC236}">
                <a16:creationId xmlns:a16="http://schemas.microsoft.com/office/drawing/2014/main" id="{929877DB-5896-320D-5B00-E2CB5F5A4AFC}"/>
              </a:ext>
            </a:extLst>
          </p:cNvPr>
          <p:cNvSpPr>
            <a:spLocks noGrp="1"/>
          </p:cNvSpPr>
          <p:nvPr>
            <p:custDataLst>
              <p:tags r:id="rId35"/>
            </p:custDataLst>
          </p:nvPr>
        </p:nvSpPr>
        <p:spPr bwMode="gray">
          <a:xfrm>
            <a:off x="3178175" y="347662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FC83099-7B35-484C-BA01-5DECA084A93D}" type="datetime'''''''3''''''''5''.''''''''''''''''''''''''''''0'''''''''''''">
              <a:rPr lang="ja-JP" altLang="en-US" sz="1000" smtClean="0">
                <a:effectLst/>
              </a:rPr>
              <a:pPr/>
              <a:t>35.0</a:t>
            </a:fld>
            <a:endParaRPr kumimoji="1" lang="ja-JP" altLang="en-US" sz="1000" dirty="0">
              <a:sym typeface="+mn-lt"/>
            </a:endParaRPr>
          </a:p>
        </p:txBody>
      </p:sp>
      <p:sp>
        <p:nvSpPr>
          <p:cNvPr id="100" name="テキスト プレースホルダ 9">
            <a:extLst>
              <a:ext uri="{FF2B5EF4-FFF2-40B4-BE49-F238E27FC236}">
                <a16:creationId xmlns:a16="http://schemas.microsoft.com/office/drawing/2014/main" id="{AC3F4CBC-D429-770A-AE0D-197F7EA2D9DF}"/>
              </a:ext>
            </a:extLst>
          </p:cNvPr>
          <p:cNvSpPr>
            <a:spLocks noGrp="1"/>
          </p:cNvSpPr>
          <p:nvPr>
            <p:custDataLst>
              <p:tags r:id="rId36"/>
            </p:custDataLst>
          </p:nvPr>
        </p:nvSpPr>
        <p:spPr bwMode="auto">
          <a:xfrm>
            <a:off x="3241675" y="375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2709B35-24C2-4F79-B942-7ABDFBFC8792}" type="datetime'''''''''''''''''''0''''''''''''''7'''''''''''''''''''''''">
              <a:rPr lang="ja-JP" altLang="en-US" sz="1000" smtClean="0"/>
              <a:pPr/>
              <a:t>07</a:t>
            </a:fld>
            <a:endParaRPr kumimoji="1" lang="ja-JP" altLang="en-US" sz="1000" dirty="0">
              <a:sym typeface="+mn-lt"/>
            </a:endParaRPr>
          </a:p>
        </p:txBody>
      </p:sp>
      <p:sp>
        <p:nvSpPr>
          <p:cNvPr id="101" name="テキスト プレースホルダ 9">
            <a:extLst>
              <a:ext uri="{FF2B5EF4-FFF2-40B4-BE49-F238E27FC236}">
                <a16:creationId xmlns:a16="http://schemas.microsoft.com/office/drawing/2014/main" id="{866D3ED7-E9B0-1EAB-EA74-DEE7A57589C0}"/>
              </a:ext>
            </a:extLst>
          </p:cNvPr>
          <p:cNvSpPr>
            <a:spLocks noGrp="1"/>
          </p:cNvSpPr>
          <p:nvPr>
            <p:custDataLst>
              <p:tags r:id="rId37"/>
            </p:custDataLst>
          </p:nvPr>
        </p:nvSpPr>
        <p:spPr bwMode="gray">
          <a:xfrm>
            <a:off x="3467100" y="30972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DBEBFA1-4B1B-41F5-A4C1-B003AE25B52B}" type="datetime'''''''''''''''''''''''''''4''''''3''.''''''1'''''">
              <a:rPr lang="ja-JP" altLang="en-US" sz="1000" smtClean="0">
                <a:effectLst/>
              </a:rPr>
              <a:pPr/>
              <a:t>43.1</a:t>
            </a:fld>
            <a:endParaRPr kumimoji="1" lang="ja-JP" altLang="en-US" sz="1000" dirty="0">
              <a:sym typeface="+mn-lt"/>
            </a:endParaRPr>
          </a:p>
        </p:txBody>
      </p:sp>
      <p:sp>
        <p:nvSpPr>
          <p:cNvPr id="102" name="テキスト プレースホルダ 9">
            <a:extLst>
              <a:ext uri="{FF2B5EF4-FFF2-40B4-BE49-F238E27FC236}">
                <a16:creationId xmlns:a16="http://schemas.microsoft.com/office/drawing/2014/main" id="{3FF77BD6-A626-3332-EAA6-0637A71B99E3}"/>
              </a:ext>
            </a:extLst>
          </p:cNvPr>
          <p:cNvSpPr>
            <a:spLocks noGrp="1"/>
          </p:cNvSpPr>
          <p:nvPr>
            <p:custDataLst>
              <p:tags r:id="rId38"/>
            </p:custDataLst>
          </p:nvPr>
        </p:nvSpPr>
        <p:spPr bwMode="gray">
          <a:xfrm>
            <a:off x="3467100" y="346868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EA7245C-CD42-4CDF-AB45-EDA3CC1BB308}" type="datetime'''3''''''''''''''6''''''''''''''''''.''6'''''''''''''''''">
              <a:rPr lang="ja-JP" altLang="en-US" sz="1000" smtClean="0">
                <a:effectLst/>
              </a:rPr>
              <a:pPr/>
              <a:t>36.6</a:t>
            </a:fld>
            <a:endParaRPr kumimoji="1" lang="ja-JP" altLang="en-US" sz="1000" dirty="0">
              <a:sym typeface="+mn-lt"/>
            </a:endParaRPr>
          </a:p>
        </p:txBody>
      </p:sp>
      <p:sp>
        <p:nvSpPr>
          <p:cNvPr id="103" name="テキスト プレースホルダ 9">
            <a:extLst>
              <a:ext uri="{FF2B5EF4-FFF2-40B4-BE49-F238E27FC236}">
                <a16:creationId xmlns:a16="http://schemas.microsoft.com/office/drawing/2014/main" id="{F60692C5-577E-E805-9391-94C9F1D87A15}"/>
              </a:ext>
            </a:extLst>
          </p:cNvPr>
          <p:cNvSpPr>
            <a:spLocks noGrp="1"/>
          </p:cNvSpPr>
          <p:nvPr>
            <p:custDataLst>
              <p:tags r:id="rId39"/>
            </p:custDataLst>
          </p:nvPr>
        </p:nvSpPr>
        <p:spPr bwMode="auto">
          <a:xfrm>
            <a:off x="3530600" y="375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9E3FEB1-D531-485C-8851-E04F8322BA89}" type="datetime'''''''''''''''0''''''''''''''''''''''8'''''''''">
              <a:rPr lang="ja-JP" altLang="en-US" sz="1000" smtClean="0"/>
              <a:pPr/>
              <a:t>08</a:t>
            </a:fld>
            <a:endParaRPr kumimoji="1" lang="ja-JP" altLang="en-US" sz="1000" dirty="0">
              <a:sym typeface="+mn-lt"/>
            </a:endParaRPr>
          </a:p>
        </p:txBody>
      </p:sp>
      <p:sp>
        <p:nvSpPr>
          <p:cNvPr id="104" name="テキスト プレースホルダ 9">
            <a:extLst>
              <a:ext uri="{FF2B5EF4-FFF2-40B4-BE49-F238E27FC236}">
                <a16:creationId xmlns:a16="http://schemas.microsoft.com/office/drawing/2014/main" id="{0CFF22D7-5FCD-0AB4-E303-869D812296FF}"/>
              </a:ext>
            </a:extLst>
          </p:cNvPr>
          <p:cNvSpPr>
            <a:spLocks noGrp="1"/>
          </p:cNvSpPr>
          <p:nvPr>
            <p:custDataLst>
              <p:tags r:id="rId40"/>
            </p:custDataLst>
          </p:nvPr>
        </p:nvSpPr>
        <p:spPr bwMode="gray">
          <a:xfrm>
            <a:off x="3756025" y="30908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AEB13A-F843-4E41-A23D-B5869FD3F0DD}" type="datetime'''''''''''''''4''''''''''''''''''''''2''''''''''''''.7'''''">
              <a:rPr lang="ja-JP" altLang="en-US" sz="1000" smtClean="0">
                <a:effectLst/>
              </a:rPr>
              <a:pPr/>
              <a:t>42.7</a:t>
            </a:fld>
            <a:endParaRPr kumimoji="1" lang="ja-JP" altLang="en-US" sz="1000" dirty="0">
              <a:sym typeface="+mn-lt"/>
            </a:endParaRPr>
          </a:p>
        </p:txBody>
      </p:sp>
      <p:sp>
        <p:nvSpPr>
          <p:cNvPr id="105" name="テキスト プレースホルダ 9">
            <a:extLst>
              <a:ext uri="{FF2B5EF4-FFF2-40B4-BE49-F238E27FC236}">
                <a16:creationId xmlns:a16="http://schemas.microsoft.com/office/drawing/2014/main" id="{9BF05F8D-695A-7F08-2CBD-FC62A2B13755}"/>
              </a:ext>
            </a:extLst>
          </p:cNvPr>
          <p:cNvSpPr>
            <a:spLocks noGrp="1"/>
          </p:cNvSpPr>
          <p:nvPr>
            <p:custDataLst>
              <p:tags r:id="rId41"/>
            </p:custDataLst>
          </p:nvPr>
        </p:nvSpPr>
        <p:spPr bwMode="gray">
          <a:xfrm>
            <a:off x="3756025" y="3465513"/>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E4EF05-004B-4AA7-9F12-1813175F2AAE}" type="datetime'''''''''3''''''''7.4'''''''''''''''''''''''''''''''">
              <a:rPr lang="ja-JP" altLang="en-US" sz="1000" smtClean="0">
                <a:effectLst/>
              </a:rPr>
              <a:pPr/>
              <a:t>37.4</a:t>
            </a:fld>
            <a:endParaRPr kumimoji="1" lang="ja-JP" altLang="en-US" sz="1000" dirty="0">
              <a:sym typeface="+mn-lt"/>
            </a:endParaRPr>
          </a:p>
        </p:txBody>
      </p:sp>
      <p:sp>
        <p:nvSpPr>
          <p:cNvPr id="106" name="テキスト プレースホルダ 9">
            <a:extLst>
              <a:ext uri="{FF2B5EF4-FFF2-40B4-BE49-F238E27FC236}">
                <a16:creationId xmlns:a16="http://schemas.microsoft.com/office/drawing/2014/main" id="{EA723E23-A852-5EE1-4547-AF42FECFFA20}"/>
              </a:ext>
            </a:extLst>
          </p:cNvPr>
          <p:cNvSpPr>
            <a:spLocks noGrp="1"/>
          </p:cNvSpPr>
          <p:nvPr>
            <p:custDataLst>
              <p:tags r:id="rId42"/>
            </p:custDataLst>
          </p:nvPr>
        </p:nvSpPr>
        <p:spPr bwMode="auto">
          <a:xfrm>
            <a:off x="3819525" y="375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3180AAC-CD59-4ECF-9504-523BD5ABB59B}" type="datetime'''''''''''0''''''9'''''''''">
              <a:rPr lang="ja-JP" altLang="en-US" sz="1000" smtClean="0"/>
              <a:pPr/>
              <a:t>09</a:t>
            </a:fld>
            <a:endParaRPr kumimoji="1" lang="ja-JP" altLang="en-US" sz="1000" dirty="0">
              <a:sym typeface="+mn-lt"/>
            </a:endParaRPr>
          </a:p>
        </p:txBody>
      </p:sp>
      <p:sp>
        <p:nvSpPr>
          <p:cNvPr id="107" name="テキスト プレースホルダ 9">
            <a:extLst>
              <a:ext uri="{FF2B5EF4-FFF2-40B4-BE49-F238E27FC236}">
                <a16:creationId xmlns:a16="http://schemas.microsoft.com/office/drawing/2014/main" id="{1CE80BCB-3FA4-EBEB-C17F-EE0684657784}"/>
              </a:ext>
            </a:extLst>
          </p:cNvPr>
          <p:cNvSpPr>
            <a:spLocks noGrp="1"/>
          </p:cNvSpPr>
          <p:nvPr>
            <p:custDataLst>
              <p:tags r:id="rId43"/>
            </p:custDataLst>
          </p:nvPr>
        </p:nvSpPr>
        <p:spPr bwMode="gray">
          <a:xfrm>
            <a:off x="4043363" y="30861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01D3231-5D78-407F-AEE2-1903742B4210}" type="datetime'''''''3''9''''''.''''''''''''''''''''''''''3'''''''''''''">
              <a:rPr lang="ja-JP" altLang="en-US" sz="1000" smtClean="0">
                <a:effectLst/>
              </a:rPr>
              <a:pPr/>
              <a:t>39.3</a:t>
            </a:fld>
            <a:endParaRPr kumimoji="1" lang="ja-JP" altLang="en-US" sz="1000" dirty="0">
              <a:sym typeface="+mn-lt"/>
            </a:endParaRPr>
          </a:p>
        </p:txBody>
      </p:sp>
      <p:sp>
        <p:nvSpPr>
          <p:cNvPr id="108" name="テキスト プレースホルダ 9">
            <a:extLst>
              <a:ext uri="{FF2B5EF4-FFF2-40B4-BE49-F238E27FC236}">
                <a16:creationId xmlns:a16="http://schemas.microsoft.com/office/drawing/2014/main" id="{9052E598-0AE5-88AF-C210-437798A8E9AC}"/>
              </a:ext>
            </a:extLst>
          </p:cNvPr>
          <p:cNvSpPr>
            <a:spLocks noGrp="1"/>
          </p:cNvSpPr>
          <p:nvPr>
            <p:custDataLst>
              <p:tags r:id="rId44"/>
            </p:custDataLst>
          </p:nvPr>
        </p:nvSpPr>
        <p:spPr bwMode="gray">
          <a:xfrm>
            <a:off x="4043363" y="345440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DAA86D-5096-4F6E-AB8F-8A2FD738BA70}" type="datetime'3''''''''''''''''''''''''''9''.7'''''''''''''">
              <a:rPr lang="ja-JP" altLang="en-US" sz="1000" smtClean="0">
                <a:effectLst/>
              </a:rPr>
              <a:pPr/>
              <a:t>39.7</a:t>
            </a:fld>
            <a:endParaRPr kumimoji="1" lang="ja-JP" altLang="en-US" sz="1000" dirty="0">
              <a:sym typeface="+mn-lt"/>
            </a:endParaRPr>
          </a:p>
        </p:txBody>
      </p:sp>
      <p:sp>
        <p:nvSpPr>
          <p:cNvPr id="109" name="テキスト プレースホルダ 9">
            <a:extLst>
              <a:ext uri="{FF2B5EF4-FFF2-40B4-BE49-F238E27FC236}">
                <a16:creationId xmlns:a16="http://schemas.microsoft.com/office/drawing/2014/main" id="{1AA535B0-52A0-66E4-0074-5C7E20B33622}"/>
              </a:ext>
            </a:extLst>
          </p:cNvPr>
          <p:cNvSpPr>
            <a:spLocks noGrp="1"/>
          </p:cNvSpPr>
          <p:nvPr>
            <p:custDataLst>
              <p:tags r:id="rId45"/>
            </p:custDataLst>
          </p:nvPr>
        </p:nvSpPr>
        <p:spPr bwMode="auto">
          <a:xfrm>
            <a:off x="4106863" y="375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1B3FE2-9B81-4823-8706-5C4CA9BA8DB9}" type="datetime'''''''1''''''''''''''''''''''''''''''''''''''0'''''''''">
              <a:rPr lang="ja-JP" altLang="en-US" sz="1000" smtClean="0"/>
              <a:pPr/>
              <a:t>10</a:t>
            </a:fld>
            <a:endParaRPr kumimoji="1" lang="ja-JP" altLang="en-US" sz="1000" dirty="0">
              <a:sym typeface="+mn-lt"/>
            </a:endParaRPr>
          </a:p>
        </p:txBody>
      </p:sp>
      <p:sp>
        <p:nvSpPr>
          <p:cNvPr id="110" name="テキスト プレースホルダ 9">
            <a:extLst>
              <a:ext uri="{FF2B5EF4-FFF2-40B4-BE49-F238E27FC236}">
                <a16:creationId xmlns:a16="http://schemas.microsoft.com/office/drawing/2014/main" id="{8E4CCB5D-BF63-D3AB-9B74-8E42D9FCC588}"/>
              </a:ext>
            </a:extLst>
          </p:cNvPr>
          <p:cNvSpPr>
            <a:spLocks noGrp="1"/>
          </p:cNvSpPr>
          <p:nvPr>
            <p:custDataLst>
              <p:tags r:id="rId46"/>
            </p:custDataLst>
          </p:nvPr>
        </p:nvSpPr>
        <p:spPr bwMode="gray">
          <a:xfrm>
            <a:off x="4332288" y="30765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EABAC49-60D4-41A8-9849-32F610E11517}" type="datetime'3''''''''''''''''''''''''''7''''.''''''2'">
              <a:rPr lang="ja-JP" altLang="en-US" sz="1000" smtClean="0">
                <a:effectLst/>
              </a:rPr>
              <a:pPr/>
              <a:t>37.2</a:t>
            </a:fld>
            <a:endParaRPr kumimoji="1" lang="ja-JP" altLang="en-US" sz="1000" dirty="0">
              <a:sym typeface="+mn-lt"/>
            </a:endParaRPr>
          </a:p>
        </p:txBody>
      </p:sp>
      <p:sp>
        <p:nvSpPr>
          <p:cNvPr id="111" name="テキスト プレースホルダ 9">
            <a:extLst>
              <a:ext uri="{FF2B5EF4-FFF2-40B4-BE49-F238E27FC236}">
                <a16:creationId xmlns:a16="http://schemas.microsoft.com/office/drawing/2014/main" id="{8A1AE911-5E92-4B8A-C84E-74C80DC9A2BD}"/>
              </a:ext>
            </a:extLst>
          </p:cNvPr>
          <p:cNvSpPr>
            <a:spLocks noGrp="1"/>
          </p:cNvSpPr>
          <p:nvPr>
            <p:custDataLst>
              <p:tags r:id="rId47"/>
            </p:custDataLst>
          </p:nvPr>
        </p:nvSpPr>
        <p:spPr bwMode="gray">
          <a:xfrm>
            <a:off x="4332288" y="344487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D43058E-35E6-48F1-86D5-291299745A62}" type="datetime'''''''''4''''1''''''''''''''''''''''''''''''''''''''''.''7'">
              <a:rPr lang="ja-JP" altLang="en-US" sz="1000" smtClean="0">
                <a:effectLst/>
              </a:rPr>
              <a:pPr/>
              <a:t>41.7</a:t>
            </a:fld>
            <a:endParaRPr kumimoji="1" lang="ja-JP" altLang="en-US" sz="1000" dirty="0">
              <a:sym typeface="+mn-lt"/>
            </a:endParaRPr>
          </a:p>
        </p:txBody>
      </p:sp>
      <p:sp>
        <p:nvSpPr>
          <p:cNvPr id="132" name="テキスト プレースホルダ 9">
            <a:extLst>
              <a:ext uri="{FF2B5EF4-FFF2-40B4-BE49-F238E27FC236}">
                <a16:creationId xmlns:a16="http://schemas.microsoft.com/office/drawing/2014/main" id="{7C7F7C2D-513B-90E0-70B7-73FA499BC4EC}"/>
              </a:ext>
            </a:extLst>
          </p:cNvPr>
          <p:cNvSpPr>
            <a:spLocks noGrp="1"/>
          </p:cNvSpPr>
          <p:nvPr>
            <p:custDataLst>
              <p:tags r:id="rId48"/>
            </p:custDataLst>
          </p:nvPr>
        </p:nvSpPr>
        <p:spPr bwMode="auto">
          <a:xfrm>
            <a:off x="4395788" y="375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4256F91-E376-4F1A-BA5A-8AAEBC84E0FD}" type="datetime'''1''''''''''''''''''''''''''''''''''1'''''''''''''''">
              <a:rPr lang="ja-JP" altLang="en-US" sz="1000" smtClean="0"/>
              <a:pPr/>
              <a:t>11</a:t>
            </a:fld>
            <a:endParaRPr kumimoji="1" lang="ja-JP" altLang="en-US" sz="1000" dirty="0">
              <a:sym typeface="+mn-lt"/>
            </a:endParaRPr>
          </a:p>
        </p:txBody>
      </p:sp>
      <p:sp>
        <p:nvSpPr>
          <p:cNvPr id="135" name="テキスト プレースホルダ 9">
            <a:extLst>
              <a:ext uri="{FF2B5EF4-FFF2-40B4-BE49-F238E27FC236}">
                <a16:creationId xmlns:a16="http://schemas.microsoft.com/office/drawing/2014/main" id="{ED334C5E-A10C-C6BD-79D7-3D303FD6313E}"/>
              </a:ext>
            </a:extLst>
          </p:cNvPr>
          <p:cNvSpPr>
            <a:spLocks noGrp="1"/>
          </p:cNvSpPr>
          <p:nvPr>
            <p:custDataLst>
              <p:tags r:id="rId49"/>
            </p:custDataLst>
          </p:nvPr>
        </p:nvSpPr>
        <p:spPr bwMode="gray">
          <a:xfrm>
            <a:off x="4621213" y="30432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1E788A6-DDD5-4BC6-B5ED-F07490DF8F8C}" type="datetime'3''''9''''''''.''''''''''2'''">
              <a:rPr lang="ja-JP" altLang="en-US" sz="1000" smtClean="0">
                <a:effectLst/>
              </a:rPr>
              <a:pPr/>
              <a:t>39.2</a:t>
            </a:fld>
            <a:endParaRPr kumimoji="1" lang="ja-JP" altLang="en-US" sz="1000" dirty="0">
              <a:sym typeface="+mn-lt"/>
            </a:endParaRPr>
          </a:p>
        </p:txBody>
      </p:sp>
      <p:sp>
        <p:nvSpPr>
          <p:cNvPr id="143" name="テキスト プレースホルダ 9">
            <a:extLst>
              <a:ext uri="{FF2B5EF4-FFF2-40B4-BE49-F238E27FC236}">
                <a16:creationId xmlns:a16="http://schemas.microsoft.com/office/drawing/2014/main" id="{EAFECAAC-7B6A-15AA-1451-065249A0A249}"/>
              </a:ext>
            </a:extLst>
          </p:cNvPr>
          <p:cNvSpPr>
            <a:spLocks noGrp="1"/>
          </p:cNvSpPr>
          <p:nvPr>
            <p:custDataLst>
              <p:tags r:id="rId50"/>
            </p:custDataLst>
          </p:nvPr>
        </p:nvSpPr>
        <p:spPr bwMode="gray">
          <a:xfrm>
            <a:off x="4621213" y="343217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2B2889-D837-4F9B-ABD1-E18433465C2B}" type="datetime'4''''4''''''''''''''''''''''''''''''''.''''''''3'''">
              <a:rPr lang="ja-JP" altLang="en-US" sz="1000" smtClean="0">
                <a:effectLst/>
              </a:rPr>
              <a:pPr/>
              <a:t>44.3</a:t>
            </a:fld>
            <a:endParaRPr kumimoji="1" lang="ja-JP" altLang="en-US" sz="1000" dirty="0">
              <a:sym typeface="+mn-lt"/>
            </a:endParaRPr>
          </a:p>
        </p:txBody>
      </p:sp>
      <p:sp>
        <p:nvSpPr>
          <p:cNvPr id="144" name="テキスト プレースホルダ 9">
            <a:extLst>
              <a:ext uri="{FF2B5EF4-FFF2-40B4-BE49-F238E27FC236}">
                <a16:creationId xmlns:a16="http://schemas.microsoft.com/office/drawing/2014/main" id="{587DEB69-0090-678F-C7F2-10AAD79FB9CB}"/>
              </a:ext>
            </a:extLst>
          </p:cNvPr>
          <p:cNvSpPr>
            <a:spLocks noGrp="1"/>
          </p:cNvSpPr>
          <p:nvPr>
            <p:custDataLst>
              <p:tags r:id="rId51"/>
            </p:custDataLst>
          </p:nvPr>
        </p:nvSpPr>
        <p:spPr bwMode="auto">
          <a:xfrm>
            <a:off x="4684713" y="375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411C867-64BF-48F0-A9D8-BFAE12CBAB82}" type="datetime'''''''''''''''''''1''''''''''2'''''''''''''''''''''''''''''''">
              <a:rPr lang="ja-JP" altLang="en-US" sz="1000" smtClean="0"/>
              <a:pPr/>
              <a:t>12</a:t>
            </a:fld>
            <a:endParaRPr kumimoji="1" lang="ja-JP" altLang="en-US" sz="1000" dirty="0">
              <a:sym typeface="+mn-lt"/>
            </a:endParaRPr>
          </a:p>
        </p:txBody>
      </p:sp>
      <p:sp>
        <p:nvSpPr>
          <p:cNvPr id="146" name="テキスト プレースホルダ 9">
            <a:extLst>
              <a:ext uri="{FF2B5EF4-FFF2-40B4-BE49-F238E27FC236}">
                <a16:creationId xmlns:a16="http://schemas.microsoft.com/office/drawing/2014/main" id="{F3F8744B-1EB9-2A8F-F382-2B2099F3AB26}"/>
              </a:ext>
            </a:extLst>
          </p:cNvPr>
          <p:cNvSpPr>
            <a:spLocks noGrp="1"/>
          </p:cNvSpPr>
          <p:nvPr>
            <p:custDataLst>
              <p:tags r:id="rId52"/>
            </p:custDataLst>
          </p:nvPr>
        </p:nvSpPr>
        <p:spPr bwMode="gray">
          <a:xfrm>
            <a:off x="4910138" y="30178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7A170AB-5651-4AD9-82C5-451710B67B94}" type="datetime'''''4''''''''''''0''.1'''''''''">
              <a:rPr lang="ja-JP" altLang="en-US" sz="1000" smtClean="0">
                <a:effectLst/>
              </a:rPr>
              <a:pPr/>
              <a:t>40.1</a:t>
            </a:fld>
            <a:endParaRPr kumimoji="1" lang="ja-JP" altLang="en-US" sz="1000" dirty="0">
              <a:sym typeface="+mn-lt"/>
            </a:endParaRPr>
          </a:p>
        </p:txBody>
      </p:sp>
      <p:sp>
        <p:nvSpPr>
          <p:cNvPr id="147" name="テキスト プレースホルダ 9">
            <a:extLst>
              <a:ext uri="{FF2B5EF4-FFF2-40B4-BE49-F238E27FC236}">
                <a16:creationId xmlns:a16="http://schemas.microsoft.com/office/drawing/2014/main" id="{263DD1C5-E5A4-5C8F-2AC1-2C9DF5043987}"/>
              </a:ext>
            </a:extLst>
          </p:cNvPr>
          <p:cNvSpPr>
            <a:spLocks noGrp="1"/>
          </p:cNvSpPr>
          <p:nvPr>
            <p:custDataLst>
              <p:tags r:id="rId53"/>
            </p:custDataLst>
          </p:nvPr>
        </p:nvSpPr>
        <p:spPr bwMode="gray">
          <a:xfrm>
            <a:off x="4910138" y="342265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AB94DC-893D-4CAB-B74A-525DE4F32979}" type="datetime'''''''''''''''''''''''''''4''''''''''''6''''''''.6'''''''">
              <a:rPr lang="ja-JP" altLang="en-US" sz="1000" smtClean="0">
                <a:effectLst/>
              </a:rPr>
              <a:pPr/>
              <a:t>46.6</a:t>
            </a:fld>
            <a:endParaRPr kumimoji="1" lang="ja-JP" altLang="en-US" sz="1000" dirty="0">
              <a:sym typeface="+mn-lt"/>
            </a:endParaRPr>
          </a:p>
        </p:txBody>
      </p:sp>
      <p:sp>
        <p:nvSpPr>
          <p:cNvPr id="148" name="テキスト プレースホルダ 9">
            <a:extLst>
              <a:ext uri="{FF2B5EF4-FFF2-40B4-BE49-F238E27FC236}">
                <a16:creationId xmlns:a16="http://schemas.microsoft.com/office/drawing/2014/main" id="{5F5074F0-E67C-3787-3B59-81AC3E661DD9}"/>
              </a:ext>
            </a:extLst>
          </p:cNvPr>
          <p:cNvSpPr>
            <a:spLocks noGrp="1"/>
          </p:cNvSpPr>
          <p:nvPr>
            <p:custDataLst>
              <p:tags r:id="rId54"/>
            </p:custDataLst>
          </p:nvPr>
        </p:nvSpPr>
        <p:spPr bwMode="auto">
          <a:xfrm>
            <a:off x="4973638" y="375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91BD2F0-E417-4C6E-A877-64C519A5A915}" type="datetime'''1''''''''''''''''''''''''''''''''''''''''''''''''''''3'">
              <a:rPr lang="ja-JP" altLang="en-US" sz="1000" smtClean="0"/>
              <a:pPr/>
              <a:t>13</a:t>
            </a:fld>
            <a:endParaRPr kumimoji="1" lang="ja-JP" altLang="en-US" sz="1000" dirty="0">
              <a:sym typeface="+mn-lt"/>
            </a:endParaRPr>
          </a:p>
        </p:txBody>
      </p:sp>
      <p:sp>
        <p:nvSpPr>
          <p:cNvPr id="149" name="テキスト プレースホルダ 9">
            <a:extLst>
              <a:ext uri="{FF2B5EF4-FFF2-40B4-BE49-F238E27FC236}">
                <a16:creationId xmlns:a16="http://schemas.microsoft.com/office/drawing/2014/main" id="{57AC2A11-94BA-EFC3-DB2B-D0D78817170C}"/>
              </a:ext>
            </a:extLst>
          </p:cNvPr>
          <p:cNvSpPr>
            <a:spLocks noGrp="1"/>
          </p:cNvSpPr>
          <p:nvPr>
            <p:custDataLst>
              <p:tags r:id="rId55"/>
            </p:custDataLst>
          </p:nvPr>
        </p:nvSpPr>
        <p:spPr bwMode="gray">
          <a:xfrm>
            <a:off x="5197475" y="30337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F231D12-D2CF-4458-8361-069FA4757A53}" type="datetime'''''''4''''''''''''''0''''''''''''''''''''''.''9'''''''''''">
              <a:rPr lang="ja-JP" altLang="en-US" sz="1000" smtClean="0">
                <a:effectLst/>
              </a:rPr>
              <a:pPr/>
              <a:t>40.9</a:t>
            </a:fld>
            <a:endParaRPr kumimoji="1" lang="ja-JP" altLang="en-US" sz="1000" dirty="0">
              <a:sym typeface="+mn-lt"/>
            </a:endParaRPr>
          </a:p>
        </p:txBody>
      </p:sp>
      <p:sp>
        <p:nvSpPr>
          <p:cNvPr id="150" name="テキスト プレースホルダ 9">
            <a:extLst>
              <a:ext uri="{FF2B5EF4-FFF2-40B4-BE49-F238E27FC236}">
                <a16:creationId xmlns:a16="http://schemas.microsoft.com/office/drawing/2014/main" id="{D40757B7-2540-6CA6-2770-115F4CC8F533}"/>
              </a:ext>
            </a:extLst>
          </p:cNvPr>
          <p:cNvSpPr>
            <a:spLocks noGrp="1"/>
          </p:cNvSpPr>
          <p:nvPr>
            <p:custDataLst>
              <p:tags r:id="rId56"/>
            </p:custDataLst>
          </p:nvPr>
        </p:nvSpPr>
        <p:spPr bwMode="gray">
          <a:xfrm>
            <a:off x="5197475" y="343217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A6497B7-031B-45B9-A9F3-913D8A6E37C5}" type="datetime'''''''''4''4''''''''''''.''''''''''''''4'''''''''''''">
              <a:rPr lang="ja-JP" altLang="en-US" sz="1000" smtClean="0">
                <a:effectLst/>
              </a:rPr>
              <a:pPr/>
              <a:t>44.4</a:t>
            </a:fld>
            <a:endParaRPr kumimoji="1" lang="ja-JP" altLang="en-US" sz="1000" dirty="0">
              <a:sym typeface="+mn-lt"/>
            </a:endParaRPr>
          </a:p>
        </p:txBody>
      </p:sp>
      <p:sp>
        <p:nvSpPr>
          <p:cNvPr id="152" name="テキスト プレースホルダ 9">
            <a:extLst>
              <a:ext uri="{FF2B5EF4-FFF2-40B4-BE49-F238E27FC236}">
                <a16:creationId xmlns:a16="http://schemas.microsoft.com/office/drawing/2014/main" id="{12CF8A89-3AF1-BEEE-802D-45626564D12D}"/>
              </a:ext>
            </a:extLst>
          </p:cNvPr>
          <p:cNvSpPr>
            <a:spLocks noGrp="1"/>
          </p:cNvSpPr>
          <p:nvPr>
            <p:custDataLst>
              <p:tags r:id="rId57"/>
            </p:custDataLst>
          </p:nvPr>
        </p:nvSpPr>
        <p:spPr bwMode="auto">
          <a:xfrm>
            <a:off x="5260975" y="375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19A60A1-96F7-4257-AD6E-BE3F29B9397F}" type="datetime'''''''''''1''''''''''''''''''''''''''''''4'''">
              <a:rPr lang="ja-JP" altLang="en-US" sz="1000" smtClean="0"/>
              <a:pPr/>
              <a:t>14</a:t>
            </a:fld>
            <a:endParaRPr kumimoji="1" lang="ja-JP" altLang="en-US" sz="1000" dirty="0">
              <a:sym typeface="+mn-lt"/>
            </a:endParaRPr>
          </a:p>
        </p:txBody>
      </p:sp>
      <p:sp>
        <p:nvSpPr>
          <p:cNvPr id="155" name="テキスト プレースホルダ 9">
            <a:extLst>
              <a:ext uri="{FF2B5EF4-FFF2-40B4-BE49-F238E27FC236}">
                <a16:creationId xmlns:a16="http://schemas.microsoft.com/office/drawing/2014/main" id="{84D9728E-6A78-F2EE-2782-03D7D345CCD8}"/>
              </a:ext>
            </a:extLst>
          </p:cNvPr>
          <p:cNvSpPr>
            <a:spLocks noGrp="1"/>
          </p:cNvSpPr>
          <p:nvPr>
            <p:custDataLst>
              <p:tags r:id="rId58"/>
            </p:custDataLst>
          </p:nvPr>
        </p:nvSpPr>
        <p:spPr bwMode="gray">
          <a:xfrm>
            <a:off x="5486400" y="29972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001E7BB-130B-4E0C-A0D9-12D9476D2B81}" type="datetime'4''''3''.''''''''''''''''''2'''''''''''''">
              <a:rPr lang="ja-JP" altLang="en-US" sz="1000" smtClean="0">
                <a:effectLst/>
              </a:rPr>
              <a:pPr/>
              <a:t>43.2</a:t>
            </a:fld>
            <a:endParaRPr kumimoji="1" lang="ja-JP" altLang="en-US" sz="1000" dirty="0">
              <a:sym typeface="+mn-lt"/>
            </a:endParaRPr>
          </a:p>
        </p:txBody>
      </p:sp>
      <p:sp>
        <p:nvSpPr>
          <p:cNvPr id="156" name="テキスト プレースホルダ 9">
            <a:extLst>
              <a:ext uri="{FF2B5EF4-FFF2-40B4-BE49-F238E27FC236}">
                <a16:creationId xmlns:a16="http://schemas.microsoft.com/office/drawing/2014/main" id="{C3728726-35B3-F420-4858-EA3852E597DC}"/>
              </a:ext>
            </a:extLst>
          </p:cNvPr>
          <p:cNvSpPr>
            <a:spLocks noGrp="1"/>
          </p:cNvSpPr>
          <p:nvPr>
            <p:custDataLst>
              <p:tags r:id="rId59"/>
            </p:custDataLst>
          </p:nvPr>
        </p:nvSpPr>
        <p:spPr bwMode="gray">
          <a:xfrm>
            <a:off x="5486400" y="341947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BB266D6-E23F-4AD4-92D2-D03D1AF79DCC}" type="datetime'4''''7''''.''''''2'''">
              <a:rPr lang="ja-JP" altLang="en-US" sz="1000" smtClean="0">
                <a:effectLst/>
              </a:rPr>
              <a:pPr/>
              <a:t>47.2</a:t>
            </a:fld>
            <a:endParaRPr kumimoji="1" lang="ja-JP" altLang="en-US" sz="1000" dirty="0">
              <a:sym typeface="+mn-lt"/>
            </a:endParaRPr>
          </a:p>
        </p:txBody>
      </p:sp>
      <p:sp>
        <p:nvSpPr>
          <p:cNvPr id="159" name="テキスト プレースホルダ 9">
            <a:extLst>
              <a:ext uri="{FF2B5EF4-FFF2-40B4-BE49-F238E27FC236}">
                <a16:creationId xmlns:a16="http://schemas.microsoft.com/office/drawing/2014/main" id="{E81FF9B8-F8AB-AD4D-8C8E-20D88F448223}"/>
              </a:ext>
            </a:extLst>
          </p:cNvPr>
          <p:cNvSpPr>
            <a:spLocks noGrp="1"/>
          </p:cNvSpPr>
          <p:nvPr>
            <p:custDataLst>
              <p:tags r:id="rId60"/>
            </p:custDataLst>
          </p:nvPr>
        </p:nvSpPr>
        <p:spPr bwMode="auto">
          <a:xfrm>
            <a:off x="5549900" y="375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E88FA01-3981-472A-B2EC-C55826C395DA}" type="datetime'''''''''''''''''''''''''''''''15'''''''''''''''">
              <a:rPr lang="ja-JP" altLang="en-US" sz="1000" smtClean="0"/>
              <a:pPr/>
              <a:t>15</a:t>
            </a:fld>
            <a:endParaRPr kumimoji="1" lang="ja-JP" altLang="en-US" sz="1000" dirty="0">
              <a:sym typeface="+mn-lt"/>
            </a:endParaRPr>
          </a:p>
        </p:txBody>
      </p:sp>
      <p:sp>
        <p:nvSpPr>
          <p:cNvPr id="161" name="テキスト プレースホルダ 9">
            <a:extLst>
              <a:ext uri="{FF2B5EF4-FFF2-40B4-BE49-F238E27FC236}">
                <a16:creationId xmlns:a16="http://schemas.microsoft.com/office/drawing/2014/main" id="{50D439B5-1FED-9E0B-1975-86400AE59B4C}"/>
              </a:ext>
            </a:extLst>
          </p:cNvPr>
          <p:cNvSpPr>
            <a:spLocks noGrp="1"/>
          </p:cNvSpPr>
          <p:nvPr>
            <p:custDataLst>
              <p:tags r:id="rId61"/>
            </p:custDataLst>
          </p:nvPr>
        </p:nvSpPr>
        <p:spPr bwMode="gray">
          <a:xfrm>
            <a:off x="5775325" y="30067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0233E6-1E65-44EF-928F-855E82D9072E}" type="datetime'4''''3''''''''''''''''''''''''''.''''''''''''''''''''7'''''">
              <a:rPr lang="ja-JP" altLang="en-US" sz="1000" smtClean="0">
                <a:effectLst/>
              </a:rPr>
              <a:pPr/>
              <a:t>43.7</a:t>
            </a:fld>
            <a:endParaRPr kumimoji="1" lang="ja-JP" altLang="en-US" sz="1000" dirty="0">
              <a:sym typeface="+mn-lt"/>
            </a:endParaRPr>
          </a:p>
        </p:txBody>
      </p:sp>
      <p:sp>
        <p:nvSpPr>
          <p:cNvPr id="162" name="テキスト プレースホルダ 9">
            <a:extLst>
              <a:ext uri="{FF2B5EF4-FFF2-40B4-BE49-F238E27FC236}">
                <a16:creationId xmlns:a16="http://schemas.microsoft.com/office/drawing/2014/main" id="{A5320C2F-7FE9-3163-6D50-B20272CA7774}"/>
              </a:ext>
            </a:extLst>
          </p:cNvPr>
          <p:cNvSpPr>
            <a:spLocks noGrp="1"/>
          </p:cNvSpPr>
          <p:nvPr>
            <p:custDataLst>
              <p:tags r:id="rId62"/>
            </p:custDataLst>
          </p:nvPr>
        </p:nvSpPr>
        <p:spPr bwMode="gray">
          <a:xfrm>
            <a:off x="5775325" y="342582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330F7C-0594-4481-BA30-5B2F7CB6029D}" type="datetime'46''''''''''''''''''''''''''''''''''.''0'''''''''''''''''''''">
              <a:rPr lang="ja-JP" altLang="en-US" sz="1000" smtClean="0">
                <a:effectLst/>
              </a:rPr>
              <a:pPr/>
              <a:t>46.0</a:t>
            </a:fld>
            <a:endParaRPr kumimoji="1" lang="ja-JP" altLang="en-US" sz="1000" dirty="0">
              <a:sym typeface="+mn-lt"/>
            </a:endParaRPr>
          </a:p>
        </p:txBody>
      </p:sp>
      <p:sp>
        <p:nvSpPr>
          <p:cNvPr id="166" name="テキスト プレースホルダ 9">
            <a:extLst>
              <a:ext uri="{FF2B5EF4-FFF2-40B4-BE49-F238E27FC236}">
                <a16:creationId xmlns:a16="http://schemas.microsoft.com/office/drawing/2014/main" id="{FCACFF08-003E-4B12-54FF-5D1F828381B6}"/>
              </a:ext>
            </a:extLst>
          </p:cNvPr>
          <p:cNvSpPr>
            <a:spLocks noGrp="1"/>
          </p:cNvSpPr>
          <p:nvPr>
            <p:custDataLst>
              <p:tags r:id="rId63"/>
            </p:custDataLst>
          </p:nvPr>
        </p:nvSpPr>
        <p:spPr bwMode="auto">
          <a:xfrm>
            <a:off x="5838825" y="375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95114D-5AD3-4B0B-9B03-DDB9C983F0C4}" type="datetime'''''''''''1''''''6'''''''''''''''''''''''''''''">
              <a:rPr lang="ja-JP" altLang="en-US" sz="1000" smtClean="0"/>
              <a:pPr/>
              <a:t>16</a:t>
            </a:fld>
            <a:endParaRPr kumimoji="1" lang="ja-JP" altLang="en-US" sz="1000" dirty="0">
              <a:sym typeface="+mn-lt"/>
            </a:endParaRPr>
          </a:p>
        </p:txBody>
      </p:sp>
      <p:sp>
        <p:nvSpPr>
          <p:cNvPr id="167" name="テキスト プレースホルダ 9">
            <a:extLst>
              <a:ext uri="{FF2B5EF4-FFF2-40B4-BE49-F238E27FC236}">
                <a16:creationId xmlns:a16="http://schemas.microsoft.com/office/drawing/2014/main" id="{1073EBC8-2F8D-A8F5-25FC-9AFB8ECB5F9A}"/>
              </a:ext>
            </a:extLst>
          </p:cNvPr>
          <p:cNvSpPr>
            <a:spLocks noGrp="1"/>
          </p:cNvSpPr>
          <p:nvPr>
            <p:custDataLst>
              <p:tags r:id="rId64"/>
            </p:custDataLst>
          </p:nvPr>
        </p:nvSpPr>
        <p:spPr bwMode="gray">
          <a:xfrm>
            <a:off x="6064250" y="30067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2557F60-8E05-4241-80D7-151F3DBE7073}" type="datetime'4''''''''4''.''''''''''''''''''6'''''''''''''''''">
              <a:rPr lang="ja-JP" altLang="en-US" sz="1000" smtClean="0">
                <a:effectLst/>
              </a:rPr>
              <a:pPr/>
              <a:t>44.6</a:t>
            </a:fld>
            <a:endParaRPr kumimoji="1" lang="ja-JP" altLang="en-US" sz="1000" dirty="0">
              <a:sym typeface="+mn-lt"/>
            </a:endParaRPr>
          </a:p>
        </p:txBody>
      </p:sp>
      <p:sp>
        <p:nvSpPr>
          <p:cNvPr id="168" name="テキスト プレースホルダ 9">
            <a:extLst>
              <a:ext uri="{FF2B5EF4-FFF2-40B4-BE49-F238E27FC236}">
                <a16:creationId xmlns:a16="http://schemas.microsoft.com/office/drawing/2014/main" id="{7AD893B4-9B15-878A-D29D-E0A589DD1FF6}"/>
              </a:ext>
            </a:extLst>
          </p:cNvPr>
          <p:cNvSpPr>
            <a:spLocks noGrp="1"/>
          </p:cNvSpPr>
          <p:nvPr>
            <p:custDataLst>
              <p:tags r:id="rId65"/>
            </p:custDataLst>
          </p:nvPr>
        </p:nvSpPr>
        <p:spPr bwMode="gray">
          <a:xfrm>
            <a:off x="6064250" y="3427413"/>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8103AC1-2861-4AE3-9A0D-99044649F76C}" type="datetime'''''4''5''''''''''''''''.''5'''''''">
              <a:rPr lang="ja-JP" altLang="en-US" sz="1000" smtClean="0">
                <a:effectLst/>
              </a:rPr>
              <a:pPr/>
              <a:t>45.5</a:t>
            </a:fld>
            <a:endParaRPr kumimoji="1" lang="ja-JP" altLang="en-US" sz="1000" dirty="0">
              <a:sym typeface="+mn-lt"/>
            </a:endParaRPr>
          </a:p>
        </p:txBody>
      </p:sp>
      <p:sp>
        <p:nvSpPr>
          <p:cNvPr id="182" name="テキスト プレースホルダ 9">
            <a:extLst>
              <a:ext uri="{FF2B5EF4-FFF2-40B4-BE49-F238E27FC236}">
                <a16:creationId xmlns:a16="http://schemas.microsoft.com/office/drawing/2014/main" id="{084F9FDB-B4EF-AC10-E8BA-7B6F7B7B7271}"/>
              </a:ext>
            </a:extLst>
          </p:cNvPr>
          <p:cNvSpPr>
            <a:spLocks noGrp="1"/>
          </p:cNvSpPr>
          <p:nvPr>
            <p:custDataLst>
              <p:tags r:id="rId66"/>
            </p:custDataLst>
          </p:nvPr>
        </p:nvSpPr>
        <p:spPr bwMode="auto">
          <a:xfrm>
            <a:off x="6127750" y="375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46164FA-B07E-40E3-AB4C-53118C3B8D2A}" type="datetime'''''1''''7'''''''''">
              <a:rPr lang="ja-JP" altLang="en-US" sz="1000" smtClean="0"/>
              <a:pPr/>
              <a:t>17</a:t>
            </a:fld>
            <a:endParaRPr kumimoji="1" lang="ja-JP" altLang="en-US" sz="1000" dirty="0">
              <a:sym typeface="+mn-lt"/>
            </a:endParaRPr>
          </a:p>
        </p:txBody>
      </p:sp>
      <p:sp>
        <p:nvSpPr>
          <p:cNvPr id="183" name="テキスト プレースホルダ 9">
            <a:extLst>
              <a:ext uri="{FF2B5EF4-FFF2-40B4-BE49-F238E27FC236}">
                <a16:creationId xmlns:a16="http://schemas.microsoft.com/office/drawing/2014/main" id="{9548C09C-6394-D407-5A5B-BB9C2446E997}"/>
              </a:ext>
            </a:extLst>
          </p:cNvPr>
          <p:cNvSpPr>
            <a:spLocks noGrp="1"/>
          </p:cNvSpPr>
          <p:nvPr>
            <p:custDataLst>
              <p:tags r:id="rId67"/>
            </p:custDataLst>
          </p:nvPr>
        </p:nvSpPr>
        <p:spPr bwMode="gray">
          <a:xfrm>
            <a:off x="6351588" y="30067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87D42D8-5FB4-4D83-8B6C-82611CFC8AF6}" type="datetime'''''45''''''''''''.6'''''''''''''''''''''''''">
              <a:rPr lang="ja-JP" altLang="en-US" sz="1000" smtClean="0">
                <a:effectLst/>
              </a:rPr>
              <a:pPr/>
              <a:t>45.6</a:t>
            </a:fld>
            <a:endParaRPr kumimoji="1" lang="ja-JP" altLang="en-US" sz="1000" dirty="0">
              <a:sym typeface="+mn-lt"/>
            </a:endParaRPr>
          </a:p>
        </p:txBody>
      </p:sp>
      <p:sp>
        <p:nvSpPr>
          <p:cNvPr id="184" name="テキスト プレースホルダ 9">
            <a:extLst>
              <a:ext uri="{FF2B5EF4-FFF2-40B4-BE49-F238E27FC236}">
                <a16:creationId xmlns:a16="http://schemas.microsoft.com/office/drawing/2014/main" id="{26B1CBC9-883D-0E56-5621-36A03C36EDBF}"/>
              </a:ext>
            </a:extLst>
          </p:cNvPr>
          <p:cNvSpPr>
            <a:spLocks noGrp="1"/>
          </p:cNvSpPr>
          <p:nvPr>
            <p:custDataLst>
              <p:tags r:id="rId68"/>
            </p:custDataLst>
          </p:nvPr>
        </p:nvSpPr>
        <p:spPr bwMode="gray">
          <a:xfrm>
            <a:off x="6351588" y="343058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C31E8B4-4459-4435-A5B3-996132C4431D}" type="datetime'''''''''''''''''''4''''''''''5''.''''0'''''''''''">
              <a:rPr lang="ja-JP" altLang="en-US" sz="1000" smtClean="0">
                <a:effectLst/>
              </a:rPr>
              <a:pPr/>
              <a:t>45.0</a:t>
            </a:fld>
            <a:endParaRPr kumimoji="1" lang="ja-JP" altLang="en-US" sz="1000" dirty="0">
              <a:sym typeface="+mn-lt"/>
            </a:endParaRPr>
          </a:p>
        </p:txBody>
      </p:sp>
      <p:sp>
        <p:nvSpPr>
          <p:cNvPr id="185" name="テキスト プレースホルダ 9">
            <a:extLst>
              <a:ext uri="{FF2B5EF4-FFF2-40B4-BE49-F238E27FC236}">
                <a16:creationId xmlns:a16="http://schemas.microsoft.com/office/drawing/2014/main" id="{80CD385F-9255-920C-125E-9D5ECE1C1EA1}"/>
              </a:ext>
            </a:extLst>
          </p:cNvPr>
          <p:cNvSpPr>
            <a:spLocks noGrp="1"/>
          </p:cNvSpPr>
          <p:nvPr>
            <p:custDataLst>
              <p:tags r:id="rId69"/>
            </p:custDataLst>
          </p:nvPr>
        </p:nvSpPr>
        <p:spPr bwMode="auto">
          <a:xfrm>
            <a:off x="6415088" y="375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8E78B4-5DB2-4B23-9952-BFFB61D5682A}" type="datetime'''''''1''''''''''''''''8'''''''''''''''''''''''''''''''''''''">
              <a:rPr lang="ja-JP" altLang="en-US" sz="1000" smtClean="0"/>
              <a:pPr/>
              <a:t>18</a:t>
            </a:fld>
            <a:endParaRPr kumimoji="1" lang="ja-JP" altLang="en-US" sz="1000" dirty="0">
              <a:sym typeface="+mn-lt"/>
            </a:endParaRPr>
          </a:p>
        </p:txBody>
      </p:sp>
      <p:sp>
        <p:nvSpPr>
          <p:cNvPr id="186" name="テキスト プレースホルダ 9">
            <a:extLst>
              <a:ext uri="{FF2B5EF4-FFF2-40B4-BE49-F238E27FC236}">
                <a16:creationId xmlns:a16="http://schemas.microsoft.com/office/drawing/2014/main" id="{01DA1D89-925D-5A5D-3D5E-63E2ABAEBED1}"/>
              </a:ext>
            </a:extLst>
          </p:cNvPr>
          <p:cNvSpPr>
            <a:spLocks noGrp="1"/>
          </p:cNvSpPr>
          <p:nvPr>
            <p:custDataLst>
              <p:tags r:id="rId70"/>
            </p:custDataLst>
          </p:nvPr>
        </p:nvSpPr>
        <p:spPr bwMode="gray">
          <a:xfrm>
            <a:off x="6640513" y="30035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E55771-E645-4BC4-9D73-8A7B2B107E9B}" type="datetime'''4''6''''.''''''''''4'">
              <a:rPr lang="ja-JP" altLang="en-US" sz="1000" smtClean="0">
                <a:effectLst/>
              </a:rPr>
              <a:pPr/>
              <a:t>46.4</a:t>
            </a:fld>
            <a:endParaRPr kumimoji="1" lang="ja-JP" altLang="en-US" sz="1000" dirty="0">
              <a:sym typeface="+mn-lt"/>
            </a:endParaRPr>
          </a:p>
        </p:txBody>
      </p:sp>
      <p:sp>
        <p:nvSpPr>
          <p:cNvPr id="187" name="テキスト プレースホルダ 9">
            <a:extLst>
              <a:ext uri="{FF2B5EF4-FFF2-40B4-BE49-F238E27FC236}">
                <a16:creationId xmlns:a16="http://schemas.microsoft.com/office/drawing/2014/main" id="{E015AA14-D7F3-1406-9FEB-EAEA4B34B60A}"/>
              </a:ext>
            </a:extLst>
          </p:cNvPr>
          <p:cNvSpPr>
            <a:spLocks noGrp="1"/>
          </p:cNvSpPr>
          <p:nvPr>
            <p:custDataLst>
              <p:tags r:id="rId71"/>
            </p:custDataLst>
          </p:nvPr>
        </p:nvSpPr>
        <p:spPr bwMode="gray">
          <a:xfrm>
            <a:off x="6640513" y="343058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3C4973-0627-4D69-9168-F9F683A51567}" type="datetime'''''''''''4''''''4''''''''''''''''''.''9'''''">
              <a:rPr lang="ja-JP" altLang="en-US" sz="1000" smtClean="0">
                <a:effectLst/>
              </a:rPr>
              <a:pPr/>
              <a:t>44.9</a:t>
            </a:fld>
            <a:endParaRPr kumimoji="1" lang="ja-JP" altLang="en-US" sz="1000" dirty="0">
              <a:sym typeface="+mn-lt"/>
            </a:endParaRPr>
          </a:p>
        </p:txBody>
      </p:sp>
      <p:sp>
        <p:nvSpPr>
          <p:cNvPr id="188" name="テキスト プレースホルダ 9">
            <a:extLst>
              <a:ext uri="{FF2B5EF4-FFF2-40B4-BE49-F238E27FC236}">
                <a16:creationId xmlns:a16="http://schemas.microsoft.com/office/drawing/2014/main" id="{CCF20FEC-7C36-393C-5FEB-318ED119944B}"/>
              </a:ext>
            </a:extLst>
          </p:cNvPr>
          <p:cNvSpPr>
            <a:spLocks noGrp="1"/>
          </p:cNvSpPr>
          <p:nvPr>
            <p:custDataLst>
              <p:tags r:id="rId72"/>
            </p:custDataLst>
          </p:nvPr>
        </p:nvSpPr>
        <p:spPr bwMode="auto">
          <a:xfrm>
            <a:off x="6704013" y="375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7B55D41-2D33-4E4B-A434-8C5AF6917979}" type="datetime'''''''''1''''''''''''''''''''9'''">
              <a:rPr lang="ja-JP" altLang="en-US" sz="1000" smtClean="0"/>
              <a:pPr/>
              <a:t>19</a:t>
            </a:fld>
            <a:endParaRPr kumimoji="1" lang="ja-JP" altLang="en-US" sz="1000" dirty="0">
              <a:sym typeface="+mn-lt"/>
            </a:endParaRPr>
          </a:p>
        </p:txBody>
      </p:sp>
      <p:sp>
        <p:nvSpPr>
          <p:cNvPr id="189" name="テキスト プレースホルダ 9">
            <a:extLst>
              <a:ext uri="{FF2B5EF4-FFF2-40B4-BE49-F238E27FC236}">
                <a16:creationId xmlns:a16="http://schemas.microsoft.com/office/drawing/2014/main" id="{39F07C0C-E642-74BE-E39D-C6FC9937AA45}"/>
              </a:ext>
            </a:extLst>
          </p:cNvPr>
          <p:cNvSpPr>
            <a:spLocks noGrp="1"/>
          </p:cNvSpPr>
          <p:nvPr>
            <p:custDataLst>
              <p:tags r:id="rId73"/>
            </p:custDataLst>
          </p:nvPr>
        </p:nvSpPr>
        <p:spPr bwMode="gray">
          <a:xfrm>
            <a:off x="6929438" y="29575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A09DF3-9559-4524-BC78-C20FA321BA39}" type="datetime'45''''''''''''''''''''.''''''''''''''''''''0'''''''''''''">
              <a:rPr lang="ja-JP" altLang="en-US" sz="1000" smtClean="0">
                <a:effectLst/>
              </a:rPr>
              <a:pPr/>
              <a:t>45.0</a:t>
            </a:fld>
            <a:endParaRPr kumimoji="1" lang="ja-JP" altLang="en-US" sz="1000" dirty="0">
              <a:sym typeface="+mn-lt"/>
            </a:endParaRPr>
          </a:p>
        </p:txBody>
      </p:sp>
      <p:sp>
        <p:nvSpPr>
          <p:cNvPr id="190" name="テキスト プレースホルダ 9">
            <a:extLst>
              <a:ext uri="{FF2B5EF4-FFF2-40B4-BE49-F238E27FC236}">
                <a16:creationId xmlns:a16="http://schemas.microsoft.com/office/drawing/2014/main" id="{F3A85F96-F1C9-C98C-D9E5-69ABA4C695EA}"/>
              </a:ext>
            </a:extLst>
          </p:cNvPr>
          <p:cNvSpPr>
            <a:spLocks noGrp="1"/>
          </p:cNvSpPr>
          <p:nvPr>
            <p:custDataLst>
              <p:tags r:id="rId74"/>
            </p:custDataLst>
          </p:nvPr>
        </p:nvSpPr>
        <p:spPr bwMode="gray">
          <a:xfrm>
            <a:off x="6929438" y="340360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413CF59-171B-4E88-86AC-66055F0A8F2C}" type="datetime'5''0''.''''''5'''''''''''''''''''''''''''''''''''''''''''''">
              <a:rPr lang="ja-JP" altLang="en-US" sz="1000" smtClean="0">
                <a:effectLst/>
              </a:rPr>
              <a:pPr/>
              <a:t>50.5</a:t>
            </a:fld>
            <a:endParaRPr kumimoji="1" lang="ja-JP" altLang="en-US" sz="1000" dirty="0">
              <a:sym typeface="+mn-lt"/>
            </a:endParaRPr>
          </a:p>
        </p:txBody>
      </p:sp>
      <p:sp>
        <p:nvSpPr>
          <p:cNvPr id="191" name="テキスト プレースホルダ 9">
            <a:extLst>
              <a:ext uri="{FF2B5EF4-FFF2-40B4-BE49-F238E27FC236}">
                <a16:creationId xmlns:a16="http://schemas.microsoft.com/office/drawing/2014/main" id="{6DD1F183-2916-5FE1-181C-95E62466EECD}"/>
              </a:ext>
            </a:extLst>
          </p:cNvPr>
          <p:cNvSpPr>
            <a:spLocks noGrp="1"/>
          </p:cNvSpPr>
          <p:nvPr>
            <p:custDataLst>
              <p:tags r:id="rId75"/>
            </p:custDataLst>
          </p:nvPr>
        </p:nvSpPr>
        <p:spPr bwMode="auto">
          <a:xfrm>
            <a:off x="6992938" y="375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F69C49-6264-4E32-93D1-4A48E295C204}" type="datetime'''''20'''''''''''''''''">
              <a:rPr lang="ja-JP" altLang="en-US" sz="1000" smtClean="0"/>
              <a:pPr/>
              <a:t>20</a:t>
            </a:fld>
            <a:endParaRPr kumimoji="1" lang="ja-JP" altLang="en-US" sz="1000" dirty="0">
              <a:sym typeface="+mn-lt"/>
            </a:endParaRPr>
          </a:p>
        </p:txBody>
      </p:sp>
      <p:sp>
        <p:nvSpPr>
          <p:cNvPr id="192" name="テキスト プレースホルダ 9">
            <a:extLst>
              <a:ext uri="{FF2B5EF4-FFF2-40B4-BE49-F238E27FC236}">
                <a16:creationId xmlns:a16="http://schemas.microsoft.com/office/drawing/2014/main" id="{89EE598E-1DCC-450B-2D92-633670EA4982}"/>
              </a:ext>
            </a:extLst>
          </p:cNvPr>
          <p:cNvSpPr>
            <a:spLocks noGrp="1"/>
          </p:cNvSpPr>
          <p:nvPr>
            <p:custDataLst>
              <p:tags r:id="rId76"/>
            </p:custDataLst>
          </p:nvPr>
        </p:nvSpPr>
        <p:spPr bwMode="gray">
          <a:xfrm>
            <a:off x="7218363" y="29511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50BB404-A25C-42A0-8C49-6E11ADB6B167}" type="datetime'''''''''''''''49.''''''''''''''''0'''''''''''''''''''''''">
              <a:rPr lang="ja-JP" altLang="en-US" sz="1000" smtClean="0">
                <a:effectLst/>
              </a:rPr>
              <a:pPr/>
              <a:t>49.0</a:t>
            </a:fld>
            <a:endParaRPr kumimoji="1" lang="ja-JP" altLang="en-US" sz="1000" dirty="0">
              <a:sym typeface="+mn-lt"/>
            </a:endParaRPr>
          </a:p>
        </p:txBody>
      </p:sp>
      <p:sp>
        <p:nvSpPr>
          <p:cNvPr id="193" name="テキスト プレースホルダ 9">
            <a:extLst>
              <a:ext uri="{FF2B5EF4-FFF2-40B4-BE49-F238E27FC236}">
                <a16:creationId xmlns:a16="http://schemas.microsoft.com/office/drawing/2014/main" id="{218E1214-BAA2-1A5B-D82E-110305CC4388}"/>
              </a:ext>
            </a:extLst>
          </p:cNvPr>
          <p:cNvSpPr>
            <a:spLocks noGrp="1"/>
          </p:cNvSpPr>
          <p:nvPr>
            <p:custDataLst>
              <p:tags r:id="rId77"/>
            </p:custDataLst>
          </p:nvPr>
        </p:nvSpPr>
        <p:spPr bwMode="gray">
          <a:xfrm>
            <a:off x="7218363" y="340995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A1D02CD-6254-4531-A5D2-D9C157115A43}" type="datetime'49''''''''''''''''''''''''''''''''''''''.''''3'''''''''''''">
              <a:rPr lang="ja-JP" altLang="en-US" sz="1000" smtClean="0">
                <a:effectLst/>
              </a:rPr>
              <a:pPr/>
              <a:t>49.3</a:t>
            </a:fld>
            <a:endParaRPr kumimoji="1" lang="ja-JP" altLang="en-US" sz="1000" dirty="0">
              <a:sym typeface="+mn-lt"/>
            </a:endParaRPr>
          </a:p>
        </p:txBody>
      </p:sp>
      <p:sp>
        <p:nvSpPr>
          <p:cNvPr id="194" name="テキスト プレースホルダ 9">
            <a:extLst>
              <a:ext uri="{FF2B5EF4-FFF2-40B4-BE49-F238E27FC236}">
                <a16:creationId xmlns:a16="http://schemas.microsoft.com/office/drawing/2014/main" id="{6636E682-4D67-94BF-E772-4433BA1EF4AE}"/>
              </a:ext>
            </a:extLst>
          </p:cNvPr>
          <p:cNvSpPr>
            <a:spLocks noGrp="1"/>
          </p:cNvSpPr>
          <p:nvPr>
            <p:custDataLst>
              <p:tags r:id="rId78"/>
            </p:custDataLst>
          </p:nvPr>
        </p:nvSpPr>
        <p:spPr bwMode="auto">
          <a:xfrm>
            <a:off x="7281863" y="375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511B1A-5AE3-405B-BBEC-F424C28F3C71}" type="datetime'''''''''''''''''''''''''''''''''2''''''''''''''''1'''''''">
              <a:rPr lang="ja-JP" altLang="en-US" sz="1000" smtClean="0"/>
              <a:pPr/>
              <a:t>21</a:t>
            </a:fld>
            <a:endParaRPr kumimoji="1" lang="ja-JP" altLang="en-US" sz="1000" dirty="0">
              <a:sym typeface="+mn-lt"/>
            </a:endParaRPr>
          </a:p>
        </p:txBody>
      </p:sp>
      <p:sp>
        <p:nvSpPr>
          <p:cNvPr id="195" name="テキスト プレースホルダ 9">
            <a:extLst>
              <a:ext uri="{FF2B5EF4-FFF2-40B4-BE49-F238E27FC236}">
                <a16:creationId xmlns:a16="http://schemas.microsoft.com/office/drawing/2014/main" id="{6D201B7D-3510-44D1-9AEA-37E99370DDD4}"/>
              </a:ext>
            </a:extLst>
          </p:cNvPr>
          <p:cNvSpPr>
            <a:spLocks noGrp="1"/>
          </p:cNvSpPr>
          <p:nvPr>
            <p:custDataLst>
              <p:tags r:id="rId79"/>
            </p:custDataLst>
          </p:nvPr>
        </p:nvSpPr>
        <p:spPr bwMode="gray">
          <a:xfrm>
            <a:off x="7505700" y="29368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4147E7C-7698-4262-86BF-7B9509D482B8}" type="datetime'''''''''''''''''''''''''47''''.''7'''''''''''''">
              <a:rPr lang="ja-JP" altLang="en-US" sz="1000" smtClean="0">
                <a:effectLst/>
              </a:rPr>
              <a:pPr/>
              <a:t>47.7</a:t>
            </a:fld>
            <a:endParaRPr kumimoji="1" lang="ja-JP" altLang="en-US" sz="1000" dirty="0">
              <a:sym typeface="+mn-lt"/>
            </a:endParaRPr>
          </a:p>
        </p:txBody>
      </p:sp>
      <p:sp>
        <p:nvSpPr>
          <p:cNvPr id="196" name="テキスト プレースホルダ 9">
            <a:extLst>
              <a:ext uri="{FF2B5EF4-FFF2-40B4-BE49-F238E27FC236}">
                <a16:creationId xmlns:a16="http://schemas.microsoft.com/office/drawing/2014/main" id="{DCFD7060-B41E-9F99-3C6B-EC23D0D5A335}"/>
              </a:ext>
            </a:extLst>
          </p:cNvPr>
          <p:cNvSpPr>
            <a:spLocks noGrp="1"/>
          </p:cNvSpPr>
          <p:nvPr>
            <p:custDataLst>
              <p:tags r:id="rId80"/>
            </p:custDataLst>
          </p:nvPr>
        </p:nvSpPr>
        <p:spPr bwMode="gray">
          <a:xfrm>
            <a:off x="7505700" y="340042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DB04A7-6A37-446F-8D8E-1A509EE8B350}" type="datetime'''''''''''''''5''1''''''''''''.''''''''''4'''''">
              <a:rPr lang="ja-JP" altLang="en-US" sz="1000" smtClean="0">
                <a:effectLst/>
              </a:rPr>
              <a:pPr/>
              <a:t>51.4</a:t>
            </a:fld>
            <a:endParaRPr kumimoji="1" lang="ja-JP" altLang="en-US" sz="1000" dirty="0">
              <a:sym typeface="+mn-lt"/>
            </a:endParaRPr>
          </a:p>
        </p:txBody>
      </p:sp>
      <p:sp>
        <p:nvSpPr>
          <p:cNvPr id="197" name="テキスト プレースホルダ 9">
            <a:extLst>
              <a:ext uri="{FF2B5EF4-FFF2-40B4-BE49-F238E27FC236}">
                <a16:creationId xmlns:a16="http://schemas.microsoft.com/office/drawing/2014/main" id="{76A88012-FAC7-8EA0-9FC7-AFAE1334CDFE}"/>
              </a:ext>
            </a:extLst>
          </p:cNvPr>
          <p:cNvSpPr>
            <a:spLocks noGrp="1"/>
          </p:cNvSpPr>
          <p:nvPr>
            <p:custDataLst>
              <p:tags r:id="rId81"/>
            </p:custDataLst>
          </p:nvPr>
        </p:nvSpPr>
        <p:spPr bwMode="auto">
          <a:xfrm>
            <a:off x="7569200" y="375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60CE416-1E43-4F5F-9733-F08BB7290048}" type="datetime'''''''''''''''''''''2''''''''''''''''''''''''2'''''">
              <a:rPr lang="ja-JP" altLang="en-US" sz="1000" smtClean="0"/>
              <a:pPr/>
              <a:t>22</a:t>
            </a:fld>
            <a:endParaRPr kumimoji="1" lang="ja-JP" altLang="en-US" sz="1000" dirty="0">
              <a:sym typeface="+mn-lt"/>
            </a:endParaRPr>
          </a:p>
        </p:txBody>
      </p:sp>
      <p:sp>
        <p:nvSpPr>
          <p:cNvPr id="198" name="テキスト プレースホルダ 9">
            <a:extLst>
              <a:ext uri="{FF2B5EF4-FFF2-40B4-BE49-F238E27FC236}">
                <a16:creationId xmlns:a16="http://schemas.microsoft.com/office/drawing/2014/main" id="{E4D7C2EC-124D-49BD-C98E-17F19852E73D}"/>
              </a:ext>
            </a:extLst>
          </p:cNvPr>
          <p:cNvSpPr>
            <a:spLocks noGrp="1"/>
          </p:cNvSpPr>
          <p:nvPr>
            <p:custDataLst>
              <p:tags r:id="rId82"/>
            </p:custDataLst>
          </p:nvPr>
        </p:nvSpPr>
        <p:spPr bwMode="gray">
          <a:xfrm>
            <a:off x="7794625" y="29543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F040B5-D7B0-4768-8798-BE89F4A5D0B9}" type="datetime'''''''''''''''''5''''''''0.''''''''''''''''''''7'''''''''">
              <a:rPr lang="ja-JP" altLang="en-US" sz="1000" smtClean="0">
                <a:effectLst/>
              </a:rPr>
              <a:pPr/>
              <a:t>50.7</a:t>
            </a:fld>
            <a:endParaRPr kumimoji="1" lang="ja-JP" altLang="en-US" sz="1000" dirty="0">
              <a:sym typeface="+mn-lt"/>
            </a:endParaRPr>
          </a:p>
        </p:txBody>
      </p:sp>
      <p:sp>
        <p:nvSpPr>
          <p:cNvPr id="199" name="テキスト プレースホルダ 9">
            <a:extLst>
              <a:ext uri="{FF2B5EF4-FFF2-40B4-BE49-F238E27FC236}">
                <a16:creationId xmlns:a16="http://schemas.microsoft.com/office/drawing/2014/main" id="{78376D6F-4206-7CFF-9F84-306663E3AD68}"/>
              </a:ext>
            </a:extLst>
          </p:cNvPr>
          <p:cNvSpPr>
            <a:spLocks noGrp="1"/>
          </p:cNvSpPr>
          <p:nvPr>
            <p:custDataLst>
              <p:tags r:id="rId83"/>
            </p:custDataLst>
          </p:nvPr>
        </p:nvSpPr>
        <p:spPr bwMode="gray">
          <a:xfrm>
            <a:off x="7794625" y="341630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1C4E36-921C-4BFC-9A42-EF4DD9C0955C}" type="datetime'''''''''48''''.''''''''0'''''">
              <a:rPr lang="ja-JP" altLang="en-US" sz="1000" smtClean="0">
                <a:effectLst/>
              </a:rPr>
              <a:pPr/>
              <a:t>48.0</a:t>
            </a:fld>
            <a:endParaRPr kumimoji="1" lang="ja-JP" altLang="en-US" sz="1000" dirty="0">
              <a:sym typeface="+mn-lt"/>
            </a:endParaRPr>
          </a:p>
        </p:txBody>
      </p:sp>
      <p:sp>
        <p:nvSpPr>
          <p:cNvPr id="200" name="テキスト プレースホルダ 9">
            <a:extLst>
              <a:ext uri="{FF2B5EF4-FFF2-40B4-BE49-F238E27FC236}">
                <a16:creationId xmlns:a16="http://schemas.microsoft.com/office/drawing/2014/main" id="{5FA2DC2D-9D07-752B-66AF-989FD15BC197}"/>
              </a:ext>
            </a:extLst>
          </p:cNvPr>
          <p:cNvSpPr>
            <a:spLocks noGrp="1"/>
          </p:cNvSpPr>
          <p:nvPr>
            <p:custDataLst>
              <p:tags r:id="rId84"/>
            </p:custDataLst>
          </p:nvPr>
        </p:nvSpPr>
        <p:spPr bwMode="auto">
          <a:xfrm>
            <a:off x="7858125" y="375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27F796E-C68A-4B87-AB5A-F35CA85839EA}" type="datetime'''''''''''''''2''''3'''''''''''''''''''''''''''''''''''''''''">
              <a:rPr lang="ja-JP" altLang="en-US" sz="1000" smtClean="0"/>
              <a:pPr/>
              <a:t>23</a:t>
            </a:fld>
            <a:endParaRPr kumimoji="1" lang="ja-JP" altLang="en-US" sz="1000" dirty="0">
              <a:sym typeface="+mn-lt"/>
            </a:endParaRPr>
          </a:p>
        </p:txBody>
      </p:sp>
      <p:sp>
        <p:nvSpPr>
          <p:cNvPr id="213" name="テキスト プレースホルダ 9">
            <a:extLst>
              <a:ext uri="{FF2B5EF4-FFF2-40B4-BE49-F238E27FC236}">
                <a16:creationId xmlns:a16="http://schemas.microsoft.com/office/drawing/2014/main" id="{20EC473F-7E31-F90A-676A-1E8536C4EB3B}"/>
              </a:ext>
            </a:extLst>
          </p:cNvPr>
          <p:cNvSpPr>
            <a:spLocks noGrp="1"/>
          </p:cNvSpPr>
          <p:nvPr>
            <p:custDataLst>
              <p:tags r:id="rId85"/>
            </p:custDataLst>
          </p:nvPr>
        </p:nvSpPr>
        <p:spPr bwMode="gray">
          <a:xfrm>
            <a:off x="1158875" y="30337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5737E98-35CC-499E-B8F2-B389C14A90ED}" type="datetime'''5''''''''4''''''''''''''''''''''''.''''''''1'''''''''''''">
              <a:rPr lang="ja-JP" altLang="en-US" sz="1000" smtClean="0"/>
              <a:pPr/>
              <a:t>54.1</a:t>
            </a:fld>
            <a:endParaRPr kumimoji="1" lang="ja-JP" altLang="en-US" sz="1000" dirty="0">
              <a:sym typeface="+mn-lt"/>
            </a:endParaRPr>
          </a:p>
        </p:txBody>
      </p:sp>
      <p:sp>
        <p:nvSpPr>
          <p:cNvPr id="202" name="テキスト プレースホルダ 9">
            <a:extLst>
              <a:ext uri="{FF2B5EF4-FFF2-40B4-BE49-F238E27FC236}">
                <a16:creationId xmlns:a16="http://schemas.microsoft.com/office/drawing/2014/main" id="{438B4AC4-7656-9D0C-7955-9CD6335C9E20}"/>
              </a:ext>
            </a:extLst>
          </p:cNvPr>
          <p:cNvSpPr>
            <a:spLocks noGrp="1"/>
          </p:cNvSpPr>
          <p:nvPr>
            <p:custDataLst>
              <p:tags r:id="rId86"/>
            </p:custDataLst>
          </p:nvPr>
        </p:nvSpPr>
        <p:spPr bwMode="gray">
          <a:xfrm>
            <a:off x="1447800" y="29956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B5B5D09-A531-43DB-9AAC-EC48489DF3D2}" type="datetime'58.''''''''''''1'''''''''''''''''''''''''''">
              <a:rPr lang="ja-JP" altLang="en-US" sz="1000" smtClean="0"/>
              <a:pPr/>
              <a:t>58.1</a:t>
            </a:fld>
            <a:endParaRPr kumimoji="1" lang="ja-JP" altLang="en-US" sz="1000" dirty="0">
              <a:sym typeface="+mn-lt"/>
            </a:endParaRPr>
          </a:p>
        </p:txBody>
      </p:sp>
      <p:sp>
        <p:nvSpPr>
          <p:cNvPr id="203" name="テキスト プレースホルダ 9">
            <a:extLst>
              <a:ext uri="{FF2B5EF4-FFF2-40B4-BE49-F238E27FC236}">
                <a16:creationId xmlns:a16="http://schemas.microsoft.com/office/drawing/2014/main" id="{4F2E0F37-D87F-554C-5B36-24C5E64AA120}"/>
              </a:ext>
            </a:extLst>
          </p:cNvPr>
          <p:cNvSpPr>
            <a:spLocks noGrp="1"/>
          </p:cNvSpPr>
          <p:nvPr>
            <p:custDataLst>
              <p:tags r:id="rId87"/>
            </p:custDataLst>
          </p:nvPr>
        </p:nvSpPr>
        <p:spPr bwMode="gray">
          <a:xfrm>
            <a:off x="1735138" y="296862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AE977B-3BDB-49E4-B250-36AEE162AEE7}" type="datetime'''6''''''''''''''''''''''''1.''''''''1'''''''''''''''''">
              <a:rPr lang="ja-JP" altLang="en-US" sz="1000" smtClean="0"/>
              <a:pPr/>
              <a:t>61.1</a:t>
            </a:fld>
            <a:endParaRPr kumimoji="1" lang="ja-JP" altLang="en-US" sz="1000" dirty="0">
              <a:sym typeface="+mn-lt"/>
            </a:endParaRPr>
          </a:p>
        </p:txBody>
      </p:sp>
      <p:sp>
        <p:nvSpPr>
          <p:cNvPr id="201" name="テキスト プレースホルダ 9">
            <a:extLst>
              <a:ext uri="{FF2B5EF4-FFF2-40B4-BE49-F238E27FC236}">
                <a16:creationId xmlns:a16="http://schemas.microsoft.com/office/drawing/2014/main" id="{BFED82DC-4AB2-80F4-FD22-D1E4D918BE12}"/>
              </a:ext>
            </a:extLst>
          </p:cNvPr>
          <p:cNvSpPr>
            <a:spLocks noGrp="1"/>
          </p:cNvSpPr>
          <p:nvPr>
            <p:custDataLst>
              <p:tags r:id="rId88"/>
            </p:custDataLst>
          </p:nvPr>
        </p:nvSpPr>
        <p:spPr bwMode="gray">
          <a:xfrm>
            <a:off x="1158875" y="32734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BFB6FE2-938C-4C3D-93A4-9C447AFAC562}" type="datetime'2''9''''''''''''''''''''''''''''''''''''''''''''.6'''''''">
              <a:rPr lang="ja-JP" altLang="en-US" sz="1000" smtClean="0">
                <a:effectLst/>
              </a:rPr>
              <a:pPr/>
              <a:t>29.6</a:t>
            </a:fld>
            <a:endParaRPr kumimoji="1" lang="ja-JP" altLang="en-US" sz="1000" dirty="0">
              <a:sym typeface="+mn-lt"/>
            </a:endParaRPr>
          </a:p>
        </p:txBody>
      </p:sp>
      <p:sp>
        <p:nvSpPr>
          <p:cNvPr id="205" name="テキスト プレースホルダ 9">
            <a:extLst>
              <a:ext uri="{FF2B5EF4-FFF2-40B4-BE49-F238E27FC236}">
                <a16:creationId xmlns:a16="http://schemas.microsoft.com/office/drawing/2014/main" id="{C215C862-B89D-75AB-D3F1-BD09DBB5B454}"/>
              </a:ext>
            </a:extLst>
          </p:cNvPr>
          <p:cNvSpPr>
            <a:spLocks noGrp="1"/>
          </p:cNvSpPr>
          <p:nvPr>
            <p:custDataLst>
              <p:tags r:id="rId89"/>
            </p:custDataLst>
          </p:nvPr>
        </p:nvSpPr>
        <p:spPr bwMode="gray">
          <a:xfrm>
            <a:off x="2312988" y="283527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8A3D17E-CE06-4776-AD1E-B6245B120FA7}" type="datetime'''''''''7''''''''''''''5''''''''''.''4'">
              <a:rPr lang="ja-JP" altLang="en-US" sz="1000" smtClean="0"/>
              <a:pPr/>
              <a:t>75.4</a:t>
            </a:fld>
            <a:endParaRPr kumimoji="1" lang="ja-JP" altLang="en-US" sz="1000" dirty="0">
              <a:sym typeface="+mn-lt"/>
            </a:endParaRPr>
          </a:p>
        </p:txBody>
      </p:sp>
      <p:sp>
        <p:nvSpPr>
          <p:cNvPr id="206" name="テキスト プレースホルダ 9">
            <a:extLst>
              <a:ext uri="{FF2B5EF4-FFF2-40B4-BE49-F238E27FC236}">
                <a16:creationId xmlns:a16="http://schemas.microsoft.com/office/drawing/2014/main" id="{AF0BCC73-3476-A5B6-D809-8A5FB55223A3}"/>
              </a:ext>
            </a:extLst>
          </p:cNvPr>
          <p:cNvSpPr>
            <a:spLocks noGrp="1"/>
          </p:cNvSpPr>
          <p:nvPr>
            <p:custDataLst>
              <p:tags r:id="rId90"/>
            </p:custDataLst>
          </p:nvPr>
        </p:nvSpPr>
        <p:spPr bwMode="gray">
          <a:xfrm>
            <a:off x="2601913" y="28321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311D96-2301-41D4-9D1D-CA10F8F32BEC}" type="datetime'''''''''7''''''5''''''''''''''''''''''''''''.6'''''">
              <a:rPr lang="ja-JP" altLang="en-US" sz="1000" smtClean="0"/>
              <a:pPr/>
              <a:t>75.6</a:t>
            </a:fld>
            <a:endParaRPr kumimoji="1" lang="ja-JP" altLang="en-US" sz="1000" dirty="0">
              <a:sym typeface="+mn-lt"/>
            </a:endParaRPr>
          </a:p>
        </p:txBody>
      </p:sp>
      <p:sp>
        <p:nvSpPr>
          <p:cNvPr id="207" name="テキスト プレースホルダ 9">
            <a:extLst>
              <a:ext uri="{FF2B5EF4-FFF2-40B4-BE49-F238E27FC236}">
                <a16:creationId xmlns:a16="http://schemas.microsoft.com/office/drawing/2014/main" id="{E9F44CCD-C906-23F0-FD91-A9F55CF90D4F}"/>
              </a:ext>
            </a:extLst>
          </p:cNvPr>
          <p:cNvSpPr>
            <a:spLocks noGrp="1"/>
          </p:cNvSpPr>
          <p:nvPr>
            <p:custDataLst>
              <p:tags r:id="rId91"/>
            </p:custDataLst>
          </p:nvPr>
        </p:nvSpPr>
        <p:spPr bwMode="gray">
          <a:xfrm>
            <a:off x="2889250" y="282257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BD6D7CE-A2AA-42AA-888C-48A98160AF4A}" type="datetime'''''''7''''''''''''''6''''''''''''''''''''''''.''7'''''">
              <a:rPr lang="ja-JP" altLang="en-US" sz="1000" smtClean="0"/>
              <a:pPr/>
              <a:t>76.7</a:t>
            </a:fld>
            <a:endParaRPr kumimoji="1" lang="ja-JP" altLang="en-US" sz="1000" dirty="0">
              <a:sym typeface="+mn-lt"/>
            </a:endParaRPr>
          </a:p>
        </p:txBody>
      </p:sp>
      <p:sp>
        <p:nvSpPr>
          <p:cNvPr id="208" name="テキスト プレースホルダ 9">
            <a:extLst>
              <a:ext uri="{FF2B5EF4-FFF2-40B4-BE49-F238E27FC236}">
                <a16:creationId xmlns:a16="http://schemas.microsoft.com/office/drawing/2014/main" id="{A1C786DE-38DF-D762-46D1-C6E7EDA2AD19}"/>
              </a:ext>
            </a:extLst>
          </p:cNvPr>
          <p:cNvSpPr>
            <a:spLocks noGrp="1"/>
          </p:cNvSpPr>
          <p:nvPr>
            <p:custDataLst>
              <p:tags r:id="rId92"/>
            </p:custDataLst>
          </p:nvPr>
        </p:nvSpPr>
        <p:spPr bwMode="gray">
          <a:xfrm>
            <a:off x="3178175" y="27940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4DA0BA0-E275-4343-9E49-8C88AD4B054F}" type="datetime'7''''''''''''''''''''''''9.''''''''''''8'''''''''''''">
              <a:rPr lang="ja-JP" altLang="en-US" sz="1000" smtClean="0"/>
              <a:pPr/>
              <a:t>79.8</a:t>
            </a:fld>
            <a:endParaRPr kumimoji="1" lang="ja-JP" altLang="en-US" sz="1000" dirty="0">
              <a:sym typeface="+mn-lt"/>
            </a:endParaRPr>
          </a:p>
        </p:txBody>
      </p:sp>
      <p:sp>
        <p:nvSpPr>
          <p:cNvPr id="209" name="テキスト プレースホルダ 9">
            <a:extLst>
              <a:ext uri="{FF2B5EF4-FFF2-40B4-BE49-F238E27FC236}">
                <a16:creationId xmlns:a16="http://schemas.microsoft.com/office/drawing/2014/main" id="{5B5D301C-BF41-F1ED-5538-AE180BB7AF39}"/>
              </a:ext>
            </a:extLst>
          </p:cNvPr>
          <p:cNvSpPr>
            <a:spLocks noGrp="1"/>
          </p:cNvSpPr>
          <p:nvPr>
            <p:custDataLst>
              <p:tags r:id="rId93"/>
            </p:custDataLst>
          </p:nvPr>
        </p:nvSpPr>
        <p:spPr bwMode="gray">
          <a:xfrm>
            <a:off x="3467100" y="27955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1719E4E-874A-4FB8-9420-0D094F1B090E}" type="datetime'''''''''7''9''''''''''.''6'''''''''">
              <a:rPr lang="ja-JP" altLang="en-US" sz="1000" smtClean="0"/>
              <a:pPr/>
              <a:t>79.6</a:t>
            </a:fld>
            <a:endParaRPr kumimoji="1" lang="ja-JP" altLang="en-US" sz="1000" dirty="0">
              <a:sym typeface="+mn-lt"/>
            </a:endParaRPr>
          </a:p>
        </p:txBody>
      </p:sp>
      <p:sp>
        <p:nvSpPr>
          <p:cNvPr id="210" name="テキスト プレースホルダ 9">
            <a:extLst>
              <a:ext uri="{FF2B5EF4-FFF2-40B4-BE49-F238E27FC236}">
                <a16:creationId xmlns:a16="http://schemas.microsoft.com/office/drawing/2014/main" id="{1B86FD7E-33E2-8AF8-67E9-1462A4D91454}"/>
              </a:ext>
            </a:extLst>
          </p:cNvPr>
          <p:cNvSpPr>
            <a:spLocks noGrp="1"/>
          </p:cNvSpPr>
          <p:nvPr>
            <p:custDataLst>
              <p:tags r:id="rId94"/>
            </p:custDataLst>
          </p:nvPr>
        </p:nvSpPr>
        <p:spPr bwMode="gray">
          <a:xfrm>
            <a:off x="3756025" y="279082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EEA4C70-C560-40C8-B241-7626E0900CD2}" type="datetime'''''''''8''''''''''0''''''''''''''.''''1'''''''''">
              <a:rPr lang="ja-JP" altLang="en-US" sz="1000" smtClean="0"/>
              <a:pPr/>
              <a:t>80.1</a:t>
            </a:fld>
            <a:endParaRPr kumimoji="1" lang="ja-JP" altLang="en-US" sz="1000" dirty="0">
              <a:sym typeface="+mn-lt"/>
            </a:endParaRPr>
          </a:p>
        </p:txBody>
      </p:sp>
      <p:sp>
        <p:nvSpPr>
          <p:cNvPr id="211" name="テキスト プレースホルダ 9">
            <a:extLst>
              <a:ext uri="{FF2B5EF4-FFF2-40B4-BE49-F238E27FC236}">
                <a16:creationId xmlns:a16="http://schemas.microsoft.com/office/drawing/2014/main" id="{A7AE599C-7D23-E344-EBE1-17B061BF110F}"/>
              </a:ext>
            </a:extLst>
          </p:cNvPr>
          <p:cNvSpPr>
            <a:spLocks noGrp="1"/>
          </p:cNvSpPr>
          <p:nvPr>
            <p:custDataLst>
              <p:tags r:id="rId95"/>
            </p:custDataLst>
          </p:nvPr>
        </p:nvSpPr>
        <p:spPr bwMode="gray">
          <a:xfrm>
            <a:off x="4043363" y="28019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D6C6908-3A4A-4D49-BA87-2C40C1730E93}" type="datetime'''''''''''7''9''''''''''.''0'''''''''''''''''">
              <a:rPr lang="ja-JP" altLang="en-US" sz="1000" smtClean="0"/>
              <a:pPr/>
              <a:t>79.0</a:t>
            </a:fld>
            <a:endParaRPr kumimoji="1" lang="ja-JP" altLang="en-US" sz="1000" dirty="0">
              <a:sym typeface="+mn-lt"/>
            </a:endParaRPr>
          </a:p>
        </p:txBody>
      </p:sp>
      <p:sp>
        <p:nvSpPr>
          <p:cNvPr id="212" name="テキスト プレースホルダ 9">
            <a:extLst>
              <a:ext uri="{FF2B5EF4-FFF2-40B4-BE49-F238E27FC236}">
                <a16:creationId xmlns:a16="http://schemas.microsoft.com/office/drawing/2014/main" id="{6B64DF23-234F-4986-726E-E5401D982205}"/>
              </a:ext>
            </a:extLst>
          </p:cNvPr>
          <p:cNvSpPr>
            <a:spLocks noGrp="1"/>
          </p:cNvSpPr>
          <p:nvPr>
            <p:custDataLst>
              <p:tags r:id="rId96"/>
            </p:custDataLst>
          </p:nvPr>
        </p:nvSpPr>
        <p:spPr bwMode="gray">
          <a:xfrm>
            <a:off x="4332288" y="28019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E3DBEBF-EDB9-4D17-9A7B-31D3485266CD}" type="datetime'7''''''''''''''''8''''.''''''''''''''9'''''''''''">
              <a:rPr lang="ja-JP" altLang="en-US" sz="1000" smtClean="0"/>
              <a:pPr/>
              <a:t>78.9</a:t>
            </a:fld>
            <a:endParaRPr kumimoji="1" lang="ja-JP" altLang="en-US" sz="1000" dirty="0">
              <a:sym typeface="+mn-lt"/>
            </a:endParaRPr>
          </a:p>
        </p:txBody>
      </p:sp>
      <p:sp>
        <p:nvSpPr>
          <p:cNvPr id="225" name="テキスト プレースホルダ 9">
            <a:extLst>
              <a:ext uri="{FF2B5EF4-FFF2-40B4-BE49-F238E27FC236}">
                <a16:creationId xmlns:a16="http://schemas.microsoft.com/office/drawing/2014/main" id="{7B6A1481-5C45-8548-2BAA-E455CAA473EA}"/>
              </a:ext>
            </a:extLst>
          </p:cNvPr>
          <p:cNvSpPr>
            <a:spLocks noGrp="1"/>
          </p:cNvSpPr>
          <p:nvPr>
            <p:custDataLst>
              <p:tags r:id="rId97"/>
            </p:custDataLst>
          </p:nvPr>
        </p:nvSpPr>
        <p:spPr bwMode="gray">
          <a:xfrm>
            <a:off x="4621213" y="275907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04E333-287B-4B56-9DA7-DD78FD72FD73}" type="datetime'''''83''''''''''''''''''''''''''.5'''''''''">
              <a:rPr lang="ja-JP" altLang="en-US" sz="1000" smtClean="0"/>
              <a:pPr/>
              <a:t>83.5</a:t>
            </a:fld>
            <a:endParaRPr kumimoji="1" lang="ja-JP" altLang="en-US" sz="1000" dirty="0">
              <a:sym typeface="+mn-lt"/>
            </a:endParaRPr>
          </a:p>
        </p:txBody>
      </p:sp>
      <p:sp>
        <p:nvSpPr>
          <p:cNvPr id="214" name="テキスト プレースホルダ 9">
            <a:extLst>
              <a:ext uri="{FF2B5EF4-FFF2-40B4-BE49-F238E27FC236}">
                <a16:creationId xmlns:a16="http://schemas.microsoft.com/office/drawing/2014/main" id="{566112C1-F58F-9FD4-3D8E-8DD2C1020FF6}"/>
              </a:ext>
            </a:extLst>
          </p:cNvPr>
          <p:cNvSpPr>
            <a:spLocks noGrp="1"/>
          </p:cNvSpPr>
          <p:nvPr>
            <p:custDataLst>
              <p:tags r:id="rId98"/>
            </p:custDataLst>
          </p:nvPr>
        </p:nvSpPr>
        <p:spPr bwMode="gray">
          <a:xfrm>
            <a:off x="4910138" y="27289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B3FDDF-14AA-42C5-9B3F-55F933CDC9FC}" type="datetime'''8''''''6''''''''''''''''''''.''7'">
              <a:rPr lang="ja-JP" altLang="en-US" sz="1000" smtClean="0"/>
              <a:pPr/>
              <a:t>86.7</a:t>
            </a:fld>
            <a:endParaRPr kumimoji="1" lang="ja-JP" altLang="en-US" sz="1000" dirty="0">
              <a:sym typeface="+mn-lt"/>
            </a:endParaRPr>
          </a:p>
        </p:txBody>
      </p:sp>
      <p:sp>
        <p:nvSpPr>
          <p:cNvPr id="215" name="テキスト プレースホルダ 9">
            <a:extLst>
              <a:ext uri="{FF2B5EF4-FFF2-40B4-BE49-F238E27FC236}">
                <a16:creationId xmlns:a16="http://schemas.microsoft.com/office/drawing/2014/main" id="{C2ECB82D-E369-CF76-BEDD-EB0D0000EB48}"/>
              </a:ext>
            </a:extLst>
          </p:cNvPr>
          <p:cNvSpPr>
            <a:spLocks noGrp="1"/>
          </p:cNvSpPr>
          <p:nvPr>
            <p:custDataLst>
              <p:tags r:id="rId99"/>
            </p:custDataLst>
          </p:nvPr>
        </p:nvSpPr>
        <p:spPr bwMode="gray">
          <a:xfrm>
            <a:off x="5197475" y="27416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C498B3D-3341-4084-B719-8D7EB7D1768D}" type="datetime'8''''''''''''''''''''''''''''''''''5.''3'">
              <a:rPr lang="ja-JP" altLang="en-US" sz="1000" smtClean="0"/>
              <a:pPr/>
              <a:t>85.3</a:t>
            </a:fld>
            <a:endParaRPr kumimoji="1" lang="ja-JP" altLang="en-US" sz="1000" dirty="0">
              <a:sym typeface="+mn-lt"/>
            </a:endParaRPr>
          </a:p>
        </p:txBody>
      </p:sp>
      <p:sp>
        <p:nvSpPr>
          <p:cNvPr id="216" name="テキスト プレースホルダ 9">
            <a:extLst>
              <a:ext uri="{FF2B5EF4-FFF2-40B4-BE49-F238E27FC236}">
                <a16:creationId xmlns:a16="http://schemas.microsoft.com/office/drawing/2014/main" id="{2688CF6B-C086-EDA8-F6BA-9C2C7560F9BE}"/>
              </a:ext>
            </a:extLst>
          </p:cNvPr>
          <p:cNvSpPr>
            <a:spLocks noGrp="1"/>
          </p:cNvSpPr>
          <p:nvPr>
            <p:custDataLst>
              <p:tags r:id="rId100"/>
            </p:custDataLst>
          </p:nvPr>
        </p:nvSpPr>
        <p:spPr bwMode="gray">
          <a:xfrm>
            <a:off x="5486400" y="26939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6C28ED-A8B8-493F-ABDD-4EDA124B9CD3}" type="datetime'''''''''''''''''''''''9''''''''''''''''''''0.''''''''''4'''">
              <a:rPr lang="ja-JP" altLang="en-US" sz="1000" smtClean="0"/>
              <a:pPr/>
              <a:t>90.4</a:t>
            </a:fld>
            <a:endParaRPr kumimoji="1" lang="ja-JP" altLang="en-US" sz="1000" dirty="0">
              <a:sym typeface="+mn-lt"/>
            </a:endParaRPr>
          </a:p>
        </p:txBody>
      </p:sp>
      <p:sp>
        <p:nvSpPr>
          <p:cNvPr id="204" name="テキスト プレースホルダ 9">
            <a:extLst>
              <a:ext uri="{FF2B5EF4-FFF2-40B4-BE49-F238E27FC236}">
                <a16:creationId xmlns:a16="http://schemas.microsoft.com/office/drawing/2014/main" id="{BDE89201-B6F9-3FD2-5AB1-496F08ABC782}"/>
              </a:ext>
            </a:extLst>
          </p:cNvPr>
          <p:cNvSpPr>
            <a:spLocks noGrp="1"/>
          </p:cNvSpPr>
          <p:nvPr>
            <p:custDataLst>
              <p:tags r:id="rId101"/>
            </p:custDataLst>
          </p:nvPr>
        </p:nvSpPr>
        <p:spPr bwMode="gray">
          <a:xfrm>
            <a:off x="2024063" y="287655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E0AAFC-C226-4458-B791-0EF9794D5EB8}" type="datetime'70''''''''.''''''''''9'''''">
              <a:rPr lang="ja-JP" altLang="en-US" sz="1000" smtClean="0"/>
              <a:pPr/>
              <a:t>70.9</a:t>
            </a:fld>
            <a:endParaRPr kumimoji="1" lang="ja-JP" altLang="en-US" sz="1000" dirty="0">
              <a:sym typeface="+mn-lt"/>
            </a:endParaRPr>
          </a:p>
        </p:txBody>
      </p:sp>
      <p:sp>
        <p:nvSpPr>
          <p:cNvPr id="218" name="テキスト プレースホルダ 9">
            <a:extLst>
              <a:ext uri="{FF2B5EF4-FFF2-40B4-BE49-F238E27FC236}">
                <a16:creationId xmlns:a16="http://schemas.microsoft.com/office/drawing/2014/main" id="{2E7D0B0C-4D24-5F51-743C-AB26F7225F02}"/>
              </a:ext>
            </a:extLst>
          </p:cNvPr>
          <p:cNvSpPr>
            <a:spLocks noGrp="1"/>
          </p:cNvSpPr>
          <p:nvPr>
            <p:custDataLst>
              <p:tags r:id="rId102"/>
            </p:custDataLst>
          </p:nvPr>
        </p:nvSpPr>
        <p:spPr bwMode="gray">
          <a:xfrm>
            <a:off x="6064250" y="269716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5E87BA-2A49-476F-8961-962A53F447F0}" type="datetime'9''''''''''''0''''''''''''.''''''1'''''''''''''''''">
              <a:rPr lang="ja-JP" altLang="en-US" sz="1000" smtClean="0"/>
              <a:pPr/>
              <a:t>90.1</a:t>
            </a:fld>
            <a:endParaRPr kumimoji="1" lang="ja-JP" altLang="en-US" sz="1000" dirty="0">
              <a:sym typeface="+mn-lt"/>
            </a:endParaRPr>
          </a:p>
        </p:txBody>
      </p:sp>
      <p:sp>
        <p:nvSpPr>
          <p:cNvPr id="219" name="テキスト プレースホルダ 9">
            <a:extLst>
              <a:ext uri="{FF2B5EF4-FFF2-40B4-BE49-F238E27FC236}">
                <a16:creationId xmlns:a16="http://schemas.microsoft.com/office/drawing/2014/main" id="{49BEB7E5-1707-6960-D579-16DC07C1FDAF}"/>
              </a:ext>
            </a:extLst>
          </p:cNvPr>
          <p:cNvSpPr>
            <a:spLocks noGrp="1"/>
          </p:cNvSpPr>
          <p:nvPr>
            <p:custDataLst>
              <p:tags r:id="rId103"/>
            </p:custDataLst>
          </p:nvPr>
        </p:nvSpPr>
        <p:spPr bwMode="gray">
          <a:xfrm>
            <a:off x="6351588" y="26924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30055D0-420B-48C8-89B0-038B13C5EA15}" type="datetime'''''''''''9''''''''''''''''0''''''''''''''''.6'''''''''">
              <a:rPr lang="ja-JP" altLang="en-US" sz="1000" smtClean="0"/>
              <a:pPr/>
              <a:t>90.6</a:t>
            </a:fld>
            <a:endParaRPr kumimoji="1" lang="ja-JP" altLang="en-US" sz="1000" dirty="0">
              <a:sym typeface="+mn-lt"/>
            </a:endParaRPr>
          </a:p>
        </p:txBody>
      </p:sp>
      <p:sp>
        <p:nvSpPr>
          <p:cNvPr id="220" name="テキスト プレースホルダ 9">
            <a:extLst>
              <a:ext uri="{FF2B5EF4-FFF2-40B4-BE49-F238E27FC236}">
                <a16:creationId xmlns:a16="http://schemas.microsoft.com/office/drawing/2014/main" id="{41AB8772-7EA0-86C5-81FF-548244728C3F}"/>
              </a:ext>
            </a:extLst>
          </p:cNvPr>
          <p:cNvSpPr>
            <a:spLocks noGrp="1"/>
          </p:cNvSpPr>
          <p:nvPr>
            <p:custDataLst>
              <p:tags r:id="rId104"/>
            </p:custDataLst>
          </p:nvPr>
        </p:nvSpPr>
        <p:spPr bwMode="gray">
          <a:xfrm>
            <a:off x="6640513" y="268605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95D672-36B5-4DE8-AF1A-F45D2F8F4911}" type="datetime'''''''''''''9''''''''''''1''.''''''''''''''''3'''''''">
              <a:rPr lang="ja-JP" altLang="en-US" sz="1000" smtClean="0"/>
              <a:pPr/>
              <a:t>91.3</a:t>
            </a:fld>
            <a:endParaRPr kumimoji="1" lang="ja-JP" altLang="en-US" sz="1000" dirty="0">
              <a:sym typeface="+mn-lt"/>
            </a:endParaRPr>
          </a:p>
        </p:txBody>
      </p:sp>
      <p:sp>
        <p:nvSpPr>
          <p:cNvPr id="221" name="テキスト プレースホルダ 9">
            <a:extLst>
              <a:ext uri="{FF2B5EF4-FFF2-40B4-BE49-F238E27FC236}">
                <a16:creationId xmlns:a16="http://schemas.microsoft.com/office/drawing/2014/main" id="{7D06F67C-3532-0C0B-5C24-204E31C39676}"/>
              </a:ext>
            </a:extLst>
          </p:cNvPr>
          <p:cNvSpPr>
            <a:spLocks noGrp="1"/>
          </p:cNvSpPr>
          <p:nvPr>
            <p:custDataLst>
              <p:tags r:id="rId105"/>
            </p:custDataLst>
          </p:nvPr>
        </p:nvSpPr>
        <p:spPr bwMode="gray">
          <a:xfrm>
            <a:off x="6929438" y="264636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24318FD-74CC-4449-A996-C17E23D5ABC8}" type="datetime'''''''''''''9''5''''''''''.''''''''''''5'''''">
              <a:rPr lang="ja-JP" altLang="en-US" sz="1000" smtClean="0"/>
              <a:pPr/>
              <a:t>95.5</a:t>
            </a:fld>
            <a:endParaRPr kumimoji="1" lang="ja-JP" altLang="en-US" sz="1000" dirty="0">
              <a:sym typeface="+mn-lt"/>
            </a:endParaRPr>
          </a:p>
        </p:txBody>
      </p:sp>
      <p:sp>
        <p:nvSpPr>
          <p:cNvPr id="222" name="テキスト プレースホルダ 9">
            <a:extLst>
              <a:ext uri="{FF2B5EF4-FFF2-40B4-BE49-F238E27FC236}">
                <a16:creationId xmlns:a16="http://schemas.microsoft.com/office/drawing/2014/main" id="{C24DBE69-CC9C-E1E8-7838-C04026E76519}"/>
              </a:ext>
            </a:extLst>
          </p:cNvPr>
          <p:cNvSpPr>
            <a:spLocks noGrp="1"/>
          </p:cNvSpPr>
          <p:nvPr>
            <p:custDataLst>
              <p:tags r:id="rId106"/>
            </p:custDataLst>
          </p:nvPr>
        </p:nvSpPr>
        <p:spPr bwMode="gray">
          <a:xfrm>
            <a:off x="7218363" y="262096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F2F0E0E-E903-428A-A27F-0192A7AB8114}" type="datetime'''''''''''9''''''''''''''''8''''''''''''''''''''''''.''3'''">
              <a:rPr lang="ja-JP" altLang="en-US" sz="1000" smtClean="0"/>
              <a:pPr/>
              <a:t>98.3</a:t>
            </a:fld>
            <a:endParaRPr kumimoji="1" lang="ja-JP" altLang="en-US" sz="1000" dirty="0">
              <a:sym typeface="+mn-lt"/>
            </a:endParaRPr>
          </a:p>
        </p:txBody>
      </p:sp>
      <p:sp>
        <p:nvSpPr>
          <p:cNvPr id="223" name="テキスト プレースホルダ 9">
            <a:extLst>
              <a:ext uri="{FF2B5EF4-FFF2-40B4-BE49-F238E27FC236}">
                <a16:creationId xmlns:a16="http://schemas.microsoft.com/office/drawing/2014/main" id="{1E976C19-0B74-53A0-0486-56491E203D38}"/>
              </a:ext>
            </a:extLst>
          </p:cNvPr>
          <p:cNvSpPr>
            <a:spLocks noGrp="1"/>
          </p:cNvSpPr>
          <p:nvPr>
            <p:custDataLst>
              <p:tags r:id="rId107"/>
            </p:custDataLst>
          </p:nvPr>
        </p:nvSpPr>
        <p:spPr bwMode="gray">
          <a:xfrm>
            <a:off x="7505700" y="261302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B7EC2BA-751E-4BBC-9B88-9455466C9FBF}" type="datetime'''''''''''''''9''''''''''''''''''''''9.''''''''''1'''''''''">
              <a:rPr lang="ja-JP" altLang="en-US" sz="1000" smtClean="0"/>
              <a:pPr/>
              <a:t>99.1</a:t>
            </a:fld>
            <a:endParaRPr kumimoji="1" lang="ja-JP" altLang="en-US" sz="1000" dirty="0">
              <a:sym typeface="+mn-lt"/>
            </a:endParaRPr>
          </a:p>
        </p:txBody>
      </p:sp>
      <p:sp>
        <p:nvSpPr>
          <p:cNvPr id="224" name="テキスト プレースホルダ 9">
            <a:extLst>
              <a:ext uri="{FF2B5EF4-FFF2-40B4-BE49-F238E27FC236}">
                <a16:creationId xmlns:a16="http://schemas.microsoft.com/office/drawing/2014/main" id="{6D86C0FC-5651-A97E-4D52-1D3DEEE4CEDD}"/>
              </a:ext>
            </a:extLst>
          </p:cNvPr>
          <p:cNvSpPr>
            <a:spLocks noGrp="1"/>
          </p:cNvSpPr>
          <p:nvPr>
            <p:custDataLst>
              <p:tags r:id="rId108"/>
            </p:custDataLst>
          </p:nvPr>
        </p:nvSpPr>
        <p:spPr bwMode="gray">
          <a:xfrm>
            <a:off x="7794625" y="26162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ED4A717-609F-4E85-BBD5-AA7F2E14D7FE}" type="datetime'''''''''''''''''''''''''''''''9''''''''''''''8.''''7'''">
              <a:rPr lang="ja-JP" altLang="en-US" sz="1000" smtClean="0"/>
              <a:pPr/>
              <a:t>98.7</a:t>
            </a:fld>
            <a:endParaRPr kumimoji="1" lang="ja-JP" altLang="en-US" sz="1000" dirty="0">
              <a:sym typeface="+mn-lt"/>
            </a:endParaRPr>
          </a:p>
        </p:txBody>
      </p:sp>
      <p:sp>
        <p:nvSpPr>
          <p:cNvPr id="75" name="テキスト プレースホルダ 9">
            <a:extLst>
              <a:ext uri="{FF2B5EF4-FFF2-40B4-BE49-F238E27FC236}">
                <a16:creationId xmlns:a16="http://schemas.microsoft.com/office/drawing/2014/main" id="{EF8D7681-E015-D970-C824-DB2269E13F24}"/>
              </a:ext>
            </a:extLst>
          </p:cNvPr>
          <p:cNvSpPr>
            <a:spLocks noGrp="1"/>
          </p:cNvSpPr>
          <p:nvPr>
            <p:custDataLst>
              <p:tags r:id="rId109"/>
            </p:custDataLst>
          </p:nvPr>
        </p:nvSpPr>
        <p:spPr bwMode="gray">
          <a:xfrm>
            <a:off x="1158875" y="352583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B091DC-7C6A-49C5-9DD5-8684F4D04871}" type="datetime'''''''''''''''''''''''''''''''''2''''''''4.''''''''''''5'">
              <a:rPr lang="ja-JP" altLang="en-US" sz="1000" smtClean="0">
                <a:effectLst/>
              </a:rPr>
              <a:pPr/>
              <a:t>24.5</a:t>
            </a:fld>
            <a:endParaRPr kumimoji="1" lang="ja-JP" altLang="en-US" sz="1000" dirty="0">
              <a:sym typeface="+mn-lt"/>
            </a:endParaRPr>
          </a:p>
        </p:txBody>
      </p:sp>
      <p:sp>
        <p:nvSpPr>
          <p:cNvPr id="76" name="テキスト プレースホルダ 9">
            <a:extLst>
              <a:ext uri="{FF2B5EF4-FFF2-40B4-BE49-F238E27FC236}">
                <a16:creationId xmlns:a16="http://schemas.microsoft.com/office/drawing/2014/main" id="{D366B736-6F00-2754-9462-AF565287F015}"/>
              </a:ext>
            </a:extLst>
          </p:cNvPr>
          <p:cNvSpPr>
            <a:spLocks noGrp="1"/>
          </p:cNvSpPr>
          <p:nvPr>
            <p:custDataLst>
              <p:tags r:id="rId110"/>
            </p:custDataLst>
          </p:nvPr>
        </p:nvSpPr>
        <p:spPr bwMode="auto">
          <a:xfrm>
            <a:off x="1152525" y="37592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8D355AE-77CB-49D2-8689-783644ECD9AB}" type="datetime'''''''''''''''''2''''''''''''''0''''''''''''''''00'''''''''">
              <a:rPr lang="ja-JP" altLang="en-US" sz="1000" smtClean="0"/>
              <a:pPr/>
              <a:t>2000</a:t>
            </a:fld>
            <a:endParaRPr kumimoji="1" lang="ja-JP" altLang="en-US" sz="1000" dirty="0">
              <a:sym typeface="+mn-lt"/>
            </a:endParaRPr>
          </a:p>
        </p:txBody>
      </p:sp>
      <p:sp>
        <p:nvSpPr>
          <p:cNvPr id="77" name="テキスト プレースホルダ 9">
            <a:extLst>
              <a:ext uri="{FF2B5EF4-FFF2-40B4-BE49-F238E27FC236}">
                <a16:creationId xmlns:a16="http://schemas.microsoft.com/office/drawing/2014/main" id="{87D01C0C-762E-E4E6-1A8C-2F4F9C907628}"/>
              </a:ext>
            </a:extLst>
          </p:cNvPr>
          <p:cNvSpPr>
            <a:spLocks noGrp="1"/>
          </p:cNvSpPr>
          <p:nvPr>
            <p:custDataLst>
              <p:tags r:id="rId111"/>
            </p:custDataLst>
          </p:nvPr>
        </p:nvSpPr>
        <p:spPr bwMode="gray">
          <a:xfrm>
            <a:off x="1447800" y="32496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CED1B94-2737-4457-831A-44FBD7B1168D}" type="datetime'''''''3''''''''''''''''''''''''''''2.7'''''''">
              <a:rPr lang="ja-JP" altLang="en-US" sz="1000" smtClean="0">
                <a:effectLst/>
              </a:rPr>
              <a:pPr/>
              <a:t>32.7</a:t>
            </a:fld>
            <a:endParaRPr kumimoji="1" lang="ja-JP" altLang="en-US" sz="1000" dirty="0">
              <a:sym typeface="+mn-lt"/>
            </a:endParaRPr>
          </a:p>
        </p:txBody>
      </p:sp>
      <p:sp>
        <p:nvSpPr>
          <p:cNvPr id="78" name="テキスト プレースホルダ 9">
            <a:extLst>
              <a:ext uri="{FF2B5EF4-FFF2-40B4-BE49-F238E27FC236}">
                <a16:creationId xmlns:a16="http://schemas.microsoft.com/office/drawing/2014/main" id="{E5ADF6E3-9A99-2FC9-6F1F-38C089B2FF66}"/>
              </a:ext>
            </a:extLst>
          </p:cNvPr>
          <p:cNvSpPr>
            <a:spLocks noGrp="1"/>
          </p:cNvSpPr>
          <p:nvPr>
            <p:custDataLst>
              <p:tags r:id="rId112"/>
            </p:custDataLst>
          </p:nvPr>
        </p:nvSpPr>
        <p:spPr bwMode="gray">
          <a:xfrm>
            <a:off x="1447800" y="352107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CA4962E-3291-4D86-9A9F-4A10E1373B8B}" type="datetime'2''''''''5''''''''''.4'''''''''''''''''''">
              <a:rPr lang="ja-JP" altLang="en-US" sz="1000" smtClean="0">
                <a:effectLst/>
              </a:rPr>
              <a:pPr/>
              <a:t>25.4</a:t>
            </a:fld>
            <a:endParaRPr kumimoji="1" lang="ja-JP" altLang="en-US" sz="1000" dirty="0">
              <a:sym typeface="+mn-lt"/>
            </a:endParaRPr>
          </a:p>
        </p:txBody>
      </p:sp>
      <p:sp>
        <p:nvSpPr>
          <p:cNvPr id="79" name="テキスト プレースホルダ 9">
            <a:extLst>
              <a:ext uri="{FF2B5EF4-FFF2-40B4-BE49-F238E27FC236}">
                <a16:creationId xmlns:a16="http://schemas.microsoft.com/office/drawing/2014/main" id="{99D8DCCB-9DA6-D66A-ECE3-48368446ADE9}"/>
              </a:ext>
            </a:extLst>
          </p:cNvPr>
          <p:cNvSpPr>
            <a:spLocks noGrp="1"/>
          </p:cNvSpPr>
          <p:nvPr>
            <p:custDataLst>
              <p:tags r:id="rId113"/>
            </p:custDataLst>
          </p:nvPr>
        </p:nvSpPr>
        <p:spPr bwMode="auto">
          <a:xfrm>
            <a:off x="1511300" y="375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590806-465D-4991-9204-3830C52A587E}" type="datetime'''''''''''''''''01'''''''''''''''''''''''''''''''''''''''">
              <a:rPr lang="ja-JP" altLang="en-US" sz="1000" smtClean="0"/>
              <a:pPr/>
              <a:t>01</a:t>
            </a:fld>
            <a:endParaRPr kumimoji="1" lang="ja-JP" altLang="en-US" sz="1000" dirty="0">
              <a:sym typeface="+mn-lt"/>
            </a:endParaRPr>
          </a:p>
        </p:txBody>
      </p:sp>
      <p:sp>
        <p:nvSpPr>
          <p:cNvPr id="217" name="テキスト プレースホルダ 9">
            <a:extLst>
              <a:ext uri="{FF2B5EF4-FFF2-40B4-BE49-F238E27FC236}">
                <a16:creationId xmlns:a16="http://schemas.microsoft.com/office/drawing/2014/main" id="{9685F265-95C6-C4B5-28F5-4CD856C69A4E}"/>
              </a:ext>
            </a:extLst>
          </p:cNvPr>
          <p:cNvSpPr>
            <a:spLocks noGrp="1"/>
          </p:cNvSpPr>
          <p:nvPr>
            <p:custDataLst>
              <p:tags r:id="rId114"/>
            </p:custDataLst>
          </p:nvPr>
        </p:nvSpPr>
        <p:spPr bwMode="gray">
          <a:xfrm>
            <a:off x="5775325" y="270192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57DC850-1EDD-42BF-9B66-6DEEC1BB6F69}" type="datetime'8''''''''9''.''''''''''''''''''''''''''''''''''7'''''''''''">
              <a:rPr lang="ja-JP" altLang="en-US" sz="1000" smtClean="0"/>
              <a:pPr/>
              <a:t>89.7</a:t>
            </a:fld>
            <a:endParaRPr kumimoji="1" lang="ja-JP" altLang="en-US" sz="1000" dirty="0">
              <a:sym typeface="+mn-lt"/>
            </a:endParaRPr>
          </a:p>
        </p:txBody>
      </p:sp>
      <p:sp>
        <p:nvSpPr>
          <p:cNvPr id="229" name="Rectangle 228">
            <a:extLst>
              <a:ext uri="{FF2B5EF4-FFF2-40B4-BE49-F238E27FC236}">
                <a16:creationId xmlns:a16="http://schemas.microsoft.com/office/drawing/2014/main" id="{CA0B9F18-245C-A6C6-EE27-BB2E504A5C68}"/>
              </a:ext>
            </a:extLst>
          </p:cNvPr>
          <p:cNvSpPr/>
          <p:nvPr>
            <p:custDataLst>
              <p:tags r:id="rId115"/>
            </p:custDataLst>
          </p:nvPr>
        </p:nvSpPr>
        <p:spPr bwMode="gray">
          <a:xfrm>
            <a:off x="8874125" y="4611688"/>
            <a:ext cx="179388" cy="133350"/>
          </a:xfrm>
          <a:prstGeom prst="rect">
            <a:avLst/>
          </a:prstGeom>
          <a:solidFill>
            <a:srgbClr val="80CCE8"/>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0" name="Rectangle 229">
            <a:extLst>
              <a:ext uri="{FF2B5EF4-FFF2-40B4-BE49-F238E27FC236}">
                <a16:creationId xmlns:a16="http://schemas.microsoft.com/office/drawing/2014/main" id="{2659B7A8-C189-0CEF-DA5C-C4A11A1DC36D}"/>
              </a:ext>
            </a:extLst>
          </p:cNvPr>
          <p:cNvSpPr/>
          <p:nvPr>
            <p:custDataLst>
              <p:tags r:id="rId116"/>
            </p:custDataLst>
          </p:nvPr>
        </p:nvSpPr>
        <p:spPr bwMode="gray">
          <a:xfrm>
            <a:off x="8874125" y="4814888"/>
            <a:ext cx="179388" cy="133350"/>
          </a:xfrm>
          <a:prstGeom prst="rect">
            <a:avLst/>
          </a:prstGeom>
          <a:solidFill>
            <a:srgbClr val="C0E6F4"/>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1" name="テキスト プレースホルダ 9">
            <a:extLst>
              <a:ext uri="{FF2B5EF4-FFF2-40B4-BE49-F238E27FC236}">
                <a16:creationId xmlns:a16="http://schemas.microsoft.com/office/drawing/2014/main" id="{F79E188F-C231-F610-9215-ED652D3E8817}"/>
              </a:ext>
            </a:extLst>
          </p:cNvPr>
          <p:cNvSpPr>
            <a:spLocks noGrp="1"/>
          </p:cNvSpPr>
          <p:nvPr>
            <p:custDataLst>
              <p:tags r:id="rId117"/>
            </p:custDataLst>
          </p:nvPr>
        </p:nvSpPr>
        <p:spPr bwMode="auto">
          <a:xfrm>
            <a:off x="9104313" y="4606925"/>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65B08FD-1380-4675-A4E5-59E2C3779906}" type="datetime'''''''''''''政''''''''''府''''''''''''''以''''外'">
              <a:rPr lang="ja-JP" altLang="en-US" sz="1000" smtClean="0"/>
              <a:pPr/>
              <a:t>政府以外</a:t>
            </a:fld>
            <a:endParaRPr kumimoji="0" lang="ja-JP" altLang="en-US" sz="1000" dirty="0">
              <a:sym typeface="+mn-lt"/>
            </a:endParaRPr>
          </a:p>
        </p:txBody>
      </p:sp>
      <p:sp>
        <p:nvSpPr>
          <p:cNvPr id="232" name="テキスト プレースホルダ 9">
            <a:extLst>
              <a:ext uri="{FF2B5EF4-FFF2-40B4-BE49-F238E27FC236}">
                <a16:creationId xmlns:a16="http://schemas.microsoft.com/office/drawing/2014/main" id="{D3C94652-8D8A-BDAD-91F6-BD192A6C8B99}"/>
              </a:ext>
            </a:extLst>
          </p:cNvPr>
          <p:cNvSpPr>
            <a:spLocks noGrp="1"/>
          </p:cNvSpPr>
          <p:nvPr>
            <p:custDataLst>
              <p:tags r:id="rId118"/>
            </p:custDataLst>
          </p:nvPr>
        </p:nvSpPr>
        <p:spPr bwMode="auto">
          <a:xfrm>
            <a:off x="9104313" y="48101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4A4D590-B698-4E12-9E0A-156F9D1B83EF}" type="datetime'''''''''政''''''府'''''''''''''">
              <a:rPr lang="ja-JP" altLang="en-US" sz="1000" smtClean="0"/>
              <a:pPr/>
              <a:t>政府</a:t>
            </a:fld>
            <a:endParaRPr kumimoji="0" lang="ja-JP" altLang="en-US" sz="1000" dirty="0">
              <a:sym typeface="+mn-lt"/>
            </a:endParaRPr>
          </a:p>
        </p:txBody>
      </p:sp>
      <p:graphicFrame>
        <p:nvGraphicFramePr>
          <p:cNvPr id="395" name="Chart 394">
            <a:extLst>
              <a:ext uri="{FF2B5EF4-FFF2-40B4-BE49-F238E27FC236}">
                <a16:creationId xmlns:a16="http://schemas.microsoft.com/office/drawing/2014/main" id="{BAF27646-C110-20FE-98F7-A6AF33EA523C}"/>
              </a:ext>
            </a:extLst>
          </p:cNvPr>
          <p:cNvGraphicFramePr/>
          <p:nvPr>
            <p:custDataLst>
              <p:tags r:id="rId119"/>
            </p:custDataLst>
            <p:extLst>
              <p:ext uri="{D42A27DB-BD31-4B8C-83A1-F6EECF244321}">
                <p14:modId xmlns:p14="http://schemas.microsoft.com/office/powerpoint/2010/main" val="2894122389"/>
              </p:ext>
            </p:extLst>
          </p:nvPr>
        </p:nvGraphicFramePr>
        <p:xfrm>
          <a:off x="712788" y="4467225"/>
          <a:ext cx="8139112" cy="1608138"/>
        </p:xfrm>
        <a:graphic>
          <a:graphicData uri="http://schemas.openxmlformats.org/drawingml/2006/chart">
            <c:chart xmlns:c="http://schemas.openxmlformats.org/drawingml/2006/chart" xmlns:r="http://schemas.openxmlformats.org/officeDocument/2006/relationships" r:id="rId222"/>
          </a:graphicData>
        </a:graphic>
      </p:graphicFrame>
      <p:sp>
        <p:nvSpPr>
          <p:cNvPr id="234" name="テキスト プレースホルダ 9">
            <a:extLst>
              <a:ext uri="{FF2B5EF4-FFF2-40B4-BE49-F238E27FC236}">
                <a16:creationId xmlns:a16="http://schemas.microsoft.com/office/drawing/2014/main" id="{C645BE1B-EA49-C3F6-A352-615ECBEBCECD}"/>
              </a:ext>
            </a:extLst>
          </p:cNvPr>
          <p:cNvSpPr>
            <a:spLocks noGrp="1"/>
          </p:cNvSpPr>
          <p:nvPr>
            <p:custDataLst>
              <p:tags r:id="rId120"/>
            </p:custDataLst>
          </p:nvPr>
        </p:nvSpPr>
        <p:spPr bwMode="gray">
          <a:xfrm>
            <a:off x="1189038" y="5726113"/>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FC293B6-8AC3-45F8-8702-9A4F806D99E1}" type="datetime'1''''''4''''''''''''''''''''''4'''''''''''''''''">
              <a:rPr lang="ja-JP" altLang="en-US" sz="1000" smtClean="0">
                <a:effectLst/>
              </a:rPr>
              <a:pPr/>
              <a:t>144</a:t>
            </a:fld>
            <a:endParaRPr kumimoji="1" lang="ja-JP" altLang="en-US" sz="1000" dirty="0">
              <a:sym typeface="+mn-lt"/>
            </a:endParaRPr>
          </a:p>
        </p:txBody>
      </p:sp>
      <p:sp>
        <p:nvSpPr>
          <p:cNvPr id="278" name="テキスト プレースホルダ 9">
            <a:extLst>
              <a:ext uri="{FF2B5EF4-FFF2-40B4-BE49-F238E27FC236}">
                <a16:creationId xmlns:a16="http://schemas.microsoft.com/office/drawing/2014/main" id="{85831A44-1504-2727-06F0-624B9B35A147}"/>
              </a:ext>
            </a:extLst>
          </p:cNvPr>
          <p:cNvSpPr>
            <a:spLocks noGrp="1"/>
          </p:cNvSpPr>
          <p:nvPr>
            <p:custDataLst>
              <p:tags r:id="rId121"/>
            </p:custDataLst>
          </p:nvPr>
        </p:nvSpPr>
        <p:spPr bwMode="auto">
          <a:xfrm>
            <a:off x="1165225" y="60055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FAD23D-EE3E-4195-9B60-784B331D6883}" type="datetime'''''2''''''''''''''''''''''00''''''0'''">
              <a:rPr lang="ja-JP" altLang="en-US" sz="1000" smtClean="0"/>
              <a:pPr/>
              <a:t>2000</a:t>
            </a:fld>
            <a:endParaRPr kumimoji="1" lang="ja-JP" altLang="en-US" sz="1000" dirty="0">
              <a:sym typeface="+mn-lt"/>
            </a:endParaRPr>
          </a:p>
        </p:txBody>
      </p:sp>
      <p:sp>
        <p:nvSpPr>
          <p:cNvPr id="235" name="テキスト プレースホルダ 9">
            <a:extLst>
              <a:ext uri="{FF2B5EF4-FFF2-40B4-BE49-F238E27FC236}">
                <a16:creationId xmlns:a16="http://schemas.microsoft.com/office/drawing/2014/main" id="{95223ED7-A2DC-7033-0362-D497A44A94CD}"/>
              </a:ext>
            </a:extLst>
          </p:cNvPr>
          <p:cNvSpPr>
            <a:spLocks noGrp="1"/>
          </p:cNvSpPr>
          <p:nvPr>
            <p:custDataLst>
              <p:tags r:id="rId122"/>
            </p:custDataLst>
          </p:nvPr>
        </p:nvSpPr>
        <p:spPr bwMode="gray">
          <a:xfrm>
            <a:off x="1506538" y="54181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D9B420-FDD7-479A-8982-708546F8FB59}" type="datetime'''''''''''2''''''''''''''''0''''''''''''''''''''''5'''''''''">
              <a:rPr lang="ja-JP" altLang="en-US" sz="1000" smtClean="0">
                <a:effectLst/>
              </a:rPr>
              <a:pPr/>
              <a:t>205</a:t>
            </a:fld>
            <a:endParaRPr kumimoji="1" lang="ja-JP" altLang="en-US" sz="1000" dirty="0">
              <a:sym typeface="+mn-lt"/>
            </a:endParaRPr>
          </a:p>
        </p:txBody>
      </p:sp>
      <p:sp>
        <p:nvSpPr>
          <p:cNvPr id="236" name="テキスト プレースホルダ 9">
            <a:extLst>
              <a:ext uri="{FF2B5EF4-FFF2-40B4-BE49-F238E27FC236}">
                <a16:creationId xmlns:a16="http://schemas.microsoft.com/office/drawing/2014/main" id="{BBDF2C8E-C095-C86D-BC75-D47F7CD62412}"/>
              </a:ext>
            </a:extLst>
          </p:cNvPr>
          <p:cNvSpPr>
            <a:spLocks noGrp="1"/>
          </p:cNvSpPr>
          <p:nvPr>
            <p:custDataLst>
              <p:tags r:id="rId123"/>
            </p:custDataLst>
          </p:nvPr>
        </p:nvSpPr>
        <p:spPr bwMode="gray">
          <a:xfrm>
            <a:off x="1506538" y="5713413"/>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AAE2F2-9684-4DC4-A562-93789955907B}" type="datetime'''''''1''''5''''''''9'''">
              <a:rPr lang="ja-JP" altLang="en-US" sz="1000" smtClean="0">
                <a:effectLst/>
              </a:rPr>
              <a:pPr/>
              <a:t>159</a:t>
            </a:fld>
            <a:endParaRPr kumimoji="1" lang="ja-JP" altLang="en-US" sz="1000" dirty="0">
              <a:sym typeface="+mn-lt"/>
            </a:endParaRPr>
          </a:p>
        </p:txBody>
      </p:sp>
      <p:sp>
        <p:nvSpPr>
          <p:cNvPr id="279" name="テキスト プレースホルダ 9">
            <a:extLst>
              <a:ext uri="{FF2B5EF4-FFF2-40B4-BE49-F238E27FC236}">
                <a16:creationId xmlns:a16="http://schemas.microsoft.com/office/drawing/2014/main" id="{2B9A17E9-01C7-16FB-ABE6-7A51DE9CEF10}"/>
              </a:ext>
            </a:extLst>
          </p:cNvPr>
          <p:cNvSpPr>
            <a:spLocks noGrp="1"/>
          </p:cNvSpPr>
          <p:nvPr>
            <p:custDataLst>
              <p:tags r:id="rId124"/>
            </p:custDataLst>
          </p:nvPr>
        </p:nvSpPr>
        <p:spPr bwMode="auto">
          <a:xfrm>
            <a:off x="1552575"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0AF291A-94CF-4A32-8A06-F9CE0EF6D47B}" type="datetime'''''''''''''''''0''''1'''''''''''''''''''''''''''''''''">
              <a:rPr lang="ja-JP" altLang="en-US" sz="1000" smtClean="0"/>
              <a:pPr/>
              <a:t>01</a:t>
            </a:fld>
            <a:endParaRPr kumimoji="1" lang="ja-JP" altLang="en-US" sz="1000" dirty="0">
              <a:sym typeface="+mn-lt"/>
            </a:endParaRPr>
          </a:p>
        </p:txBody>
      </p:sp>
      <p:sp>
        <p:nvSpPr>
          <p:cNvPr id="237" name="テキスト プレースホルダ 9">
            <a:extLst>
              <a:ext uri="{FF2B5EF4-FFF2-40B4-BE49-F238E27FC236}">
                <a16:creationId xmlns:a16="http://schemas.microsoft.com/office/drawing/2014/main" id="{F2EBB434-BAB7-69E4-1BF5-59ABAFFD75C5}"/>
              </a:ext>
            </a:extLst>
          </p:cNvPr>
          <p:cNvSpPr>
            <a:spLocks noGrp="1"/>
          </p:cNvSpPr>
          <p:nvPr>
            <p:custDataLst>
              <p:tags r:id="rId125"/>
            </p:custDataLst>
          </p:nvPr>
        </p:nvSpPr>
        <p:spPr bwMode="gray">
          <a:xfrm>
            <a:off x="1824038" y="53975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F2E2404-E97F-4BA7-9AA3-685046A62200}" type="datetime'''''''''''''''''''2''''''''''''''''''''''''2''1'">
              <a:rPr lang="ja-JP" altLang="en-US" sz="1000" smtClean="0">
                <a:effectLst/>
              </a:rPr>
              <a:pPr/>
              <a:t>221</a:t>
            </a:fld>
            <a:endParaRPr kumimoji="1" lang="ja-JP" altLang="en-US" sz="1000" dirty="0">
              <a:sym typeface="+mn-lt"/>
            </a:endParaRPr>
          </a:p>
        </p:txBody>
      </p:sp>
      <p:sp>
        <p:nvSpPr>
          <p:cNvPr id="238" name="テキスト プレースホルダ 9">
            <a:extLst>
              <a:ext uri="{FF2B5EF4-FFF2-40B4-BE49-F238E27FC236}">
                <a16:creationId xmlns:a16="http://schemas.microsoft.com/office/drawing/2014/main" id="{5B994947-9C6B-3F51-7841-58D5CE12422D}"/>
              </a:ext>
            </a:extLst>
          </p:cNvPr>
          <p:cNvSpPr>
            <a:spLocks noGrp="1"/>
          </p:cNvSpPr>
          <p:nvPr>
            <p:custDataLst>
              <p:tags r:id="rId126"/>
            </p:custDataLst>
          </p:nvPr>
        </p:nvSpPr>
        <p:spPr bwMode="gray">
          <a:xfrm>
            <a:off x="1824038" y="5710238"/>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DCB8CBD-2B8F-44F8-B1BF-981F793436D1}" type="datetime'''''''''''''''''''16''''''''''5'''''''''''''''''''''">
              <a:rPr lang="ja-JP" altLang="en-US" sz="1000" smtClean="0">
                <a:effectLst/>
              </a:rPr>
              <a:pPr/>
              <a:t>165</a:t>
            </a:fld>
            <a:endParaRPr kumimoji="1" lang="ja-JP" altLang="en-US" sz="1000" dirty="0">
              <a:sym typeface="+mn-lt"/>
            </a:endParaRPr>
          </a:p>
        </p:txBody>
      </p:sp>
      <p:sp>
        <p:nvSpPr>
          <p:cNvPr id="280" name="テキスト プレースホルダ 9">
            <a:extLst>
              <a:ext uri="{FF2B5EF4-FFF2-40B4-BE49-F238E27FC236}">
                <a16:creationId xmlns:a16="http://schemas.microsoft.com/office/drawing/2014/main" id="{8BA25708-7EB6-7527-3EE7-A27948ABC47D}"/>
              </a:ext>
            </a:extLst>
          </p:cNvPr>
          <p:cNvSpPr>
            <a:spLocks noGrp="1"/>
          </p:cNvSpPr>
          <p:nvPr>
            <p:custDataLst>
              <p:tags r:id="rId127"/>
            </p:custDataLst>
          </p:nvPr>
        </p:nvSpPr>
        <p:spPr bwMode="auto">
          <a:xfrm>
            <a:off x="1870075"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59C1276-5B50-430C-B8AA-6606CAE6BCC9}" type="datetime'''''''''''''''''''''''''''0''''''''2'''''''''''''">
              <a:rPr lang="ja-JP" altLang="en-US" sz="1000" smtClean="0"/>
              <a:pPr/>
              <a:t>02</a:t>
            </a:fld>
            <a:endParaRPr kumimoji="1" lang="ja-JP" altLang="en-US" sz="1000" dirty="0">
              <a:sym typeface="+mn-lt"/>
            </a:endParaRPr>
          </a:p>
        </p:txBody>
      </p:sp>
      <p:sp>
        <p:nvSpPr>
          <p:cNvPr id="239" name="テキスト プレースホルダ 9">
            <a:extLst>
              <a:ext uri="{FF2B5EF4-FFF2-40B4-BE49-F238E27FC236}">
                <a16:creationId xmlns:a16="http://schemas.microsoft.com/office/drawing/2014/main" id="{E8320BCB-5351-6EAD-F735-356C05990337}"/>
              </a:ext>
            </a:extLst>
          </p:cNvPr>
          <p:cNvSpPr>
            <a:spLocks noGrp="1"/>
          </p:cNvSpPr>
          <p:nvPr>
            <p:custDataLst>
              <p:tags r:id="rId128"/>
            </p:custDataLst>
          </p:nvPr>
        </p:nvSpPr>
        <p:spPr bwMode="gray">
          <a:xfrm>
            <a:off x="2141538" y="53705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A15579-1207-4F40-BFDA-1040A3F34DCC}" type="datetime'''''''''''''''''''''24''''1'''''''''''''''''''''''">
              <a:rPr lang="ja-JP" altLang="en-US" sz="1000" smtClean="0">
                <a:effectLst/>
              </a:rPr>
              <a:pPr/>
              <a:t>241</a:t>
            </a:fld>
            <a:endParaRPr kumimoji="1" lang="ja-JP" altLang="en-US" sz="1000" dirty="0">
              <a:sym typeface="+mn-lt"/>
            </a:endParaRPr>
          </a:p>
        </p:txBody>
      </p:sp>
      <p:sp>
        <p:nvSpPr>
          <p:cNvPr id="240" name="テキスト プレースホルダ 9">
            <a:extLst>
              <a:ext uri="{FF2B5EF4-FFF2-40B4-BE49-F238E27FC236}">
                <a16:creationId xmlns:a16="http://schemas.microsoft.com/office/drawing/2014/main" id="{BC9AC007-574C-68C6-E34A-889ED61458B7}"/>
              </a:ext>
            </a:extLst>
          </p:cNvPr>
          <p:cNvSpPr>
            <a:spLocks noGrp="1"/>
          </p:cNvSpPr>
          <p:nvPr>
            <p:custDataLst>
              <p:tags r:id="rId129"/>
            </p:custDataLst>
          </p:nvPr>
        </p:nvSpPr>
        <p:spPr bwMode="gray">
          <a:xfrm>
            <a:off x="2141538" y="5703888"/>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6ABFDF-682F-409B-A05C-F5930F794EFA}" type="datetime'''''1''''''''''''''7''''''''''''''''''''''''1'''''''''''''">
              <a:rPr lang="ja-JP" altLang="en-US" sz="1000" smtClean="0">
                <a:effectLst/>
              </a:rPr>
              <a:pPr/>
              <a:t>171</a:t>
            </a:fld>
            <a:endParaRPr kumimoji="1" lang="ja-JP" altLang="en-US" sz="1000" dirty="0">
              <a:sym typeface="+mn-lt"/>
            </a:endParaRPr>
          </a:p>
        </p:txBody>
      </p:sp>
      <p:sp>
        <p:nvSpPr>
          <p:cNvPr id="281" name="テキスト プレースホルダ 9">
            <a:extLst>
              <a:ext uri="{FF2B5EF4-FFF2-40B4-BE49-F238E27FC236}">
                <a16:creationId xmlns:a16="http://schemas.microsoft.com/office/drawing/2014/main" id="{E6CA3E73-7E43-B196-D2D8-3D56A5CAB0C1}"/>
              </a:ext>
            </a:extLst>
          </p:cNvPr>
          <p:cNvSpPr>
            <a:spLocks noGrp="1"/>
          </p:cNvSpPr>
          <p:nvPr>
            <p:custDataLst>
              <p:tags r:id="rId130"/>
            </p:custDataLst>
          </p:nvPr>
        </p:nvSpPr>
        <p:spPr bwMode="auto">
          <a:xfrm>
            <a:off x="2187575"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930D50B-C825-4CC9-AE1A-7BAB84B2779E}" type="datetime'''''''''''''''''''''''''''''''''''0''3'''''''''">
              <a:rPr lang="ja-JP" altLang="en-US" sz="1000" smtClean="0"/>
              <a:pPr/>
              <a:t>03</a:t>
            </a:fld>
            <a:endParaRPr kumimoji="1" lang="ja-JP" altLang="en-US" sz="1000" dirty="0">
              <a:sym typeface="+mn-lt"/>
            </a:endParaRPr>
          </a:p>
        </p:txBody>
      </p:sp>
      <p:sp>
        <p:nvSpPr>
          <p:cNvPr id="241" name="テキスト プレースホルダ 9">
            <a:extLst>
              <a:ext uri="{FF2B5EF4-FFF2-40B4-BE49-F238E27FC236}">
                <a16:creationId xmlns:a16="http://schemas.microsoft.com/office/drawing/2014/main" id="{6E32A1EA-AEA3-F93E-8568-BA7C76303BBB}"/>
              </a:ext>
            </a:extLst>
          </p:cNvPr>
          <p:cNvSpPr>
            <a:spLocks noGrp="1"/>
          </p:cNvSpPr>
          <p:nvPr>
            <p:custDataLst>
              <p:tags r:id="rId131"/>
            </p:custDataLst>
          </p:nvPr>
        </p:nvSpPr>
        <p:spPr bwMode="gray">
          <a:xfrm>
            <a:off x="2459038" y="53244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3E1910-DE7C-4E17-A766-DF74252EB071}" type="datetime'''''2''5''''''''''''''''''''''''''2'''''''''''''''">
              <a:rPr lang="ja-JP" altLang="en-US" sz="1000" smtClean="0">
                <a:effectLst/>
              </a:rPr>
              <a:pPr/>
              <a:t>252</a:t>
            </a:fld>
            <a:endParaRPr kumimoji="1" lang="ja-JP" altLang="en-US" sz="1000" dirty="0">
              <a:sym typeface="+mn-lt"/>
            </a:endParaRPr>
          </a:p>
        </p:txBody>
      </p:sp>
      <p:sp>
        <p:nvSpPr>
          <p:cNvPr id="242" name="テキスト プレースホルダ 9">
            <a:extLst>
              <a:ext uri="{FF2B5EF4-FFF2-40B4-BE49-F238E27FC236}">
                <a16:creationId xmlns:a16="http://schemas.microsoft.com/office/drawing/2014/main" id="{DF60DF87-14CA-4F37-7F18-8F0A8C7DBC8A}"/>
              </a:ext>
            </a:extLst>
          </p:cNvPr>
          <p:cNvSpPr>
            <a:spLocks noGrp="1"/>
          </p:cNvSpPr>
          <p:nvPr>
            <p:custDataLst>
              <p:tags r:id="rId132"/>
            </p:custDataLst>
          </p:nvPr>
        </p:nvSpPr>
        <p:spPr bwMode="gray">
          <a:xfrm>
            <a:off x="2459038" y="5686425"/>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74224E-772D-4693-8D2C-F688C53264DF}" type="datetime'''''''''''''''''''''1''''''''''''''''''''''''94'''''''''''">
              <a:rPr lang="ja-JP" altLang="en-US" sz="1000" smtClean="0">
                <a:effectLst/>
              </a:rPr>
              <a:pPr/>
              <a:t>194</a:t>
            </a:fld>
            <a:endParaRPr kumimoji="1" lang="ja-JP" altLang="en-US" sz="1000" dirty="0">
              <a:sym typeface="+mn-lt"/>
            </a:endParaRPr>
          </a:p>
        </p:txBody>
      </p:sp>
      <p:sp>
        <p:nvSpPr>
          <p:cNvPr id="282" name="テキスト プレースホルダ 9">
            <a:extLst>
              <a:ext uri="{FF2B5EF4-FFF2-40B4-BE49-F238E27FC236}">
                <a16:creationId xmlns:a16="http://schemas.microsoft.com/office/drawing/2014/main" id="{C1D64136-A457-896F-4BC9-9A64AB1A4ADA}"/>
              </a:ext>
            </a:extLst>
          </p:cNvPr>
          <p:cNvSpPr>
            <a:spLocks noGrp="1"/>
          </p:cNvSpPr>
          <p:nvPr>
            <p:custDataLst>
              <p:tags r:id="rId133"/>
            </p:custDataLst>
          </p:nvPr>
        </p:nvSpPr>
        <p:spPr bwMode="auto">
          <a:xfrm>
            <a:off x="2505075"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27EB164-49D5-42FD-B906-E839B777B713}" type="datetime'''''''''''''''0''''''''''''4'''''''''''''''''''''''''''''''">
              <a:rPr lang="ja-JP" altLang="en-US" sz="1000" smtClean="0"/>
              <a:pPr/>
              <a:t>04</a:t>
            </a:fld>
            <a:endParaRPr kumimoji="1" lang="ja-JP" altLang="en-US" sz="1000" dirty="0">
              <a:sym typeface="+mn-lt"/>
            </a:endParaRPr>
          </a:p>
        </p:txBody>
      </p:sp>
      <p:sp>
        <p:nvSpPr>
          <p:cNvPr id="243" name="テキスト プレースホルダ 9">
            <a:extLst>
              <a:ext uri="{FF2B5EF4-FFF2-40B4-BE49-F238E27FC236}">
                <a16:creationId xmlns:a16="http://schemas.microsoft.com/office/drawing/2014/main" id="{60BAF661-E613-841D-D9B1-8D742472815A}"/>
              </a:ext>
            </a:extLst>
          </p:cNvPr>
          <p:cNvSpPr>
            <a:spLocks noGrp="1"/>
          </p:cNvSpPr>
          <p:nvPr>
            <p:custDataLst>
              <p:tags r:id="rId134"/>
            </p:custDataLst>
          </p:nvPr>
        </p:nvSpPr>
        <p:spPr bwMode="gray">
          <a:xfrm>
            <a:off x="2774950" y="52847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3E09D5-ED8D-4161-A123-4BE296A02BAF}" type="datetime'''''2''''''''''8''0'''''''''''''''''''''''''''''''">
              <a:rPr lang="ja-JP" altLang="en-US" sz="1000" smtClean="0">
                <a:effectLst/>
              </a:rPr>
              <a:pPr/>
              <a:t>280</a:t>
            </a:fld>
            <a:endParaRPr kumimoji="1" lang="ja-JP" altLang="en-US" sz="1000" dirty="0">
              <a:sym typeface="+mn-lt"/>
            </a:endParaRPr>
          </a:p>
        </p:txBody>
      </p:sp>
      <p:sp>
        <p:nvSpPr>
          <p:cNvPr id="244" name="テキスト プレースホルダ 9">
            <a:extLst>
              <a:ext uri="{FF2B5EF4-FFF2-40B4-BE49-F238E27FC236}">
                <a16:creationId xmlns:a16="http://schemas.microsoft.com/office/drawing/2014/main" id="{7DE32665-E174-5851-1026-646CBC29A19C}"/>
              </a:ext>
            </a:extLst>
          </p:cNvPr>
          <p:cNvSpPr>
            <a:spLocks noGrp="1"/>
          </p:cNvSpPr>
          <p:nvPr>
            <p:custDataLst>
              <p:tags r:id="rId135"/>
            </p:custDataLst>
          </p:nvPr>
        </p:nvSpPr>
        <p:spPr bwMode="gray">
          <a:xfrm>
            <a:off x="2774950" y="5676900"/>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6C77FC-B3D7-4D47-A042-64BC3B72A38E}" type="datetime'2''''''''''''''''0''''''''''4'''">
              <a:rPr lang="ja-JP" altLang="en-US" sz="1000" smtClean="0">
                <a:effectLst/>
              </a:rPr>
              <a:pPr/>
              <a:t>204</a:t>
            </a:fld>
            <a:endParaRPr kumimoji="1" lang="ja-JP" altLang="en-US" sz="1000" dirty="0">
              <a:sym typeface="+mn-lt"/>
            </a:endParaRPr>
          </a:p>
        </p:txBody>
      </p:sp>
      <p:sp>
        <p:nvSpPr>
          <p:cNvPr id="283" name="テキスト プレースホルダ 9">
            <a:extLst>
              <a:ext uri="{FF2B5EF4-FFF2-40B4-BE49-F238E27FC236}">
                <a16:creationId xmlns:a16="http://schemas.microsoft.com/office/drawing/2014/main" id="{6EF1C533-E4C1-932B-2B55-F2BFB6570C53}"/>
              </a:ext>
            </a:extLst>
          </p:cNvPr>
          <p:cNvSpPr>
            <a:spLocks noGrp="1"/>
          </p:cNvSpPr>
          <p:nvPr>
            <p:custDataLst>
              <p:tags r:id="rId136"/>
            </p:custDataLst>
          </p:nvPr>
        </p:nvSpPr>
        <p:spPr bwMode="auto">
          <a:xfrm>
            <a:off x="2820988"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AC1F95-0399-4663-8A7A-A5D3A4476E61}" type="datetime'''''''''''0''''''5'">
              <a:rPr lang="ja-JP" altLang="en-US" sz="1000" smtClean="0"/>
              <a:pPr/>
              <a:t>05</a:t>
            </a:fld>
            <a:endParaRPr kumimoji="1" lang="ja-JP" altLang="en-US" sz="1000" dirty="0">
              <a:sym typeface="+mn-lt"/>
            </a:endParaRPr>
          </a:p>
        </p:txBody>
      </p:sp>
      <p:sp>
        <p:nvSpPr>
          <p:cNvPr id="245" name="テキスト プレースホルダ 9">
            <a:extLst>
              <a:ext uri="{FF2B5EF4-FFF2-40B4-BE49-F238E27FC236}">
                <a16:creationId xmlns:a16="http://schemas.microsoft.com/office/drawing/2014/main" id="{457D0FC1-11EA-613B-3256-C51EB2430DC6}"/>
              </a:ext>
            </a:extLst>
          </p:cNvPr>
          <p:cNvSpPr>
            <a:spLocks noGrp="1"/>
          </p:cNvSpPr>
          <p:nvPr>
            <p:custDataLst>
              <p:tags r:id="rId137"/>
            </p:custDataLst>
          </p:nvPr>
        </p:nvSpPr>
        <p:spPr bwMode="gray">
          <a:xfrm>
            <a:off x="3092450" y="52482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93E45C6-3525-4F7E-8335-57138FA6DFED}" type="datetime'''''''''''2''''''''''''''''94'''''''''''''''''''">
              <a:rPr lang="ja-JP" altLang="en-US" sz="1000" smtClean="0">
                <a:effectLst/>
              </a:rPr>
              <a:pPr/>
              <a:t>294</a:t>
            </a:fld>
            <a:endParaRPr kumimoji="1" lang="ja-JP" altLang="en-US" sz="1000" dirty="0">
              <a:sym typeface="+mn-lt"/>
            </a:endParaRPr>
          </a:p>
        </p:txBody>
      </p:sp>
      <p:sp>
        <p:nvSpPr>
          <p:cNvPr id="246" name="テキスト プレースホルダ 9">
            <a:extLst>
              <a:ext uri="{FF2B5EF4-FFF2-40B4-BE49-F238E27FC236}">
                <a16:creationId xmlns:a16="http://schemas.microsoft.com/office/drawing/2014/main" id="{571F8D6B-E147-A63D-DF58-008553CB0EEA}"/>
              </a:ext>
            </a:extLst>
          </p:cNvPr>
          <p:cNvSpPr>
            <a:spLocks noGrp="1"/>
          </p:cNvSpPr>
          <p:nvPr>
            <p:custDataLst>
              <p:tags r:id="rId138"/>
            </p:custDataLst>
          </p:nvPr>
        </p:nvSpPr>
        <p:spPr bwMode="gray">
          <a:xfrm>
            <a:off x="3092450" y="5664200"/>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5641516-B839-4904-A7C9-FDE5008205BD}" type="datetime'''''''2''''''''''''''''2''''0'''''''''''''''">
              <a:rPr lang="ja-JP" altLang="en-US" sz="1000" smtClean="0">
                <a:effectLst/>
              </a:rPr>
              <a:pPr/>
              <a:t>220</a:t>
            </a:fld>
            <a:endParaRPr kumimoji="1" lang="ja-JP" altLang="en-US" sz="1000" dirty="0">
              <a:sym typeface="+mn-lt"/>
            </a:endParaRPr>
          </a:p>
        </p:txBody>
      </p:sp>
      <p:sp>
        <p:nvSpPr>
          <p:cNvPr id="284" name="テキスト プレースホルダ 9">
            <a:extLst>
              <a:ext uri="{FF2B5EF4-FFF2-40B4-BE49-F238E27FC236}">
                <a16:creationId xmlns:a16="http://schemas.microsoft.com/office/drawing/2014/main" id="{94235BE8-09B9-82DB-BEFB-EDFD9F780540}"/>
              </a:ext>
            </a:extLst>
          </p:cNvPr>
          <p:cNvSpPr>
            <a:spLocks noGrp="1"/>
          </p:cNvSpPr>
          <p:nvPr>
            <p:custDataLst>
              <p:tags r:id="rId139"/>
            </p:custDataLst>
          </p:nvPr>
        </p:nvSpPr>
        <p:spPr bwMode="auto">
          <a:xfrm>
            <a:off x="3138488"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C14213-E4BC-4299-AF49-9CAEF69E1A7D}" type="datetime'''0''''''6'''''''''''''''''''''''''''''''''">
              <a:rPr lang="ja-JP" altLang="en-US" sz="1000" smtClean="0"/>
              <a:pPr/>
              <a:t>06</a:t>
            </a:fld>
            <a:endParaRPr kumimoji="1" lang="ja-JP" altLang="en-US" sz="1000" dirty="0">
              <a:sym typeface="+mn-lt"/>
            </a:endParaRPr>
          </a:p>
        </p:txBody>
      </p:sp>
      <p:sp>
        <p:nvSpPr>
          <p:cNvPr id="247" name="テキスト プレースホルダ 9">
            <a:extLst>
              <a:ext uri="{FF2B5EF4-FFF2-40B4-BE49-F238E27FC236}">
                <a16:creationId xmlns:a16="http://schemas.microsoft.com/office/drawing/2014/main" id="{0AB5129B-0C5C-5CFE-C2AE-A1E1CB6FE547}"/>
              </a:ext>
            </a:extLst>
          </p:cNvPr>
          <p:cNvSpPr>
            <a:spLocks noGrp="1"/>
          </p:cNvSpPr>
          <p:nvPr>
            <p:custDataLst>
              <p:tags r:id="rId140"/>
            </p:custDataLst>
          </p:nvPr>
        </p:nvSpPr>
        <p:spPr bwMode="gray">
          <a:xfrm>
            <a:off x="3409950" y="51927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9C95005-54DD-493E-AF53-FE0E7BA003A0}" type="datetime'''''''''3''''''''''''''''''''''''''''''1''''''''''''''''4'">
              <a:rPr lang="ja-JP" altLang="en-US" sz="1000" smtClean="0">
                <a:effectLst/>
              </a:rPr>
              <a:pPr/>
              <a:t>314</a:t>
            </a:fld>
            <a:endParaRPr kumimoji="1" lang="ja-JP" altLang="en-US" sz="1000" dirty="0">
              <a:sym typeface="+mn-lt"/>
            </a:endParaRPr>
          </a:p>
        </p:txBody>
      </p:sp>
      <p:sp>
        <p:nvSpPr>
          <p:cNvPr id="248" name="テキスト プレースホルダ 9">
            <a:extLst>
              <a:ext uri="{FF2B5EF4-FFF2-40B4-BE49-F238E27FC236}">
                <a16:creationId xmlns:a16="http://schemas.microsoft.com/office/drawing/2014/main" id="{54A8C047-E78E-192F-0B9B-4EFDCAB2EFA0}"/>
              </a:ext>
            </a:extLst>
          </p:cNvPr>
          <p:cNvSpPr>
            <a:spLocks noGrp="1"/>
          </p:cNvSpPr>
          <p:nvPr>
            <p:custDataLst>
              <p:tags r:id="rId141"/>
            </p:custDataLst>
          </p:nvPr>
        </p:nvSpPr>
        <p:spPr bwMode="gray">
          <a:xfrm>
            <a:off x="3409950" y="5645150"/>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A709BD3-F03F-45CA-88F4-6C0E924E8F2C}" type="datetime'2''''''''''''''''''''''4''''5'''''''''">
              <a:rPr lang="ja-JP" altLang="en-US" sz="1000" smtClean="0">
                <a:effectLst/>
              </a:rPr>
              <a:pPr/>
              <a:t>245</a:t>
            </a:fld>
            <a:endParaRPr kumimoji="1" lang="ja-JP" altLang="en-US" sz="1000" dirty="0">
              <a:sym typeface="+mn-lt"/>
            </a:endParaRPr>
          </a:p>
        </p:txBody>
      </p:sp>
      <p:sp>
        <p:nvSpPr>
          <p:cNvPr id="285" name="テキスト プレースホルダ 9">
            <a:extLst>
              <a:ext uri="{FF2B5EF4-FFF2-40B4-BE49-F238E27FC236}">
                <a16:creationId xmlns:a16="http://schemas.microsoft.com/office/drawing/2014/main" id="{B483F88D-E5A5-C3B9-15CF-FF9738C7EA97}"/>
              </a:ext>
            </a:extLst>
          </p:cNvPr>
          <p:cNvSpPr>
            <a:spLocks noGrp="1"/>
          </p:cNvSpPr>
          <p:nvPr>
            <p:custDataLst>
              <p:tags r:id="rId142"/>
            </p:custDataLst>
          </p:nvPr>
        </p:nvSpPr>
        <p:spPr bwMode="auto">
          <a:xfrm>
            <a:off x="3455988"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031F276-B3D3-4C75-8732-D211461ED319}" type="datetime'''''''0''''''''''''''''''''''''''''''7'">
              <a:rPr lang="ja-JP" altLang="en-US" sz="1000" smtClean="0"/>
              <a:pPr/>
              <a:t>07</a:t>
            </a:fld>
            <a:endParaRPr kumimoji="1" lang="ja-JP" altLang="en-US" sz="1000" dirty="0">
              <a:sym typeface="+mn-lt"/>
            </a:endParaRPr>
          </a:p>
        </p:txBody>
      </p:sp>
      <p:sp>
        <p:nvSpPr>
          <p:cNvPr id="249" name="テキスト プレースホルダ 9">
            <a:extLst>
              <a:ext uri="{FF2B5EF4-FFF2-40B4-BE49-F238E27FC236}">
                <a16:creationId xmlns:a16="http://schemas.microsoft.com/office/drawing/2014/main" id="{F16B9FC0-2E6D-76F4-C5BB-C4DFADD09E65}"/>
              </a:ext>
            </a:extLst>
          </p:cNvPr>
          <p:cNvSpPr>
            <a:spLocks noGrp="1"/>
          </p:cNvSpPr>
          <p:nvPr>
            <p:custDataLst>
              <p:tags r:id="rId143"/>
            </p:custDataLst>
          </p:nvPr>
        </p:nvSpPr>
        <p:spPr bwMode="gray">
          <a:xfrm>
            <a:off x="3727450" y="5629275"/>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78C449F-221B-41C9-A5C9-7D3720AF5890}" type="datetime'''''2''''''''''''''''''''''''''''''''''63'">
              <a:rPr lang="ja-JP" altLang="en-US" sz="1000" smtClean="0">
                <a:effectLst/>
              </a:rPr>
              <a:pPr/>
              <a:t>263</a:t>
            </a:fld>
            <a:endParaRPr kumimoji="1" lang="ja-JP" altLang="en-US" sz="1000" dirty="0">
              <a:sym typeface="+mn-lt"/>
            </a:endParaRPr>
          </a:p>
        </p:txBody>
      </p:sp>
      <p:sp>
        <p:nvSpPr>
          <p:cNvPr id="294" name="テキスト プレースホルダ 9">
            <a:extLst>
              <a:ext uri="{FF2B5EF4-FFF2-40B4-BE49-F238E27FC236}">
                <a16:creationId xmlns:a16="http://schemas.microsoft.com/office/drawing/2014/main" id="{69C908B8-E9D9-ECEF-89A2-543A48142DB4}"/>
              </a:ext>
            </a:extLst>
          </p:cNvPr>
          <p:cNvSpPr>
            <a:spLocks noGrp="1"/>
          </p:cNvSpPr>
          <p:nvPr>
            <p:custDataLst>
              <p:tags r:id="rId144"/>
            </p:custDataLst>
          </p:nvPr>
        </p:nvSpPr>
        <p:spPr bwMode="auto">
          <a:xfrm>
            <a:off x="3773488"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BDF586-5C35-477A-9D91-6BAB3F5C81A0}" type="datetime'''''''''''''''''''''''''''''''''''''''''''''''''''''''''08'''">
              <a:rPr lang="ja-JP" altLang="en-US" sz="1000" smtClean="0"/>
              <a:pPr/>
              <a:t>08</a:t>
            </a:fld>
            <a:endParaRPr kumimoji="1" lang="ja-JP" altLang="en-US" sz="1000" dirty="0">
              <a:sym typeface="+mn-lt"/>
            </a:endParaRPr>
          </a:p>
        </p:txBody>
      </p:sp>
      <p:sp>
        <p:nvSpPr>
          <p:cNvPr id="250" name="テキスト プレースホルダ 9">
            <a:extLst>
              <a:ext uri="{FF2B5EF4-FFF2-40B4-BE49-F238E27FC236}">
                <a16:creationId xmlns:a16="http://schemas.microsoft.com/office/drawing/2014/main" id="{7E266E7F-F474-D638-2088-E1868B216AEB}"/>
              </a:ext>
            </a:extLst>
          </p:cNvPr>
          <p:cNvSpPr>
            <a:spLocks noGrp="1"/>
          </p:cNvSpPr>
          <p:nvPr>
            <p:custDataLst>
              <p:tags r:id="rId145"/>
            </p:custDataLst>
          </p:nvPr>
        </p:nvSpPr>
        <p:spPr bwMode="gray">
          <a:xfrm>
            <a:off x="4044950" y="5656263"/>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2920A76-9547-44F5-953C-94B47F82E9EA}" type="datetime'''2''''''''3''''0'''''''''">
              <a:rPr lang="ja-JP" altLang="en-US" sz="1000" smtClean="0">
                <a:effectLst/>
              </a:rPr>
              <a:pPr/>
              <a:t>230</a:t>
            </a:fld>
            <a:endParaRPr kumimoji="1" lang="ja-JP" altLang="en-US" sz="1000" dirty="0">
              <a:sym typeface="+mn-lt"/>
            </a:endParaRPr>
          </a:p>
        </p:txBody>
      </p:sp>
      <p:sp>
        <p:nvSpPr>
          <p:cNvPr id="287" name="テキスト プレースホルダ 9">
            <a:extLst>
              <a:ext uri="{FF2B5EF4-FFF2-40B4-BE49-F238E27FC236}">
                <a16:creationId xmlns:a16="http://schemas.microsoft.com/office/drawing/2014/main" id="{C7889815-490D-3CD3-44C1-75E2CAA91295}"/>
              </a:ext>
            </a:extLst>
          </p:cNvPr>
          <p:cNvSpPr>
            <a:spLocks noGrp="1"/>
          </p:cNvSpPr>
          <p:nvPr>
            <p:custDataLst>
              <p:tags r:id="rId146"/>
            </p:custDataLst>
          </p:nvPr>
        </p:nvSpPr>
        <p:spPr bwMode="auto">
          <a:xfrm>
            <a:off x="4090988"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85827F-BB37-48F9-AEFB-9494862BA2CA}" type="datetime'''''0''''''''''''''''''''''''''''''''''''''''''9'">
              <a:rPr lang="ja-JP" altLang="en-US" sz="1000" smtClean="0"/>
              <a:pPr/>
              <a:t>09</a:t>
            </a:fld>
            <a:endParaRPr kumimoji="1" lang="ja-JP" altLang="en-US" sz="1000" dirty="0">
              <a:sym typeface="+mn-lt"/>
            </a:endParaRPr>
          </a:p>
        </p:txBody>
      </p:sp>
      <p:sp>
        <p:nvSpPr>
          <p:cNvPr id="251" name="テキスト プレースホルダ 9">
            <a:extLst>
              <a:ext uri="{FF2B5EF4-FFF2-40B4-BE49-F238E27FC236}">
                <a16:creationId xmlns:a16="http://schemas.microsoft.com/office/drawing/2014/main" id="{296791CB-BF4C-CDC0-ABD2-5E9ACF28B04C}"/>
              </a:ext>
            </a:extLst>
          </p:cNvPr>
          <p:cNvSpPr>
            <a:spLocks noGrp="1"/>
          </p:cNvSpPr>
          <p:nvPr>
            <p:custDataLst>
              <p:tags r:id="rId147"/>
            </p:custDataLst>
          </p:nvPr>
        </p:nvSpPr>
        <p:spPr bwMode="gray">
          <a:xfrm>
            <a:off x="4362450" y="5626100"/>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A940B1E-3097-4B1B-9334-442293750EA1}" type="datetime'''''2''''''''68'''''''''">
              <a:rPr lang="ja-JP" altLang="en-US" sz="1000" smtClean="0">
                <a:effectLst/>
              </a:rPr>
              <a:pPr/>
              <a:t>268</a:t>
            </a:fld>
            <a:endParaRPr kumimoji="1" lang="ja-JP" altLang="en-US" sz="1000" dirty="0">
              <a:sym typeface="+mn-lt"/>
            </a:endParaRPr>
          </a:p>
        </p:txBody>
      </p:sp>
      <p:sp>
        <p:nvSpPr>
          <p:cNvPr id="288" name="テキスト プレースホルダ 9">
            <a:extLst>
              <a:ext uri="{FF2B5EF4-FFF2-40B4-BE49-F238E27FC236}">
                <a16:creationId xmlns:a16="http://schemas.microsoft.com/office/drawing/2014/main" id="{451F7EFF-3B90-3318-DDB3-C512B2BBF526}"/>
              </a:ext>
            </a:extLst>
          </p:cNvPr>
          <p:cNvSpPr>
            <a:spLocks noGrp="1"/>
          </p:cNvSpPr>
          <p:nvPr>
            <p:custDataLst>
              <p:tags r:id="rId148"/>
            </p:custDataLst>
          </p:nvPr>
        </p:nvSpPr>
        <p:spPr bwMode="auto">
          <a:xfrm>
            <a:off x="4408488"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DF29D3B-0918-4FFD-B73C-D4CC604AE37A}" type="datetime'1''''''''''''''''''''''''''''0'''''''''''''''''''''''''''''">
              <a:rPr lang="ja-JP" altLang="en-US" sz="1000" smtClean="0"/>
              <a:pPr/>
              <a:t>10</a:t>
            </a:fld>
            <a:endParaRPr kumimoji="1" lang="ja-JP" altLang="en-US" sz="1000" dirty="0">
              <a:sym typeface="+mn-lt"/>
            </a:endParaRPr>
          </a:p>
        </p:txBody>
      </p:sp>
      <p:sp>
        <p:nvSpPr>
          <p:cNvPr id="252" name="テキスト プレースホルダ 9">
            <a:extLst>
              <a:ext uri="{FF2B5EF4-FFF2-40B4-BE49-F238E27FC236}">
                <a16:creationId xmlns:a16="http://schemas.microsoft.com/office/drawing/2014/main" id="{676BAD76-AFDB-B3F9-078B-36F1F614F92E}"/>
              </a:ext>
            </a:extLst>
          </p:cNvPr>
          <p:cNvSpPr>
            <a:spLocks noGrp="1"/>
          </p:cNvSpPr>
          <p:nvPr>
            <p:custDataLst>
              <p:tags r:id="rId149"/>
            </p:custDataLst>
          </p:nvPr>
        </p:nvSpPr>
        <p:spPr bwMode="gray">
          <a:xfrm>
            <a:off x="4679950" y="5600700"/>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7D41D9-6DA6-497C-B15D-02B8EBF9E19F}" type="datetime'''''''''''2''''''''9''''9'''''''''''''''''''''''''''">
              <a:rPr lang="ja-JP" altLang="en-US" sz="1000" smtClean="0">
                <a:effectLst/>
              </a:rPr>
              <a:pPr/>
              <a:t>299</a:t>
            </a:fld>
            <a:endParaRPr kumimoji="1" lang="ja-JP" altLang="en-US" sz="1000" dirty="0">
              <a:sym typeface="+mn-lt"/>
            </a:endParaRPr>
          </a:p>
        </p:txBody>
      </p:sp>
      <p:sp>
        <p:nvSpPr>
          <p:cNvPr id="289" name="テキスト プレースホルダ 9">
            <a:extLst>
              <a:ext uri="{FF2B5EF4-FFF2-40B4-BE49-F238E27FC236}">
                <a16:creationId xmlns:a16="http://schemas.microsoft.com/office/drawing/2014/main" id="{E7D7B200-9CC7-8662-DE49-2F0CF909B449}"/>
              </a:ext>
            </a:extLst>
          </p:cNvPr>
          <p:cNvSpPr>
            <a:spLocks noGrp="1"/>
          </p:cNvSpPr>
          <p:nvPr>
            <p:custDataLst>
              <p:tags r:id="rId150"/>
            </p:custDataLst>
          </p:nvPr>
        </p:nvSpPr>
        <p:spPr bwMode="auto">
          <a:xfrm>
            <a:off x="4725988"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E0AEE1E-7696-4522-B36E-5EB81B9AEF96}" type="datetime'''''''''''''''1''''''''''''''''''''''1'''''''''''''''''''">
              <a:rPr lang="ja-JP" altLang="en-US" sz="1000" smtClean="0"/>
              <a:pPr/>
              <a:t>11</a:t>
            </a:fld>
            <a:endParaRPr kumimoji="1" lang="ja-JP" altLang="en-US" sz="1000" dirty="0">
              <a:sym typeface="+mn-lt"/>
            </a:endParaRPr>
          </a:p>
        </p:txBody>
      </p:sp>
      <p:sp>
        <p:nvSpPr>
          <p:cNvPr id="253" name="テキスト プレースホルダ 9">
            <a:extLst>
              <a:ext uri="{FF2B5EF4-FFF2-40B4-BE49-F238E27FC236}">
                <a16:creationId xmlns:a16="http://schemas.microsoft.com/office/drawing/2014/main" id="{33B705EB-92DC-96D5-F951-E0043AA4AABB}"/>
              </a:ext>
            </a:extLst>
          </p:cNvPr>
          <p:cNvSpPr>
            <a:spLocks noGrp="1"/>
          </p:cNvSpPr>
          <p:nvPr>
            <p:custDataLst>
              <p:tags r:id="rId151"/>
            </p:custDataLst>
          </p:nvPr>
        </p:nvSpPr>
        <p:spPr bwMode="gray">
          <a:xfrm>
            <a:off x="4997450" y="5592763"/>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8FC376-CCB8-40B3-8CAD-5B04EDBD9DED}" type="datetime'''''''''''''''''''''''''''''''309'''''''''''''''''''''">
              <a:rPr lang="ja-JP" altLang="en-US" sz="1000" smtClean="0">
                <a:effectLst/>
              </a:rPr>
              <a:pPr/>
              <a:t>309</a:t>
            </a:fld>
            <a:endParaRPr kumimoji="1" lang="ja-JP" altLang="en-US" sz="1000" dirty="0">
              <a:sym typeface="+mn-lt"/>
            </a:endParaRPr>
          </a:p>
        </p:txBody>
      </p:sp>
      <p:sp>
        <p:nvSpPr>
          <p:cNvPr id="290" name="テキスト プレースホルダ 9">
            <a:extLst>
              <a:ext uri="{FF2B5EF4-FFF2-40B4-BE49-F238E27FC236}">
                <a16:creationId xmlns:a16="http://schemas.microsoft.com/office/drawing/2014/main" id="{B7468695-C08E-F3B0-7925-697CD080BAE1}"/>
              </a:ext>
            </a:extLst>
          </p:cNvPr>
          <p:cNvSpPr>
            <a:spLocks noGrp="1"/>
          </p:cNvSpPr>
          <p:nvPr>
            <p:custDataLst>
              <p:tags r:id="rId152"/>
            </p:custDataLst>
          </p:nvPr>
        </p:nvSpPr>
        <p:spPr bwMode="auto">
          <a:xfrm>
            <a:off x="5043488"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06B82F5-391E-485C-9A7A-9E80CD96381C}" type="datetime'''''''''''''''''''''''1''''''''''''''''''''2'''''">
              <a:rPr lang="ja-JP" altLang="en-US" sz="1000" smtClean="0"/>
              <a:pPr/>
              <a:t>12</a:t>
            </a:fld>
            <a:endParaRPr kumimoji="1" lang="ja-JP" altLang="en-US" sz="1000" dirty="0">
              <a:sym typeface="+mn-lt"/>
            </a:endParaRPr>
          </a:p>
        </p:txBody>
      </p:sp>
      <p:sp>
        <p:nvSpPr>
          <p:cNvPr id="291" name="テキスト プレースホルダ 9">
            <a:extLst>
              <a:ext uri="{FF2B5EF4-FFF2-40B4-BE49-F238E27FC236}">
                <a16:creationId xmlns:a16="http://schemas.microsoft.com/office/drawing/2014/main" id="{6BBDFF9A-5921-6170-B6B2-27B93B99C9A7}"/>
              </a:ext>
            </a:extLst>
          </p:cNvPr>
          <p:cNvSpPr>
            <a:spLocks noGrp="1"/>
          </p:cNvSpPr>
          <p:nvPr>
            <p:custDataLst>
              <p:tags r:id="rId153"/>
            </p:custDataLst>
          </p:nvPr>
        </p:nvSpPr>
        <p:spPr bwMode="auto">
          <a:xfrm>
            <a:off x="5359400"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C2F0A5-1B5F-4476-8730-42453FA34212}" type="datetime'''1''''''''''''''''''''''''''''''''''''''''3'">
              <a:rPr lang="ja-JP" altLang="en-US" sz="1000" smtClean="0"/>
              <a:pPr/>
              <a:t>13</a:t>
            </a:fld>
            <a:endParaRPr kumimoji="1" lang="ja-JP" altLang="en-US" sz="1000" dirty="0">
              <a:sym typeface="+mn-lt"/>
            </a:endParaRPr>
          </a:p>
        </p:txBody>
      </p:sp>
      <p:sp>
        <p:nvSpPr>
          <p:cNvPr id="292" name="テキスト プレースホルダ 9">
            <a:extLst>
              <a:ext uri="{FF2B5EF4-FFF2-40B4-BE49-F238E27FC236}">
                <a16:creationId xmlns:a16="http://schemas.microsoft.com/office/drawing/2014/main" id="{AA9D977F-E09F-60EB-D5AC-6CFE2B23A6BE}"/>
              </a:ext>
            </a:extLst>
          </p:cNvPr>
          <p:cNvSpPr>
            <a:spLocks noGrp="1"/>
          </p:cNvSpPr>
          <p:nvPr>
            <p:custDataLst>
              <p:tags r:id="rId154"/>
            </p:custDataLst>
          </p:nvPr>
        </p:nvSpPr>
        <p:spPr bwMode="auto">
          <a:xfrm>
            <a:off x="5676900"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A7EE0E-61A9-4559-8A03-E65FA8428BD4}" type="datetime'''1''''''''''''''''4'''''''''''''''''''''''''''''''">
              <a:rPr lang="ja-JP" altLang="en-US" sz="1000" smtClean="0"/>
              <a:pPr/>
              <a:t>14</a:t>
            </a:fld>
            <a:endParaRPr kumimoji="1" lang="ja-JP" altLang="en-US" sz="1000" dirty="0">
              <a:sym typeface="+mn-lt"/>
            </a:endParaRPr>
          </a:p>
        </p:txBody>
      </p:sp>
      <p:sp>
        <p:nvSpPr>
          <p:cNvPr id="293" name="テキスト プレースホルダ 9">
            <a:extLst>
              <a:ext uri="{FF2B5EF4-FFF2-40B4-BE49-F238E27FC236}">
                <a16:creationId xmlns:a16="http://schemas.microsoft.com/office/drawing/2014/main" id="{8197D636-E86C-8CFC-AA52-4572852A843E}"/>
              </a:ext>
            </a:extLst>
          </p:cNvPr>
          <p:cNvSpPr>
            <a:spLocks noGrp="1"/>
          </p:cNvSpPr>
          <p:nvPr>
            <p:custDataLst>
              <p:tags r:id="rId155"/>
            </p:custDataLst>
          </p:nvPr>
        </p:nvSpPr>
        <p:spPr bwMode="auto">
          <a:xfrm>
            <a:off x="5994400"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6B0FC6-AB0B-47D5-BC7D-931A05862476}" type="datetime'''''''''''''''''''''''''1''''''''''''''''''''''''''''''5'''''">
              <a:rPr lang="ja-JP" altLang="en-US" sz="1000" smtClean="0"/>
              <a:pPr/>
              <a:t>15</a:t>
            </a:fld>
            <a:endParaRPr kumimoji="1" lang="ja-JP" altLang="en-US" sz="1000" dirty="0">
              <a:sym typeface="+mn-lt"/>
            </a:endParaRPr>
          </a:p>
        </p:txBody>
      </p:sp>
      <p:sp>
        <p:nvSpPr>
          <p:cNvPr id="302" name="テキスト プレースホルダ 9">
            <a:extLst>
              <a:ext uri="{FF2B5EF4-FFF2-40B4-BE49-F238E27FC236}">
                <a16:creationId xmlns:a16="http://schemas.microsoft.com/office/drawing/2014/main" id="{FC890DCE-B3CE-76D8-3739-D5051D8226E9}"/>
              </a:ext>
            </a:extLst>
          </p:cNvPr>
          <p:cNvSpPr>
            <a:spLocks noGrp="1"/>
          </p:cNvSpPr>
          <p:nvPr>
            <p:custDataLst>
              <p:tags r:id="rId156"/>
            </p:custDataLst>
          </p:nvPr>
        </p:nvSpPr>
        <p:spPr bwMode="auto">
          <a:xfrm>
            <a:off x="6311900"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963D425-8DFA-4B99-A5E0-FF2425F5AE58}" type="datetime'''''1''''''''''''''''''''''''''''''''''''''6'''''''''''''">
              <a:rPr lang="ja-JP" altLang="en-US" sz="1000" smtClean="0"/>
              <a:pPr/>
              <a:t>16</a:t>
            </a:fld>
            <a:endParaRPr kumimoji="1" lang="ja-JP" altLang="en-US" sz="1000" dirty="0">
              <a:sym typeface="+mn-lt"/>
            </a:endParaRPr>
          </a:p>
        </p:txBody>
      </p:sp>
      <p:sp>
        <p:nvSpPr>
          <p:cNvPr id="295" name="テキスト プレースホルダ 9">
            <a:extLst>
              <a:ext uri="{FF2B5EF4-FFF2-40B4-BE49-F238E27FC236}">
                <a16:creationId xmlns:a16="http://schemas.microsoft.com/office/drawing/2014/main" id="{ABAE861B-CE85-421C-6C06-9D202523213D}"/>
              </a:ext>
            </a:extLst>
          </p:cNvPr>
          <p:cNvSpPr>
            <a:spLocks noGrp="1"/>
          </p:cNvSpPr>
          <p:nvPr>
            <p:custDataLst>
              <p:tags r:id="rId157"/>
            </p:custDataLst>
          </p:nvPr>
        </p:nvSpPr>
        <p:spPr bwMode="auto">
          <a:xfrm>
            <a:off x="6629400"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6B5F80D-26AE-45EF-A35C-2EDC381BBF3A}" type="datetime'''''''''''''''''''''''''''''''''1''7'''''''''''">
              <a:rPr lang="ja-JP" altLang="en-US" sz="1000" smtClean="0"/>
              <a:pPr/>
              <a:t>17</a:t>
            </a:fld>
            <a:endParaRPr kumimoji="1" lang="ja-JP" altLang="en-US" sz="1000" dirty="0">
              <a:sym typeface="+mn-lt"/>
            </a:endParaRPr>
          </a:p>
        </p:txBody>
      </p:sp>
      <p:sp>
        <p:nvSpPr>
          <p:cNvPr id="296" name="テキスト プレースホルダ 9">
            <a:extLst>
              <a:ext uri="{FF2B5EF4-FFF2-40B4-BE49-F238E27FC236}">
                <a16:creationId xmlns:a16="http://schemas.microsoft.com/office/drawing/2014/main" id="{8752C836-DC81-323B-63BE-85CF4BAC9B74}"/>
              </a:ext>
            </a:extLst>
          </p:cNvPr>
          <p:cNvSpPr>
            <a:spLocks noGrp="1"/>
          </p:cNvSpPr>
          <p:nvPr>
            <p:custDataLst>
              <p:tags r:id="rId158"/>
            </p:custDataLst>
          </p:nvPr>
        </p:nvSpPr>
        <p:spPr bwMode="auto">
          <a:xfrm>
            <a:off x="6946900"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DD0340-9621-441C-ACC8-0AC4850C7224}" type="datetime'1''''''''''''''''''''8'''''">
              <a:rPr lang="ja-JP" altLang="en-US" sz="1000" smtClean="0"/>
              <a:pPr/>
              <a:t>18</a:t>
            </a:fld>
            <a:endParaRPr kumimoji="1" lang="ja-JP" altLang="en-US" sz="1000" dirty="0">
              <a:sym typeface="+mn-lt"/>
            </a:endParaRPr>
          </a:p>
        </p:txBody>
      </p:sp>
      <p:sp>
        <p:nvSpPr>
          <p:cNvPr id="297" name="テキスト プレースホルダ 9">
            <a:extLst>
              <a:ext uri="{FF2B5EF4-FFF2-40B4-BE49-F238E27FC236}">
                <a16:creationId xmlns:a16="http://schemas.microsoft.com/office/drawing/2014/main" id="{29BCB9CB-51C5-9B6A-50CA-0B3D21C9ED79}"/>
              </a:ext>
            </a:extLst>
          </p:cNvPr>
          <p:cNvSpPr>
            <a:spLocks noGrp="1"/>
          </p:cNvSpPr>
          <p:nvPr>
            <p:custDataLst>
              <p:tags r:id="rId159"/>
            </p:custDataLst>
          </p:nvPr>
        </p:nvSpPr>
        <p:spPr bwMode="auto">
          <a:xfrm>
            <a:off x="7264400"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A0313A8-73A8-4E74-9439-2786D3E17954}" type="datetime'''''''''''''1''''''''''''''''''''''''''''''9'''''''''''">
              <a:rPr lang="ja-JP" altLang="en-US" sz="1000" smtClean="0"/>
              <a:pPr/>
              <a:t>19</a:t>
            </a:fld>
            <a:endParaRPr kumimoji="1" lang="ja-JP" altLang="en-US" sz="1000" dirty="0">
              <a:sym typeface="+mn-lt"/>
            </a:endParaRPr>
          </a:p>
        </p:txBody>
      </p:sp>
      <p:sp>
        <p:nvSpPr>
          <p:cNvPr id="298" name="テキスト プレースホルダ 9">
            <a:extLst>
              <a:ext uri="{FF2B5EF4-FFF2-40B4-BE49-F238E27FC236}">
                <a16:creationId xmlns:a16="http://schemas.microsoft.com/office/drawing/2014/main" id="{D37F94C1-7D25-F0FA-C438-F12D94EE2702}"/>
              </a:ext>
            </a:extLst>
          </p:cNvPr>
          <p:cNvSpPr>
            <a:spLocks noGrp="1"/>
          </p:cNvSpPr>
          <p:nvPr>
            <p:custDataLst>
              <p:tags r:id="rId160"/>
            </p:custDataLst>
          </p:nvPr>
        </p:nvSpPr>
        <p:spPr bwMode="auto">
          <a:xfrm>
            <a:off x="7581900"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35F95A1-6C27-4A81-9F63-83E8C1991FE6}" type="datetime'''2''''0'''''''''''''''''''''''''''">
              <a:rPr lang="ja-JP" altLang="en-US" sz="1000" smtClean="0"/>
              <a:pPr/>
              <a:t>20</a:t>
            </a:fld>
            <a:endParaRPr kumimoji="1" lang="ja-JP" altLang="en-US" sz="1000" dirty="0">
              <a:sym typeface="+mn-lt"/>
            </a:endParaRPr>
          </a:p>
        </p:txBody>
      </p:sp>
      <p:sp>
        <p:nvSpPr>
          <p:cNvPr id="299" name="テキスト プレースホルダ 9">
            <a:extLst>
              <a:ext uri="{FF2B5EF4-FFF2-40B4-BE49-F238E27FC236}">
                <a16:creationId xmlns:a16="http://schemas.microsoft.com/office/drawing/2014/main" id="{4BCCB6B4-D9D2-4580-57C6-958EC45A31F2}"/>
              </a:ext>
            </a:extLst>
          </p:cNvPr>
          <p:cNvSpPr>
            <a:spLocks noGrp="1"/>
          </p:cNvSpPr>
          <p:nvPr>
            <p:custDataLst>
              <p:tags r:id="rId161"/>
            </p:custDataLst>
          </p:nvPr>
        </p:nvSpPr>
        <p:spPr bwMode="auto">
          <a:xfrm>
            <a:off x="7897813"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A0E1FAF-81D3-4F31-8265-DF1FA11995E7}" type="datetime'''''''''''''''''''''''''''''2''''''''''''''''''''''''''1'">
              <a:rPr lang="ja-JP" altLang="en-US" sz="1000" smtClean="0"/>
              <a:pPr/>
              <a:t>21</a:t>
            </a:fld>
            <a:endParaRPr kumimoji="1" lang="ja-JP" altLang="en-US" sz="1000" dirty="0">
              <a:sym typeface="+mn-lt"/>
            </a:endParaRPr>
          </a:p>
        </p:txBody>
      </p:sp>
      <p:sp>
        <p:nvSpPr>
          <p:cNvPr id="300" name="テキスト プレースホルダ 9">
            <a:extLst>
              <a:ext uri="{FF2B5EF4-FFF2-40B4-BE49-F238E27FC236}">
                <a16:creationId xmlns:a16="http://schemas.microsoft.com/office/drawing/2014/main" id="{0C3D0888-CF2D-5554-41FA-C31944831F52}"/>
              </a:ext>
            </a:extLst>
          </p:cNvPr>
          <p:cNvSpPr>
            <a:spLocks noGrp="1"/>
          </p:cNvSpPr>
          <p:nvPr>
            <p:custDataLst>
              <p:tags r:id="rId162"/>
            </p:custDataLst>
          </p:nvPr>
        </p:nvSpPr>
        <p:spPr bwMode="auto">
          <a:xfrm>
            <a:off x="8215313"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A114853-A123-4DBE-B38C-A9E46F24E739}" type="datetime'''''''''''''2''''''''''''''''''''''''''''''''''''2'''''''">
              <a:rPr lang="ja-JP" altLang="en-US" sz="1000" smtClean="0"/>
              <a:pPr/>
              <a:t>22</a:t>
            </a:fld>
            <a:endParaRPr kumimoji="1" lang="ja-JP" altLang="en-US" sz="1000" dirty="0">
              <a:sym typeface="+mn-lt"/>
            </a:endParaRPr>
          </a:p>
        </p:txBody>
      </p:sp>
      <p:sp>
        <p:nvSpPr>
          <p:cNvPr id="301" name="テキスト プレースホルダ 9">
            <a:extLst>
              <a:ext uri="{FF2B5EF4-FFF2-40B4-BE49-F238E27FC236}">
                <a16:creationId xmlns:a16="http://schemas.microsoft.com/office/drawing/2014/main" id="{7B0019E9-F432-9C78-F7F1-1509E0A41D48}"/>
              </a:ext>
            </a:extLst>
          </p:cNvPr>
          <p:cNvSpPr>
            <a:spLocks noGrp="1"/>
          </p:cNvSpPr>
          <p:nvPr>
            <p:custDataLst>
              <p:tags r:id="rId163"/>
            </p:custDataLst>
          </p:nvPr>
        </p:nvSpPr>
        <p:spPr bwMode="auto">
          <a:xfrm>
            <a:off x="8532813"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9040531-E03B-4CB2-8B69-FF3D7F571718}" type="datetime'''''''''2''''''''''''''''''''''''3'''''''''''''">
              <a:rPr lang="ja-JP" altLang="en-US" sz="1000" smtClean="0"/>
              <a:pPr/>
              <a:t>23</a:t>
            </a:fld>
            <a:endParaRPr kumimoji="1" lang="ja-JP" altLang="en-US" sz="1000" dirty="0">
              <a:sym typeface="+mn-lt"/>
            </a:endParaRPr>
          </a:p>
        </p:txBody>
      </p:sp>
      <p:sp>
        <p:nvSpPr>
          <p:cNvPr id="254" name="テキスト プレースホルダ 9">
            <a:extLst>
              <a:ext uri="{FF2B5EF4-FFF2-40B4-BE49-F238E27FC236}">
                <a16:creationId xmlns:a16="http://schemas.microsoft.com/office/drawing/2014/main" id="{B21F3F4C-4424-8C15-8C4C-F677D478770E}"/>
              </a:ext>
            </a:extLst>
          </p:cNvPr>
          <p:cNvSpPr>
            <a:spLocks noGrp="1"/>
          </p:cNvSpPr>
          <p:nvPr>
            <p:custDataLst>
              <p:tags r:id="rId164"/>
            </p:custDataLst>
          </p:nvPr>
        </p:nvSpPr>
        <p:spPr bwMode="gray">
          <a:xfrm>
            <a:off x="1189038" y="52244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65E668-05DC-47AF-9E6E-66163A66632F}" type="datetime'''''''3''''''''''''''''''''19'''''''''''''''''''''''''''''''''">
              <a:rPr lang="ja-JP" altLang="en-US" sz="1000" smtClean="0"/>
              <a:pPr/>
              <a:t>319</a:t>
            </a:fld>
            <a:endParaRPr kumimoji="1" lang="ja-JP" altLang="en-US" sz="1000" dirty="0">
              <a:sym typeface="+mn-lt"/>
            </a:endParaRPr>
          </a:p>
        </p:txBody>
      </p:sp>
      <p:sp>
        <p:nvSpPr>
          <p:cNvPr id="255" name="テキスト プレースホルダ 9">
            <a:extLst>
              <a:ext uri="{FF2B5EF4-FFF2-40B4-BE49-F238E27FC236}">
                <a16:creationId xmlns:a16="http://schemas.microsoft.com/office/drawing/2014/main" id="{C1701202-59F8-3B71-7C69-EB295B94406B}"/>
              </a:ext>
            </a:extLst>
          </p:cNvPr>
          <p:cNvSpPr>
            <a:spLocks noGrp="1"/>
          </p:cNvSpPr>
          <p:nvPr>
            <p:custDataLst>
              <p:tags r:id="rId165"/>
            </p:custDataLst>
          </p:nvPr>
        </p:nvSpPr>
        <p:spPr bwMode="gray">
          <a:xfrm>
            <a:off x="1506538" y="515143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91FABD0-5A32-423A-A4FE-E16C19F5A0B6}" type="datetime'''''''''''''''''''''''''''''3''''''''''''''6''''''4'">
              <a:rPr lang="ja-JP" altLang="en-US" sz="1000" smtClean="0"/>
              <a:pPr/>
              <a:t>364</a:t>
            </a:fld>
            <a:endParaRPr kumimoji="1" lang="ja-JP" altLang="en-US" sz="1000" dirty="0">
              <a:sym typeface="+mn-lt"/>
            </a:endParaRPr>
          </a:p>
        </p:txBody>
      </p:sp>
      <p:sp>
        <p:nvSpPr>
          <p:cNvPr id="256" name="テキスト プレースホルダ 9">
            <a:extLst>
              <a:ext uri="{FF2B5EF4-FFF2-40B4-BE49-F238E27FC236}">
                <a16:creationId xmlns:a16="http://schemas.microsoft.com/office/drawing/2014/main" id="{69BAA16C-B487-C1A8-7C0E-943ADFBD8CF4}"/>
              </a:ext>
            </a:extLst>
          </p:cNvPr>
          <p:cNvSpPr>
            <a:spLocks noGrp="1"/>
          </p:cNvSpPr>
          <p:nvPr>
            <p:custDataLst>
              <p:tags r:id="rId166"/>
            </p:custDataLst>
          </p:nvPr>
        </p:nvSpPr>
        <p:spPr bwMode="gray">
          <a:xfrm>
            <a:off x="1824038" y="51165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693D89A-E3CB-43E8-B418-B2DDB313E20E}" type="datetime'''''''3''''''''''''''''''8''6'">
              <a:rPr lang="ja-JP" altLang="en-US" sz="1000" smtClean="0"/>
              <a:pPr/>
              <a:t>386</a:t>
            </a:fld>
            <a:endParaRPr kumimoji="1" lang="ja-JP" altLang="en-US" sz="1000" dirty="0">
              <a:sym typeface="+mn-lt"/>
            </a:endParaRPr>
          </a:p>
        </p:txBody>
      </p:sp>
      <p:sp>
        <p:nvSpPr>
          <p:cNvPr id="257" name="テキスト プレースホルダ 9">
            <a:extLst>
              <a:ext uri="{FF2B5EF4-FFF2-40B4-BE49-F238E27FC236}">
                <a16:creationId xmlns:a16="http://schemas.microsoft.com/office/drawing/2014/main" id="{F30F22DE-82CB-7408-BF1D-88E81EE03261}"/>
              </a:ext>
            </a:extLst>
          </p:cNvPr>
          <p:cNvSpPr>
            <a:spLocks noGrp="1"/>
          </p:cNvSpPr>
          <p:nvPr>
            <p:custDataLst>
              <p:tags r:id="rId167"/>
            </p:custDataLst>
          </p:nvPr>
        </p:nvSpPr>
        <p:spPr bwMode="gray">
          <a:xfrm>
            <a:off x="2141538" y="50736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ED914E4-12C5-4A11-9727-4CD04FAE4B3C}" type="datetime'''''''''''''''''4''''''''''''''1''''''2'''''''''''''''''''''''">
              <a:rPr lang="ja-JP" altLang="en-US" sz="1000" smtClean="0"/>
              <a:pPr/>
              <a:t>412</a:t>
            </a:fld>
            <a:endParaRPr kumimoji="1" lang="ja-JP" altLang="en-US" sz="1000" dirty="0">
              <a:sym typeface="+mn-lt"/>
            </a:endParaRPr>
          </a:p>
        </p:txBody>
      </p:sp>
      <p:sp>
        <p:nvSpPr>
          <p:cNvPr id="258" name="テキスト プレースホルダ 9">
            <a:extLst>
              <a:ext uri="{FF2B5EF4-FFF2-40B4-BE49-F238E27FC236}">
                <a16:creationId xmlns:a16="http://schemas.microsoft.com/office/drawing/2014/main" id="{30C02D4B-4C9A-83D4-F982-91A718AA240D}"/>
              </a:ext>
            </a:extLst>
          </p:cNvPr>
          <p:cNvSpPr>
            <a:spLocks noGrp="1"/>
          </p:cNvSpPr>
          <p:nvPr>
            <p:custDataLst>
              <p:tags r:id="rId168"/>
            </p:custDataLst>
          </p:nvPr>
        </p:nvSpPr>
        <p:spPr bwMode="gray">
          <a:xfrm>
            <a:off x="2459038" y="50180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0C64197-A6F3-4D0B-89C3-88C31BA89C1A}" type="datetime'''''''''''''''''4''''4''''''''''''''''''''''6'''''''''''''">
              <a:rPr lang="ja-JP" altLang="en-US" sz="1000" smtClean="0"/>
              <a:pPr/>
              <a:t>446</a:t>
            </a:fld>
            <a:endParaRPr kumimoji="1" lang="ja-JP" altLang="en-US" sz="1000" dirty="0">
              <a:sym typeface="+mn-lt"/>
            </a:endParaRPr>
          </a:p>
        </p:txBody>
      </p:sp>
      <p:sp>
        <p:nvSpPr>
          <p:cNvPr id="259" name="テキスト プレースホルダ 9">
            <a:extLst>
              <a:ext uri="{FF2B5EF4-FFF2-40B4-BE49-F238E27FC236}">
                <a16:creationId xmlns:a16="http://schemas.microsoft.com/office/drawing/2014/main" id="{FA2E97CF-BC63-BA5D-B5AE-9032C3BBBE89}"/>
              </a:ext>
            </a:extLst>
          </p:cNvPr>
          <p:cNvSpPr>
            <a:spLocks noGrp="1"/>
          </p:cNvSpPr>
          <p:nvPr>
            <p:custDataLst>
              <p:tags r:id="rId169"/>
            </p:custDataLst>
          </p:nvPr>
        </p:nvSpPr>
        <p:spPr bwMode="gray">
          <a:xfrm>
            <a:off x="2774950" y="49577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F9D56C3-E7BB-4F60-B4AD-760DF0AB7AEE}" type="datetime'''''''''''''''''4''''''8''''''''''''''''''''''4'''''''">
              <a:rPr lang="ja-JP" altLang="en-US" sz="1000" smtClean="0"/>
              <a:pPr/>
              <a:t>484</a:t>
            </a:fld>
            <a:endParaRPr kumimoji="1" lang="ja-JP" altLang="en-US" sz="1000" dirty="0">
              <a:sym typeface="+mn-lt"/>
            </a:endParaRPr>
          </a:p>
        </p:txBody>
      </p:sp>
      <p:sp>
        <p:nvSpPr>
          <p:cNvPr id="260" name="テキスト プレースホルダ 9">
            <a:extLst>
              <a:ext uri="{FF2B5EF4-FFF2-40B4-BE49-F238E27FC236}">
                <a16:creationId xmlns:a16="http://schemas.microsoft.com/office/drawing/2014/main" id="{58A036D1-9059-4BA9-3EDE-15A7ED24C3DD}"/>
              </a:ext>
            </a:extLst>
          </p:cNvPr>
          <p:cNvSpPr>
            <a:spLocks noGrp="1"/>
          </p:cNvSpPr>
          <p:nvPr>
            <p:custDataLst>
              <p:tags r:id="rId170"/>
            </p:custDataLst>
          </p:nvPr>
        </p:nvSpPr>
        <p:spPr bwMode="gray">
          <a:xfrm>
            <a:off x="3092450" y="49085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8FB7722-696B-4E92-98B5-285A00910D20}" type="datetime'''''''''5''''''''''''''14'''''''''''''''''">
              <a:rPr lang="ja-JP" altLang="en-US" sz="1000" smtClean="0"/>
              <a:pPr/>
              <a:t>514</a:t>
            </a:fld>
            <a:endParaRPr kumimoji="1" lang="ja-JP" altLang="en-US" sz="1000" dirty="0">
              <a:sym typeface="+mn-lt"/>
            </a:endParaRPr>
          </a:p>
        </p:txBody>
      </p:sp>
      <p:sp>
        <p:nvSpPr>
          <p:cNvPr id="261" name="テキスト プレースホルダ 9">
            <a:extLst>
              <a:ext uri="{FF2B5EF4-FFF2-40B4-BE49-F238E27FC236}">
                <a16:creationId xmlns:a16="http://schemas.microsoft.com/office/drawing/2014/main" id="{1A09EC45-BF4D-CD32-0B64-566AC7EB538F}"/>
              </a:ext>
            </a:extLst>
          </p:cNvPr>
          <p:cNvSpPr>
            <a:spLocks noGrp="1"/>
          </p:cNvSpPr>
          <p:nvPr>
            <p:custDataLst>
              <p:tags r:id="rId171"/>
            </p:custDataLst>
          </p:nvPr>
        </p:nvSpPr>
        <p:spPr bwMode="gray">
          <a:xfrm>
            <a:off x="3409950" y="48371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F630D74-3A10-4D17-A18F-66F2C961E226}" type="datetime'''''''''''''''''''''''''''''5''''58'''''''''''''''''''''''''">
              <a:rPr lang="ja-JP" altLang="en-US" sz="1000" smtClean="0"/>
              <a:pPr/>
              <a:t>558</a:t>
            </a:fld>
            <a:endParaRPr kumimoji="1" lang="ja-JP" altLang="en-US" sz="1000" dirty="0">
              <a:sym typeface="+mn-lt"/>
            </a:endParaRPr>
          </a:p>
        </p:txBody>
      </p:sp>
      <p:sp>
        <p:nvSpPr>
          <p:cNvPr id="262" name="テキスト プレースホルダ 9">
            <a:extLst>
              <a:ext uri="{FF2B5EF4-FFF2-40B4-BE49-F238E27FC236}">
                <a16:creationId xmlns:a16="http://schemas.microsoft.com/office/drawing/2014/main" id="{C3CA82F9-8133-9DB8-E1D4-0EE392296695}"/>
              </a:ext>
            </a:extLst>
          </p:cNvPr>
          <p:cNvSpPr>
            <a:spLocks noGrp="1"/>
          </p:cNvSpPr>
          <p:nvPr>
            <p:custDataLst>
              <p:tags r:id="rId172"/>
            </p:custDataLst>
          </p:nvPr>
        </p:nvSpPr>
        <p:spPr bwMode="gray">
          <a:xfrm>
            <a:off x="3727450" y="48133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14FAAE0-845F-46BD-859E-DC7386714AFF}" type="datetime'''''''''''5''''''7''''''''''''''''''''''3'''''''''''">
              <a:rPr lang="ja-JP" altLang="en-US" sz="1000" smtClean="0"/>
              <a:pPr/>
              <a:t>573</a:t>
            </a:fld>
            <a:endParaRPr kumimoji="1" lang="ja-JP" altLang="en-US" sz="1000" dirty="0">
              <a:sym typeface="+mn-lt"/>
            </a:endParaRPr>
          </a:p>
        </p:txBody>
      </p:sp>
      <p:sp>
        <p:nvSpPr>
          <p:cNvPr id="263" name="テキスト プレースホルダ 9">
            <a:extLst>
              <a:ext uri="{FF2B5EF4-FFF2-40B4-BE49-F238E27FC236}">
                <a16:creationId xmlns:a16="http://schemas.microsoft.com/office/drawing/2014/main" id="{E809B405-9817-1D0B-ED78-8883E628558F}"/>
              </a:ext>
            </a:extLst>
          </p:cNvPr>
          <p:cNvSpPr>
            <a:spLocks noGrp="1"/>
          </p:cNvSpPr>
          <p:nvPr>
            <p:custDataLst>
              <p:tags r:id="rId173"/>
            </p:custDataLst>
          </p:nvPr>
        </p:nvSpPr>
        <p:spPr bwMode="gray">
          <a:xfrm>
            <a:off x="4044950" y="49434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BF5EB0-0650-46A3-ADC7-3CFAF8FDA915}" type="datetime'''4''''''''''''''''''''''''''9''''''''3'">
              <a:rPr lang="ja-JP" altLang="en-US" sz="1000" smtClean="0"/>
              <a:pPr/>
              <a:t>493</a:t>
            </a:fld>
            <a:endParaRPr kumimoji="1" lang="ja-JP" altLang="en-US" sz="1000" dirty="0">
              <a:sym typeface="+mn-lt"/>
            </a:endParaRPr>
          </a:p>
        </p:txBody>
      </p:sp>
      <p:sp>
        <p:nvSpPr>
          <p:cNvPr id="264" name="テキスト プレースホルダ 9">
            <a:extLst>
              <a:ext uri="{FF2B5EF4-FFF2-40B4-BE49-F238E27FC236}">
                <a16:creationId xmlns:a16="http://schemas.microsoft.com/office/drawing/2014/main" id="{0D9BC41D-D27C-C2EC-5788-785F016AAA8E}"/>
              </a:ext>
            </a:extLst>
          </p:cNvPr>
          <p:cNvSpPr>
            <a:spLocks noGrp="1"/>
          </p:cNvSpPr>
          <p:nvPr>
            <p:custDataLst>
              <p:tags r:id="rId174"/>
            </p:custDataLst>
          </p:nvPr>
        </p:nvSpPr>
        <p:spPr bwMode="gray">
          <a:xfrm>
            <a:off x="4362450" y="48768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977FDE7-89BC-43AD-97FB-FD498264648E}" type="datetime'''''5''''''3''''4'''''''''">
              <a:rPr lang="ja-JP" altLang="en-US" sz="1000" smtClean="0"/>
              <a:pPr/>
              <a:t>534</a:t>
            </a:fld>
            <a:endParaRPr kumimoji="1" lang="ja-JP" altLang="en-US" sz="1000" dirty="0">
              <a:sym typeface="+mn-lt"/>
            </a:endParaRPr>
          </a:p>
        </p:txBody>
      </p:sp>
      <p:sp>
        <p:nvSpPr>
          <p:cNvPr id="265" name="テキスト プレースホルダ 9">
            <a:extLst>
              <a:ext uri="{FF2B5EF4-FFF2-40B4-BE49-F238E27FC236}">
                <a16:creationId xmlns:a16="http://schemas.microsoft.com/office/drawing/2014/main" id="{B204FE34-6FD1-B983-EF7C-8FFC95FA6A71}"/>
              </a:ext>
            </a:extLst>
          </p:cNvPr>
          <p:cNvSpPr>
            <a:spLocks noGrp="1"/>
          </p:cNvSpPr>
          <p:nvPr>
            <p:custDataLst>
              <p:tags r:id="rId175"/>
            </p:custDataLst>
          </p:nvPr>
        </p:nvSpPr>
        <p:spPr bwMode="gray">
          <a:xfrm>
            <a:off x="4679950" y="48260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A93135C-8914-4F4C-A6DF-B2C706AC4175}" type="datetime'''''''''5''''''''''''''''''''''''''''''6''''''''''''''''''''5'">
              <a:rPr lang="ja-JP" altLang="en-US" sz="1000" smtClean="0"/>
              <a:pPr/>
              <a:t>565</a:t>
            </a:fld>
            <a:endParaRPr kumimoji="1" lang="ja-JP" altLang="en-US" sz="1000" dirty="0">
              <a:sym typeface="+mn-lt"/>
            </a:endParaRPr>
          </a:p>
        </p:txBody>
      </p:sp>
      <p:sp>
        <p:nvSpPr>
          <p:cNvPr id="266" name="テキスト プレースホルダ 9">
            <a:extLst>
              <a:ext uri="{FF2B5EF4-FFF2-40B4-BE49-F238E27FC236}">
                <a16:creationId xmlns:a16="http://schemas.microsoft.com/office/drawing/2014/main" id="{EE539500-AE87-E7A4-D71B-7AD5141B427D}"/>
              </a:ext>
            </a:extLst>
          </p:cNvPr>
          <p:cNvSpPr>
            <a:spLocks noGrp="1"/>
          </p:cNvSpPr>
          <p:nvPr>
            <p:custDataLst>
              <p:tags r:id="rId176"/>
            </p:custDataLst>
          </p:nvPr>
        </p:nvSpPr>
        <p:spPr bwMode="gray">
          <a:xfrm>
            <a:off x="4997450" y="47974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40DF9C-9FAF-4D41-817B-0272DDC52E46}" type="datetime'''''''''''''''''''582'''''''''">
              <a:rPr lang="ja-JP" altLang="en-US" sz="1000" smtClean="0"/>
              <a:pPr/>
              <a:t>582</a:t>
            </a:fld>
            <a:endParaRPr kumimoji="1" lang="ja-JP" altLang="en-US" sz="1000" dirty="0">
              <a:sym typeface="+mn-lt"/>
            </a:endParaRPr>
          </a:p>
        </p:txBody>
      </p:sp>
      <p:sp>
        <p:nvSpPr>
          <p:cNvPr id="267" name="テキスト プレースホルダ 9">
            <a:extLst>
              <a:ext uri="{FF2B5EF4-FFF2-40B4-BE49-F238E27FC236}">
                <a16:creationId xmlns:a16="http://schemas.microsoft.com/office/drawing/2014/main" id="{2C047EAF-04F8-2FBA-24E8-A8772354DF71}"/>
              </a:ext>
            </a:extLst>
          </p:cNvPr>
          <p:cNvSpPr>
            <a:spLocks noGrp="1"/>
          </p:cNvSpPr>
          <p:nvPr>
            <p:custDataLst>
              <p:tags r:id="rId177"/>
            </p:custDataLst>
          </p:nvPr>
        </p:nvSpPr>
        <p:spPr bwMode="gray">
          <a:xfrm>
            <a:off x="5313363" y="47275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154F4A9-60E6-4B79-825B-4F0A6320F0D0}" type="datetime'''''''''''''6''''''2''''''''''''''''6'''''''''''''''''''''">
              <a:rPr lang="ja-JP" altLang="en-US" sz="1000" smtClean="0"/>
              <a:pPr/>
              <a:t>626</a:t>
            </a:fld>
            <a:endParaRPr kumimoji="1" lang="ja-JP" altLang="en-US" sz="1000" dirty="0">
              <a:sym typeface="+mn-lt"/>
            </a:endParaRPr>
          </a:p>
        </p:txBody>
      </p:sp>
      <p:sp>
        <p:nvSpPr>
          <p:cNvPr id="268" name="テキスト プレースホルダ 9">
            <a:extLst>
              <a:ext uri="{FF2B5EF4-FFF2-40B4-BE49-F238E27FC236}">
                <a16:creationId xmlns:a16="http://schemas.microsoft.com/office/drawing/2014/main" id="{DADC8570-5F47-B69A-8B17-0DFFA50280C1}"/>
              </a:ext>
            </a:extLst>
          </p:cNvPr>
          <p:cNvSpPr>
            <a:spLocks noGrp="1"/>
          </p:cNvSpPr>
          <p:nvPr>
            <p:custDataLst>
              <p:tags r:id="rId178"/>
            </p:custDataLst>
          </p:nvPr>
        </p:nvSpPr>
        <p:spPr bwMode="gray">
          <a:xfrm>
            <a:off x="5630863" y="47529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FF307B9-FD94-48FC-8B89-99831D2B1C24}" type="datetime'''''''''''''''''''''6''''''''''1''''''''''''''''0'''''">
              <a:rPr lang="ja-JP" altLang="en-US" sz="1000" smtClean="0"/>
              <a:pPr/>
              <a:t>610</a:t>
            </a:fld>
            <a:endParaRPr kumimoji="1" lang="ja-JP" altLang="en-US" sz="1000" dirty="0">
              <a:sym typeface="+mn-lt"/>
            </a:endParaRPr>
          </a:p>
        </p:txBody>
      </p:sp>
      <p:sp>
        <p:nvSpPr>
          <p:cNvPr id="269" name="テキスト プレースホルダ 9">
            <a:extLst>
              <a:ext uri="{FF2B5EF4-FFF2-40B4-BE49-F238E27FC236}">
                <a16:creationId xmlns:a16="http://schemas.microsoft.com/office/drawing/2014/main" id="{13812FD9-BE0D-1D30-BE9C-DB0C0490B916}"/>
              </a:ext>
            </a:extLst>
          </p:cNvPr>
          <p:cNvSpPr>
            <a:spLocks noGrp="1"/>
          </p:cNvSpPr>
          <p:nvPr>
            <p:custDataLst>
              <p:tags r:id="rId179"/>
            </p:custDataLst>
          </p:nvPr>
        </p:nvSpPr>
        <p:spPr bwMode="gray">
          <a:xfrm>
            <a:off x="5948363" y="48434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9EA3768-1611-4C11-BD8B-B563173FA6B1}" type="datetime'5''''''''''''''''''''''''''''''''''''''''''''''''''''''''5''4'">
              <a:rPr lang="ja-JP" altLang="en-US" sz="1000" smtClean="0"/>
              <a:pPr/>
              <a:t>554</a:t>
            </a:fld>
            <a:endParaRPr kumimoji="1" lang="ja-JP" altLang="en-US" sz="1000" dirty="0">
              <a:sym typeface="+mn-lt"/>
            </a:endParaRPr>
          </a:p>
        </p:txBody>
      </p:sp>
      <p:sp>
        <p:nvSpPr>
          <p:cNvPr id="270" name="テキスト プレースホルダ 9">
            <a:extLst>
              <a:ext uri="{FF2B5EF4-FFF2-40B4-BE49-F238E27FC236}">
                <a16:creationId xmlns:a16="http://schemas.microsoft.com/office/drawing/2014/main" id="{883268E6-5DD7-802B-2E5D-05ABD342C7D1}"/>
              </a:ext>
            </a:extLst>
          </p:cNvPr>
          <p:cNvSpPr>
            <a:spLocks noGrp="1"/>
          </p:cNvSpPr>
          <p:nvPr>
            <p:custDataLst>
              <p:tags r:id="rId180"/>
            </p:custDataLst>
          </p:nvPr>
        </p:nvSpPr>
        <p:spPr bwMode="gray">
          <a:xfrm>
            <a:off x="6265863" y="494823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91EFC13-1C9E-4610-A75C-6E78F0A33978}" type="datetime'''''4''''''''''''''''''9''''''0'''''">
              <a:rPr lang="ja-JP" altLang="en-US" sz="1000" smtClean="0"/>
              <a:pPr/>
              <a:t>490</a:t>
            </a:fld>
            <a:endParaRPr kumimoji="1" lang="ja-JP" altLang="en-US" sz="1000" dirty="0">
              <a:sym typeface="+mn-lt"/>
            </a:endParaRPr>
          </a:p>
        </p:txBody>
      </p:sp>
      <p:sp>
        <p:nvSpPr>
          <p:cNvPr id="271" name="テキスト プレースホルダ 9">
            <a:extLst>
              <a:ext uri="{FF2B5EF4-FFF2-40B4-BE49-F238E27FC236}">
                <a16:creationId xmlns:a16="http://schemas.microsoft.com/office/drawing/2014/main" id="{3B460DCA-7382-0CA9-0C6F-967B52DAC152}"/>
              </a:ext>
            </a:extLst>
          </p:cNvPr>
          <p:cNvSpPr>
            <a:spLocks noGrp="1"/>
          </p:cNvSpPr>
          <p:nvPr>
            <p:custDataLst>
              <p:tags r:id="rId181"/>
            </p:custDataLst>
          </p:nvPr>
        </p:nvSpPr>
        <p:spPr bwMode="gray">
          <a:xfrm>
            <a:off x="6583363" y="49117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940DA41-FE0A-4296-926A-4B44F1538C83}" type="datetime'5''1''''''''''''''''''3'''''''''''''''''''''''''''''''">
              <a:rPr lang="ja-JP" altLang="en-US" sz="1000" smtClean="0"/>
              <a:pPr/>
              <a:t>513</a:t>
            </a:fld>
            <a:endParaRPr kumimoji="1" lang="ja-JP" altLang="en-US" sz="1000" dirty="0">
              <a:sym typeface="+mn-lt"/>
            </a:endParaRPr>
          </a:p>
        </p:txBody>
      </p:sp>
      <p:sp>
        <p:nvSpPr>
          <p:cNvPr id="272" name="テキスト プレースホルダ 9">
            <a:extLst>
              <a:ext uri="{FF2B5EF4-FFF2-40B4-BE49-F238E27FC236}">
                <a16:creationId xmlns:a16="http://schemas.microsoft.com/office/drawing/2014/main" id="{0B9B2BED-5450-F41B-DE66-270ECAEB4661}"/>
              </a:ext>
            </a:extLst>
          </p:cNvPr>
          <p:cNvSpPr>
            <a:spLocks noGrp="1"/>
          </p:cNvSpPr>
          <p:nvPr>
            <p:custDataLst>
              <p:tags r:id="rId182"/>
            </p:custDataLst>
          </p:nvPr>
        </p:nvSpPr>
        <p:spPr bwMode="gray">
          <a:xfrm>
            <a:off x="6900863" y="48863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D3719FC-FC8C-4DD6-BB10-F8D7A3FE9AEE}" type="datetime'''''''''5''''2''8'''''''''''''">
              <a:rPr lang="ja-JP" altLang="en-US" sz="1000" smtClean="0"/>
              <a:pPr/>
              <a:t>528</a:t>
            </a:fld>
            <a:endParaRPr kumimoji="1" lang="ja-JP" altLang="en-US" sz="1000" dirty="0">
              <a:sym typeface="+mn-lt"/>
            </a:endParaRPr>
          </a:p>
        </p:txBody>
      </p:sp>
      <p:sp>
        <p:nvSpPr>
          <p:cNvPr id="273" name="テキスト プレースホルダ 9">
            <a:extLst>
              <a:ext uri="{FF2B5EF4-FFF2-40B4-BE49-F238E27FC236}">
                <a16:creationId xmlns:a16="http://schemas.microsoft.com/office/drawing/2014/main" id="{0CA3FF8E-EE78-73E4-8705-5517CE8D4815}"/>
              </a:ext>
            </a:extLst>
          </p:cNvPr>
          <p:cNvSpPr>
            <a:spLocks noGrp="1"/>
          </p:cNvSpPr>
          <p:nvPr>
            <p:custDataLst>
              <p:tags r:id="rId183"/>
            </p:custDataLst>
          </p:nvPr>
        </p:nvSpPr>
        <p:spPr bwMode="gray">
          <a:xfrm>
            <a:off x="7218363" y="48514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CE267D5-DE8D-49B5-A79F-6A22E9064256}" type="datetime'''5''''''''''''''''''''''''5''''''''''0'''''''''''''''''''''''">
              <a:rPr lang="ja-JP" altLang="en-US" sz="1000" smtClean="0"/>
              <a:pPr/>
              <a:t>550</a:t>
            </a:fld>
            <a:endParaRPr kumimoji="1" lang="ja-JP" altLang="en-US" sz="1000" dirty="0">
              <a:sym typeface="+mn-lt"/>
            </a:endParaRPr>
          </a:p>
        </p:txBody>
      </p:sp>
      <p:sp>
        <p:nvSpPr>
          <p:cNvPr id="274" name="テキスト プレースホルダ 9">
            <a:extLst>
              <a:ext uri="{FF2B5EF4-FFF2-40B4-BE49-F238E27FC236}">
                <a16:creationId xmlns:a16="http://schemas.microsoft.com/office/drawing/2014/main" id="{E9BFE052-C4BD-025C-190D-2AC8314E519F}"/>
              </a:ext>
            </a:extLst>
          </p:cNvPr>
          <p:cNvSpPr>
            <a:spLocks noGrp="1"/>
          </p:cNvSpPr>
          <p:nvPr>
            <p:custDataLst>
              <p:tags r:id="rId184"/>
            </p:custDataLst>
          </p:nvPr>
        </p:nvSpPr>
        <p:spPr bwMode="gray">
          <a:xfrm>
            <a:off x="7535863" y="48752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7555996-7E1D-4465-9968-C4185A4F16B5}" type="datetime'''''''''''5''''''''3''''''''''''''5'''">
              <a:rPr lang="ja-JP" altLang="en-US" sz="1000" smtClean="0"/>
              <a:pPr/>
              <a:t>535</a:t>
            </a:fld>
            <a:endParaRPr kumimoji="1" lang="ja-JP" altLang="en-US" sz="1000" dirty="0">
              <a:sym typeface="+mn-lt"/>
            </a:endParaRPr>
          </a:p>
        </p:txBody>
      </p:sp>
      <p:sp>
        <p:nvSpPr>
          <p:cNvPr id="275" name="テキスト プレースホルダ 9">
            <a:extLst>
              <a:ext uri="{FF2B5EF4-FFF2-40B4-BE49-F238E27FC236}">
                <a16:creationId xmlns:a16="http://schemas.microsoft.com/office/drawing/2014/main" id="{818EBC69-FBE5-1A91-9ABB-B94DC852FFA6}"/>
              </a:ext>
            </a:extLst>
          </p:cNvPr>
          <p:cNvSpPr>
            <a:spLocks noGrp="1"/>
          </p:cNvSpPr>
          <p:nvPr>
            <p:custDataLst>
              <p:tags r:id="rId185"/>
            </p:custDataLst>
          </p:nvPr>
        </p:nvSpPr>
        <p:spPr bwMode="gray">
          <a:xfrm>
            <a:off x="7851775" y="47609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6960060-6354-4DE2-A601-B02AB5122014}" type="datetime'''''''''''''''''''''6''''''''''0''''5'''''''''">
              <a:rPr lang="ja-JP" altLang="en-US" sz="1000" smtClean="0"/>
              <a:pPr/>
              <a:t>605</a:t>
            </a:fld>
            <a:endParaRPr kumimoji="1" lang="ja-JP" altLang="en-US" sz="1000" dirty="0">
              <a:sym typeface="+mn-lt"/>
            </a:endParaRPr>
          </a:p>
        </p:txBody>
      </p:sp>
      <p:sp>
        <p:nvSpPr>
          <p:cNvPr id="276" name="テキスト プレースホルダ 9">
            <a:extLst>
              <a:ext uri="{FF2B5EF4-FFF2-40B4-BE49-F238E27FC236}">
                <a16:creationId xmlns:a16="http://schemas.microsoft.com/office/drawing/2014/main" id="{81844AAF-6652-BD8A-D0A7-50AF4F9D499A}"/>
              </a:ext>
            </a:extLst>
          </p:cNvPr>
          <p:cNvSpPr>
            <a:spLocks noGrp="1"/>
          </p:cNvSpPr>
          <p:nvPr>
            <p:custDataLst>
              <p:tags r:id="rId186"/>
            </p:custDataLst>
          </p:nvPr>
        </p:nvSpPr>
        <p:spPr bwMode="gray">
          <a:xfrm>
            <a:off x="8169275" y="46863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74E5E2-29C9-4C8D-9163-AB2CDF3048C9}" type="datetime'''''''''''''''''''''''''''''''''''''''''6''''''''''5''''1'">
              <a:rPr lang="ja-JP" altLang="en-US" sz="1000" smtClean="0"/>
              <a:pPr/>
              <a:t>651</a:t>
            </a:fld>
            <a:endParaRPr kumimoji="1" lang="ja-JP" altLang="en-US" sz="1000" dirty="0">
              <a:sym typeface="+mn-lt"/>
            </a:endParaRPr>
          </a:p>
        </p:txBody>
      </p:sp>
      <p:sp>
        <p:nvSpPr>
          <p:cNvPr id="277" name="テキスト プレースホルダ 9">
            <a:extLst>
              <a:ext uri="{FF2B5EF4-FFF2-40B4-BE49-F238E27FC236}">
                <a16:creationId xmlns:a16="http://schemas.microsoft.com/office/drawing/2014/main" id="{F0FB6D15-2D22-CB7C-05EF-00D4F34BD033}"/>
              </a:ext>
            </a:extLst>
          </p:cNvPr>
          <p:cNvSpPr>
            <a:spLocks noGrp="1"/>
          </p:cNvSpPr>
          <p:nvPr>
            <p:custDataLst>
              <p:tags r:id="rId187"/>
            </p:custDataLst>
          </p:nvPr>
        </p:nvSpPr>
        <p:spPr bwMode="gray">
          <a:xfrm>
            <a:off x="8486775" y="45085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5D67839-77AE-4828-8D3D-376F5D5FB060}" type="datetime'''''''7''''''''''''''''''''''''''''''''''''''''''6''''1'''''">
              <a:rPr lang="ja-JP" altLang="en-US" sz="1000" smtClean="0"/>
              <a:pPr/>
              <a:t>761</a:t>
            </a:fld>
            <a:endParaRPr kumimoji="1" lang="ja-JP" altLang="en-US" sz="1000" dirty="0">
              <a:sym typeface="+mn-lt"/>
            </a:endParaRPr>
          </a:p>
        </p:txBody>
      </p:sp>
      <p:sp>
        <p:nvSpPr>
          <p:cNvPr id="364" name="テキスト プレースホルダ 9">
            <a:extLst>
              <a:ext uri="{FF2B5EF4-FFF2-40B4-BE49-F238E27FC236}">
                <a16:creationId xmlns:a16="http://schemas.microsoft.com/office/drawing/2014/main" id="{BB988F5B-33E3-13B6-7B20-024971B92BFC}"/>
              </a:ext>
            </a:extLst>
          </p:cNvPr>
          <p:cNvSpPr>
            <a:spLocks noGrp="1"/>
          </p:cNvSpPr>
          <p:nvPr>
            <p:custDataLst>
              <p:tags r:id="rId188"/>
            </p:custDataLst>
          </p:nvPr>
        </p:nvSpPr>
        <p:spPr bwMode="gray">
          <a:xfrm>
            <a:off x="3727450" y="51657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861AFF2-F38E-481F-A7EB-92465B6DACD8}" type="datetime'''''''''''''''''''''''''''''''''''''''''''''''''3''1''0'''''">
              <a:rPr lang="ja-JP" altLang="en-US" sz="1000" smtClean="0">
                <a:effectLst/>
                <a:sym typeface="+mn-lt"/>
              </a:rPr>
              <a:pPr marL="0" lvl="0" indent="0" algn="ctr">
                <a:spcBef>
                  <a:spcPct val="0"/>
                </a:spcBef>
                <a:buNone/>
              </a:pPr>
              <a:t>310</a:t>
            </a:fld>
            <a:endParaRPr kumimoji="1" lang="ja-JP" altLang="en-US" sz="1000" dirty="0">
              <a:sym typeface="+mn-lt"/>
            </a:endParaRPr>
          </a:p>
        </p:txBody>
      </p:sp>
      <p:sp>
        <p:nvSpPr>
          <p:cNvPr id="365" name="テキスト プレースホルダ 9">
            <a:extLst>
              <a:ext uri="{FF2B5EF4-FFF2-40B4-BE49-F238E27FC236}">
                <a16:creationId xmlns:a16="http://schemas.microsoft.com/office/drawing/2014/main" id="{B9C101C3-0628-BFAD-7A98-CFBFE9C8D6C1}"/>
              </a:ext>
            </a:extLst>
          </p:cNvPr>
          <p:cNvSpPr>
            <a:spLocks noGrp="1"/>
          </p:cNvSpPr>
          <p:nvPr>
            <p:custDataLst>
              <p:tags r:id="rId189"/>
            </p:custDataLst>
          </p:nvPr>
        </p:nvSpPr>
        <p:spPr bwMode="gray">
          <a:xfrm>
            <a:off x="4044950" y="52578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BE8DC92-53D6-4EA0-85BF-FDC19D98A277}" type="datetime'''''''''''''2''''''''''''''''''''''6''''''''3'''''''''''''''">
              <a:rPr lang="ja-JP" altLang="en-US" sz="1000" smtClean="0">
                <a:effectLst/>
                <a:sym typeface="+mn-lt"/>
              </a:rPr>
              <a:pPr marL="0" lvl="0" indent="0" algn="ctr">
                <a:spcBef>
                  <a:spcPct val="0"/>
                </a:spcBef>
                <a:buNone/>
              </a:pPr>
              <a:t>263</a:t>
            </a:fld>
            <a:endParaRPr kumimoji="1" lang="ja-JP" altLang="en-US" sz="1000" dirty="0">
              <a:sym typeface="+mn-lt"/>
            </a:endParaRPr>
          </a:p>
        </p:txBody>
      </p:sp>
      <p:sp>
        <p:nvSpPr>
          <p:cNvPr id="366" name="テキスト プレースホルダ 9">
            <a:extLst>
              <a:ext uri="{FF2B5EF4-FFF2-40B4-BE49-F238E27FC236}">
                <a16:creationId xmlns:a16="http://schemas.microsoft.com/office/drawing/2014/main" id="{E52A2060-2083-CB25-4AA0-D4CF1AE92827}"/>
              </a:ext>
            </a:extLst>
          </p:cNvPr>
          <p:cNvSpPr>
            <a:spLocks noGrp="1"/>
          </p:cNvSpPr>
          <p:nvPr>
            <p:custDataLst>
              <p:tags r:id="rId190"/>
            </p:custDataLst>
          </p:nvPr>
        </p:nvSpPr>
        <p:spPr bwMode="gray">
          <a:xfrm>
            <a:off x="4362450" y="51927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EEC6CAE-5041-4E12-89B0-AF63315C8069}" type="datetime'''''''2''''6''''''''''''''''''''''6'''''''''''''''''">
              <a:rPr lang="ja-JP" altLang="en-US" sz="1000" smtClean="0">
                <a:effectLst/>
                <a:sym typeface="+mn-lt"/>
              </a:rPr>
              <a:pPr marL="0" lvl="0" indent="0" algn="ctr">
                <a:spcBef>
                  <a:spcPct val="0"/>
                </a:spcBef>
                <a:buNone/>
              </a:pPr>
              <a:t>266</a:t>
            </a:fld>
            <a:endParaRPr kumimoji="1" lang="ja-JP" altLang="en-US" sz="1000" dirty="0">
              <a:sym typeface="+mn-lt"/>
            </a:endParaRPr>
          </a:p>
        </p:txBody>
      </p:sp>
      <p:sp>
        <p:nvSpPr>
          <p:cNvPr id="286" name="テキスト プレースホルダ 9">
            <a:extLst>
              <a:ext uri="{FF2B5EF4-FFF2-40B4-BE49-F238E27FC236}">
                <a16:creationId xmlns:a16="http://schemas.microsoft.com/office/drawing/2014/main" id="{8D3F4C56-07B0-CFA9-EB14-7D73FEC74E2F}"/>
              </a:ext>
            </a:extLst>
          </p:cNvPr>
          <p:cNvSpPr>
            <a:spLocks noGrp="1"/>
          </p:cNvSpPr>
          <p:nvPr>
            <p:custDataLst>
              <p:tags r:id="rId191"/>
            </p:custDataLst>
          </p:nvPr>
        </p:nvSpPr>
        <p:spPr bwMode="gray">
          <a:xfrm>
            <a:off x="1189038" y="54673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A3F0666-EF74-4196-BF8E-3886FDB2FE12}" type="datetime'''''''''''''''''''''''''''''''''17''5'''''''">
              <a:rPr lang="ja-JP" altLang="en-US" sz="1000" smtClean="0">
                <a:effectLst/>
              </a:rPr>
              <a:pPr/>
              <a:t>175</a:t>
            </a:fld>
            <a:endParaRPr kumimoji="1" lang="ja-JP" altLang="en-US" sz="1000" dirty="0">
              <a:sym typeface="+mn-lt"/>
            </a:endParaRPr>
          </a:p>
        </p:txBody>
      </p:sp>
      <p:sp>
        <p:nvSpPr>
          <p:cNvPr id="368" name="テキスト プレースホルダ 9">
            <a:extLst>
              <a:ext uri="{FF2B5EF4-FFF2-40B4-BE49-F238E27FC236}">
                <a16:creationId xmlns:a16="http://schemas.microsoft.com/office/drawing/2014/main" id="{FFA16F3A-519B-E4E0-DE6E-71BE12E2BF19}"/>
              </a:ext>
            </a:extLst>
          </p:cNvPr>
          <p:cNvSpPr>
            <a:spLocks noGrp="1"/>
          </p:cNvSpPr>
          <p:nvPr>
            <p:custDataLst>
              <p:tags r:id="rId192"/>
            </p:custDataLst>
          </p:nvPr>
        </p:nvSpPr>
        <p:spPr bwMode="gray">
          <a:xfrm>
            <a:off x="4997450" y="51196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9783DD0-8B2E-4D26-98AE-C3E57A665566}" type="datetime'''2''''7''''''''''''''''''''''''3'''">
              <a:rPr lang="ja-JP" altLang="en-US" sz="1000" smtClean="0">
                <a:effectLst/>
                <a:sym typeface="+mn-lt"/>
              </a:rPr>
              <a:pPr marL="0" lvl="0" indent="0" algn="ctr">
                <a:spcBef>
                  <a:spcPct val="0"/>
                </a:spcBef>
                <a:buNone/>
              </a:pPr>
              <a:t>273</a:t>
            </a:fld>
            <a:endParaRPr kumimoji="1" lang="ja-JP" altLang="en-US" sz="1000" dirty="0">
              <a:sym typeface="+mn-lt"/>
            </a:endParaRPr>
          </a:p>
        </p:txBody>
      </p:sp>
      <p:sp>
        <p:nvSpPr>
          <p:cNvPr id="369" name="テキスト プレースホルダ 9">
            <a:extLst>
              <a:ext uri="{FF2B5EF4-FFF2-40B4-BE49-F238E27FC236}">
                <a16:creationId xmlns:a16="http://schemas.microsoft.com/office/drawing/2014/main" id="{A3C02731-55B9-A65D-FBB8-BDDEB0499FAF}"/>
              </a:ext>
            </a:extLst>
          </p:cNvPr>
          <p:cNvSpPr>
            <a:spLocks noGrp="1"/>
          </p:cNvSpPr>
          <p:nvPr>
            <p:custDataLst>
              <p:tags r:id="rId193"/>
            </p:custDataLst>
          </p:nvPr>
        </p:nvSpPr>
        <p:spPr bwMode="gray">
          <a:xfrm>
            <a:off x="5313363" y="50641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55E9B5-527A-41E2-A690-7109F2BE06C8}" type="datetime'''''''''''''''''''''''''28''''''''''9'''''">
              <a:rPr lang="ja-JP" altLang="en-US" sz="1000" smtClean="0">
                <a:effectLst/>
                <a:sym typeface="+mn-lt"/>
              </a:rPr>
              <a:pPr marL="0" lvl="0" indent="0" algn="ctr">
                <a:spcBef>
                  <a:spcPct val="0"/>
                </a:spcBef>
                <a:buNone/>
              </a:pPr>
              <a:t>289</a:t>
            </a:fld>
            <a:endParaRPr kumimoji="1" lang="ja-JP" altLang="en-US" sz="1000" dirty="0">
              <a:sym typeface="+mn-lt"/>
            </a:endParaRPr>
          </a:p>
        </p:txBody>
      </p:sp>
      <p:sp>
        <p:nvSpPr>
          <p:cNvPr id="370" name="テキスト プレースホルダ 9">
            <a:extLst>
              <a:ext uri="{FF2B5EF4-FFF2-40B4-BE49-F238E27FC236}">
                <a16:creationId xmlns:a16="http://schemas.microsoft.com/office/drawing/2014/main" id="{7E07E3C7-5787-FD1F-6722-191CEB4CC199}"/>
              </a:ext>
            </a:extLst>
          </p:cNvPr>
          <p:cNvSpPr>
            <a:spLocks noGrp="1"/>
          </p:cNvSpPr>
          <p:nvPr>
            <p:custDataLst>
              <p:tags r:id="rId194"/>
            </p:custDataLst>
          </p:nvPr>
        </p:nvSpPr>
        <p:spPr bwMode="gray">
          <a:xfrm>
            <a:off x="5313363" y="5570538"/>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D1A866-54C4-4AA7-B13A-7FBEBF4277C7}" type="datetime'''''''''''''''3''''''''''''''''''''3''''''''''''''''''''6'''">
              <a:rPr lang="ja-JP" altLang="en-US" sz="1000" smtClean="0">
                <a:effectLst/>
              </a:rPr>
              <a:pPr/>
              <a:t>336</a:t>
            </a:fld>
            <a:endParaRPr kumimoji="1" lang="ja-JP" altLang="en-US" sz="1000" dirty="0">
              <a:sym typeface="+mn-lt"/>
            </a:endParaRPr>
          </a:p>
        </p:txBody>
      </p:sp>
      <p:sp>
        <p:nvSpPr>
          <p:cNvPr id="371" name="テキスト プレースホルダ 9">
            <a:extLst>
              <a:ext uri="{FF2B5EF4-FFF2-40B4-BE49-F238E27FC236}">
                <a16:creationId xmlns:a16="http://schemas.microsoft.com/office/drawing/2014/main" id="{1C0F62AB-DB6E-EAD3-9B49-826A45EFFC2D}"/>
              </a:ext>
            </a:extLst>
          </p:cNvPr>
          <p:cNvSpPr>
            <a:spLocks noGrp="1"/>
          </p:cNvSpPr>
          <p:nvPr>
            <p:custDataLst>
              <p:tags r:id="rId195"/>
            </p:custDataLst>
          </p:nvPr>
        </p:nvSpPr>
        <p:spPr bwMode="gray">
          <a:xfrm>
            <a:off x="5630863" y="50911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89A967-270A-441E-A02A-985717BFB0B1}" type="datetime'''''''2''''''''''''''''''''''''''''''''''''''''''''''''9''2'''">
              <a:rPr lang="ja-JP" altLang="en-US" sz="1000" smtClean="0">
                <a:effectLst/>
                <a:sym typeface="+mn-lt"/>
              </a:rPr>
              <a:pPr marL="0" lvl="0" indent="0" algn="ctr">
                <a:spcBef>
                  <a:spcPct val="0"/>
                </a:spcBef>
                <a:buNone/>
              </a:pPr>
              <a:t>292</a:t>
            </a:fld>
            <a:endParaRPr kumimoji="1" lang="ja-JP" altLang="en-US" sz="1000" dirty="0">
              <a:sym typeface="+mn-lt"/>
            </a:endParaRPr>
          </a:p>
        </p:txBody>
      </p:sp>
      <p:sp>
        <p:nvSpPr>
          <p:cNvPr id="372" name="テキスト プレースホルダ 9">
            <a:extLst>
              <a:ext uri="{FF2B5EF4-FFF2-40B4-BE49-F238E27FC236}">
                <a16:creationId xmlns:a16="http://schemas.microsoft.com/office/drawing/2014/main" id="{00FF46E0-2E71-7358-1043-57B26A15268C}"/>
              </a:ext>
            </a:extLst>
          </p:cNvPr>
          <p:cNvSpPr>
            <a:spLocks noGrp="1"/>
          </p:cNvSpPr>
          <p:nvPr>
            <p:custDataLst>
              <p:tags r:id="rId196"/>
            </p:custDataLst>
          </p:nvPr>
        </p:nvSpPr>
        <p:spPr bwMode="gray">
          <a:xfrm>
            <a:off x="5630863" y="5586413"/>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47CE00-49CA-46CC-8760-2AA14005DA51}" type="datetime'''''''''''''3''''''''''''''''''''''''''''''''''18'''">
              <a:rPr lang="ja-JP" altLang="en-US" sz="1000" smtClean="0">
                <a:effectLst/>
              </a:rPr>
              <a:pPr/>
              <a:t>318</a:t>
            </a:fld>
            <a:endParaRPr kumimoji="1" lang="ja-JP" altLang="en-US" sz="1000" dirty="0">
              <a:sym typeface="+mn-lt"/>
            </a:endParaRPr>
          </a:p>
        </p:txBody>
      </p:sp>
      <p:sp>
        <p:nvSpPr>
          <p:cNvPr id="373" name="テキスト プレースホルダ 9">
            <a:extLst>
              <a:ext uri="{FF2B5EF4-FFF2-40B4-BE49-F238E27FC236}">
                <a16:creationId xmlns:a16="http://schemas.microsoft.com/office/drawing/2014/main" id="{2D7A0175-0832-F417-9E69-C4F7BEC8230B}"/>
              </a:ext>
            </a:extLst>
          </p:cNvPr>
          <p:cNvSpPr>
            <a:spLocks noGrp="1"/>
          </p:cNvSpPr>
          <p:nvPr>
            <p:custDataLst>
              <p:tags r:id="rId197"/>
            </p:custDataLst>
          </p:nvPr>
        </p:nvSpPr>
        <p:spPr bwMode="gray">
          <a:xfrm>
            <a:off x="5948363" y="51593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A034E0-B096-422A-A753-0BF68C89A470}" type="datetime'''''''''2''''''''''''''''6''''''''''''''''''5'''''''''">
              <a:rPr lang="ja-JP" altLang="en-US" sz="1000" smtClean="0">
                <a:effectLst/>
                <a:sym typeface="+mn-lt"/>
              </a:rPr>
              <a:pPr marL="0" lvl="0" indent="0" algn="ctr">
                <a:spcBef>
                  <a:spcPct val="0"/>
                </a:spcBef>
                <a:buNone/>
              </a:pPr>
              <a:t>265</a:t>
            </a:fld>
            <a:endParaRPr kumimoji="1" lang="ja-JP" altLang="en-US" sz="1000" dirty="0">
              <a:sym typeface="+mn-lt"/>
            </a:endParaRPr>
          </a:p>
        </p:txBody>
      </p:sp>
      <p:sp>
        <p:nvSpPr>
          <p:cNvPr id="374" name="テキスト プレースホルダ 9">
            <a:extLst>
              <a:ext uri="{FF2B5EF4-FFF2-40B4-BE49-F238E27FC236}">
                <a16:creationId xmlns:a16="http://schemas.microsoft.com/office/drawing/2014/main" id="{E6FF9105-FD31-17B6-E306-59A9405507E9}"/>
              </a:ext>
            </a:extLst>
          </p:cNvPr>
          <p:cNvSpPr>
            <a:spLocks noGrp="1"/>
          </p:cNvSpPr>
          <p:nvPr>
            <p:custDataLst>
              <p:tags r:id="rId198"/>
            </p:custDataLst>
          </p:nvPr>
        </p:nvSpPr>
        <p:spPr bwMode="gray">
          <a:xfrm>
            <a:off x="5948363" y="5608638"/>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6648117-CAAF-4D86-86FB-796F39849604}" type="datetime'28''''9'''">
              <a:rPr lang="ja-JP" altLang="en-US" sz="1000" smtClean="0">
                <a:effectLst/>
              </a:rPr>
              <a:pPr/>
              <a:t>289</a:t>
            </a:fld>
            <a:endParaRPr kumimoji="1" lang="ja-JP" altLang="en-US" sz="1000" dirty="0">
              <a:sym typeface="+mn-lt"/>
            </a:endParaRPr>
          </a:p>
        </p:txBody>
      </p:sp>
      <p:sp>
        <p:nvSpPr>
          <p:cNvPr id="375" name="テキスト プレースホルダ 9">
            <a:extLst>
              <a:ext uri="{FF2B5EF4-FFF2-40B4-BE49-F238E27FC236}">
                <a16:creationId xmlns:a16="http://schemas.microsoft.com/office/drawing/2014/main" id="{7954D32B-F419-9930-83BE-D752AC5C4367}"/>
              </a:ext>
            </a:extLst>
          </p:cNvPr>
          <p:cNvSpPr>
            <a:spLocks noGrp="1"/>
          </p:cNvSpPr>
          <p:nvPr>
            <p:custDataLst>
              <p:tags r:id="rId199"/>
            </p:custDataLst>
          </p:nvPr>
        </p:nvSpPr>
        <p:spPr bwMode="gray">
          <a:xfrm>
            <a:off x="6265863" y="52419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0C011C0-28AE-4C10-B0E2-880B6BDE7EA6}" type="datetime'''''23''''9'''''''''''''''''''''''''">
              <a:rPr lang="ja-JP" altLang="en-US" sz="1000" smtClean="0">
                <a:effectLst/>
                <a:sym typeface="+mn-lt"/>
              </a:rPr>
              <a:pPr marL="0" lvl="0" indent="0" algn="ctr">
                <a:spcBef>
                  <a:spcPct val="0"/>
                </a:spcBef>
                <a:buNone/>
              </a:pPr>
              <a:t>239</a:t>
            </a:fld>
            <a:endParaRPr kumimoji="1" lang="ja-JP" altLang="en-US" sz="1000" dirty="0">
              <a:sym typeface="+mn-lt"/>
            </a:endParaRPr>
          </a:p>
        </p:txBody>
      </p:sp>
      <p:sp>
        <p:nvSpPr>
          <p:cNvPr id="376" name="テキスト プレースホルダ 9">
            <a:extLst>
              <a:ext uri="{FF2B5EF4-FFF2-40B4-BE49-F238E27FC236}">
                <a16:creationId xmlns:a16="http://schemas.microsoft.com/office/drawing/2014/main" id="{588565D8-7EBE-1FAC-DF7B-BA6EFA32B6E8}"/>
              </a:ext>
            </a:extLst>
          </p:cNvPr>
          <p:cNvSpPr>
            <a:spLocks noGrp="1"/>
          </p:cNvSpPr>
          <p:nvPr>
            <p:custDataLst>
              <p:tags r:id="rId200"/>
            </p:custDataLst>
          </p:nvPr>
        </p:nvSpPr>
        <p:spPr bwMode="gray">
          <a:xfrm>
            <a:off x="6265863" y="5638800"/>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D226A6-8BC8-48BE-8FE6-B1720FC0887E}" type="datetime'''''''''''''''''2''''''''5''''''''''''''''''''''1'">
              <a:rPr lang="ja-JP" altLang="en-US" sz="1000" smtClean="0">
                <a:effectLst/>
              </a:rPr>
              <a:pPr/>
              <a:t>251</a:t>
            </a:fld>
            <a:endParaRPr kumimoji="1" lang="ja-JP" altLang="en-US" sz="1000" dirty="0">
              <a:sym typeface="+mn-lt"/>
            </a:endParaRPr>
          </a:p>
        </p:txBody>
      </p:sp>
      <p:sp>
        <p:nvSpPr>
          <p:cNvPr id="377" name="テキスト プレースホルダ 9">
            <a:extLst>
              <a:ext uri="{FF2B5EF4-FFF2-40B4-BE49-F238E27FC236}">
                <a16:creationId xmlns:a16="http://schemas.microsoft.com/office/drawing/2014/main" id="{8B079078-0054-8064-CAF9-635636AA3F92}"/>
              </a:ext>
            </a:extLst>
          </p:cNvPr>
          <p:cNvSpPr>
            <a:spLocks noGrp="1"/>
          </p:cNvSpPr>
          <p:nvPr>
            <p:custDataLst>
              <p:tags r:id="rId201"/>
            </p:custDataLst>
          </p:nvPr>
        </p:nvSpPr>
        <p:spPr bwMode="gray">
          <a:xfrm>
            <a:off x="6583363" y="52181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DF32C9-D2FB-471B-8597-97D9A89201A9}" type="datetime'''''''''''''''''''''''''''''''''''''''''''''''25''''4'''">
              <a:rPr lang="ja-JP" altLang="en-US" sz="1000" smtClean="0">
                <a:effectLst/>
                <a:sym typeface="+mn-lt"/>
              </a:rPr>
              <a:pPr marL="0" lvl="0" indent="0" algn="ctr">
                <a:spcBef>
                  <a:spcPct val="0"/>
                </a:spcBef>
                <a:buNone/>
              </a:pPr>
              <a:t>254</a:t>
            </a:fld>
            <a:endParaRPr kumimoji="1" lang="ja-JP" altLang="en-US" sz="1000" dirty="0">
              <a:sym typeface="+mn-lt"/>
            </a:endParaRPr>
          </a:p>
        </p:txBody>
      </p:sp>
      <p:sp>
        <p:nvSpPr>
          <p:cNvPr id="378" name="テキスト プレースホルダ 9">
            <a:extLst>
              <a:ext uri="{FF2B5EF4-FFF2-40B4-BE49-F238E27FC236}">
                <a16:creationId xmlns:a16="http://schemas.microsoft.com/office/drawing/2014/main" id="{88BD7A01-A445-3C34-011E-815CBBB942CA}"/>
              </a:ext>
            </a:extLst>
          </p:cNvPr>
          <p:cNvSpPr>
            <a:spLocks noGrp="1"/>
          </p:cNvSpPr>
          <p:nvPr>
            <p:custDataLst>
              <p:tags r:id="rId202"/>
            </p:custDataLst>
          </p:nvPr>
        </p:nvSpPr>
        <p:spPr bwMode="gray">
          <a:xfrm>
            <a:off x="6583363" y="5632450"/>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D457071-19D4-4522-89BB-4AF0CB91D168}" type="datetime'''''''''''''''''''''2''''''''5''''''''''''''''9'''''">
              <a:rPr lang="ja-JP" altLang="en-US" sz="1000" smtClean="0">
                <a:effectLst/>
              </a:rPr>
              <a:pPr/>
              <a:t>259</a:t>
            </a:fld>
            <a:endParaRPr kumimoji="1" lang="ja-JP" altLang="en-US" sz="1000" dirty="0">
              <a:sym typeface="+mn-lt"/>
            </a:endParaRPr>
          </a:p>
        </p:txBody>
      </p:sp>
      <p:sp>
        <p:nvSpPr>
          <p:cNvPr id="367" name="テキスト プレースホルダ 9">
            <a:extLst>
              <a:ext uri="{FF2B5EF4-FFF2-40B4-BE49-F238E27FC236}">
                <a16:creationId xmlns:a16="http://schemas.microsoft.com/office/drawing/2014/main" id="{85A2B40B-EDFD-69C6-93DD-71BEB4BE777A}"/>
              </a:ext>
            </a:extLst>
          </p:cNvPr>
          <p:cNvSpPr>
            <a:spLocks noGrp="1"/>
          </p:cNvSpPr>
          <p:nvPr>
            <p:custDataLst>
              <p:tags r:id="rId203"/>
            </p:custDataLst>
          </p:nvPr>
        </p:nvSpPr>
        <p:spPr bwMode="gray">
          <a:xfrm>
            <a:off x="4679950" y="51435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28C7EC6-DD16-4CC3-A86E-AE5E1EC28243}" type="datetime'''''''''''''''2''''''''''''''''''''6''''''''''''''''7'">
              <a:rPr lang="ja-JP" altLang="en-US" sz="1000" smtClean="0">
                <a:effectLst/>
                <a:sym typeface="+mn-lt"/>
              </a:rPr>
              <a:pPr marL="0" lvl="0" indent="0" algn="ctr">
                <a:spcBef>
                  <a:spcPct val="0"/>
                </a:spcBef>
                <a:buNone/>
              </a:pPr>
              <a:t>267</a:t>
            </a:fld>
            <a:endParaRPr kumimoji="1" lang="ja-JP" altLang="en-US" sz="1000" dirty="0">
              <a:sym typeface="+mn-lt"/>
            </a:endParaRPr>
          </a:p>
        </p:txBody>
      </p:sp>
      <p:sp>
        <p:nvSpPr>
          <p:cNvPr id="380" name="テキスト プレースホルダ 9">
            <a:extLst>
              <a:ext uri="{FF2B5EF4-FFF2-40B4-BE49-F238E27FC236}">
                <a16:creationId xmlns:a16="http://schemas.microsoft.com/office/drawing/2014/main" id="{5C55D673-2A98-428C-CDC2-5A187497AA6F}"/>
              </a:ext>
            </a:extLst>
          </p:cNvPr>
          <p:cNvSpPr>
            <a:spLocks noGrp="1"/>
          </p:cNvSpPr>
          <p:nvPr>
            <p:custDataLst>
              <p:tags r:id="rId204"/>
            </p:custDataLst>
          </p:nvPr>
        </p:nvSpPr>
        <p:spPr bwMode="gray">
          <a:xfrm>
            <a:off x="6900863" y="5630863"/>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9AC238C-5E54-428E-A090-8E58F6E74240}" type="datetime'''2''''''6''''''''''''''''''''''''''''2'''''''">
              <a:rPr lang="ja-JP" altLang="en-US" sz="1000" smtClean="0">
                <a:effectLst/>
              </a:rPr>
              <a:pPr/>
              <a:t>262</a:t>
            </a:fld>
            <a:endParaRPr kumimoji="1" lang="ja-JP" altLang="en-US" sz="1000" dirty="0">
              <a:sym typeface="+mn-lt"/>
            </a:endParaRPr>
          </a:p>
        </p:txBody>
      </p:sp>
      <p:sp>
        <p:nvSpPr>
          <p:cNvPr id="381" name="テキスト プレースホルダ 9">
            <a:extLst>
              <a:ext uri="{FF2B5EF4-FFF2-40B4-BE49-F238E27FC236}">
                <a16:creationId xmlns:a16="http://schemas.microsoft.com/office/drawing/2014/main" id="{968A50B1-3ECD-8174-3798-85916C6F69A9}"/>
              </a:ext>
            </a:extLst>
          </p:cNvPr>
          <p:cNvSpPr>
            <a:spLocks noGrp="1"/>
          </p:cNvSpPr>
          <p:nvPr>
            <p:custDataLst>
              <p:tags r:id="rId205"/>
            </p:custDataLst>
          </p:nvPr>
        </p:nvSpPr>
        <p:spPr bwMode="gray">
          <a:xfrm>
            <a:off x="7218363" y="51784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2C43590-D4CE-48C8-BAEF-E65E78A756E3}" type="datetime'''''''''''2''''7''''''''''9'''''''''''">
              <a:rPr lang="ja-JP" altLang="en-US" sz="1000" smtClean="0">
                <a:effectLst/>
                <a:sym typeface="+mn-lt"/>
              </a:rPr>
              <a:pPr marL="0" lvl="0" indent="0" algn="ctr">
                <a:spcBef>
                  <a:spcPct val="0"/>
                </a:spcBef>
                <a:buNone/>
              </a:pPr>
              <a:t>279</a:t>
            </a:fld>
            <a:endParaRPr kumimoji="1" lang="ja-JP" altLang="en-US" sz="1000" dirty="0">
              <a:sym typeface="+mn-lt"/>
            </a:endParaRPr>
          </a:p>
        </p:txBody>
      </p:sp>
      <p:sp>
        <p:nvSpPr>
          <p:cNvPr id="382" name="テキスト プレースホルダ 9">
            <a:extLst>
              <a:ext uri="{FF2B5EF4-FFF2-40B4-BE49-F238E27FC236}">
                <a16:creationId xmlns:a16="http://schemas.microsoft.com/office/drawing/2014/main" id="{798BF5C8-EF4B-3D00-A5C6-DB07E64A69E0}"/>
              </a:ext>
            </a:extLst>
          </p:cNvPr>
          <p:cNvSpPr>
            <a:spLocks noGrp="1"/>
          </p:cNvSpPr>
          <p:nvPr>
            <p:custDataLst>
              <p:tags r:id="rId206"/>
            </p:custDataLst>
          </p:nvPr>
        </p:nvSpPr>
        <p:spPr bwMode="gray">
          <a:xfrm>
            <a:off x="7218363" y="5624513"/>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C6703D4-B99B-4E2D-88FB-001CF0A4E850}" type="datetime'''''''''''2''''''''''''''''''''7''''''''0'''''''''''''''''''">
              <a:rPr lang="ja-JP" altLang="en-US" sz="1000" smtClean="0">
                <a:effectLst/>
              </a:rPr>
              <a:pPr/>
              <a:t>270</a:t>
            </a:fld>
            <a:endParaRPr kumimoji="1" lang="ja-JP" altLang="en-US" sz="1000" dirty="0">
              <a:sym typeface="+mn-lt"/>
            </a:endParaRPr>
          </a:p>
        </p:txBody>
      </p:sp>
      <p:sp>
        <p:nvSpPr>
          <p:cNvPr id="383" name="テキスト プレースホルダ 9">
            <a:extLst>
              <a:ext uri="{FF2B5EF4-FFF2-40B4-BE49-F238E27FC236}">
                <a16:creationId xmlns:a16="http://schemas.microsoft.com/office/drawing/2014/main" id="{31F9118E-947C-CA88-EEDD-4124FA186B00}"/>
              </a:ext>
            </a:extLst>
          </p:cNvPr>
          <p:cNvSpPr>
            <a:spLocks noGrp="1"/>
          </p:cNvSpPr>
          <p:nvPr>
            <p:custDataLst>
              <p:tags r:id="rId207"/>
            </p:custDataLst>
          </p:nvPr>
        </p:nvSpPr>
        <p:spPr bwMode="gray">
          <a:xfrm>
            <a:off x="7535863" y="51800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07F3D9A-730D-4BC1-846A-5B7AF1B52D25}" type="datetime'''''''''''''''''''''2''''''''''''''''''5''''''''''''''''2'''">
              <a:rPr lang="ja-JP" altLang="en-US" sz="1000" smtClean="0">
                <a:effectLst/>
                <a:sym typeface="+mn-lt"/>
              </a:rPr>
              <a:pPr marL="0" lvl="0" indent="0" algn="ctr">
                <a:spcBef>
                  <a:spcPct val="0"/>
                </a:spcBef>
                <a:buNone/>
              </a:pPr>
              <a:t>252</a:t>
            </a:fld>
            <a:endParaRPr kumimoji="1" lang="ja-JP" altLang="en-US" sz="1000" dirty="0">
              <a:sym typeface="+mn-lt"/>
            </a:endParaRPr>
          </a:p>
        </p:txBody>
      </p:sp>
      <p:sp>
        <p:nvSpPr>
          <p:cNvPr id="384" name="テキスト プレースホルダ 9">
            <a:extLst>
              <a:ext uri="{FF2B5EF4-FFF2-40B4-BE49-F238E27FC236}">
                <a16:creationId xmlns:a16="http://schemas.microsoft.com/office/drawing/2014/main" id="{DFDDE11A-BA95-67AE-48B7-DF0965A64819}"/>
              </a:ext>
            </a:extLst>
          </p:cNvPr>
          <p:cNvSpPr>
            <a:spLocks noGrp="1"/>
          </p:cNvSpPr>
          <p:nvPr>
            <p:custDataLst>
              <p:tags r:id="rId208"/>
            </p:custDataLst>
          </p:nvPr>
        </p:nvSpPr>
        <p:spPr bwMode="gray">
          <a:xfrm>
            <a:off x="7535863" y="5613400"/>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9DD084E-9615-475A-A711-8B066B559B2B}" type="datetime'''''''''2''''''''''''''''8''''''''''''3'''">
              <a:rPr lang="ja-JP" altLang="en-US" sz="1000" smtClean="0">
                <a:effectLst/>
              </a:rPr>
              <a:pPr/>
              <a:t>283</a:t>
            </a:fld>
            <a:endParaRPr kumimoji="1" lang="ja-JP" altLang="en-US" sz="1000" dirty="0">
              <a:sym typeface="+mn-lt"/>
            </a:endParaRPr>
          </a:p>
        </p:txBody>
      </p:sp>
      <p:sp>
        <p:nvSpPr>
          <p:cNvPr id="385" name="テキスト プレースホルダ 9">
            <a:extLst>
              <a:ext uri="{FF2B5EF4-FFF2-40B4-BE49-F238E27FC236}">
                <a16:creationId xmlns:a16="http://schemas.microsoft.com/office/drawing/2014/main" id="{A60EC188-240D-F882-6852-9AFA4BB39A00}"/>
              </a:ext>
            </a:extLst>
          </p:cNvPr>
          <p:cNvSpPr>
            <a:spLocks noGrp="1"/>
          </p:cNvSpPr>
          <p:nvPr>
            <p:custDataLst>
              <p:tags r:id="rId209"/>
            </p:custDataLst>
          </p:nvPr>
        </p:nvSpPr>
        <p:spPr bwMode="gray">
          <a:xfrm>
            <a:off x="7851775" y="51069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1E0E0E-0B8F-4770-9668-0C7E46E0736E}" type="datetime'''''''''''''''''''''''''30''''''''''2'''">
              <a:rPr lang="ja-JP" altLang="en-US" sz="1000" smtClean="0">
                <a:effectLst/>
                <a:sym typeface="+mn-lt"/>
              </a:rPr>
              <a:pPr marL="0" lvl="0" indent="0" algn="ctr">
                <a:spcBef>
                  <a:spcPct val="0"/>
                </a:spcBef>
                <a:buNone/>
              </a:pPr>
              <a:t>302</a:t>
            </a:fld>
            <a:endParaRPr kumimoji="1" lang="ja-JP" altLang="en-US" sz="1000" dirty="0">
              <a:sym typeface="+mn-lt"/>
            </a:endParaRPr>
          </a:p>
        </p:txBody>
      </p:sp>
      <p:sp>
        <p:nvSpPr>
          <p:cNvPr id="386" name="テキスト プレースホルダ 9">
            <a:extLst>
              <a:ext uri="{FF2B5EF4-FFF2-40B4-BE49-F238E27FC236}">
                <a16:creationId xmlns:a16="http://schemas.microsoft.com/office/drawing/2014/main" id="{151BD660-5DEC-84D9-254D-19B5D78FBC84}"/>
              </a:ext>
            </a:extLst>
          </p:cNvPr>
          <p:cNvSpPr>
            <a:spLocks noGrp="1"/>
          </p:cNvSpPr>
          <p:nvPr>
            <p:custDataLst>
              <p:tags r:id="rId210"/>
            </p:custDataLst>
          </p:nvPr>
        </p:nvSpPr>
        <p:spPr bwMode="gray">
          <a:xfrm>
            <a:off x="8169275" y="50419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DD6983-5056-4A76-B5B8-6F083FA0B6FF}" type="datetime'3''''''''1''''''''''''''''3'''''''''''''''''''">
              <a:rPr lang="ja-JP" altLang="en-US" sz="1000" smtClean="0">
                <a:effectLst/>
                <a:sym typeface="+mn-lt"/>
              </a:rPr>
              <a:pPr marL="0" lvl="0" indent="0" algn="ctr">
                <a:spcBef>
                  <a:spcPct val="0"/>
                </a:spcBef>
                <a:buNone/>
              </a:pPr>
              <a:t>313</a:t>
            </a:fld>
            <a:endParaRPr kumimoji="1" lang="ja-JP" altLang="en-US" sz="1000" dirty="0">
              <a:sym typeface="+mn-lt"/>
            </a:endParaRPr>
          </a:p>
        </p:txBody>
      </p:sp>
      <p:sp>
        <p:nvSpPr>
          <p:cNvPr id="387" name="テキスト プレースホルダ 9">
            <a:extLst>
              <a:ext uri="{FF2B5EF4-FFF2-40B4-BE49-F238E27FC236}">
                <a16:creationId xmlns:a16="http://schemas.microsoft.com/office/drawing/2014/main" id="{48810160-0DF9-BBFF-A5A8-8A4287C2C7A1}"/>
              </a:ext>
            </a:extLst>
          </p:cNvPr>
          <p:cNvSpPr>
            <a:spLocks noGrp="1"/>
          </p:cNvSpPr>
          <p:nvPr>
            <p:custDataLst>
              <p:tags r:id="rId211"/>
            </p:custDataLst>
          </p:nvPr>
        </p:nvSpPr>
        <p:spPr bwMode="gray">
          <a:xfrm>
            <a:off x="8169275" y="5568950"/>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224EFAE-A881-43BC-9733-EEC774505E57}" type="datetime'''3''''''''''''''3''''''''''''''''''''''8'''''''''''''''">
              <a:rPr lang="ja-JP" altLang="en-US" sz="1000" smtClean="0">
                <a:effectLst/>
              </a:rPr>
              <a:pPr/>
              <a:t>338</a:t>
            </a:fld>
            <a:endParaRPr kumimoji="1" lang="ja-JP" altLang="en-US" sz="1000" dirty="0">
              <a:sym typeface="+mn-lt"/>
            </a:endParaRPr>
          </a:p>
        </p:txBody>
      </p:sp>
      <p:sp>
        <p:nvSpPr>
          <p:cNvPr id="388" name="テキスト プレースホルダ 9">
            <a:extLst>
              <a:ext uri="{FF2B5EF4-FFF2-40B4-BE49-F238E27FC236}">
                <a16:creationId xmlns:a16="http://schemas.microsoft.com/office/drawing/2014/main" id="{E58C4F56-A80F-8929-971D-5E5143B0D325}"/>
              </a:ext>
            </a:extLst>
          </p:cNvPr>
          <p:cNvSpPr>
            <a:spLocks noGrp="1"/>
          </p:cNvSpPr>
          <p:nvPr>
            <p:custDataLst>
              <p:tags r:id="rId212"/>
            </p:custDataLst>
          </p:nvPr>
        </p:nvSpPr>
        <p:spPr bwMode="gray">
          <a:xfrm>
            <a:off x="8486775" y="49260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5E8A92-37CB-4247-BBCD-9156820D55C8}" type="datetime'''3''''''''''''9''''1'''''''''''''''''''">
              <a:rPr lang="ja-JP" altLang="en-US" sz="1000" smtClean="0">
                <a:effectLst/>
                <a:sym typeface="+mn-lt"/>
              </a:rPr>
              <a:pPr marL="0" lvl="0" indent="0" algn="ctr">
                <a:spcBef>
                  <a:spcPct val="0"/>
                </a:spcBef>
                <a:buNone/>
              </a:pPr>
              <a:t>391</a:t>
            </a:fld>
            <a:endParaRPr kumimoji="1" lang="ja-JP" altLang="en-US" sz="1000" dirty="0">
              <a:sym typeface="+mn-lt"/>
            </a:endParaRPr>
          </a:p>
        </p:txBody>
      </p:sp>
      <p:sp>
        <p:nvSpPr>
          <p:cNvPr id="389" name="テキスト プレースホルダ 9">
            <a:extLst>
              <a:ext uri="{FF2B5EF4-FFF2-40B4-BE49-F238E27FC236}">
                <a16:creationId xmlns:a16="http://schemas.microsoft.com/office/drawing/2014/main" id="{024D64E7-019B-8B69-D3D3-986F44646F7A}"/>
              </a:ext>
            </a:extLst>
          </p:cNvPr>
          <p:cNvSpPr>
            <a:spLocks noGrp="1"/>
          </p:cNvSpPr>
          <p:nvPr>
            <p:custDataLst>
              <p:tags r:id="rId213"/>
            </p:custDataLst>
          </p:nvPr>
        </p:nvSpPr>
        <p:spPr bwMode="gray">
          <a:xfrm>
            <a:off x="8486775" y="5543550"/>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33764F0-0CC1-4382-946E-6902B77FFEF7}" type="datetime'''''3''''7''''''''''''''''0'''''''''''''''''''''''''">
              <a:rPr lang="ja-JP" altLang="en-US" sz="1000" smtClean="0">
                <a:effectLst/>
              </a:rPr>
              <a:pPr/>
              <a:t>370</a:t>
            </a:fld>
            <a:endParaRPr kumimoji="1" lang="ja-JP" altLang="en-US" sz="1000" dirty="0">
              <a:sym typeface="+mn-lt"/>
            </a:endParaRPr>
          </a:p>
        </p:txBody>
      </p:sp>
      <p:sp>
        <p:nvSpPr>
          <p:cNvPr id="392" name="テキスト プレースホルダ 9">
            <a:extLst>
              <a:ext uri="{FF2B5EF4-FFF2-40B4-BE49-F238E27FC236}">
                <a16:creationId xmlns:a16="http://schemas.microsoft.com/office/drawing/2014/main" id="{4F38E473-A71C-9B12-9868-7AA410036BD1}"/>
              </a:ext>
            </a:extLst>
          </p:cNvPr>
          <p:cNvSpPr>
            <a:spLocks noGrp="1"/>
          </p:cNvSpPr>
          <p:nvPr>
            <p:custDataLst>
              <p:tags r:id="rId214"/>
            </p:custDataLst>
          </p:nvPr>
        </p:nvSpPr>
        <p:spPr bwMode="gray">
          <a:xfrm>
            <a:off x="7851775" y="5597525"/>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42094E-2295-48BE-A6BC-34F9140C862F}" type="datetime'''''''3''''''''''''''0''''''4'''">
              <a:rPr lang="ja-JP" altLang="en-US" sz="1000" smtClean="0">
                <a:effectLst/>
                <a:sym typeface="+mn-lt"/>
              </a:rPr>
              <a:pPr marL="0" lvl="0" indent="0" algn="ctr">
                <a:spcBef>
                  <a:spcPct val="0"/>
                </a:spcBef>
                <a:buNone/>
              </a:pPr>
              <a:t>304</a:t>
            </a:fld>
            <a:endParaRPr kumimoji="1" lang="ja-JP" altLang="en-US" sz="1000" dirty="0">
              <a:sym typeface="+mn-lt"/>
            </a:endParaRPr>
          </a:p>
        </p:txBody>
      </p:sp>
      <p:sp>
        <p:nvSpPr>
          <p:cNvPr id="379" name="テキスト プレースホルダ 9">
            <a:extLst>
              <a:ext uri="{FF2B5EF4-FFF2-40B4-BE49-F238E27FC236}">
                <a16:creationId xmlns:a16="http://schemas.microsoft.com/office/drawing/2014/main" id="{30F29893-ABD1-3550-19AE-7CA4F289A223}"/>
              </a:ext>
            </a:extLst>
          </p:cNvPr>
          <p:cNvSpPr>
            <a:spLocks noGrp="1"/>
          </p:cNvSpPr>
          <p:nvPr>
            <p:custDataLst>
              <p:tags r:id="rId215"/>
            </p:custDataLst>
          </p:nvPr>
        </p:nvSpPr>
        <p:spPr bwMode="gray">
          <a:xfrm>
            <a:off x="6900863" y="52022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40198B-AB50-4F00-9672-37B44870FB31}" type="datetime'''''26''''''''''''''''''''''''''''''''''''''6'''">
              <a:rPr lang="ja-JP" altLang="en-US" sz="1000" smtClean="0">
                <a:effectLst/>
                <a:sym typeface="+mn-lt"/>
              </a:rPr>
              <a:pPr marL="0" lvl="0" indent="0" algn="ctr">
                <a:spcBef>
                  <a:spcPct val="0"/>
                </a:spcBef>
                <a:buNone/>
              </a:pPr>
              <a:t>266</a:t>
            </a:fld>
            <a:endParaRPr kumimoji="1" lang="ja-JP" altLang="en-US" sz="1000" dirty="0">
              <a:sym typeface="+mn-lt"/>
            </a:endParaRPr>
          </a:p>
        </p:txBody>
      </p:sp>
    </p:spTree>
    <p:extLst>
      <p:ext uri="{BB962C8B-B14F-4D97-AF65-F5344CB8AC3E}">
        <p14:creationId xmlns:p14="http://schemas.microsoft.com/office/powerpoint/2010/main" val="513443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BE9A9-B889-5120-CD56-15E4592B15DB}"/>
            </a:ext>
          </a:extLst>
        </p:cNvPr>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CA21AD62-E96D-2BF4-939A-F7FC50EF4AEF}"/>
              </a:ext>
            </a:extLst>
          </p:cNvPr>
          <p:cNvGraphicFramePr>
            <a:graphicFrameLocks noChangeAspect="1"/>
          </p:cNvGraphicFramePr>
          <p:nvPr>
            <p:custDataLst>
              <p:tags r:id="rId1"/>
            </p:custDataLst>
            <p:extLst>
              <p:ext uri="{D42A27DB-BD31-4B8C-83A1-F6EECF244321}">
                <p14:modId xmlns:p14="http://schemas.microsoft.com/office/powerpoint/2010/main" val="9968932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3" imgW="360" imgH="360" progId="TCLayout.ActiveDocument.1">
                  <p:embed/>
                </p:oleObj>
              </mc:Choice>
              <mc:Fallback>
                <p:oleObj name="think-cellスライド" r:id="rId23" imgW="360" imgH="360" progId="TCLayout.ActiveDocument.1">
                  <p:embed/>
                  <p:pic>
                    <p:nvPicPr>
                      <p:cNvPr id="9" name="Object 8" hidden="1">
                        <a:extLst>
                          <a:ext uri="{FF2B5EF4-FFF2-40B4-BE49-F238E27FC236}">
                            <a16:creationId xmlns:a16="http://schemas.microsoft.com/office/drawing/2014/main" id="{CA21AD62-E96D-2BF4-939A-F7FC50EF4AEF}"/>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a:extLst>
              <a:ext uri="{FF2B5EF4-FFF2-40B4-BE49-F238E27FC236}">
                <a16:creationId xmlns:a16="http://schemas.microsoft.com/office/drawing/2014/main" id="{67BD607C-5584-FB8E-8C05-380C20043B6D}"/>
              </a:ext>
            </a:extLst>
          </p:cNvPr>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sym typeface="Arial" panose="020B0604020202020204" pitchFamily="34" charset="0"/>
            </a:endParaRPr>
          </a:p>
        </p:txBody>
      </p:sp>
      <p:sp>
        <p:nvSpPr>
          <p:cNvPr id="5" name="タイトル 4">
            <a:extLst>
              <a:ext uri="{FF2B5EF4-FFF2-40B4-BE49-F238E27FC236}">
                <a16:creationId xmlns:a16="http://schemas.microsoft.com/office/drawing/2014/main" id="{A14906D0-2DB1-7679-EEDA-3AC383D40C72}"/>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メキシコ</a:t>
            </a:r>
            <a:r>
              <a:rPr lang="ja" altLang="en-US" dirty="0"/>
              <a:t>／医療関連／医療・公衆衛生</a:t>
            </a:r>
            <a:endParaRPr kumimoji="1" lang="ja-JP" altLang="en-US" dirty="0"/>
          </a:p>
        </p:txBody>
      </p:sp>
      <p:sp>
        <p:nvSpPr>
          <p:cNvPr id="6" name="テキスト プレースホルダー 5">
            <a:extLst>
              <a:ext uri="{FF2B5EF4-FFF2-40B4-BE49-F238E27FC236}">
                <a16:creationId xmlns:a16="http://schemas.microsoft.com/office/drawing/2014/main" id="{D9A721EA-1A94-283F-BBE2-D4AA91E619AC}"/>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 altLang="en-US" dirty="0"/>
              <a:t>疾患構造・死亡増加</a:t>
            </a:r>
            <a:r>
              <a:rPr lang="ja" altLang="ja-JP" dirty="0"/>
              <a:t>【</a:t>
            </a:r>
            <a:r>
              <a:rPr lang="ja" altLang="en-US" dirty="0"/>
              <a:t>大分類</a:t>
            </a:r>
            <a:r>
              <a:rPr lang="ja" altLang="ja-JP" dirty="0"/>
              <a:t>】</a:t>
            </a:r>
          </a:p>
        </p:txBody>
      </p:sp>
      <p:cxnSp>
        <p:nvCxnSpPr>
          <p:cNvPr id="20" name="直線コネクタ 19">
            <a:extLst>
              <a:ext uri="{FF2B5EF4-FFF2-40B4-BE49-F238E27FC236}">
                <a16:creationId xmlns:a16="http://schemas.microsoft.com/office/drawing/2014/main" id="{9F9F88CA-B43B-6DE2-87C6-5A947EBD7B77}"/>
              </a:ext>
            </a:extLst>
          </p:cNvPr>
          <p:cNvCxnSpPr/>
          <p:nvPr/>
        </p:nvCxnSpPr>
        <p:spPr>
          <a:xfrm>
            <a:off x="735947"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a:extLst>
              <a:ext uri="{FF2B5EF4-FFF2-40B4-BE49-F238E27FC236}">
                <a16:creationId xmlns:a16="http://schemas.microsoft.com/office/drawing/2014/main" id="{DCDA1E30-2FDB-29A2-FE28-4DB8BCD1BE62}"/>
              </a:ext>
            </a:extLst>
          </p:cNvPr>
          <p:cNvSpPr>
            <a:spLocks noChangeArrowheads="1"/>
          </p:cNvSpPr>
          <p:nvPr/>
        </p:nvSpPr>
        <p:spPr bwMode="auto">
          <a:xfrm>
            <a:off x="729130" y="2132856"/>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死亡減少の割合</a:t>
            </a:r>
            <a:r>
              <a:rPr kumimoji="1" lang="ja" altLang="en-US" sz="12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 </a:t>
            </a:r>
            <a:r>
              <a:rPr kumimoji="1" lang="ja" altLang="ja-JP" sz="12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1990</a:t>
            </a:r>
            <a:r>
              <a:rPr kumimoji="1" lang="ja" altLang="en-US" sz="12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年⇒ </a:t>
            </a:r>
            <a:r>
              <a:rPr kumimoji="1" lang="ja" altLang="ja-JP" sz="12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2021</a:t>
            </a:r>
            <a:r>
              <a:rPr kumimoji="1" lang="ja" altLang="en-US" sz="12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年）</a:t>
            </a:r>
          </a:p>
        </p:txBody>
      </p:sp>
      <p:sp>
        <p:nvSpPr>
          <p:cNvPr id="34" name="テキスト ボックス 33">
            <a:extLst>
              <a:ext uri="{FF2B5EF4-FFF2-40B4-BE49-F238E27FC236}">
                <a16:creationId xmlns:a16="http://schemas.microsoft.com/office/drawing/2014/main" id="{BDE657E5-E407-FEFD-87E1-5023ABF095CA}"/>
              </a:ext>
            </a:extLst>
          </p:cNvPr>
          <p:cNvSpPr txBox="1"/>
          <p:nvPr/>
        </p:nvSpPr>
        <p:spPr>
          <a:xfrm>
            <a:off x="1769667" y="2483604"/>
            <a:ext cx="9300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ja-JP"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1990</a:t>
            </a:r>
            <a:r>
              <a:rPr kumimoji="1" lang="ja" alt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5" name="テキスト ボックス 34">
            <a:extLst>
              <a:ext uri="{FF2B5EF4-FFF2-40B4-BE49-F238E27FC236}">
                <a16:creationId xmlns:a16="http://schemas.microsoft.com/office/drawing/2014/main" id="{8F53791E-96A4-117A-E8E3-5931E07D24FF}"/>
              </a:ext>
            </a:extLst>
          </p:cNvPr>
          <p:cNvSpPr txBox="1"/>
          <p:nvPr/>
        </p:nvSpPr>
        <p:spPr>
          <a:xfrm>
            <a:off x="6728400" y="2471478"/>
            <a:ext cx="9300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ja-JP"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r>
              <a:rPr kumimoji="1" lang="ja" alt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6" name="右矢印 35">
            <a:extLst>
              <a:ext uri="{FF2B5EF4-FFF2-40B4-BE49-F238E27FC236}">
                <a16:creationId xmlns:a16="http://schemas.microsoft.com/office/drawing/2014/main" id="{8C0CC0F8-D640-28E9-5857-F6204B15DF62}"/>
              </a:ext>
            </a:extLst>
          </p:cNvPr>
          <p:cNvSpPr/>
          <p:nvPr/>
        </p:nvSpPr>
        <p:spPr>
          <a:xfrm>
            <a:off x="4329113" y="3861048"/>
            <a:ext cx="1152525" cy="720080"/>
          </a:xfrm>
          <a:prstGeom prst="rightArrow">
            <a:avLst/>
          </a:prstGeom>
          <a:solidFill>
            <a:srgbClr val="808080"/>
          </a:solidFill>
          <a:ln w="9525" cap="flat" cmpd="sng" algn="ctr">
            <a:solidFill>
              <a:srgbClr val="80808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4" name="テキスト プレースホルダ 9">
            <a:extLst>
              <a:ext uri="{FF2B5EF4-FFF2-40B4-BE49-F238E27FC236}">
                <a16:creationId xmlns:a16="http://schemas.microsoft.com/office/drawing/2014/main" id="{68566EAD-89A6-CB96-ABE4-81792BB050EB}"/>
              </a:ext>
            </a:extLst>
          </p:cNvPr>
          <p:cNvSpPr>
            <a:spLocks noGrp="1"/>
          </p:cNvSpPr>
          <p:nvPr/>
        </p:nvSpPr>
        <p:spPr bwMode="gray">
          <a:xfrm>
            <a:off x="1387898" y="3673396"/>
            <a:ext cx="520700" cy="244475"/>
          </a:xfrm>
          <a:prstGeom prst="rect">
            <a:avLst/>
          </a:prstGeom>
          <a:solidFill>
            <a:srgbClr val="80CCE8"/>
          </a:solidFill>
          <a:ln>
            <a:noFill/>
          </a:ln>
          <a:effectLst/>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2C6F5D61-7317-4B05-B442-A104DE5FE9BC}" type="datetime'''''''''''''2''''''''''6''.''''''''''1''''%'''">
              <a:rPr kumimoji="1" lang="en-US" altLang="en-US" sz="16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26.1%</a:t>
            </a:fld>
            <a:endParaRPr kumimoji="1" lang="ja-JP" altLang="en-US" sz="16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7" name="テキスト ボックス 36">
            <a:extLst>
              <a:ext uri="{FF2B5EF4-FFF2-40B4-BE49-F238E27FC236}">
                <a16:creationId xmlns:a16="http://schemas.microsoft.com/office/drawing/2014/main" id="{D774E8FB-3E53-1EDC-50BF-2B2D92A0BFE2}"/>
              </a:ext>
            </a:extLst>
          </p:cNvPr>
          <p:cNvSpPr txBox="1"/>
          <p:nvPr/>
        </p:nvSpPr>
        <p:spPr>
          <a:xfrm>
            <a:off x="224999" y="1101991"/>
            <a:ext cx="9505056" cy="455574"/>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メキシコでは、非感染性疾患が依然として主な死亡原因となってい</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る</a:t>
            </a: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が、1990年から2021年にかけてその割合はわずかに（約5%）減少し、感染症の割合は約12%増加し</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た</a:t>
            </a: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sp>
        <p:nvSpPr>
          <p:cNvPr id="30" name="テキスト ボックス 115">
            <a:extLst>
              <a:ext uri="{FF2B5EF4-FFF2-40B4-BE49-F238E27FC236}">
                <a16:creationId xmlns:a16="http://schemas.microsoft.com/office/drawing/2014/main" id="{44AEA0E6-9BFF-2676-5E8F-9F6B27245B0A}"/>
              </a:ext>
            </a:extLst>
          </p:cNvPr>
          <p:cNvSpPr txBox="1"/>
          <p:nvPr/>
        </p:nvSpPr>
        <p:spPr>
          <a:xfrm>
            <a:off x="200472" y="6597352"/>
            <a:ext cx="8856984" cy="144016"/>
          </a:xfrm>
          <a:prstGeom prst="rect">
            <a:avLst/>
          </a:prstGeom>
          <a:noFill/>
        </p:spPr>
        <p:txBody>
          <a:bodyPr wrap="square" lIns="0" tIns="0" rIns="0" bIns="0" rtlCol="0">
            <a:noAutofit/>
          </a:bodyPr>
          <a:lstStyle/>
          <a:p>
            <a:pPr lvl="0" defTabSz="361950">
              <a:defRPr/>
            </a:pPr>
            <a:r>
              <a:rPr kumimoji="1" lang="ja"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a:t>
            </a:r>
            <a:r>
              <a:rPr kumimoji="1" lang="ja"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保健指標評価研究所</a:t>
            </a:r>
            <a:r>
              <a:rPr kumimoji="1" lang="ja"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世界疾病負担調査</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（２０２１）</a:t>
            </a:r>
            <a:r>
              <a:rPr kumimoji="1" lang="ja"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（２０２６年３月時点）</a:t>
            </a:r>
            <a:endParaRPr kumimoji="1" lang="ja"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2" name="Chart 11">
            <a:extLst>
              <a:ext uri="{FF2B5EF4-FFF2-40B4-BE49-F238E27FC236}">
                <a16:creationId xmlns:a16="http://schemas.microsoft.com/office/drawing/2014/main" id="{D1495701-F16F-3B81-BE34-D675C58E2170}"/>
              </a:ext>
            </a:extLst>
          </p:cNvPr>
          <p:cNvGraphicFramePr/>
          <p:nvPr>
            <p:custDataLst>
              <p:tags r:id="rId3"/>
            </p:custDataLst>
          </p:nvPr>
        </p:nvGraphicFramePr>
        <p:xfrm>
          <a:off x="395288" y="2744788"/>
          <a:ext cx="3784600" cy="3021012"/>
        </p:xfrm>
        <a:graphic>
          <a:graphicData uri="http://schemas.openxmlformats.org/drawingml/2006/chart">
            <c:chart xmlns:c="http://schemas.openxmlformats.org/drawingml/2006/chart" xmlns:r="http://schemas.openxmlformats.org/officeDocument/2006/relationships" r:id="rId25"/>
          </a:graphicData>
        </a:graphic>
      </p:graphicFrame>
      <p:sp>
        <p:nvSpPr>
          <p:cNvPr id="103" name="テキスト ボックス 14">
            <a:extLst>
              <a:ext uri="{FF2B5EF4-FFF2-40B4-BE49-F238E27FC236}">
                <a16:creationId xmlns:a16="http://schemas.microsoft.com/office/drawing/2014/main" id="{15FDEE51-CA41-7680-2C64-3BB8719F7C3F}"/>
              </a:ext>
            </a:extLst>
          </p:cNvPr>
          <p:cNvSpPr txBox="1"/>
          <p:nvPr/>
        </p:nvSpPr>
        <p:spPr>
          <a:xfrm>
            <a:off x="200025" y="6393129"/>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Rectangle 23">
            <a:extLst>
              <a:ext uri="{FF2B5EF4-FFF2-40B4-BE49-F238E27FC236}">
                <a16:creationId xmlns:a16="http://schemas.microsoft.com/office/drawing/2014/main" id="{ED4537EA-CAD0-64EE-0EEA-F89573B0310E}"/>
              </a:ext>
            </a:extLst>
          </p:cNvPr>
          <p:cNvSpPr/>
          <p:nvPr>
            <p:custDataLst>
              <p:tags r:id="rId4"/>
            </p:custDataLst>
          </p:nvPr>
        </p:nvSpPr>
        <p:spPr bwMode="auto">
          <a:xfrm>
            <a:off x="1393825" y="5592763"/>
            <a:ext cx="250825" cy="187325"/>
          </a:xfrm>
          <a:prstGeom prst="rect">
            <a:avLst/>
          </a:prstGeom>
          <a:solidFill>
            <a:srgbClr val="1F497D"/>
          </a:solidFill>
          <a:ln w="9525" cmpd="sng" algn="ctr">
            <a:solidFill>
              <a:srgbClr val="808080"/>
            </a:solidFill>
          </a:ln>
          <a:effectLst/>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5" name="Rectangle 24">
            <a:extLst>
              <a:ext uri="{FF2B5EF4-FFF2-40B4-BE49-F238E27FC236}">
                <a16:creationId xmlns:a16="http://schemas.microsoft.com/office/drawing/2014/main" id="{ABDD75D8-490F-7BA4-A19C-863F7FD55915}"/>
              </a:ext>
            </a:extLst>
          </p:cNvPr>
          <p:cNvSpPr/>
          <p:nvPr>
            <p:custDataLst>
              <p:tags r:id="rId5"/>
            </p:custDataLst>
          </p:nvPr>
        </p:nvSpPr>
        <p:spPr bwMode="auto">
          <a:xfrm>
            <a:off x="1393825" y="5856288"/>
            <a:ext cx="250825" cy="187325"/>
          </a:xfrm>
          <a:prstGeom prst="rect">
            <a:avLst/>
          </a:prstGeom>
          <a:solidFill>
            <a:srgbClr val="80CCE8"/>
          </a:solidFill>
          <a:ln w="9525" cmpd="sng" algn="ctr">
            <a:solidFill>
              <a:srgbClr val="808080"/>
            </a:solidFill>
          </a:ln>
          <a:effectLst/>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6" name="Rectangle 25">
            <a:extLst>
              <a:ext uri="{FF2B5EF4-FFF2-40B4-BE49-F238E27FC236}">
                <a16:creationId xmlns:a16="http://schemas.microsoft.com/office/drawing/2014/main" id="{8A095FBC-08E3-C710-AFFB-F2C0D5ABF600}"/>
              </a:ext>
            </a:extLst>
          </p:cNvPr>
          <p:cNvSpPr/>
          <p:nvPr>
            <p:custDataLst>
              <p:tags r:id="rId6"/>
            </p:custDataLst>
          </p:nvPr>
        </p:nvSpPr>
        <p:spPr bwMode="auto">
          <a:xfrm>
            <a:off x="2508250" y="5592763"/>
            <a:ext cx="250825" cy="187325"/>
          </a:xfrm>
          <a:prstGeom prst="rect">
            <a:avLst/>
          </a:prstGeom>
          <a:solidFill>
            <a:srgbClr val="C0E6F4"/>
          </a:solidFill>
          <a:ln w="9525" cmpd="sng" algn="ctr">
            <a:solidFill>
              <a:srgbClr val="808080"/>
            </a:solidFill>
          </a:ln>
          <a:effectLst/>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8" name="テキスト プレースホルダ 9">
            <a:extLst>
              <a:ext uri="{FF2B5EF4-FFF2-40B4-BE49-F238E27FC236}">
                <a16:creationId xmlns:a16="http://schemas.microsoft.com/office/drawing/2014/main" id="{0D795AF0-B08E-5F5B-0BE7-EC1CE0FE91CC}"/>
              </a:ext>
            </a:extLst>
          </p:cNvPr>
          <p:cNvSpPr>
            <a:spLocks noGrp="1"/>
          </p:cNvSpPr>
          <p:nvPr>
            <p:custDataLst>
              <p:tags r:id="rId7"/>
            </p:custDataLst>
          </p:nvPr>
        </p:nvSpPr>
        <p:spPr bwMode="auto">
          <a:xfrm>
            <a:off x="1695450" y="5588000"/>
            <a:ext cx="7112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6F583626-4F3D-499E-AE5B-D7D9332C16A4}" type="datetime'''''''非''''''''''''''''''''''感''''''''''染''症'''''''''">
              <a:rPr kumimoji="1" lang="ja-JP" altLang="en-US" sz="1400" b="1"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非感染症</a:t>
            </a:fld>
            <a:endParaRPr kumimoji="1" lang="ja-JP" altLang="en-US" sz="1400" b="1"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1" name="テキスト プレースホルダ 9">
            <a:extLst>
              <a:ext uri="{FF2B5EF4-FFF2-40B4-BE49-F238E27FC236}">
                <a16:creationId xmlns:a16="http://schemas.microsoft.com/office/drawing/2014/main" id="{49D60011-065E-A6B8-253E-FD850EAC6DB1}"/>
              </a:ext>
            </a:extLst>
          </p:cNvPr>
          <p:cNvSpPr>
            <a:spLocks noGrp="1"/>
          </p:cNvSpPr>
          <p:nvPr>
            <p:custDataLst>
              <p:tags r:id="rId8"/>
            </p:custDataLst>
          </p:nvPr>
        </p:nvSpPr>
        <p:spPr bwMode="auto">
          <a:xfrm>
            <a:off x="1695450" y="5851525"/>
            <a:ext cx="533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EB412B31-9BD2-4971-9586-816F06EB0438}" type="datetime'''感''''''''''''''''染''''症'''''''''''''''''''''''''''''''''">
              <a:rPr kumimoji="1" lang="ja-JP" altLang="en-US" sz="1400" b="1"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感染症</a:t>
            </a:fld>
            <a:endParaRPr kumimoji="1" lang="ja-JP" altLang="en-US" sz="1400" b="1"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2" name="テキスト プレースホルダ 9">
            <a:extLst>
              <a:ext uri="{FF2B5EF4-FFF2-40B4-BE49-F238E27FC236}">
                <a16:creationId xmlns:a16="http://schemas.microsoft.com/office/drawing/2014/main" id="{46E59209-84BF-DF06-FCDC-932B05DEABF0}"/>
              </a:ext>
            </a:extLst>
          </p:cNvPr>
          <p:cNvSpPr>
            <a:spLocks noGrp="1"/>
          </p:cNvSpPr>
          <p:nvPr>
            <p:custDataLst>
              <p:tags r:id="rId9"/>
            </p:custDataLst>
          </p:nvPr>
        </p:nvSpPr>
        <p:spPr bwMode="auto">
          <a:xfrm>
            <a:off x="2809875" y="5588000"/>
            <a:ext cx="533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8E126161-CEAB-4561-8706-1F01598306B5}" type="datetime'事''''''''''''''''''''''''''''''''''故''''''等'''''''''">
              <a:rPr kumimoji="1" lang="ja-JP" altLang="en-US" sz="1400" b="1"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事故等</a:t>
            </a:fld>
            <a:endParaRPr kumimoji="1" lang="ja-JP" altLang="en-US" sz="1400" b="1"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graphicFrame>
        <p:nvGraphicFramePr>
          <p:cNvPr id="31" name="Chart 30">
            <a:extLst>
              <a:ext uri="{FF2B5EF4-FFF2-40B4-BE49-F238E27FC236}">
                <a16:creationId xmlns:a16="http://schemas.microsoft.com/office/drawing/2014/main" id="{67128E0A-C1B5-5D77-32DB-835DFFEA3561}"/>
              </a:ext>
            </a:extLst>
          </p:cNvPr>
          <p:cNvGraphicFramePr/>
          <p:nvPr>
            <p:custDataLst>
              <p:tags r:id="rId10"/>
            </p:custDataLst>
          </p:nvPr>
        </p:nvGraphicFramePr>
        <p:xfrm>
          <a:off x="5368925" y="2744788"/>
          <a:ext cx="3784600" cy="3021012"/>
        </p:xfrm>
        <a:graphic>
          <a:graphicData uri="http://schemas.openxmlformats.org/drawingml/2006/chart">
            <c:chart xmlns:c="http://schemas.openxmlformats.org/drawingml/2006/chart" xmlns:r="http://schemas.openxmlformats.org/officeDocument/2006/relationships" r:id="rId26"/>
          </a:graphicData>
        </a:graphic>
      </p:graphicFrame>
      <p:sp>
        <p:nvSpPr>
          <p:cNvPr id="16" name="テキスト プレースホルダ 9">
            <a:extLst>
              <a:ext uri="{FF2B5EF4-FFF2-40B4-BE49-F238E27FC236}">
                <a16:creationId xmlns:a16="http://schemas.microsoft.com/office/drawing/2014/main" id="{3D9B8423-3783-F523-E93E-FADD6A1D7A90}"/>
              </a:ext>
            </a:extLst>
          </p:cNvPr>
          <p:cNvSpPr>
            <a:spLocks noGrp="1"/>
          </p:cNvSpPr>
          <p:nvPr>
            <p:custDataLst>
              <p:tags r:id="rId11"/>
            </p:custDataLst>
          </p:nvPr>
        </p:nvSpPr>
        <p:spPr bwMode="gray">
          <a:xfrm>
            <a:off x="6789738" y="3284538"/>
            <a:ext cx="520700" cy="244475"/>
          </a:xfrm>
          <a:prstGeom prst="rect">
            <a:avLst/>
          </a:prstGeom>
          <a:solidFill>
            <a:srgbClr val="C0E6F4"/>
          </a:solidFill>
          <a:ln>
            <a:noFill/>
          </a:ln>
          <a:effectLst/>
        </p:spPr>
        <p:txBody>
          <a:bodyPr vert="horz" wrap="none" lIns="28575" tIns="0" rIns="285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36460A2D-7D72-489D-8FF7-F3C8797FAE80}" type="datetime'''''''''''''7''''''''''''''.''''6''''''''''%'''''''''''''''">
              <a:rPr kumimoji="1" lang="en-US" altLang="en-US" sz="16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7.6%</a:t>
            </a:fld>
            <a:endParaRPr kumimoji="1" lang="ja-JP" altLang="en-US" sz="16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3" name="テキスト プレースホルダ 9">
            <a:extLst>
              <a:ext uri="{FF2B5EF4-FFF2-40B4-BE49-F238E27FC236}">
                <a16:creationId xmlns:a16="http://schemas.microsoft.com/office/drawing/2014/main" id="{876412B1-8ED5-DF34-D77F-093995129766}"/>
              </a:ext>
            </a:extLst>
          </p:cNvPr>
          <p:cNvSpPr>
            <a:spLocks noGrp="1"/>
          </p:cNvSpPr>
          <p:nvPr>
            <p:custDataLst>
              <p:tags r:id="rId12"/>
            </p:custDataLst>
          </p:nvPr>
        </p:nvSpPr>
        <p:spPr bwMode="gray">
          <a:xfrm>
            <a:off x="6996113" y="3529013"/>
            <a:ext cx="520700" cy="244475"/>
          </a:xfrm>
          <a:prstGeom prst="rect">
            <a:avLst/>
          </a:prstGeom>
          <a:solidFill>
            <a:srgbClr val="79A2B3"/>
          </a:solidFill>
          <a:ln>
            <a:noFill/>
          </a:ln>
          <a:effectLst/>
        </p:spPr>
        <p:txBody>
          <a:bodyPr vert="horz" wrap="none" lIns="28575" tIns="0" rIns="285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BD0848C8-FAD3-4F21-AD55-285A9856847D}" type="datetime'''''''''''''0''''''.''''0''''''''''''''''''''%'''''">
              <a:rPr kumimoji="1" lang="en-US" altLang="en-US" sz="16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0.0%</a:t>
            </a:fld>
            <a:endParaRPr kumimoji="1" lang="ja-JP" altLang="en-US" sz="16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2" name="Rectangle 41">
            <a:extLst>
              <a:ext uri="{FF2B5EF4-FFF2-40B4-BE49-F238E27FC236}">
                <a16:creationId xmlns:a16="http://schemas.microsoft.com/office/drawing/2014/main" id="{CD62067E-85B4-572F-6135-96CDD5B902B2}"/>
              </a:ext>
            </a:extLst>
          </p:cNvPr>
          <p:cNvSpPr/>
          <p:nvPr>
            <p:custDataLst>
              <p:tags r:id="rId13"/>
            </p:custDataLst>
          </p:nvPr>
        </p:nvSpPr>
        <p:spPr bwMode="auto">
          <a:xfrm>
            <a:off x="5632450" y="5461000"/>
            <a:ext cx="250825" cy="187325"/>
          </a:xfrm>
          <a:prstGeom prst="rect">
            <a:avLst/>
          </a:prstGeom>
          <a:solidFill>
            <a:srgbClr val="1F497D"/>
          </a:solidFill>
          <a:ln w="9525" cmpd="sng" algn="ctr">
            <a:solidFill>
              <a:srgbClr val="808080"/>
            </a:solidFill>
          </a:ln>
          <a:effectLst/>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3" name="Rectangle 42">
            <a:extLst>
              <a:ext uri="{FF2B5EF4-FFF2-40B4-BE49-F238E27FC236}">
                <a16:creationId xmlns:a16="http://schemas.microsoft.com/office/drawing/2014/main" id="{7765FC94-9E00-5CF1-388D-F3ADB2708941}"/>
              </a:ext>
            </a:extLst>
          </p:cNvPr>
          <p:cNvSpPr/>
          <p:nvPr>
            <p:custDataLst>
              <p:tags r:id="rId14"/>
            </p:custDataLst>
          </p:nvPr>
        </p:nvSpPr>
        <p:spPr bwMode="auto">
          <a:xfrm>
            <a:off x="5632450" y="5724525"/>
            <a:ext cx="250825" cy="187325"/>
          </a:xfrm>
          <a:prstGeom prst="rect">
            <a:avLst/>
          </a:prstGeom>
          <a:solidFill>
            <a:srgbClr val="80CCE8"/>
          </a:solidFill>
          <a:ln w="9525" cmpd="sng" algn="ctr">
            <a:solidFill>
              <a:srgbClr val="808080"/>
            </a:solidFill>
          </a:ln>
          <a:effectLst/>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5" name="Rectangle 44">
            <a:extLst>
              <a:ext uri="{FF2B5EF4-FFF2-40B4-BE49-F238E27FC236}">
                <a16:creationId xmlns:a16="http://schemas.microsoft.com/office/drawing/2014/main" id="{412D75B8-E37A-1EC6-07E6-66B8364C5B9F}"/>
              </a:ext>
            </a:extLst>
          </p:cNvPr>
          <p:cNvSpPr/>
          <p:nvPr>
            <p:custDataLst>
              <p:tags r:id="rId15"/>
            </p:custDataLst>
          </p:nvPr>
        </p:nvSpPr>
        <p:spPr bwMode="auto">
          <a:xfrm>
            <a:off x="5632450" y="5988050"/>
            <a:ext cx="250825" cy="187325"/>
          </a:xfrm>
          <a:prstGeom prst="rect">
            <a:avLst/>
          </a:prstGeom>
          <a:solidFill>
            <a:srgbClr val="C0E6F4"/>
          </a:solidFill>
          <a:ln w="9525" cmpd="sng" algn="ctr">
            <a:solidFill>
              <a:srgbClr val="808080"/>
            </a:solidFill>
          </a:ln>
          <a:effectLst/>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65" name="Rectangle 64">
            <a:extLst>
              <a:ext uri="{FF2B5EF4-FFF2-40B4-BE49-F238E27FC236}">
                <a16:creationId xmlns:a16="http://schemas.microsoft.com/office/drawing/2014/main" id="{B44D9703-3B18-6938-7DD9-54A7130285B0}"/>
              </a:ext>
            </a:extLst>
          </p:cNvPr>
          <p:cNvSpPr/>
          <p:nvPr>
            <p:custDataLst>
              <p:tags r:id="rId16"/>
            </p:custDataLst>
          </p:nvPr>
        </p:nvSpPr>
        <p:spPr bwMode="auto">
          <a:xfrm>
            <a:off x="5632450" y="6251575"/>
            <a:ext cx="250825" cy="187325"/>
          </a:xfrm>
          <a:prstGeom prst="rect">
            <a:avLst/>
          </a:prstGeom>
          <a:solidFill>
            <a:srgbClr val="79A2B3"/>
          </a:solidFill>
          <a:ln w="9525" cmpd="sng" algn="ctr">
            <a:solidFill>
              <a:srgbClr val="808080"/>
            </a:solidFill>
          </a:ln>
          <a:effectLst/>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6" name="テキスト プレースホルダ 9">
            <a:extLst>
              <a:ext uri="{FF2B5EF4-FFF2-40B4-BE49-F238E27FC236}">
                <a16:creationId xmlns:a16="http://schemas.microsoft.com/office/drawing/2014/main" id="{2B92CED1-6278-4E71-3757-A458C2A80B5D}"/>
              </a:ext>
            </a:extLst>
          </p:cNvPr>
          <p:cNvSpPr>
            <a:spLocks noGrp="1"/>
          </p:cNvSpPr>
          <p:nvPr>
            <p:custDataLst>
              <p:tags r:id="rId17"/>
            </p:custDataLst>
          </p:nvPr>
        </p:nvSpPr>
        <p:spPr bwMode="auto">
          <a:xfrm>
            <a:off x="5934075" y="5456238"/>
            <a:ext cx="7112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53E53780-258D-48C2-8090-B7ED7B8E1B26}" type="datetime'''''''''''''非''''感染''症'''''''''''''''''''''">
              <a:rPr kumimoji="1" lang="ja-JP" altLang="en-US" sz="1400" b="1"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非感染症</a:t>
            </a:fld>
            <a:endParaRPr kumimoji="1" lang="ja-JP" altLang="en-US" sz="1400" b="1"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8" name="テキスト プレースホルダ 9">
            <a:extLst>
              <a:ext uri="{FF2B5EF4-FFF2-40B4-BE49-F238E27FC236}">
                <a16:creationId xmlns:a16="http://schemas.microsoft.com/office/drawing/2014/main" id="{978799EF-5D1D-B48B-E771-4D9BD5163D26}"/>
              </a:ext>
            </a:extLst>
          </p:cNvPr>
          <p:cNvSpPr>
            <a:spLocks noGrp="1"/>
          </p:cNvSpPr>
          <p:nvPr>
            <p:custDataLst>
              <p:tags r:id="rId18"/>
            </p:custDataLst>
          </p:nvPr>
        </p:nvSpPr>
        <p:spPr bwMode="auto">
          <a:xfrm>
            <a:off x="5934075" y="5719763"/>
            <a:ext cx="533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F969E22B-3D9E-4896-A93D-E691F8782F65}" type="datetime'''''''''''''''''''''''''感''''''''''''''''''''''''''染''''''症'">
              <a:rPr kumimoji="1" lang="ja-JP" altLang="en-US" sz="1400" b="1"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感染症</a:t>
            </a:fld>
            <a:endParaRPr kumimoji="1" lang="ja-JP" altLang="en-US" sz="1400" b="1"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9" name="テキスト プレースホルダ 9">
            <a:extLst>
              <a:ext uri="{FF2B5EF4-FFF2-40B4-BE49-F238E27FC236}">
                <a16:creationId xmlns:a16="http://schemas.microsoft.com/office/drawing/2014/main" id="{DC334132-6322-53DD-EEF3-52CC99436199}"/>
              </a:ext>
            </a:extLst>
          </p:cNvPr>
          <p:cNvSpPr>
            <a:spLocks noGrp="1"/>
          </p:cNvSpPr>
          <p:nvPr>
            <p:custDataLst>
              <p:tags r:id="rId19"/>
            </p:custDataLst>
          </p:nvPr>
        </p:nvSpPr>
        <p:spPr bwMode="auto">
          <a:xfrm>
            <a:off x="5934075" y="5983288"/>
            <a:ext cx="533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74307A90-5ED1-490B-8E68-D46FF07114AD}" type="datetime'''''''''''''''''''''''''''''''''事故''''等'">
              <a:rPr kumimoji="1" lang="ja-JP" altLang="en-US" sz="1400" b="1"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事故等</a:t>
            </a:fld>
            <a:endParaRPr kumimoji="1" lang="ja-JP" altLang="en-US" sz="1400" b="1"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2" name="テキスト プレースホルダ 9">
            <a:extLst>
              <a:ext uri="{FF2B5EF4-FFF2-40B4-BE49-F238E27FC236}">
                <a16:creationId xmlns:a16="http://schemas.microsoft.com/office/drawing/2014/main" id="{98D6509B-8844-B868-7BB8-EA4267CE4A10}"/>
              </a:ext>
            </a:extLst>
          </p:cNvPr>
          <p:cNvSpPr>
            <a:spLocks noGrp="1"/>
          </p:cNvSpPr>
          <p:nvPr>
            <p:custDataLst>
              <p:tags r:id="rId20"/>
            </p:custDataLst>
          </p:nvPr>
        </p:nvSpPr>
        <p:spPr bwMode="auto">
          <a:xfrm>
            <a:off x="5934075" y="6246813"/>
            <a:ext cx="362108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9C0C0BE0-60CC-4C48-8F8A-9AB0008CB382}" type="datetime'''''C''''OVID''-''''19パン''デ''ミ''ックに''''関連す''る''その他の''結''果'">
              <a:rPr kumimoji="1" lang="en-US" altLang="en-US" sz="1400" b="1"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COVID-19パンデミックに関連するその他の結果</a:t>
            </a:fld>
            <a:endParaRPr kumimoji="1" lang="ja-JP" altLang="en-US" sz="1400" b="1"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Tree>
    <p:extLst>
      <p:ext uri="{BB962C8B-B14F-4D97-AF65-F5344CB8AC3E}">
        <p14:creationId xmlns:p14="http://schemas.microsoft.com/office/powerpoint/2010/main" val="2036044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50E7C-EF7A-C70C-BF17-AC013323F47C}"/>
            </a:ext>
          </a:extLst>
        </p:cNvPr>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00D2330-9AF1-AC63-76B2-4A2D1C11D0F4}"/>
              </a:ext>
            </a:extLst>
          </p:cNvPr>
          <p:cNvGraphicFramePr>
            <a:graphicFrameLocks noChangeAspect="1"/>
          </p:cNvGraphicFramePr>
          <p:nvPr>
            <p:custDataLst>
              <p:tags r:id="rId1"/>
            </p:custDataLst>
            <p:extLst>
              <p:ext uri="{D42A27DB-BD31-4B8C-83A1-F6EECF244321}">
                <p14:modId xmlns:p14="http://schemas.microsoft.com/office/powerpoint/2010/main" val="11793823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 imgW="360" imgH="360" progId="TCLayout.ActiveDocument.1">
                  <p:embed/>
                </p:oleObj>
              </mc:Choice>
              <mc:Fallback>
                <p:oleObj name="think-cellスライド" r:id="rId5" imgW="360" imgH="360" progId="TCLayout.ActiveDocument.1">
                  <p:embed/>
                  <p:pic>
                    <p:nvPicPr>
                      <p:cNvPr id="4" name="Object 3" hidden="1">
                        <a:extLst>
                          <a:ext uri="{FF2B5EF4-FFF2-40B4-BE49-F238E27FC236}">
                            <a16:creationId xmlns:a16="http://schemas.microsoft.com/office/drawing/2014/main" id="{500D2330-9AF1-AC63-76B2-4A2D1C11D0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2D5D12D5-F246-96AB-FD43-EE391C5CB2F4}"/>
              </a:ext>
            </a:extLst>
          </p:cNvPr>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just" defTabSz="914400" rtl="0" eaLnBrk="1" fontAlgn="auto"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5" name="タイトル 4">
            <a:extLst>
              <a:ext uri="{FF2B5EF4-FFF2-40B4-BE49-F238E27FC236}">
                <a16:creationId xmlns:a16="http://schemas.microsoft.com/office/drawing/2014/main" id="{58CD39AC-8D05-48E9-6AF9-1F5B5D87DC97}"/>
              </a:ext>
            </a:extLst>
          </p:cNvPr>
          <p:cNvSpPr>
            <a:spLocks noGrp="1"/>
          </p:cNvSpPr>
          <p:nvPr>
            <p:ph type="title"/>
          </p:nvPr>
        </p:nvSpPr>
        <p:spPr/>
        <p:txBody>
          <a:bodyPr vert="horz">
            <a:normAutofit/>
          </a:bodyPr>
          <a:lstStyle/>
          <a:p>
            <a:r>
              <a:rPr lang="ja-JP" altLang="en-US" dirty="0"/>
              <a:t>メキシコ</a:t>
            </a:r>
            <a:r>
              <a:rPr lang="ja" altLang="en-US" dirty="0"/>
              <a:t>／医療関連／医療・公衆衛生</a:t>
            </a:r>
            <a:endParaRPr kumimoji="1" lang="ja-JP" altLang="en-US" sz="1400" dirty="0"/>
          </a:p>
        </p:txBody>
      </p:sp>
      <p:sp>
        <p:nvSpPr>
          <p:cNvPr id="6" name="テキスト プレースホルダー 5">
            <a:extLst>
              <a:ext uri="{FF2B5EF4-FFF2-40B4-BE49-F238E27FC236}">
                <a16:creationId xmlns:a16="http://schemas.microsoft.com/office/drawing/2014/main" id="{AFFC244C-A417-BF6E-6355-D7B5D7BFEB5D}"/>
              </a:ext>
            </a:extLst>
          </p:cNvPr>
          <p:cNvSpPr>
            <a:spLocks noGrp="1"/>
          </p:cNvSpPr>
          <p:nvPr>
            <p:ph type="body" sz="quarter" idx="15"/>
          </p:nvPr>
        </p:nvSpPr>
        <p:spPr/>
        <p:txBody>
          <a:bodyPr/>
          <a:lstStyle/>
          <a:p>
            <a:r>
              <a:rPr lang="ja" altLang="en-US" sz="2000" noProof="1"/>
              <a:t>疾患構造・死亡増加</a:t>
            </a:r>
            <a:r>
              <a:rPr lang="ja" altLang="ja-JP" sz="2000" noProof="1"/>
              <a:t>【</a:t>
            </a:r>
            <a:r>
              <a:rPr lang="ja" altLang="en-US" sz="2000" noProof="1"/>
              <a:t>中分類</a:t>
            </a:r>
            <a:r>
              <a:rPr lang="ja" altLang="ja-JP" noProof="1"/>
              <a:t>】</a:t>
            </a:r>
            <a:endParaRPr lang="ja-JP" altLang="en-US" sz="2000" noProof="1"/>
          </a:p>
        </p:txBody>
      </p:sp>
      <p:grpSp>
        <p:nvGrpSpPr>
          <p:cNvPr id="16" name="グループ化 7">
            <a:extLst>
              <a:ext uri="{FF2B5EF4-FFF2-40B4-BE49-F238E27FC236}">
                <a16:creationId xmlns:a16="http://schemas.microsoft.com/office/drawing/2014/main" id="{0177C210-C9F2-76A0-4BB4-DBC3ED356D35}"/>
              </a:ext>
            </a:extLst>
          </p:cNvPr>
          <p:cNvGrpSpPr/>
          <p:nvPr/>
        </p:nvGrpSpPr>
        <p:grpSpPr>
          <a:xfrm>
            <a:off x="218907" y="1556792"/>
            <a:ext cx="9414613" cy="288032"/>
            <a:chOff x="4803500" y="2113806"/>
            <a:chExt cx="2954133" cy="288032"/>
          </a:xfrm>
        </p:grpSpPr>
        <p:cxnSp>
          <p:nvCxnSpPr>
            <p:cNvPr id="17" name="直線コネクタ 75">
              <a:extLst>
                <a:ext uri="{FF2B5EF4-FFF2-40B4-BE49-F238E27FC236}">
                  <a16:creationId xmlns:a16="http://schemas.microsoft.com/office/drawing/2014/main" id="{CF1EF179-8643-3A42-73EE-CE50BCDB5C46}"/>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a:extLst>
                <a:ext uri="{FF2B5EF4-FFF2-40B4-BE49-F238E27FC236}">
                  <a16:creationId xmlns:a16="http://schemas.microsoft.com/office/drawing/2014/main" id="{0F767B08-DDD2-7826-60AC-D17A9A8C8041}"/>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2021</a:t>
              </a:r>
              <a:r>
                <a:rPr kumimoji="1" lang="ja"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年死因トップ</a:t>
              </a:r>
              <a:r>
                <a:rPr kumimoji="1" lang="ja"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10</a:t>
              </a:r>
            </a:p>
          </p:txBody>
        </p:sp>
      </p:grpSp>
      <p:sp>
        <p:nvSpPr>
          <p:cNvPr id="19" name="テキスト ボックス 115">
            <a:extLst>
              <a:ext uri="{FF2B5EF4-FFF2-40B4-BE49-F238E27FC236}">
                <a16:creationId xmlns:a16="http://schemas.microsoft.com/office/drawing/2014/main" id="{E2C037A7-91AD-1517-7092-6A739F81C20F}"/>
              </a:ext>
            </a:extLst>
          </p:cNvPr>
          <p:cNvSpPr txBox="1"/>
          <p:nvPr/>
        </p:nvSpPr>
        <p:spPr>
          <a:xfrm>
            <a:off x="200472" y="6597352"/>
            <a:ext cx="8856984" cy="144016"/>
          </a:xfrm>
          <a:prstGeom prst="rect">
            <a:avLst/>
          </a:prstGeom>
          <a:noFill/>
        </p:spPr>
        <p:txBody>
          <a:bodyPr wrap="square" lIns="0" tIns="0" rIns="0" bIns="0" rtlCol="0">
            <a:noAutofit/>
          </a:bodyPr>
          <a:lstStyle/>
          <a:p>
            <a:pPr marL="0" marR="0" lvl="0" indent="0" algn="l" defTabSz="361950" rtl="0" eaLnBrk="1" fontAlgn="auto" latinLnBrk="0" hangingPunct="1">
              <a:lnSpc>
                <a:spcPct val="100000"/>
              </a:lnSpc>
              <a:spcBef>
                <a:spcPts val="0"/>
              </a:spcBef>
              <a:spcAft>
                <a:spcPts val="0"/>
              </a:spcAft>
              <a:buClrTx/>
              <a:buSzTx/>
              <a:buFontTx/>
              <a:buNone/>
              <a:tabLst/>
              <a:defRPr/>
            </a:pPr>
            <a:r>
              <a:rPr kumimoji="1" lang="ja"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a:t>
            </a:r>
            <a:r>
              <a:rPr kumimoji="1" lang="ja"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WHO </a:t>
            </a:r>
            <a:r>
              <a:rPr kumimoji="1" lang="ja"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原因別死亡率、2000–2021 </a:t>
            </a:r>
            <a:r>
              <a:rPr kumimoji="1" lang="ja"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sp>
        <p:nvSpPr>
          <p:cNvPr id="20" name="テキスト ボックス 56">
            <a:extLst>
              <a:ext uri="{FF2B5EF4-FFF2-40B4-BE49-F238E27FC236}">
                <a16:creationId xmlns:a16="http://schemas.microsoft.com/office/drawing/2014/main" id="{59B8E666-F47E-468D-6030-1F712B3823E6}"/>
              </a:ext>
            </a:extLst>
          </p:cNvPr>
          <p:cNvSpPr txBox="1"/>
          <p:nvPr/>
        </p:nvSpPr>
        <p:spPr>
          <a:xfrm>
            <a:off x="200470" y="1102575"/>
            <a:ext cx="9505056" cy="455574"/>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非感染性疾患の中では、</a:t>
            </a:r>
            <a:r>
              <a:rPr kumimoji="1" lang="ja" altLang="ja-JP"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虚血性</a:t>
            </a: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心疾患が糖尿病に続いて2021年の死亡原因の第1位となっている。</a:t>
            </a:r>
          </a:p>
        </p:txBody>
      </p:sp>
      <p:graphicFrame>
        <p:nvGraphicFramePr>
          <p:cNvPr id="21" name="Content Placeholder 4">
            <a:extLst>
              <a:ext uri="{FF2B5EF4-FFF2-40B4-BE49-F238E27FC236}">
                <a16:creationId xmlns:a16="http://schemas.microsoft.com/office/drawing/2014/main" id="{4E2881B7-6412-C0A3-826A-B8F8F4096347}"/>
              </a:ext>
            </a:extLst>
          </p:cNvPr>
          <p:cNvGraphicFramePr>
            <a:graphicFrameLocks/>
          </p:cNvGraphicFramePr>
          <p:nvPr/>
        </p:nvGraphicFramePr>
        <p:xfrm>
          <a:off x="200025" y="2204864"/>
          <a:ext cx="3066556" cy="4169609"/>
        </p:xfrm>
        <a:graphic>
          <a:graphicData uri="http://schemas.openxmlformats.org/drawingml/2006/table">
            <a:tbl>
              <a:tblPr firstRow="1" bandRow="1">
                <a:tableStyleId>{5C22544A-7EE6-4342-B048-85BDC9FD1C3A}</a:tableStyleId>
              </a:tblPr>
              <a:tblGrid>
                <a:gridCol w="1877836">
                  <a:extLst>
                    <a:ext uri="{9D8B030D-6E8A-4147-A177-3AD203B41FA5}">
                      <a16:colId xmlns:a16="http://schemas.microsoft.com/office/drawing/2014/main" val="3621547017"/>
                    </a:ext>
                  </a:extLst>
                </a:gridCol>
                <a:gridCol w="1188720">
                  <a:extLst>
                    <a:ext uri="{9D8B030D-6E8A-4147-A177-3AD203B41FA5}">
                      <a16:colId xmlns:a16="http://schemas.microsoft.com/office/drawing/2014/main" val="4055172956"/>
                    </a:ext>
                  </a:extLst>
                </a:gridCol>
              </a:tblGrid>
              <a:tr h="353249">
                <a:tc>
                  <a:txBody>
                    <a:bodyPr/>
                    <a:lstStyle/>
                    <a:p>
                      <a:pPr algn="l" fontAlgn="b"/>
                      <a:r>
                        <a:rPr lang="ja" sz="1000" b="1" i="0" u="none" strike="noStrike" dirty="0">
                          <a:solidFill>
                            <a:srgbClr val="000000"/>
                          </a:solidFill>
                          <a:effectLst/>
                          <a:latin typeface="+mn-ea"/>
                          <a:ea typeface="+mn-ea"/>
                        </a:rPr>
                        <a:t>死因</a:t>
                      </a:r>
                    </a:p>
                  </a:txBody>
                  <a:tcPr marL="7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ja" sz="1000" b="1" i="0" u="none" strike="noStrike" dirty="0">
                          <a:solidFill>
                            <a:srgbClr val="000000"/>
                          </a:solidFill>
                          <a:effectLst/>
                          <a:latin typeface="+mn-ea"/>
                          <a:ea typeface="+mn-ea"/>
                        </a:rPr>
                        <a:t>死亡者（数</a:t>
                      </a:r>
                    </a:p>
                    <a:p>
                      <a:pPr algn="ctr" fontAlgn="b"/>
                      <a:r>
                        <a:rPr lang="ja" sz="800" b="1" i="0" u="none" strike="noStrike" dirty="0">
                          <a:solidFill>
                            <a:srgbClr val="000000"/>
                          </a:solidFill>
                          <a:effectLst/>
                          <a:latin typeface="+mn-ea"/>
                          <a:ea typeface="+mn-ea"/>
                        </a:rPr>
                        <a:t>（人口10万人あたり）</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➀ COVID-19</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268.5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➁ 虚血性心疾患</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112.6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➂ 糖尿病</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71.4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➃ 腎臓病</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28.5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➄ 対人暴力</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28.4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➅脳卒中</a:t>
                      </a:r>
                      <a:endParaRPr kumimoji="1" lang="en-IN" sz="1000" b="0" i="0" u="none" strike="noStrike" kern="1200" dirty="0">
                        <a:solidFill>
                          <a:srgbClr val="000000"/>
                        </a:solidFill>
                        <a:effectLst/>
                        <a:latin typeface="+mn-ea"/>
                        <a:ea typeface="+mn-ea"/>
                        <a:cs typeface="+mn-cs"/>
                      </a:endParaRP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23.4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➆ 肝硬変</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21.4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➇ 下気道感染症</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16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➈ 慢性閉塞性肺疾患</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13.3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➉ 高血圧性心臓病</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12.7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bl>
          </a:graphicData>
        </a:graphic>
      </p:graphicFrame>
      <p:graphicFrame>
        <p:nvGraphicFramePr>
          <p:cNvPr id="22" name="Content Placeholder 4">
            <a:extLst>
              <a:ext uri="{FF2B5EF4-FFF2-40B4-BE49-F238E27FC236}">
                <a16:creationId xmlns:a16="http://schemas.microsoft.com/office/drawing/2014/main" id="{A389D21C-18F3-54B4-9F0D-B61E4B10289F}"/>
              </a:ext>
            </a:extLst>
          </p:cNvPr>
          <p:cNvGraphicFramePr>
            <a:graphicFrameLocks/>
          </p:cNvGraphicFramePr>
          <p:nvPr/>
        </p:nvGraphicFramePr>
        <p:xfrm>
          <a:off x="3383493" y="2204864"/>
          <a:ext cx="3066556" cy="4236775"/>
        </p:xfrm>
        <a:graphic>
          <a:graphicData uri="http://schemas.openxmlformats.org/drawingml/2006/table">
            <a:tbl>
              <a:tblPr firstRow="1" bandRow="1">
                <a:tableStyleId>{5C22544A-7EE6-4342-B048-85BDC9FD1C3A}</a:tableStyleId>
              </a:tblPr>
              <a:tblGrid>
                <a:gridCol w="1877836">
                  <a:extLst>
                    <a:ext uri="{9D8B030D-6E8A-4147-A177-3AD203B41FA5}">
                      <a16:colId xmlns:a16="http://schemas.microsoft.com/office/drawing/2014/main" val="3621547017"/>
                    </a:ext>
                  </a:extLst>
                </a:gridCol>
                <a:gridCol w="1188720">
                  <a:extLst>
                    <a:ext uri="{9D8B030D-6E8A-4147-A177-3AD203B41FA5}">
                      <a16:colId xmlns:a16="http://schemas.microsoft.com/office/drawing/2014/main" val="4055172956"/>
                    </a:ext>
                  </a:extLst>
                </a:gridCol>
              </a:tblGrid>
              <a:tr h="354134">
                <a:tc>
                  <a:txBody>
                    <a:bodyPr/>
                    <a:lstStyle/>
                    <a:p>
                      <a:pPr algn="l" fontAlgn="b"/>
                      <a:r>
                        <a:rPr lang="ja" sz="1000" b="1" i="0" u="none" strike="noStrike" dirty="0">
                          <a:solidFill>
                            <a:srgbClr val="000000"/>
                          </a:solidFill>
                          <a:effectLst/>
                          <a:latin typeface="+mn-ea"/>
                          <a:ea typeface="+mn-ea"/>
                        </a:rPr>
                        <a:t>死因</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ja" sz="1000" b="1" i="0" u="none" strike="noStrike" dirty="0">
                          <a:solidFill>
                            <a:srgbClr val="000000"/>
                          </a:solidFill>
                          <a:effectLst/>
                          <a:latin typeface="+mn-ea"/>
                          <a:ea typeface="+mn-ea"/>
                        </a:rPr>
                        <a:t>死亡者（数</a:t>
                      </a:r>
                    </a:p>
                    <a:p>
                      <a:pPr algn="ctr" fontAlgn="b"/>
                      <a:r>
                        <a:rPr lang="ja" sz="800" b="1" i="0" u="none" strike="noStrike" dirty="0">
                          <a:solidFill>
                            <a:srgbClr val="000000"/>
                          </a:solidFill>
                          <a:effectLst/>
                          <a:latin typeface="+mn-ea"/>
                          <a:ea typeface="+mn-ea"/>
                        </a:rPr>
                        <a:t>（人口10万人あたり）</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382592">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➀ COVID-19</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334.2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382592">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➁ 虚血性心疾患</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130.3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382592">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➂ 糖尿病</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73.4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382592">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➃ 対人暴力</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51.4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442903">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➄肝硬変</a:t>
                      </a:r>
                      <a:endParaRPr kumimoji="1" lang="en-IN" sz="1000" b="0" i="0" u="none" strike="noStrike" kern="1200" dirty="0">
                        <a:solidFill>
                          <a:srgbClr val="000000"/>
                        </a:solidFill>
                        <a:effectLst/>
                        <a:latin typeface="+mn-ea"/>
                        <a:ea typeface="+mn-ea"/>
                        <a:cs typeface="+mn-cs"/>
                      </a:endParaRP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33.6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379002">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➅ 腎臓病</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30.6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382592">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➆ 脳卒中</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24.6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382592">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➇ 交通事故による怪我</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19.9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382592">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➈ 下気道感染症</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18.1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382592">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➉ 慢性閉塞性肺疾患</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14.9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bl>
          </a:graphicData>
        </a:graphic>
      </p:graphicFrame>
      <p:graphicFrame>
        <p:nvGraphicFramePr>
          <p:cNvPr id="23" name="Content Placeholder 4">
            <a:extLst>
              <a:ext uri="{FF2B5EF4-FFF2-40B4-BE49-F238E27FC236}">
                <a16:creationId xmlns:a16="http://schemas.microsoft.com/office/drawing/2014/main" id="{A2D7E604-8DE7-05D7-413E-6F669FF21FAA}"/>
              </a:ext>
            </a:extLst>
          </p:cNvPr>
          <p:cNvGraphicFramePr>
            <a:graphicFrameLocks/>
          </p:cNvGraphicFramePr>
          <p:nvPr/>
        </p:nvGraphicFramePr>
        <p:xfrm>
          <a:off x="6566961" y="2204864"/>
          <a:ext cx="3066556" cy="4236774"/>
        </p:xfrm>
        <a:graphic>
          <a:graphicData uri="http://schemas.openxmlformats.org/drawingml/2006/table">
            <a:tbl>
              <a:tblPr firstRow="1" bandRow="1">
                <a:tableStyleId>{5C22544A-7EE6-4342-B048-85BDC9FD1C3A}</a:tableStyleId>
              </a:tblPr>
              <a:tblGrid>
                <a:gridCol w="1877836">
                  <a:extLst>
                    <a:ext uri="{9D8B030D-6E8A-4147-A177-3AD203B41FA5}">
                      <a16:colId xmlns:a16="http://schemas.microsoft.com/office/drawing/2014/main" val="3621547017"/>
                    </a:ext>
                  </a:extLst>
                </a:gridCol>
                <a:gridCol w="1188720">
                  <a:extLst>
                    <a:ext uri="{9D8B030D-6E8A-4147-A177-3AD203B41FA5}">
                      <a16:colId xmlns:a16="http://schemas.microsoft.com/office/drawing/2014/main" val="4055172956"/>
                    </a:ext>
                  </a:extLst>
                </a:gridCol>
              </a:tblGrid>
              <a:tr h="353843">
                <a:tc>
                  <a:txBody>
                    <a:bodyPr/>
                    <a:lstStyle/>
                    <a:p>
                      <a:pPr algn="l" fontAlgn="b"/>
                      <a:r>
                        <a:rPr lang="ja" sz="1000" b="1" i="0" u="none" strike="noStrike" dirty="0">
                          <a:solidFill>
                            <a:srgbClr val="000000"/>
                          </a:solidFill>
                          <a:effectLst/>
                          <a:latin typeface="+mn-ea"/>
                          <a:ea typeface="+mn-ea"/>
                        </a:rPr>
                        <a:t>死因</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ja" sz="1000" b="1" i="0" u="none" strike="noStrike" dirty="0">
                          <a:solidFill>
                            <a:srgbClr val="000000"/>
                          </a:solidFill>
                          <a:effectLst/>
                          <a:latin typeface="+mn-ea"/>
                          <a:ea typeface="+mn-ea"/>
                        </a:rPr>
                        <a:t>死亡者（数</a:t>
                      </a:r>
                    </a:p>
                    <a:p>
                      <a:pPr algn="ctr" fontAlgn="b"/>
                      <a:r>
                        <a:rPr lang="ja" sz="800" b="1" i="0" u="none" strike="noStrike" dirty="0">
                          <a:solidFill>
                            <a:srgbClr val="000000"/>
                          </a:solidFill>
                          <a:effectLst/>
                          <a:latin typeface="+mn-ea"/>
                          <a:ea typeface="+mn-ea"/>
                        </a:rPr>
                        <a:t>（人口10万人あたり）</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382278">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➀ COVID-19</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205.8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382278">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➁ 虚血性心疾患</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95.2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382278">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➂ 糖尿病</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69.2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382278">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➃ 腎臓病</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26.4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382278">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➄ 脳卒中</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26.4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382278">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➅下気道感染症</a:t>
                      </a:r>
                      <a:endParaRPr kumimoji="1" lang="en-IN" sz="1000" b="0" i="0" u="none" strike="noStrike" kern="1200" dirty="0">
                        <a:solidFill>
                          <a:srgbClr val="000000"/>
                        </a:solidFill>
                        <a:effectLst/>
                        <a:latin typeface="+mn-ea"/>
                        <a:ea typeface="+mn-ea"/>
                        <a:cs typeface="+mn-cs"/>
                      </a:endParaRP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14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442429">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➆高血圧性心臓病</a:t>
                      </a:r>
                      <a:endParaRPr kumimoji="1" lang="en-IN" sz="1000" b="0" i="0" u="none" strike="noStrike" kern="1200" dirty="0">
                        <a:solidFill>
                          <a:srgbClr val="000000"/>
                        </a:solidFill>
                        <a:effectLst/>
                        <a:latin typeface="+mn-ea"/>
                        <a:ea typeface="+mn-ea"/>
                        <a:cs typeface="+mn-cs"/>
                      </a:endParaRP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12.8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382278">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➇ 乳がん</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12.2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382278">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➈ 慢性閉塞性肺疾患</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11.9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382278">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➉ 肝硬変</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9.5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bl>
          </a:graphicData>
        </a:graphic>
      </p:graphicFrame>
      <p:sp>
        <p:nvSpPr>
          <p:cNvPr id="24" name="Rectangle 23">
            <a:extLst>
              <a:ext uri="{FF2B5EF4-FFF2-40B4-BE49-F238E27FC236}">
                <a16:creationId xmlns:a16="http://schemas.microsoft.com/office/drawing/2014/main" id="{9607706F-41C6-61E3-7224-B7B854164D2B}"/>
              </a:ext>
            </a:extLst>
          </p:cNvPr>
          <p:cNvSpPr/>
          <p:nvPr/>
        </p:nvSpPr>
        <p:spPr>
          <a:xfrm>
            <a:off x="200025" y="1892125"/>
            <a:ext cx="3066556" cy="312738"/>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55675" rtl="0" eaLnBrk="1" fontAlgn="base" latinLnBrk="0" hangingPunct="1">
              <a:lnSpc>
                <a:spcPct val="100000"/>
              </a:lnSpc>
              <a:spcBef>
                <a:spcPct val="0"/>
              </a:spcBef>
              <a:spcAft>
                <a:spcPct val="0"/>
              </a:spcAft>
              <a:buClrTx/>
              <a:buSzPct val="120000"/>
              <a:buFontTx/>
              <a:buNone/>
              <a:tabLst/>
              <a:defRPr/>
            </a:pPr>
            <a:r>
              <a:rPr kumimoji="1" lang="ja"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合計</a:t>
            </a:r>
            <a:endParaRPr kumimoji="1" lang="en-IN"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endParaRPr>
          </a:p>
        </p:txBody>
      </p:sp>
      <p:sp>
        <p:nvSpPr>
          <p:cNvPr id="26" name="Rectangle 25">
            <a:extLst>
              <a:ext uri="{FF2B5EF4-FFF2-40B4-BE49-F238E27FC236}">
                <a16:creationId xmlns:a16="http://schemas.microsoft.com/office/drawing/2014/main" id="{B3FC96CC-9CA6-FDF7-C417-99AE625905D9}"/>
              </a:ext>
            </a:extLst>
          </p:cNvPr>
          <p:cNvSpPr/>
          <p:nvPr/>
        </p:nvSpPr>
        <p:spPr>
          <a:xfrm>
            <a:off x="3383493" y="1892125"/>
            <a:ext cx="3066556" cy="312738"/>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男</a:t>
            </a:r>
            <a:endParaRPr kumimoji="1" lang="en-IN"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endParaRPr>
          </a:p>
        </p:txBody>
      </p:sp>
      <p:sp>
        <p:nvSpPr>
          <p:cNvPr id="27" name="Rectangle 26">
            <a:extLst>
              <a:ext uri="{FF2B5EF4-FFF2-40B4-BE49-F238E27FC236}">
                <a16:creationId xmlns:a16="http://schemas.microsoft.com/office/drawing/2014/main" id="{E6A9A921-8494-CA02-8A6D-393D20901BD8}"/>
              </a:ext>
            </a:extLst>
          </p:cNvPr>
          <p:cNvSpPr/>
          <p:nvPr/>
        </p:nvSpPr>
        <p:spPr>
          <a:xfrm>
            <a:off x="6566961" y="1892125"/>
            <a:ext cx="3066556" cy="312738"/>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女性</a:t>
            </a:r>
            <a:endParaRPr kumimoji="1" lang="en-IN"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endParaRPr>
          </a:p>
        </p:txBody>
      </p:sp>
    </p:spTree>
    <p:extLst>
      <p:ext uri="{BB962C8B-B14F-4D97-AF65-F5344CB8AC3E}">
        <p14:creationId xmlns:p14="http://schemas.microsoft.com/office/powerpoint/2010/main" val="3457380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E48AE-BA87-110D-CD72-6BB0B724292B}"/>
            </a:ext>
          </a:extLst>
        </p:cNvPr>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7A620A4-2C1C-4594-5F5D-6F0B27813024}"/>
              </a:ext>
            </a:extLst>
          </p:cNvPr>
          <p:cNvGraphicFramePr>
            <a:graphicFrameLocks noChangeAspect="1"/>
          </p:cNvGraphicFramePr>
          <p:nvPr>
            <p:custDataLst>
              <p:tags r:id="rId1"/>
            </p:custDataLst>
            <p:extLst>
              <p:ext uri="{D42A27DB-BD31-4B8C-83A1-F6EECF244321}">
                <p14:modId xmlns:p14="http://schemas.microsoft.com/office/powerpoint/2010/main" val="4082135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 imgW="360" imgH="360" progId="TCLayout.ActiveDocument.1">
                  <p:embed/>
                </p:oleObj>
              </mc:Choice>
              <mc:Fallback>
                <p:oleObj name="think-cellスライド" r:id="rId5" imgW="360" imgH="360" progId="TCLayout.ActiveDocument.1">
                  <p:embed/>
                  <p:pic>
                    <p:nvPicPr>
                      <p:cNvPr id="4" name="Object 3" hidden="1">
                        <a:extLst>
                          <a:ext uri="{FF2B5EF4-FFF2-40B4-BE49-F238E27FC236}">
                            <a16:creationId xmlns:a16="http://schemas.microsoft.com/office/drawing/2014/main" id="{37A620A4-2C1C-4594-5F5D-6F0B278130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88A55654-B232-A893-3557-5E7D64253D21}"/>
              </a:ext>
            </a:extLst>
          </p:cNvPr>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just" defTabSz="914400" rtl="0" eaLnBrk="1" fontAlgn="auto"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5" name="タイトル 4">
            <a:extLst>
              <a:ext uri="{FF2B5EF4-FFF2-40B4-BE49-F238E27FC236}">
                <a16:creationId xmlns:a16="http://schemas.microsoft.com/office/drawing/2014/main" id="{C1F5D31A-003F-67C1-A819-360AE669F149}"/>
              </a:ext>
            </a:extLst>
          </p:cNvPr>
          <p:cNvSpPr>
            <a:spLocks noGrp="1"/>
          </p:cNvSpPr>
          <p:nvPr>
            <p:ph type="title"/>
          </p:nvPr>
        </p:nvSpPr>
        <p:spPr/>
        <p:txBody>
          <a:bodyPr vert="horz">
            <a:normAutofit/>
          </a:bodyPr>
          <a:lstStyle/>
          <a:p>
            <a:r>
              <a:rPr lang="ja-JP" altLang="en-US" dirty="0"/>
              <a:t>メキシコ</a:t>
            </a:r>
            <a:r>
              <a:rPr lang="ja" altLang="en-US" dirty="0"/>
              <a:t>／医療関連／医療・公衆衛生</a:t>
            </a:r>
            <a:endParaRPr kumimoji="1" lang="ja-JP" altLang="en-US" sz="1400" dirty="0"/>
          </a:p>
        </p:txBody>
      </p:sp>
      <p:sp>
        <p:nvSpPr>
          <p:cNvPr id="6" name="テキスト プレースホルダー 5">
            <a:extLst>
              <a:ext uri="{FF2B5EF4-FFF2-40B4-BE49-F238E27FC236}">
                <a16:creationId xmlns:a16="http://schemas.microsoft.com/office/drawing/2014/main" id="{33DE1ABA-9E08-258B-9043-9E4FA663A7A2}"/>
              </a:ext>
            </a:extLst>
          </p:cNvPr>
          <p:cNvSpPr>
            <a:spLocks noGrp="1"/>
          </p:cNvSpPr>
          <p:nvPr>
            <p:ph type="body" sz="quarter" idx="15"/>
          </p:nvPr>
        </p:nvSpPr>
        <p:spPr/>
        <p:txBody>
          <a:bodyPr/>
          <a:lstStyle/>
          <a:p>
            <a:r>
              <a:rPr lang="ja" altLang="en-US" sz="2000" noProof="1"/>
              <a:t>疾患構造・死亡増加</a:t>
            </a:r>
            <a:r>
              <a:rPr lang="ja" altLang="ja-JP" sz="2000" noProof="1"/>
              <a:t>【</a:t>
            </a:r>
            <a:r>
              <a:rPr lang="ja" altLang="en-US" sz="2000" noProof="1"/>
              <a:t>中分類</a:t>
            </a:r>
            <a:r>
              <a:rPr lang="ja" altLang="ja-JP" noProof="1"/>
              <a:t>】</a:t>
            </a:r>
            <a:endParaRPr lang="ja-JP" altLang="en-US" sz="2000" noProof="1"/>
          </a:p>
        </p:txBody>
      </p:sp>
      <p:graphicFrame>
        <p:nvGraphicFramePr>
          <p:cNvPr id="2" name="Table 1">
            <a:extLst>
              <a:ext uri="{FF2B5EF4-FFF2-40B4-BE49-F238E27FC236}">
                <a16:creationId xmlns:a16="http://schemas.microsoft.com/office/drawing/2014/main" id="{6CEB481D-4B0D-A286-9719-F0294C19B6C2}"/>
              </a:ext>
            </a:extLst>
          </p:cNvPr>
          <p:cNvGraphicFramePr>
            <a:graphicFrameLocks noGrp="1"/>
          </p:cNvGraphicFramePr>
          <p:nvPr/>
        </p:nvGraphicFramePr>
        <p:xfrm>
          <a:off x="5777364" y="2143971"/>
          <a:ext cx="2088080" cy="4075644"/>
        </p:xfrm>
        <a:graphic>
          <a:graphicData uri="http://schemas.openxmlformats.org/drawingml/2006/table">
            <a:tbl>
              <a:tblPr firstRow="1" bandRow="1">
                <a:tableStyleId>{5C22544A-7EE6-4342-B048-85BDC9FD1C3A}</a:tableStyleId>
              </a:tblPr>
              <a:tblGrid>
                <a:gridCol w="2088080">
                  <a:extLst>
                    <a:ext uri="{9D8B030D-6E8A-4147-A177-3AD203B41FA5}">
                      <a16:colId xmlns:a16="http://schemas.microsoft.com/office/drawing/2014/main" val="2224111841"/>
                    </a:ext>
                  </a:extLst>
                </a:gridCol>
              </a:tblGrid>
              <a:tr h="3396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sz="1000" b="1" i="0" u="none" strike="noStrike" kern="1200" dirty="0">
                          <a:solidFill>
                            <a:srgbClr val="000000"/>
                          </a:solidFill>
                          <a:effectLst/>
                          <a:latin typeface="+mn-lt"/>
                          <a:ea typeface="+mn-ea"/>
                          <a:cs typeface="+mn-cs"/>
                        </a:rPr>
                        <a:t>病気</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sz="1000" b="0" i="0" u="none" strike="noStrike" kern="1200" dirty="0">
                          <a:solidFill>
                            <a:srgbClr val="000000"/>
                          </a:solidFill>
                          <a:effectLst/>
                          <a:latin typeface="+mn-ea"/>
                          <a:ea typeface="+mn-ea"/>
                          <a:cs typeface="+mn-cs"/>
                        </a:rPr>
                        <a:t>呼吸器感染症</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心血管疾患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糖尿病</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悪性腫瘍</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29041920"/>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消化器疾患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91385302"/>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sz="1000" b="0" i="0" u="none" strike="noStrike" kern="1200" dirty="0">
                          <a:solidFill>
                            <a:srgbClr val="000000"/>
                          </a:solidFill>
                          <a:effectLst/>
                          <a:latin typeface="+mn-ea"/>
                          <a:ea typeface="+mn-ea"/>
                          <a:cs typeface="+mn-cs"/>
                        </a:rPr>
                        <a:t>故意の傷害</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149467849"/>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泌尿器疾患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7316667"/>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不慮の怪我</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9586559"/>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呼吸器疾患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90817903"/>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感染症および寄生虫病</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599943950"/>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新生児の状態</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256403145"/>
                  </a:ext>
                </a:extLst>
              </a:tr>
            </a:tbl>
          </a:graphicData>
        </a:graphic>
      </p:graphicFrame>
      <p:graphicFrame>
        <p:nvGraphicFramePr>
          <p:cNvPr id="7" name="Table 6">
            <a:extLst>
              <a:ext uri="{FF2B5EF4-FFF2-40B4-BE49-F238E27FC236}">
                <a16:creationId xmlns:a16="http://schemas.microsoft.com/office/drawing/2014/main" id="{F10AA243-4217-9B75-DCEB-6E153D43D8C2}"/>
              </a:ext>
            </a:extLst>
          </p:cNvPr>
          <p:cNvGraphicFramePr>
            <a:graphicFrameLocks noGrp="1"/>
          </p:cNvGraphicFramePr>
          <p:nvPr/>
        </p:nvGraphicFramePr>
        <p:xfrm>
          <a:off x="2008247" y="2143970"/>
          <a:ext cx="2088080" cy="4075644"/>
        </p:xfrm>
        <a:graphic>
          <a:graphicData uri="http://schemas.openxmlformats.org/drawingml/2006/table">
            <a:tbl>
              <a:tblPr firstRow="1" bandRow="1">
                <a:tableStyleId>{5C22544A-7EE6-4342-B048-85BDC9FD1C3A}</a:tableStyleId>
              </a:tblPr>
              <a:tblGrid>
                <a:gridCol w="2088080">
                  <a:extLst>
                    <a:ext uri="{9D8B030D-6E8A-4147-A177-3AD203B41FA5}">
                      <a16:colId xmlns:a16="http://schemas.microsoft.com/office/drawing/2014/main" val="2224111841"/>
                    </a:ext>
                  </a:extLst>
                </a:gridCol>
              </a:tblGrid>
              <a:tr h="3396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sz="1000" b="1" i="0" u="none" strike="noStrike" kern="1200" dirty="0">
                          <a:solidFill>
                            <a:srgbClr val="000000"/>
                          </a:solidFill>
                          <a:effectLst/>
                          <a:latin typeface="+mn-lt"/>
                          <a:ea typeface="+mn-ea"/>
                          <a:cs typeface="+mn-cs"/>
                        </a:rPr>
                        <a:t>病気</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sz="1000" b="0" i="0" u="none" strike="noStrike" kern="1200" dirty="0">
                          <a:solidFill>
                            <a:srgbClr val="000000"/>
                          </a:solidFill>
                          <a:effectLst/>
                          <a:latin typeface="+mn-ea"/>
                          <a:ea typeface="+mn-ea"/>
                          <a:cs typeface="+mn-cs"/>
                        </a:rPr>
                        <a:t>心血管疾患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sz="1000" b="0" i="0" u="none" strike="noStrike" kern="1200" dirty="0">
                          <a:solidFill>
                            <a:srgbClr val="000000"/>
                          </a:solidFill>
                          <a:effectLst/>
                          <a:latin typeface="+mn-ea"/>
                          <a:ea typeface="+mn-ea"/>
                          <a:cs typeface="+mn-cs"/>
                        </a:rPr>
                        <a:t>悪性腫瘍</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消化器疾患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不慮の怪我</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35818701"/>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糖尿病</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13846788"/>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呼吸器疾患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11005286"/>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新生児の状態</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59318011"/>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泌尿器疾患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41121017"/>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感染症および寄生虫病</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241287672"/>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呼吸器感染症</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288069"/>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故意の傷害</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77561690"/>
                  </a:ext>
                </a:extLst>
              </a:tr>
            </a:tbl>
          </a:graphicData>
        </a:graphic>
      </p:graphicFrame>
      <p:grpSp>
        <p:nvGrpSpPr>
          <p:cNvPr id="8" name="グループ化 7">
            <a:extLst>
              <a:ext uri="{FF2B5EF4-FFF2-40B4-BE49-F238E27FC236}">
                <a16:creationId xmlns:a16="http://schemas.microsoft.com/office/drawing/2014/main" id="{6BDE23E3-439C-810D-B31B-189EF900FF54}"/>
              </a:ext>
            </a:extLst>
          </p:cNvPr>
          <p:cNvGrpSpPr/>
          <p:nvPr/>
        </p:nvGrpSpPr>
        <p:grpSpPr>
          <a:xfrm>
            <a:off x="218907" y="1604417"/>
            <a:ext cx="9414613" cy="288032"/>
            <a:chOff x="4803500" y="2113806"/>
            <a:chExt cx="2954133" cy="288032"/>
          </a:xfrm>
        </p:grpSpPr>
        <p:cxnSp>
          <p:nvCxnSpPr>
            <p:cNvPr id="9" name="直線コネクタ 75">
              <a:extLst>
                <a:ext uri="{FF2B5EF4-FFF2-40B4-BE49-F238E27FC236}">
                  <a16:creationId xmlns:a16="http://schemas.microsoft.com/office/drawing/2014/main" id="{D9753695-A7E4-98F9-8F23-6BBA7EBDFDFE}"/>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a:extLst>
                <a:ext uri="{FF2B5EF4-FFF2-40B4-BE49-F238E27FC236}">
                  <a16:creationId xmlns:a16="http://schemas.microsoft.com/office/drawing/2014/main" id="{B7ADBFF1-45FB-DED5-D92C-54F16887749E}"/>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主な死因の時代（ </a:t>
              </a:r>
              <a:r>
                <a:rPr kumimoji="1" lang="ja"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2000</a:t>
              </a:r>
              <a:r>
                <a:rPr kumimoji="1" lang="ja"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年と</a:t>
              </a:r>
              <a:r>
                <a:rPr kumimoji="1" lang="ja"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2021</a:t>
              </a:r>
              <a:r>
                <a:rPr kumimoji="1" lang="ja"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年）</a:t>
              </a:r>
            </a:p>
          </p:txBody>
        </p:sp>
      </p:grpSp>
      <p:sp>
        <p:nvSpPr>
          <p:cNvPr id="11" name="テキスト ボックス 115">
            <a:extLst>
              <a:ext uri="{FF2B5EF4-FFF2-40B4-BE49-F238E27FC236}">
                <a16:creationId xmlns:a16="http://schemas.microsoft.com/office/drawing/2014/main" id="{7E3752CF-B5E7-693E-A587-A3AF64E6CC65}"/>
              </a:ext>
            </a:extLst>
          </p:cNvPr>
          <p:cNvSpPr txBox="1"/>
          <p:nvPr/>
        </p:nvSpPr>
        <p:spPr>
          <a:xfrm>
            <a:off x="200472" y="6597352"/>
            <a:ext cx="8856984" cy="144016"/>
          </a:xfrm>
          <a:prstGeom prst="rect">
            <a:avLst/>
          </a:prstGeom>
          <a:noFill/>
        </p:spPr>
        <p:txBody>
          <a:bodyPr wrap="square" lIns="0" tIns="0" rIns="0" bIns="0" rtlCol="0">
            <a:noAutofit/>
          </a:bodyPr>
          <a:lstStyle/>
          <a:p>
            <a:pPr marL="0" marR="0" lvl="0" indent="0" algn="l" defTabSz="361950" rtl="0" eaLnBrk="1" fontAlgn="auto" latinLnBrk="0" hangingPunct="1">
              <a:lnSpc>
                <a:spcPct val="100000"/>
              </a:lnSpc>
              <a:spcBef>
                <a:spcPts val="0"/>
              </a:spcBef>
              <a:spcAft>
                <a:spcPts val="0"/>
              </a:spcAft>
              <a:buClrTx/>
              <a:buSzTx/>
              <a:buFontTx/>
              <a:buNone/>
              <a:tabLst/>
              <a:defRPr/>
            </a:pPr>
            <a:r>
              <a:rPr kumimoji="1" lang="ja"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a:t>
            </a:r>
            <a:r>
              <a:rPr kumimoji="1" lang="ja"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WHO </a:t>
            </a:r>
            <a:r>
              <a:rPr kumimoji="1" lang="ja"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ナイジェリア – 健康の概要</a:t>
            </a:r>
            <a:r>
              <a:rPr kumimoji="1" lang="ja"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sp>
        <p:nvSpPr>
          <p:cNvPr id="12" name="テキスト ボックス 56">
            <a:extLst>
              <a:ext uri="{FF2B5EF4-FFF2-40B4-BE49-F238E27FC236}">
                <a16:creationId xmlns:a16="http://schemas.microsoft.com/office/drawing/2014/main" id="{8366EF93-FB16-FAFB-B463-C7A5DBB28F47}"/>
              </a:ext>
            </a:extLst>
          </p:cNvPr>
          <p:cNvSpPr txBox="1"/>
          <p:nvPr/>
        </p:nvSpPr>
        <p:spPr>
          <a:xfrm>
            <a:off x="200470" y="1102575"/>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2000年から2001年にかけて、呼吸器感染症は死亡原因の第10位から順位を上げ、心血管疾患は第2位に上昇した。</a:t>
            </a:r>
          </a:p>
        </p:txBody>
      </p:sp>
      <p:sp>
        <p:nvSpPr>
          <p:cNvPr id="13" name="TextBox 111">
            <a:extLst>
              <a:ext uri="{FF2B5EF4-FFF2-40B4-BE49-F238E27FC236}">
                <a16:creationId xmlns:a16="http://schemas.microsoft.com/office/drawing/2014/main" id="{373AEFBA-04B3-D0DA-8A5A-035227FA754E}"/>
              </a:ext>
            </a:extLst>
          </p:cNvPr>
          <p:cNvSpPr txBox="1"/>
          <p:nvPr/>
        </p:nvSpPr>
        <p:spPr>
          <a:xfrm>
            <a:off x="2799338" y="1873431"/>
            <a:ext cx="504056" cy="259879"/>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 altLang="ja-JP" sz="1000" b="1" i="0" u="none" strike="noStrike" kern="1200" cap="none" spc="0" normalizeH="0" baseline="0" noProof="1">
                <a:ln>
                  <a:noFill/>
                </a:ln>
                <a:solidFill>
                  <a:srgbClr val="000000"/>
                </a:solidFill>
                <a:effectLst/>
                <a:uLnTx/>
                <a:uFillTx/>
                <a:latin typeface="Arial"/>
                <a:ea typeface="ＭＳ Ｐゴシック"/>
                <a:cs typeface="+mn-cs"/>
              </a:rPr>
              <a:t>2000</a:t>
            </a:r>
            <a:endParaRPr kumimoji="1" lang="ja-JP" altLang="en-US" sz="10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5" name="Oval 14">
            <a:extLst>
              <a:ext uri="{FF2B5EF4-FFF2-40B4-BE49-F238E27FC236}">
                <a16:creationId xmlns:a16="http://schemas.microsoft.com/office/drawing/2014/main" id="{E6E46DA7-4F23-9F2B-071A-01F73FD6B116}"/>
              </a:ext>
            </a:extLst>
          </p:cNvPr>
          <p:cNvSpPr/>
          <p:nvPr/>
        </p:nvSpPr>
        <p:spPr>
          <a:xfrm>
            <a:off x="4168152" y="2540996"/>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1</a:t>
            </a:r>
          </a:p>
        </p:txBody>
      </p:sp>
      <p:sp>
        <p:nvSpPr>
          <p:cNvPr id="25" name="Oval 24">
            <a:extLst>
              <a:ext uri="{FF2B5EF4-FFF2-40B4-BE49-F238E27FC236}">
                <a16:creationId xmlns:a16="http://schemas.microsoft.com/office/drawing/2014/main" id="{AEC002BF-39DD-9DDB-33E7-FA7045DA39E8}"/>
              </a:ext>
            </a:extLst>
          </p:cNvPr>
          <p:cNvSpPr/>
          <p:nvPr/>
        </p:nvSpPr>
        <p:spPr>
          <a:xfrm>
            <a:off x="4168152" y="2882101"/>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2</a:t>
            </a:r>
            <a:endParaRPr kumimoji="1" lang="en-IN" sz="10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28" name="Oval 27">
            <a:extLst>
              <a:ext uri="{FF2B5EF4-FFF2-40B4-BE49-F238E27FC236}">
                <a16:creationId xmlns:a16="http://schemas.microsoft.com/office/drawing/2014/main" id="{02835A32-CB93-EEA6-9028-BFAE35857121}"/>
              </a:ext>
            </a:extLst>
          </p:cNvPr>
          <p:cNvSpPr/>
          <p:nvPr/>
        </p:nvSpPr>
        <p:spPr>
          <a:xfrm>
            <a:off x="4168152" y="3901035"/>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5</a:t>
            </a:r>
          </a:p>
        </p:txBody>
      </p:sp>
      <p:sp>
        <p:nvSpPr>
          <p:cNvPr id="29" name="TextBox 28">
            <a:extLst>
              <a:ext uri="{FF2B5EF4-FFF2-40B4-BE49-F238E27FC236}">
                <a16:creationId xmlns:a16="http://schemas.microsoft.com/office/drawing/2014/main" id="{6DBB5FF8-98DC-BC8E-DAA7-B675414A9486}"/>
              </a:ext>
            </a:extLst>
          </p:cNvPr>
          <p:cNvSpPr txBox="1"/>
          <p:nvPr/>
        </p:nvSpPr>
        <p:spPr>
          <a:xfrm>
            <a:off x="4097326" y="2161919"/>
            <a:ext cx="504056" cy="25866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順位</a:t>
            </a:r>
            <a:endParaRPr kumimoji="1" lang="ja" altLang="en-US" sz="10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30" name="TextBox 29">
            <a:extLst>
              <a:ext uri="{FF2B5EF4-FFF2-40B4-BE49-F238E27FC236}">
                <a16:creationId xmlns:a16="http://schemas.microsoft.com/office/drawing/2014/main" id="{4D5EFAFB-4BAF-6453-125F-93D648FDDA2A}"/>
              </a:ext>
            </a:extLst>
          </p:cNvPr>
          <p:cNvSpPr txBox="1"/>
          <p:nvPr/>
        </p:nvSpPr>
        <p:spPr>
          <a:xfrm>
            <a:off x="5166280" y="2161919"/>
            <a:ext cx="504056" cy="25866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順位</a:t>
            </a:r>
            <a:endParaRPr kumimoji="1" lang="ja" altLang="en-US" sz="10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31" name="Oval 30">
            <a:extLst>
              <a:ext uri="{FF2B5EF4-FFF2-40B4-BE49-F238E27FC236}">
                <a16:creationId xmlns:a16="http://schemas.microsoft.com/office/drawing/2014/main" id="{D23E0D43-DA7F-EBE0-E7DC-5946C4D16BB6}"/>
              </a:ext>
            </a:extLst>
          </p:cNvPr>
          <p:cNvSpPr/>
          <p:nvPr/>
        </p:nvSpPr>
        <p:spPr>
          <a:xfrm>
            <a:off x="4168152" y="3234807"/>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3</a:t>
            </a:r>
          </a:p>
        </p:txBody>
      </p:sp>
      <p:sp>
        <p:nvSpPr>
          <p:cNvPr id="32" name="Oval 31">
            <a:extLst>
              <a:ext uri="{FF2B5EF4-FFF2-40B4-BE49-F238E27FC236}">
                <a16:creationId xmlns:a16="http://schemas.microsoft.com/office/drawing/2014/main" id="{62B59CA3-8620-B0DF-9C70-BBA2B6E421C5}"/>
              </a:ext>
            </a:extLst>
          </p:cNvPr>
          <p:cNvSpPr/>
          <p:nvPr/>
        </p:nvSpPr>
        <p:spPr>
          <a:xfrm>
            <a:off x="4168152" y="3567921"/>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4</a:t>
            </a:r>
          </a:p>
        </p:txBody>
      </p:sp>
      <p:sp>
        <p:nvSpPr>
          <p:cNvPr id="33" name="Oval 32">
            <a:extLst>
              <a:ext uri="{FF2B5EF4-FFF2-40B4-BE49-F238E27FC236}">
                <a16:creationId xmlns:a16="http://schemas.microsoft.com/office/drawing/2014/main" id="{E7F591D7-159A-FE67-6F11-1B7544D5C4E7}"/>
              </a:ext>
            </a:extLst>
          </p:cNvPr>
          <p:cNvSpPr/>
          <p:nvPr/>
        </p:nvSpPr>
        <p:spPr>
          <a:xfrm>
            <a:off x="4168152" y="4234910"/>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6</a:t>
            </a:r>
            <a:endParaRPr kumimoji="1" lang="en-IN" sz="10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4" name="Oval 33">
            <a:extLst>
              <a:ext uri="{FF2B5EF4-FFF2-40B4-BE49-F238E27FC236}">
                <a16:creationId xmlns:a16="http://schemas.microsoft.com/office/drawing/2014/main" id="{01ADC0E3-1986-C5E3-2BA4-B96009C41146}"/>
              </a:ext>
            </a:extLst>
          </p:cNvPr>
          <p:cNvSpPr/>
          <p:nvPr/>
        </p:nvSpPr>
        <p:spPr>
          <a:xfrm>
            <a:off x="4168152" y="4592707"/>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7</a:t>
            </a:r>
            <a:endParaRPr kumimoji="1" lang="en-IN" sz="10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5" name="Oval 34">
            <a:extLst>
              <a:ext uri="{FF2B5EF4-FFF2-40B4-BE49-F238E27FC236}">
                <a16:creationId xmlns:a16="http://schemas.microsoft.com/office/drawing/2014/main" id="{7E250212-ED6A-3516-5D5C-C6342C37AFC4}"/>
              </a:ext>
            </a:extLst>
          </p:cNvPr>
          <p:cNvSpPr/>
          <p:nvPr/>
        </p:nvSpPr>
        <p:spPr>
          <a:xfrm>
            <a:off x="4168152" y="4917177"/>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8</a:t>
            </a:r>
          </a:p>
        </p:txBody>
      </p:sp>
      <p:sp>
        <p:nvSpPr>
          <p:cNvPr id="36" name="Oval 35">
            <a:extLst>
              <a:ext uri="{FF2B5EF4-FFF2-40B4-BE49-F238E27FC236}">
                <a16:creationId xmlns:a16="http://schemas.microsoft.com/office/drawing/2014/main" id="{78DC0D0D-96F4-3462-9313-6AB0D50474FE}"/>
              </a:ext>
            </a:extLst>
          </p:cNvPr>
          <p:cNvSpPr/>
          <p:nvPr/>
        </p:nvSpPr>
        <p:spPr>
          <a:xfrm>
            <a:off x="4168152" y="5242143"/>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9</a:t>
            </a:r>
            <a:endParaRPr kumimoji="1" lang="en-IN" sz="10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7" name="Oval 36">
            <a:extLst>
              <a:ext uri="{FF2B5EF4-FFF2-40B4-BE49-F238E27FC236}">
                <a16:creationId xmlns:a16="http://schemas.microsoft.com/office/drawing/2014/main" id="{CB7106D8-BC05-B012-F2ED-FE481F2FB155}"/>
              </a:ext>
            </a:extLst>
          </p:cNvPr>
          <p:cNvSpPr/>
          <p:nvPr/>
        </p:nvSpPr>
        <p:spPr>
          <a:xfrm>
            <a:off x="4168152" y="5608270"/>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10</a:t>
            </a:r>
          </a:p>
        </p:txBody>
      </p:sp>
      <p:sp>
        <p:nvSpPr>
          <p:cNvPr id="38" name="Oval 37">
            <a:extLst>
              <a:ext uri="{FF2B5EF4-FFF2-40B4-BE49-F238E27FC236}">
                <a16:creationId xmlns:a16="http://schemas.microsoft.com/office/drawing/2014/main" id="{297AE897-273A-2F7A-DC94-3991650E11A9}"/>
              </a:ext>
            </a:extLst>
          </p:cNvPr>
          <p:cNvSpPr/>
          <p:nvPr/>
        </p:nvSpPr>
        <p:spPr>
          <a:xfrm>
            <a:off x="4168152" y="5950724"/>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11</a:t>
            </a:r>
            <a:endParaRPr kumimoji="1" lang="en-IN" sz="10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0" name="Oval 39">
            <a:extLst>
              <a:ext uri="{FF2B5EF4-FFF2-40B4-BE49-F238E27FC236}">
                <a16:creationId xmlns:a16="http://schemas.microsoft.com/office/drawing/2014/main" id="{354235B2-554F-6C2A-3CDC-CAD4486EE448}"/>
              </a:ext>
            </a:extLst>
          </p:cNvPr>
          <p:cNvSpPr/>
          <p:nvPr/>
        </p:nvSpPr>
        <p:spPr>
          <a:xfrm>
            <a:off x="5272155" y="2540996"/>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1</a:t>
            </a:r>
          </a:p>
        </p:txBody>
      </p:sp>
      <p:sp>
        <p:nvSpPr>
          <p:cNvPr id="41" name="Oval 40">
            <a:extLst>
              <a:ext uri="{FF2B5EF4-FFF2-40B4-BE49-F238E27FC236}">
                <a16:creationId xmlns:a16="http://schemas.microsoft.com/office/drawing/2014/main" id="{173EB5F8-1F39-0435-39A2-7BBFBC2E257D}"/>
              </a:ext>
            </a:extLst>
          </p:cNvPr>
          <p:cNvSpPr/>
          <p:nvPr/>
        </p:nvSpPr>
        <p:spPr>
          <a:xfrm>
            <a:off x="5272155" y="2882101"/>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2</a:t>
            </a:r>
            <a:endParaRPr kumimoji="1" lang="en-IN" sz="10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2" name="Oval 41">
            <a:extLst>
              <a:ext uri="{FF2B5EF4-FFF2-40B4-BE49-F238E27FC236}">
                <a16:creationId xmlns:a16="http://schemas.microsoft.com/office/drawing/2014/main" id="{BC9299D9-16C0-C678-122A-672BCFA6F1BC}"/>
              </a:ext>
            </a:extLst>
          </p:cNvPr>
          <p:cNvSpPr/>
          <p:nvPr/>
        </p:nvSpPr>
        <p:spPr>
          <a:xfrm>
            <a:off x="5272155" y="3901035"/>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5</a:t>
            </a:r>
          </a:p>
        </p:txBody>
      </p:sp>
      <p:sp>
        <p:nvSpPr>
          <p:cNvPr id="43" name="Oval 42">
            <a:extLst>
              <a:ext uri="{FF2B5EF4-FFF2-40B4-BE49-F238E27FC236}">
                <a16:creationId xmlns:a16="http://schemas.microsoft.com/office/drawing/2014/main" id="{EC59B4EF-FF94-103B-9B1B-85FD4EA714C4}"/>
              </a:ext>
            </a:extLst>
          </p:cNvPr>
          <p:cNvSpPr/>
          <p:nvPr/>
        </p:nvSpPr>
        <p:spPr>
          <a:xfrm>
            <a:off x="5272155" y="3234807"/>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3</a:t>
            </a:r>
          </a:p>
        </p:txBody>
      </p:sp>
      <p:sp>
        <p:nvSpPr>
          <p:cNvPr id="44" name="Oval 43">
            <a:extLst>
              <a:ext uri="{FF2B5EF4-FFF2-40B4-BE49-F238E27FC236}">
                <a16:creationId xmlns:a16="http://schemas.microsoft.com/office/drawing/2014/main" id="{F7144635-A796-65A2-71E7-25EE8E87A4E2}"/>
              </a:ext>
            </a:extLst>
          </p:cNvPr>
          <p:cNvSpPr/>
          <p:nvPr/>
        </p:nvSpPr>
        <p:spPr>
          <a:xfrm>
            <a:off x="5272155" y="3567921"/>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4</a:t>
            </a:r>
          </a:p>
        </p:txBody>
      </p:sp>
      <p:sp>
        <p:nvSpPr>
          <p:cNvPr id="45" name="Oval 44">
            <a:extLst>
              <a:ext uri="{FF2B5EF4-FFF2-40B4-BE49-F238E27FC236}">
                <a16:creationId xmlns:a16="http://schemas.microsoft.com/office/drawing/2014/main" id="{4C24BFD3-044E-C6A2-29AB-EAFEE2A45B88}"/>
              </a:ext>
            </a:extLst>
          </p:cNvPr>
          <p:cNvSpPr/>
          <p:nvPr/>
        </p:nvSpPr>
        <p:spPr>
          <a:xfrm>
            <a:off x="5272155" y="4234910"/>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6</a:t>
            </a:r>
            <a:endParaRPr kumimoji="1" lang="en-IN" sz="10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6" name="Oval 45">
            <a:extLst>
              <a:ext uri="{FF2B5EF4-FFF2-40B4-BE49-F238E27FC236}">
                <a16:creationId xmlns:a16="http://schemas.microsoft.com/office/drawing/2014/main" id="{51C5DF5E-D091-1C7E-AA51-62737121A5FF}"/>
              </a:ext>
            </a:extLst>
          </p:cNvPr>
          <p:cNvSpPr/>
          <p:nvPr/>
        </p:nvSpPr>
        <p:spPr>
          <a:xfrm>
            <a:off x="5272155" y="4592707"/>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7</a:t>
            </a:r>
            <a:endParaRPr kumimoji="1" lang="en-IN" sz="10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7" name="Oval 46">
            <a:extLst>
              <a:ext uri="{FF2B5EF4-FFF2-40B4-BE49-F238E27FC236}">
                <a16:creationId xmlns:a16="http://schemas.microsoft.com/office/drawing/2014/main" id="{92ADF82F-3C87-12E3-0F81-E64F8CD72A8C}"/>
              </a:ext>
            </a:extLst>
          </p:cNvPr>
          <p:cNvSpPr/>
          <p:nvPr/>
        </p:nvSpPr>
        <p:spPr>
          <a:xfrm>
            <a:off x="5272155" y="4917177"/>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8</a:t>
            </a:r>
          </a:p>
        </p:txBody>
      </p:sp>
      <p:sp>
        <p:nvSpPr>
          <p:cNvPr id="48" name="Oval 47">
            <a:extLst>
              <a:ext uri="{FF2B5EF4-FFF2-40B4-BE49-F238E27FC236}">
                <a16:creationId xmlns:a16="http://schemas.microsoft.com/office/drawing/2014/main" id="{7FA940C5-059C-D072-1D18-429089B1320B}"/>
              </a:ext>
            </a:extLst>
          </p:cNvPr>
          <p:cNvSpPr/>
          <p:nvPr/>
        </p:nvSpPr>
        <p:spPr>
          <a:xfrm>
            <a:off x="5272155" y="5242143"/>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9</a:t>
            </a:r>
            <a:endParaRPr kumimoji="1" lang="en-IN" sz="10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9" name="Oval 48">
            <a:extLst>
              <a:ext uri="{FF2B5EF4-FFF2-40B4-BE49-F238E27FC236}">
                <a16:creationId xmlns:a16="http://schemas.microsoft.com/office/drawing/2014/main" id="{921E06CB-465A-A972-66D0-223D57B6C9D7}"/>
              </a:ext>
            </a:extLst>
          </p:cNvPr>
          <p:cNvSpPr/>
          <p:nvPr/>
        </p:nvSpPr>
        <p:spPr>
          <a:xfrm>
            <a:off x="5272155" y="5608270"/>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10</a:t>
            </a:r>
          </a:p>
        </p:txBody>
      </p:sp>
      <p:sp>
        <p:nvSpPr>
          <p:cNvPr id="50" name="Oval 49">
            <a:extLst>
              <a:ext uri="{FF2B5EF4-FFF2-40B4-BE49-F238E27FC236}">
                <a16:creationId xmlns:a16="http://schemas.microsoft.com/office/drawing/2014/main" id="{B82C77CD-2FD1-0543-CD36-6E3FF0877DE7}"/>
              </a:ext>
            </a:extLst>
          </p:cNvPr>
          <p:cNvSpPr/>
          <p:nvPr/>
        </p:nvSpPr>
        <p:spPr>
          <a:xfrm>
            <a:off x="5272155" y="5950724"/>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11</a:t>
            </a:r>
            <a:endParaRPr kumimoji="1" lang="en-IN" sz="10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64" name="TextBox 111">
            <a:extLst>
              <a:ext uri="{FF2B5EF4-FFF2-40B4-BE49-F238E27FC236}">
                <a16:creationId xmlns:a16="http://schemas.microsoft.com/office/drawing/2014/main" id="{4E226B08-86E9-FFA8-8618-6E78BC7E256A}"/>
              </a:ext>
            </a:extLst>
          </p:cNvPr>
          <p:cNvSpPr txBox="1"/>
          <p:nvPr/>
        </p:nvSpPr>
        <p:spPr>
          <a:xfrm>
            <a:off x="2800259" y="1873431"/>
            <a:ext cx="504056" cy="259879"/>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 altLang="ja-JP" sz="1000" b="1" i="0" u="none" strike="noStrike" kern="1200" cap="none" spc="0" normalizeH="0" baseline="0" noProof="1">
                <a:ln>
                  <a:noFill/>
                </a:ln>
                <a:solidFill>
                  <a:srgbClr val="000000"/>
                </a:solidFill>
                <a:effectLst/>
                <a:uLnTx/>
                <a:uFillTx/>
                <a:latin typeface="Arial"/>
                <a:ea typeface="ＭＳ Ｐゴシック"/>
                <a:cs typeface="+mn-cs"/>
              </a:rPr>
              <a:t>2000</a:t>
            </a:r>
            <a:endParaRPr kumimoji="1" lang="ja-JP" altLang="en-US" sz="10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65" name="TextBox 111">
            <a:extLst>
              <a:ext uri="{FF2B5EF4-FFF2-40B4-BE49-F238E27FC236}">
                <a16:creationId xmlns:a16="http://schemas.microsoft.com/office/drawing/2014/main" id="{CEDFD4EB-F760-7966-0C7F-39DD39ED9755}"/>
              </a:ext>
            </a:extLst>
          </p:cNvPr>
          <p:cNvSpPr txBox="1"/>
          <p:nvPr/>
        </p:nvSpPr>
        <p:spPr>
          <a:xfrm>
            <a:off x="6601687" y="1873431"/>
            <a:ext cx="504056" cy="259879"/>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 altLang="ja-JP" sz="1000" b="1" i="0" u="none" strike="noStrike" kern="1200" cap="none" spc="0" normalizeH="0" baseline="0" noProof="1">
                <a:ln>
                  <a:noFill/>
                </a:ln>
                <a:solidFill>
                  <a:srgbClr val="000000"/>
                </a:solidFill>
                <a:effectLst/>
                <a:uLnTx/>
                <a:uFillTx/>
                <a:latin typeface="Arial"/>
                <a:ea typeface="ＭＳ Ｐゴシック"/>
                <a:cs typeface="+mn-cs"/>
              </a:rPr>
              <a:t>2021</a:t>
            </a:r>
            <a:endParaRPr kumimoji="1" lang="ja-JP" altLang="en-US" sz="1000" b="1" i="0" u="none" strike="noStrike" kern="1200" cap="none" spc="0" normalizeH="0" baseline="0" noProof="0" dirty="0">
              <a:ln>
                <a:noFill/>
              </a:ln>
              <a:solidFill>
                <a:srgbClr val="000000"/>
              </a:solidFill>
              <a:effectLst/>
              <a:uLnTx/>
              <a:uFillTx/>
              <a:latin typeface="Arial"/>
              <a:ea typeface="ＭＳ Ｐゴシック"/>
              <a:cs typeface="+mn-cs"/>
            </a:endParaRPr>
          </a:p>
        </p:txBody>
      </p:sp>
      <p:cxnSp>
        <p:nvCxnSpPr>
          <p:cNvPr id="14" name="Connector: Curved 13">
            <a:extLst>
              <a:ext uri="{FF2B5EF4-FFF2-40B4-BE49-F238E27FC236}">
                <a16:creationId xmlns:a16="http://schemas.microsoft.com/office/drawing/2014/main" id="{9E1C7092-EDE4-8938-2E87-416CA0AE64E8}"/>
              </a:ext>
            </a:extLst>
          </p:cNvPr>
          <p:cNvCxnSpPr>
            <a:cxnSpLocks/>
            <a:stCxn id="15" idx="6"/>
            <a:endCxn id="41" idx="2"/>
          </p:cNvCxnSpPr>
          <p:nvPr/>
        </p:nvCxnSpPr>
        <p:spPr>
          <a:xfrm>
            <a:off x="4528192" y="2657696"/>
            <a:ext cx="743963" cy="341105"/>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Curved 19">
            <a:extLst>
              <a:ext uri="{FF2B5EF4-FFF2-40B4-BE49-F238E27FC236}">
                <a16:creationId xmlns:a16="http://schemas.microsoft.com/office/drawing/2014/main" id="{DEB092A3-2CBD-DF2A-65CC-7E9E1E75E456}"/>
              </a:ext>
            </a:extLst>
          </p:cNvPr>
          <p:cNvCxnSpPr>
            <a:cxnSpLocks/>
            <a:stCxn id="25" idx="6"/>
            <a:endCxn id="44" idx="2"/>
          </p:cNvCxnSpPr>
          <p:nvPr/>
        </p:nvCxnSpPr>
        <p:spPr>
          <a:xfrm>
            <a:off x="4528192" y="2998801"/>
            <a:ext cx="743963" cy="685820"/>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or: Curved 23">
            <a:extLst>
              <a:ext uri="{FF2B5EF4-FFF2-40B4-BE49-F238E27FC236}">
                <a16:creationId xmlns:a16="http://schemas.microsoft.com/office/drawing/2014/main" id="{81C91F37-3149-2DD5-A004-7550A9B465F2}"/>
              </a:ext>
            </a:extLst>
          </p:cNvPr>
          <p:cNvCxnSpPr>
            <a:cxnSpLocks/>
            <a:stCxn id="31" idx="6"/>
            <a:endCxn id="42" idx="2"/>
          </p:cNvCxnSpPr>
          <p:nvPr/>
        </p:nvCxnSpPr>
        <p:spPr>
          <a:xfrm>
            <a:off x="4528192" y="3351507"/>
            <a:ext cx="743963" cy="666228"/>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or: Curved 50">
            <a:extLst>
              <a:ext uri="{FF2B5EF4-FFF2-40B4-BE49-F238E27FC236}">
                <a16:creationId xmlns:a16="http://schemas.microsoft.com/office/drawing/2014/main" id="{D00649D9-28C5-010B-300D-128C09276C26}"/>
              </a:ext>
            </a:extLst>
          </p:cNvPr>
          <p:cNvCxnSpPr>
            <a:cxnSpLocks/>
            <a:stCxn id="32" idx="6"/>
            <a:endCxn id="47" idx="2"/>
          </p:cNvCxnSpPr>
          <p:nvPr/>
        </p:nvCxnSpPr>
        <p:spPr>
          <a:xfrm>
            <a:off x="4528192" y="3684621"/>
            <a:ext cx="743963" cy="1349256"/>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or: Curved 54">
            <a:extLst>
              <a:ext uri="{FF2B5EF4-FFF2-40B4-BE49-F238E27FC236}">
                <a16:creationId xmlns:a16="http://schemas.microsoft.com/office/drawing/2014/main" id="{D8C5D111-3749-2200-4FCF-305CAC2A721C}"/>
              </a:ext>
            </a:extLst>
          </p:cNvPr>
          <p:cNvCxnSpPr>
            <a:cxnSpLocks/>
            <a:stCxn id="28" idx="6"/>
            <a:endCxn id="43" idx="2"/>
          </p:cNvCxnSpPr>
          <p:nvPr/>
        </p:nvCxnSpPr>
        <p:spPr>
          <a:xfrm flipV="1">
            <a:off x="4528192" y="3351507"/>
            <a:ext cx="743963" cy="666228"/>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nector: Curved 60">
            <a:extLst>
              <a:ext uri="{FF2B5EF4-FFF2-40B4-BE49-F238E27FC236}">
                <a16:creationId xmlns:a16="http://schemas.microsoft.com/office/drawing/2014/main" id="{8FE9FDAD-D3BC-F70B-3632-2AF1F4B1E0B3}"/>
              </a:ext>
            </a:extLst>
          </p:cNvPr>
          <p:cNvCxnSpPr>
            <a:cxnSpLocks/>
            <a:stCxn id="33" idx="6"/>
            <a:endCxn id="48" idx="2"/>
          </p:cNvCxnSpPr>
          <p:nvPr/>
        </p:nvCxnSpPr>
        <p:spPr>
          <a:xfrm>
            <a:off x="4528192" y="4351610"/>
            <a:ext cx="743963" cy="1007233"/>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nector: Curved 66">
            <a:extLst>
              <a:ext uri="{FF2B5EF4-FFF2-40B4-BE49-F238E27FC236}">
                <a16:creationId xmlns:a16="http://schemas.microsoft.com/office/drawing/2014/main" id="{1BA44989-4684-E097-2528-7BCD7711F915}"/>
              </a:ext>
            </a:extLst>
          </p:cNvPr>
          <p:cNvCxnSpPr>
            <a:cxnSpLocks/>
            <a:stCxn id="34" idx="6"/>
            <a:endCxn id="50" idx="2"/>
          </p:cNvCxnSpPr>
          <p:nvPr/>
        </p:nvCxnSpPr>
        <p:spPr>
          <a:xfrm>
            <a:off x="4528192" y="4709407"/>
            <a:ext cx="743963" cy="1358017"/>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onnector: Curved 70">
            <a:extLst>
              <a:ext uri="{FF2B5EF4-FFF2-40B4-BE49-F238E27FC236}">
                <a16:creationId xmlns:a16="http://schemas.microsoft.com/office/drawing/2014/main" id="{3BD65AB8-FD7D-A069-0233-C64F3873C213}"/>
              </a:ext>
            </a:extLst>
          </p:cNvPr>
          <p:cNvCxnSpPr>
            <a:cxnSpLocks/>
            <a:stCxn id="35" idx="6"/>
            <a:endCxn id="46" idx="2"/>
          </p:cNvCxnSpPr>
          <p:nvPr/>
        </p:nvCxnSpPr>
        <p:spPr>
          <a:xfrm flipV="1">
            <a:off x="4528192" y="4709407"/>
            <a:ext cx="743963" cy="324470"/>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onnector: Curved 73">
            <a:extLst>
              <a:ext uri="{FF2B5EF4-FFF2-40B4-BE49-F238E27FC236}">
                <a16:creationId xmlns:a16="http://schemas.microsoft.com/office/drawing/2014/main" id="{1829EB7C-EDC1-1C9E-D915-84FA44946F8D}"/>
              </a:ext>
            </a:extLst>
          </p:cNvPr>
          <p:cNvCxnSpPr>
            <a:cxnSpLocks/>
            <a:stCxn id="36" idx="6"/>
            <a:endCxn id="49" idx="2"/>
          </p:cNvCxnSpPr>
          <p:nvPr/>
        </p:nvCxnSpPr>
        <p:spPr>
          <a:xfrm>
            <a:off x="4528192" y="5358843"/>
            <a:ext cx="743963" cy="366127"/>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nector: Curved 79">
            <a:extLst>
              <a:ext uri="{FF2B5EF4-FFF2-40B4-BE49-F238E27FC236}">
                <a16:creationId xmlns:a16="http://schemas.microsoft.com/office/drawing/2014/main" id="{532D3B71-E794-1204-586C-17E035A16680}"/>
              </a:ext>
            </a:extLst>
          </p:cNvPr>
          <p:cNvCxnSpPr>
            <a:cxnSpLocks/>
            <a:stCxn id="37" idx="6"/>
            <a:endCxn id="40" idx="2"/>
          </p:cNvCxnSpPr>
          <p:nvPr/>
        </p:nvCxnSpPr>
        <p:spPr>
          <a:xfrm flipV="1">
            <a:off x="4528192" y="2657696"/>
            <a:ext cx="743963" cy="3067274"/>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Connector: Curved 83">
            <a:extLst>
              <a:ext uri="{FF2B5EF4-FFF2-40B4-BE49-F238E27FC236}">
                <a16:creationId xmlns:a16="http://schemas.microsoft.com/office/drawing/2014/main" id="{46673C76-201C-F15E-23A4-EFA0973787DE}"/>
              </a:ext>
            </a:extLst>
          </p:cNvPr>
          <p:cNvCxnSpPr>
            <a:cxnSpLocks/>
            <a:stCxn id="38" idx="6"/>
            <a:endCxn id="45" idx="2"/>
          </p:cNvCxnSpPr>
          <p:nvPr/>
        </p:nvCxnSpPr>
        <p:spPr>
          <a:xfrm flipV="1">
            <a:off x="4528192" y="4351610"/>
            <a:ext cx="743963" cy="1715814"/>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8451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疾病構造・死亡要因</a:t>
            </a:r>
            <a:r>
              <a:rPr lang="en-US" altLang="ja-JP" dirty="0"/>
              <a:t>【</a:t>
            </a:r>
            <a:r>
              <a:rPr lang="ja-JP" altLang="en-US" dirty="0"/>
              <a:t>小分類</a:t>
            </a:r>
            <a:r>
              <a:rPr lang="en-US" altLang="ja-JP" dirty="0"/>
              <a:t>】</a:t>
            </a:r>
          </a:p>
        </p:txBody>
      </p:sp>
      <p:sp>
        <p:nvSpPr>
          <p:cNvPr id="4" name="Rectangle 6"/>
          <p:cNvSpPr>
            <a:spLocks noChangeArrowheads="1"/>
          </p:cNvSpPr>
          <p:nvPr/>
        </p:nvSpPr>
        <p:spPr bwMode="auto">
          <a:xfrm>
            <a:off x="2000672" y="1896194"/>
            <a:ext cx="899972" cy="288032"/>
          </a:xfrm>
          <a:prstGeom prst="rect">
            <a:avLst/>
          </a:prstGeom>
          <a:noFill/>
          <a:ln w="9525">
            <a:noFill/>
            <a:miter lim="800000"/>
            <a:headEnd/>
            <a:tailEnd/>
          </a:ln>
        </p:spPr>
        <p:txBody>
          <a:bodyPr wrap="square" lIns="0" tIns="0" rIns="0" bIns="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新生物</a:t>
            </a:r>
            <a:endParaRPr lang="ja-JP" altLang="en-US" dirty="0">
              <a:solidFill>
                <a:srgbClr val="000000"/>
              </a:solidFill>
              <a:latin typeface="Arial Black" pitchFamily="34" charset="0"/>
              <a:ea typeface="HGP創英角ｺﾞｼｯｸUB" pitchFamily="50" charset="-128"/>
            </a:endParaRPr>
          </a:p>
        </p:txBody>
      </p:sp>
      <p:grpSp>
        <p:nvGrpSpPr>
          <p:cNvPr id="5" name="グループ化 7"/>
          <p:cNvGrpSpPr/>
          <p:nvPr/>
        </p:nvGrpSpPr>
        <p:grpSpPr>
          <a:xfrm>
            <a:off x="2000673" y="1581194"/>
            <a:ext cx="5832650" cy="288032"/>
            <a:chOff x="4803500" y="218517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8517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主要疾患の内訳</a:t>
              </a:r>
              <a:r>
                <a:rPr lang="en-US" altLang="zh-TW" dirty="0">
                  <a:solidFill>
                    <a:srgbClr val="000000"/>
                  </a:solidFill>
                  <a:latin typeface="Arial Black" pitchFamily="34" charset="0"/>
                  <a:ea typeface="HGP創英角ｺﾞｼｯｸUB" pitchFamily="50" charset="-128"/>
                </a:rPr>
                <a:t>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grpSp>
      <p:graphicFrame>
        <p:nvGraphicFramePr>
          <p:cNvPr id="8" name="表 7"/>
          <p:cNvGraphicFramePr>
            <a:graphicFrameLocks noGrp="1"/>
          </p:cNvGraphicFramePr>
          <p:nvPr>
            <p:extLst>
              <p:ext uri="{D42A27DB-BD31-4B8C-83A1-F6EECF244321}">
                <p14:modId xmlns:p14="http://schemas.microsoft.com/office/powerpoint/2010/main" val="1303461724"/>
              </p:ext>
            </p:extLst>
          </p:nvPr>
        </p:nvGraphicFramePr>
        <p:xfrm>
          <a:off x="2638376" y="1896194"/>
          <a:ext cx="2016224" cy="4629150"/>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12458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baseline="3000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気管・気管支・肺癌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1.49%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結直腸・直腸癌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1.42%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胃癌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1.37%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前立腺癌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1.25%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乳癌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1.10%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膵癌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0.93%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子宮頸癌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0.83%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白血病</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0.71%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肝癌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0.57%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腎臓癌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0.47%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非ホジキンリンパ腫</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0.46%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卵巣癌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0.45%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2"/>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その他の悪性新生物</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0.41%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3"/>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胆嚢・胆管癌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4"/>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脳・中枢神経系腫瘍</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食道癌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0.23%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膀胱癌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0.23%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多発性骨髄腫</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0.20%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非黒色腫皮膚癌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喉頭癌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0"/>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期口唇癌および口腔癌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1"/>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甲状腺癌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2"/>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子宮癌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3"/>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黒色腫皮膚癌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4"/>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その他の新生物</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精巣腫瘍</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ホジキンリンパ腫</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中皮腫</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その他の咽頭癌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鼻咽頭癌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0.02%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30"/>
                  </a:ext>
                </a:extLst>
              </a:tr>
            </a:tbl>
          </a:graphicData>
        </a:graphic>
      </p:graphicFrame>
      <p:sp>
        <p:nvSpPr>
          <p:cNvPr id="9" name="Rectangle 6"/>
          <p:cNvSpPr>
            <a:spLocks noChangeArrowheads="1"/>
          </p:cNvSpPr>
          <p:nvPr/>
        </p:nvSpPr>
        <p:spPr bwMode="auto">
          <a:xfrm>
            <a:off x="4830824" y="1896194"/>
            <a:ext cx="899972" cy="288032"/>
          </a:xfrm>
          <a:prstGeom prst="rect">
            <a:avLst/>
          </a:prstGeom>
          <a:noFill/>
          <a:ln w="9525">
            <a:noFill/>
            <a:miter lim="800000"/>
            <a:headEnd/>
            <a:tailEnd/>
          </a:ln>
        </p:spPr>
        <p:txBody>
          <a:bodyPr wrap="square" lIns="0" tIns="0" rIns="0" bIns="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心血管疾患</a:t>
            </a:r>
            <a:endParaRPr lang="ja-JP" altLang="en-US" dirty="0">
              <a:solidFill>
                <a:srgbClr val="000000"/>
              </a:solidFill>
              <a:latin typeface="Arial Black" pitchFamily="34" charset="0"/>
              <a:ea typeface="HGP創英角ｺﾞｼｯｸUB"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197647786"/>
              </p:ext>
            </p:extLst>
          </p:nvPr>
        </p:nvGraphicFramePr>
        <p:xfrm>
          <a:off x="5806729" y="1896194"/>
          <a:ext cx="2016224" cy="184213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CN"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虚血性心疾患</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14.40%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脳血管疾患</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5.13%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高血圧性心疾患</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1.23%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心房細動・心房粗動</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0.71%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その他の心血管疾患</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心筋症・心筋炎</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0.21%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大動脈瘤</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非リウマチ性弁膜症</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リウマチ性心疾患</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末梢血管疾患</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心内膜炎</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0.06%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bl>
          </a:graphicData>
        </a:graphic>
      </p:graphicFrame>
      <p:sp>
        <p:nvSpPr>
          <p:cNvPr id="11" name="Rectangle 6"/>
          <p:cNvSpPr>
            <a:spLocks noChangeArrowheads="1"/>
          </p:cNvSpPr>
          <p:nvPr/>
        </p:nvSpPr>
        <p:spPr bwMode="auto">
          <a:xfrm>
            <a:off x="4830824" y="4609602"/>
            <a:ext cx="899972" cy="444656"/>
          </a:xfrm>
          <a:prstGeom prst="rect">
            <a:avLst/>
          </a:prstGeom>
          <a:noFill/>
          <a:ln w="9525">
            <a:noFill/>
            <a:miter lim="800000"/>
            <a:headEnd/>
            <a:tailEnd/>
          </a:ln>
        </p:spPr>
        <p:txBody>
          <a:bodyPr wrap="square" lIns="0" tIns="0" rIns="0" bIns="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糖尿病・</a:t>
            </a:r>
            <a:br>
              <a:rPr lang="en-US" altLang="ja-JP" sz="1400" dirty="0">
                <a:solidFill>
                  <a:srgbClr val="000000"/>
                </a:solidFill>
                <a:latin typeface="Arial Black" pitchFamily="34" charset="0"/>
                <a:ea typeface="HGP創英角ｺﾞｼｯｸUB" pitchFamily="50" charset="-128"/>
              </a:rPr>
            </a:br>
            <a:r>
              <a:rPr lang="ja-JP" altLang="en-US" sz="1400" dirty="0">
                <a:solidFill>
                  <a:srgbClr val="000000"/>
                </a:solidFill>
                <a:latin typeface="Arial Black" pitchFamily="34" charset="0"/>
                <a:ea typeface="HGP創英角ｺﾞｼｯｸUB" pitchFamily="50" charset="-128"/>
              </a:rPr>
              <a:t>腎臓疾患</a:t>
            </a:r>
          </a:p>
        </p:txBody>
      </p:sp>
      <p:graphicFrame>
        <p:nvGraphicFramePr>
          <p:cNvPr id="12" name="表 11"/>
          <p:cNvGraphicFramePr>
            <a:graphicFrameLocks noGrp="1"/>
          </p:cNvGraphicFramePr>
          <p:nvPr>
            <p:extLst>
              <p:ext uri="{D42A27DB-BD31-4B8C-83A1-F6EECF244321}">
                <p14:modId xmlns:p14="http://schemas.microsoft.com/office/powerpoint/2010/main" val="982078227"/>
              </p:ext>
            </p:extLst>
          </p:nvPr>
        </p:nvGraphicFramePr>
        <p:xfrm>
          <a:off x="5817097" y="4609602"/>
          <a:ext cx="2016224" cy="66865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糖尿病</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10.00%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慢性腎臓病</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9.82%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急性糸球体腎炎</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0.04%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13" name="テキスト ボックス 12"/>
          <p:cNvSpPr txBox="1"/>
          <p:nvPr/>
        </p:nvSpPr>
        <p:spPr>
          <a:xfrm>
            <a:off x="5538376" y="6147510"/>
            <a:ext cx="2408914" cy="369332"/>
          </a:xfrm>
          <a:prstGeom prst="rect">
            <a:avLst/>
          </a:prstGeom>
          <a:noFill/>
        </p:spPr>
        <p:txBody>
          <a:bodyPr wrap="square" rtlCol="0">
            <a:spAutoFit/>
          </a:bodyPr>
          <a:lstStyle/>
          <a:p>
            <a:pPr marL="90488" indent="-90488"/>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割合は、全体の死亡要因を分母にしたもので、各特定疾患内における割合ではない。</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1052736"/>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死亡要因割合の最も大きい心血管疾患では「虚血性心疾患」が最も大きな割合を占めている。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次に割合の大きい糖尿病・腎臓疾患では、糖尿病と慢性腎臓病の割合が、それぞれ約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％ずつとなっている。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テキスト ボックス 115"/>
          <p:cNvSpPr txBox="1"/>
          <p:nvPr/>
        </p:nvSpPr>
        <p:spPr>
          <a:xfrm>
            <a:off x="200472" y="6557338"/>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747655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277D802-6F91-4C08-B3ED-E4C872B8D92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73" imgH="473" progId="TCLayout.ActiveDocument.1">
                  <p:embed/>
                </p:oleObj>
              </mc:Choice>
              <mc:Fallback>
                <p:oleObj name="think-cellスライド" r:id="rId4" imgW="473" imgH="473" progId="TCLayout.ActiveDocument.1">
                  <p:embed/>
                  <p:pic>
                    <p:nvPicPr>
                      <p:cNvPr id="2" name="Object 1" hidden="1">
                        <a:extLst>
                          <a:ext uri="{FF2B5EF4-FFF2-40B4-BE49-F238E27FC236}">
                            <a16:creationId xmlns:a16="http://schemas.microsoft.com/office/drawing/2014/main" id="{7277D802-6F91-4C08-B3ED-E4C872B8D92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テキスト プレースホルダー 3"/>
          <p:cNvSpPr>
            <a:spLocks noGrp="1"/>
          </p:cNvSpPr>
          <p:nvPr>
            <p:ph type="body" sz="quarter" idx="15"/>
          </p:nvPr>
        </p:nvSpPr>
        <p:spPr/>
        <p:txBody>
          <a:bodyPr vert="horz" lIns="91440" tIns="45720" rIns="91440" bIns="45720" rtlCol="0" anchor="b" anchorCtr="0">
            <a:noAutofit/>
          </a:bodyPr>
          <a:lstStyle/>
          <a:p>
            <a:r>
              <a:rPr lang="ja-JP" altLang="en-US"/>
              <a:t>目次（</a:t>
            </a:r>
            <a:r>
              <a:rPr lang="en-US" altLang="ja-JP" dirty="0"/>
              <a:t>1/2</a:t>
            </a:r>
            <a:r>
              <a:rPr lang="ja-JP" altLang="en-US" dirty="0"/>
              <a:t>）</a:t>
            </a:r>
          </a:p>
        </p:txBody>
      </p:sp>
      <p:graphicFrame>
        <p:nvGraphicFramePr>
          <p:cNvPr id="5" name="表 4"/>
          <p:cNvGraphicFramePr>
            <a:graphicFrameLocks noGrp="1"/>
          </p:cNvGraphicFramePr>
          <p:nvPr/>
        </p:nvGraphicFramePr>
        <p:xfrm>
          <a:off x="200472" y="1152000"/>
          <a:ext cx="4500048" cy="3096839"/>
        </p:xfrm>
        <a:graphic>
          <a:graphicData uri="http://schemas.openxmlformats.org/drawingml/2006/table">
            <a:tbl>
              <a:tblPr firstRow="1" bandRow="1">
                <a:tableStyleId>{5940675A-B579-460E-94D1-54222C63F5DA}</a:tableStyleId>
              </a:tblPr>
              <a:tblGrid>
                <a:gridCol w="216024">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0">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一般概況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基本情報</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5414486"/>
                  </a:ext>
                </a:extLst>
              </a:tr>
              <a:tr h="0">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r>
                        <a:rPr kumimoji="1" lang="ja-JP" altLang="en-US" sz="1050" dirty="0">
                          <a:latin typeface="+mn-lt"/>
                          <a:ea typeface="+mj-ea"/>
                        </a:rPr>
                        <a:t>経済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0">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人口動態、および人口成長率・年齢別人口構成</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都市化率、上位</a:t>
                      </a:r>
                      <a:r>
                        <a:rPr lang="en-US" altLang="ja-JP" sz="1050" dirty="0"/>
                        <a:t>5</a:t>
                      </a:r>
                      <a:r>
                        <a:rPr lang="ja-JP" altLang="en-US" sz="1050" dirty="0"/>
                        <a:t>都市の人口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0">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en-US" altLang="ja-JP" sz="1050" dirty="0"/>
                        <a:t>GDP</a:t>
                      </a:r>
                      <a:r>
                        <a:rPr lang="ja-JP" altLang="en-US" sz="1050" dirty="0"/>
                        <a:t>、</a:t>
                      </a:r>
                      <a:r>
                        <a:rPr lang="en-US" altLang="ja-JP" sz="1050" dirty="0"/>
                        <a:t>GDP</a:t>
                      </a:r>
                      <a:r>
                        <a:rPr lang="ja-JP" altLang="en-US" sz="1050" dirty="0"/>
                        <a:t>成長率、</a:t>
                      </a:r>
                      <a:r>
                        <a:rPr lang="en-US" altLang="ja-JP" sz="1050" dirty="0"/>
                        <a:t>1</a:t>
                      </a:r>
                      <a:r>
                        <a:rPr lang="ja-JP" altLang="en-US" sz="1050" dirty="0"/>
                        <a:t>人当たり</a:t>
                      </a:r>
                      <a:r>
                        <a:rPr lang="en-US" altLang="ja-JP" sz="1050" dirty="0"/>
                        <a:t>GDP</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インフレ率・為替レート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1249794"/>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9128621"/>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外国投資法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274734"/>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会社法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2828682"/>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外貨持出規制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5377313"/>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kern="1200" dirty="0">
                        <a:solidFill>
                          <a:schemeClr val="tx1"/>
                        </a:solidFill>
                        <a:latin typeface="+mn-lt"/>
                        <a:ea typeface="+mn-ea"/>
                        <a:cs typeface="+mn-cs"/>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9496739"/>
                  </a:ext>
                </a:extLst>
              </a:tr>
            </a:tbl>
          </a:graphicData>
        </a:graphic>
      </p:graphicFrame>
      <p:graphicFrame>
        <p:nvGraphicFramePr>
          <p:cNvPr id="6" name="表 5"/>
          <p:cNvGraphicFramePr>
            <a:graphicFrameLocks noGrp="1"/>
          </p:cNvGraphicFramePr>
          <p:nvPr/>
        </p:nvGraphicFramePr>
        <p:xfrm>
          <a:off x="5205528" y="1152000"/>
          <a:ext cx="4500000" cy="5519946"/>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12297">
                <a:tc gridSpan="3">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200" kern="1200" dirty="0">
                          <a:solidFill>
                            <a:schemeClr val="tx1"/>
                          </a:solidFill>
                          <a:latin typeface="HGP創英角ｺﾞｼｯｸUB" panose="020B0900000000000000" pitchFamily="50" charset="-128"/>
                          <a:ea typeface="HGP創英角ｺﾞｼｯｸUB" panose="020B0900000000000000" pitchFamily="50" charset="-128"/>
                          <a:cs typeface="+mn-cs"/>
                        </a:rPr>
                        <a:t>医療関連</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lnSpc>
                          <a:spcPct val="85000"/>
                        </a:lnSpc>
                        <a:spcBef>
                          <a:spcPts val="0"/>
                        </a:spcBef>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85000"/>
                        </a:lnSpc>
                      </a:pPr>
                      <a:endParaRPr lang="ja-JP" altLang="en-US" sz="1050" dirty="0"/>
                    </a:p>
                  </a:txBody>
                  <a:tcPr marL="36000" marR="36000" marT="36000" marB="18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endParaRPr lang="en-US" altLang="ja-JP" sz="1050" b="0" i="0" u="none" strike="noStrike" dirty="0">
                        <a:solidFill>
                          <a:srgbClr val="000000"/>
                        </a:solidFill>
                        <a:effectLst/>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1710220"/>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spcBef>
                          <a:spcPts val="0"/>
                        </a:spcBef>
                      </a:pPr>
                      <a:r>
                        <a:rPr kumimoji="1" lang="ja-JP" altLang="en-US" sz="1050" dirty="0">
                          <a:latin typeface="+mn-lt"/>
                          <a:ea typeface="+mj-ea"/>
                        </a:rPr>
                        <a:t>医療・公衆衛生</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spcBef>
                          <a:spcPts val="0"/>
                        </a:spcBef>
                      </a:pPr>
                      <a:endParaRPr lang="en-US" altLang="ja-JP" sz="1050" b="0" i="0" u="none" strike="noStrike" dirty="0">
                        <a:solidFill>
                          <a:srgbClr val="000000"/>
                        </a:solidFill>
                        <a:effectLst/>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0734376"/>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健康水準および医療水準</a:t>
                      </a:r>
                    </a:p>
                  </a:txBody>
                  <a:tcPr marL="36000" marR="36000" marT="36000" marB="288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13</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41128034"/>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医療費支出額</a:t>
                      </a:r>
                    </a:p>
                  </a:txBody>
                  <a:tcPr marL="36000" marR="36000" marT="36000" marB="288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14</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2075446"/>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疾病構造・死亡要因</a:t>
                      </a:r>
                      <a:r>
                        <a:rPr lang="en-US" altLang="ja-JP" sz="1050" dirty="0"/>
                        <a:t>【</a:t>
                      </a:r>
                      <a:r>
                        <a:rPr lang="ja-JP" altLang="en-US" sz="1050" dirty="0"/>
                        <a:t>大分類</a:t>
                      </a:r>
                      <a:r>
                        <a:rPr lang="en-US" altLang="ja-JP" sz="1050" dirty="0"/>
                        <a:t>】</a:t>
                      </a:r>
                    </a:p>
                  </a:txBody>
                  <a:tcPr marL="36000" marR="36000" marT="36000" marB="288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15</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2598607"/>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疾病構造・死亡要因</a:t>
                      </a:r>
                      <a:r>
                        <a:rPr lang="en-US" altLang="ja-JP" sz="1050" dirty="0"/>
                        <a:t>【</a:t>
                      </a:r>
                      <a:r>
                        <a:rPr lang="ja-JP" altLang="en-US" sz="1050" dirty="0"/>
                        <a:t>中分類</a:t>
                      </a:r>
                      <a:r>
                        <a:rPr lang="en-US" altLang="ja-JP" sz="1050" dirty="0"/>
                        <a:t>】</a:t>
                      </a:r>
                    </a:p>
                  </a:txBody>
                  <a:tcPr marL="36000" marR="36000" marT="36000" marB="288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16</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0606085"/>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疾病構造・死亡要因</a:t>
                      </a:r>
                      <a:r>
                        <a:rPr lang="en-US" altLang="ja-JP" sz="1050" dirty="0"/>
                        <a:t>【</a:t>
                      </a:r>
                      <a:r>
                        <a:rPr lang="ja-JP" altLang="en-US" sz="1050" dirty="0"/>
                        <a:t>小分類</a:t>
                      </a:r>
                      <a:r>
                        <a:rPr lang="en-US" altLang="ja-JP" sz="1050" dirty="0"/>
                        <a:t>】</a:t>
                      </a:r>
                    </a:p>
                  </a:txBody>
                  <a:tcPr marL="36000" marR="36000" marT="36000" marB="288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18</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352325"/>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医療機関区分と施設数・病床数の推移</a:t>
                      </a:r>
                      <a:endParaRPr lang="en-US" altLang="ja-JP" sz="1050" dirty="0"/>
                    </a:p>
                  </a:txBody>
                  <a:tcPr marL="36000" marR="36000" marT="36000" marB="288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19</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55555905"/>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公的医療機関</a:t>
                      </a:r>
                      <a:endParaRPr lang="en-US" altLang="ja-JP" sz="1050" dirty="0"/>
                    </a:p>
                  </a:txBody>
                  <a:tcPr marL="36000" marR="36000" marT="36000" marB="288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21</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6949722"/>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民間医療機関</a:t>
                      </a:r>
                      <a:endParaRPr lang="en-US" altLang="ja-JP" sz="1050" dirty="0"/>
                    </a:p>
                  </a:txBody>
                  <a:tcPr marL="36000" marR="36000" marT="36000" marB="288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22</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6857808"/>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医療従事者</a:t>
                      </a:r>
                    </a:p>
                  </a:txBody>
                  <a:tcPr marL="36000" marR="36000" marT="36000" marB="288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23</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9337422"/>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現地の臨床工学技士や理学療法士などの資格の有無</a:t>
                      </a:r>
                    </a:p>
                  </a:txBody>
                  <a:tcPr marL="36000" marR="36000" marT="36000" marB="288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24</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7278266"/>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spcBef>
                          <a:spcPts val="0"/>
                        </a:spcBef>
                      </a:pPr>
                      <a:endParaRPr kumimoji="1" lang="ja-JP" altLang="en-US" sz="1050" dirty="0">
                        <a:solidFill>
                          <a:schemeClr val="tx1"/>
                        </a:solidFill>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gn="ctr">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endParaRPr lang="en-US" altLang="ja-JP" sz="1050" b="0" i="0" u="none" strike="noStrike" dirty="0">
                        <a:solidFill>
                          <a:srgbClr val="000000"/>
                        </a:solidFill>
                        <a:effectLst/>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3669112"/>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spcBef>
                          <a:spcPts val="0"/>
                        </a:spcBef>
                      </a:pPr>
                      <a:r>
                        <a:rPr kumimoji="1" lang="ja-JP" altLang="en-US" sz="1050" dirty="0">
                          <a:solidFill>
                            <a:schemeClr val="tx1"/>
                          </a:solidFill>
                          <a:latin typeface="+mn-lt"/>
                          <a:ea typeface="+mj-ea"/>
                        </a:rPr>
                        <a:t>制度</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endParaRPr lang="en-US" altLang="ja-JP" sz="1050" b="0" i="0" u="none" strike="noStrike" dirty="0">
                        <a:solidFill>
                          <a:srgbClr val="000000"/>
                        </a:solidFill>
                        <a:effectLst/>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公的保険制度</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25</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民間保険制度</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27</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保健に関する制度・行政体制 </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28</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医療機器に対する規制</a:t>
                      </a:r>
                      <a:endParaRPr lang="ja-JP" altLang="en-US" sz="1050" dirty="0">
                        <a:latin typeface="HGP創英角ｺﾞｼｯｸUB" panose="020B0900000000000000" pitchFamily="50" charset="-128"/>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30</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医薬品規制</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31</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臨床試験に関する規制</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32</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65386">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ライセンス・</a:t>
                      </a:r>
                      <a:r>
                        <a:rPr lang="ja-JP" altLang="en-US" sz="1050" dirty="0">
                          <a:solidFill>
                            <a:srgbClr val="000000"/>
                          </a:solidFill>
                          <a:latin typeface="+mn-ea"/>
                        </a:rPr>
                        <a:t>教育水準</a:t>
                      </a:r>
                      <a:endParaRPr lang="ja-JP" altLang="en-US" sz="1050" dirty="0"/>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33</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657558"/>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rgbClr val="000000"/>
                          </a:solidFill>
                          <a:latin typeface="+mn-ea"/>
                        </a:rPr>
                        <a:t>医師の社会的地位</a:t>
                      </a:r>
                      <a:endParaRPr lang="ja-JP" altLang="en-US" sz="1050" dirty="0"/>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34</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5814639"/>
                  </a:ext>
                </a:extLst>
              </a:tr>
              <a:tr h="112297">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外国人医師のライセンス</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35</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0548395"/>
                  </a:ext>
                </a:extLst>
              </a:tr>
              <a:tr h="112297">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医療情報・個人情報保護、データサーバーの置き場に関する法規制、ガイドライン</a:t>
                      </a:r>
                      <a:endParaRPr kumimoji="1" lang="en-US" altLang="ja-JP" sz="1050" dirty="0"/>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36</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4858626"/>
                  </a:ext>
                </a:extLst>
              </a:tr>
              <a:tr h="112297">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t>医療現場で使用される言語に関する情報</a:t>
                      </a:r>
                      <a:endParaRPr kumimoji="1" lang="en-US" altLang="ja-JP" sz="1050" dirty="0"/>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39</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422568"/>
                  </a:ext>
                </a:extLst>
              </a:tr>
              <a:tr h="112297">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ja-JP" altLang="en-US" sz="1050" dirty="0"/>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01443054"/>
                  </a:ext>
                </a:extLst>
              </a:tr>
            </a:tbl>
          </a:graphicData>
        </a:graphic>
      </p:graphicFrame>
      <p:cxnSp>
        <p:nvCxnSpPr>
          <p:cNvPr id="8" name="Straight Connector 7">
            <a:extLst>
              <a:ext uri="{FF2B5EF4-FFF2-40B4-BE49-F238E27FC236}">
                <a16:creationId xmlns:a16="http://schemas.microsoft.com/office/drawing/2014/main" id="{789C7DB0-FB15-4CB0-91D4-618371325C0E}"/>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6173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メキシコ／医療関連／医療・公衆衛生</a:t>
            </a:r>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医療機関区分と施設数・病床数の推移（</a:t>
            </a:r>
            <a:r>
              <a:rPr lang="en-US" altLang="ja-JP" dirty="0"/>
              <a:t>1/2</a:t>
            </a:r>
            <a:r>
              <a:rPr lang="ja-JP" altLang="en-US" dirty="0"/>
              <a:t>）</a:t>
            </a:r>
            <a:endParaRPr lang="en-US" altLang="ja-JP" dirty="0"/>
          </a:p>
        </p:txBody>
      </p:sp>
      <p:sp>
        <p:nvSpPr>
          <p:cNvPr id="4" name="角丸四角形 3"/>
          <p:cNvSpPr/>
          <p:nvPr/>
        </p:nvSpPr>
        <p:spPr>
          <a:xfrm>
            <a:off x="488504" y="2605068"/>
            <a:ext cx="4320480" cy="3328901"/>
          </a:xfrm>
          <a:prstGeom prst="roundRect">
            <a:avLst>
              <a:gd name="adj" fmla="val 2466"/>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片側の 2 つの角を丸めた四角形 4"/>
          <p:cNvSpPr/>
          <p:nvPr/>
        </p:nvSpPr>
        <p:spPr>
          <a:xfrm>
            <a:off x="488504" y="2605069"/>
            <a:ext cx="4320480" cy="360039"/>
          </a:xfrm>
          <a:prstGeom prst="round2SameRect">
            <a:avLst>
              <a:gd name="adj1" fmla="val 31548"/>
              <a:gd name="adj2" fmla="val 0"/>
            </a:avLst>
          </a:prstGeom>
          <a:solidFill>
            <a:srgbClr val="3D6AA7"/>
          </a:solidFill>
        </p:spPr>
        <p:txBody>
          <a:bodyPr wrap="square" tIns="0" bIns="28800" anchor="ctr" anchorCtr="0">
            <a:noAutofit/>
          </a:bodyPr>
          <a:lstStyle/>
          <a:p>
            <a:pPr algn="ctr" fontAlgn="ctr"/>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約</a:t>
            </a:r>
            <a:r>
              <a:rPr lang="en-US" altLang="ja-JP" sz="16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4,900</a:t>
            </a:r>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の医療機関</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lang="en-US" altLang="ja-JP" sz="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2019</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年時点）</a:t>
            </a:r>
            <a:endParaRPr lang="ja-JP" altLang="en-US" sz="12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6" name="片側の 2 つの角を丸めた四角形 5"/>
          <p:cNvSpPr/>
          <p:nvPr/>
        </p:nvSpPr>
        <p:spPr>
          <a:xfrm rot="16200000">
            <a:off x="1208584" y="2885007"/>
            <a:ext cx="936104" cy="1944216"/>
          </a:xfrm>
          <a:prstGeom prst="round2SameRect">
            <a:avLst>
              <a:gd name="adj1" fmla="val 12003"/>
              <a:gd name="adj2" fmla="val 0"/>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tIns="144000" rtlCol="0" anchor="ctr"/>
          <a:lstStyle/>
          <a:p>
            <a:pPr fontAlgn="ctr"/>
            <a:r>
              <a:rPr lang="ja-JP" altLang="en-US" sz="1400" b="1" dirty="0">
                <a:latin typeface="Arial" panose="020B0604020202020204" pitchFamily="34" charset="0"/>
                <a:ea typeface="HGP創英角ｺﾞｼｯｸUB" panose="020B0900000000000000" pitchFamily="50" charset="-128"/>
                <a:cs typeface="Arial" panose="020B0604020202020204" pitchFamily="34" charset="0"/>
              </a:rPr>
              <a:t>公立医療機関</a:t>
            </a:r>
            <a:endParaRPr kumimoji="1" lang="ja-JP" altLang="en-US"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8" name="片側の 2 つの角を丸めた四角形 7"/>
          <p:cNvSpPr/>
          <p:nvPr/>
        </p:nvSpPr>
        <p:spPr>
          <a:xfrm rot="16200000">
            <a:off x="1208584" y="4117236"/>
            <a:ext cx="936104" cy="1944216"/>
          </a:xfrm>
          <a:prstGeom prst="round2SameRect">
            <a:avLst>
              <a:gd name="adj1" fmla="val 12003"/>
              <a:gd name="adj2" fmla="val 0"/>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tIns="144000" rtlCol="0" anchor="ctr"/>
          <a:lstStyle/>
          <a:p>
            <a:pPr fontAlgn="ctr"/>
            <a:r>
              <a:rPr lang="zh-TW" altLang="en-US" sz="1400" b="1" dirty="0">
                <a:latin typeface="Arial" panose="020B0604020202020204" pitchFamily="34" charset="0"/>
                <a:ea typeface="HGP創英角ｺﾞｼｯｸUB" panose="020B0900000000000000" pitchFamily="50" charset="-128"/>
                <a:cs typeface="Arial" panose="020B0604020202020204" pitchFamily="34" charset="0"/>
              </a:rPr>
              <a:t>民間医療機関</a:t>
            </a:r>
            <a:endParaRPr kumimoji="1" lang="ja-JP" altLang="en-US"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11" name="片側の 2 つの角を丸めた四角形 10"/>
          <p:cNvSpPr/>
          <p:nvPr/>
        </p:nvSpPr>
        <p:spPr>
          <a:xfrm rot="5400000">
            <a:off x="3152800" y="4117236"/>
            <a:ext cx="936104" cy="1944216"/>
          </a:xfrm>
          <a:prstGeom prst="round2SameRect">
            <a:avLst>
              <a:gd name="adj1" fmla="val 12003"/>
              <a:gd name="adj2" fmla="val 0"/>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lIns="36000" tIns="0" rIns="36000" bIns="0" rtlCol="0" anchor="ctr" anchorCtr="0"/>
          <a:lstStyle/>
          <a:p>
            <a:pPr algn="ctr" fontAlgn="base"/>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約</a:t>
            </a:r>
            <a:r>
              <a:rPr lang="en-US" altLang="ja-JP" sz="2800" b="1" spc="-15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3,000</a:t>
            </a:r>
            <a:r>
              <a:rPr lang="ja-JP" altLang="en-US" sz="1400" b="1"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か所</a:t>
            </a:r>
            <a:endParaRPr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片側の 2 つの角を丸めた四角形 8"/>
          <p:cNvSpPr/>
          <p:nvPr/>
        </p:nvSpPr>
        <p:spPr>
          <a:xfrm rot="5400000">
            <a:off x="3152800" y="2885006"/>
            <a:ext cx="936104" cy="1944216"/>
          </a:xfrm>
          <a:prstGeom prst="round2SameRect">
            <a:avLst>
              <a:gd name="adj1" fmla="val 12003"/>
              <a:gd name="adj2" fmla="val 0"/>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tIns="0" bIns="0" rtlCol="0" anchor="ctr" anchorCtr="0"/>
          <a:lstStyle/>
          <a:p>
            <a:pPr algn="ctr" fontAlgn="base"/>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約</a:t>
            </a:r>
            <a:r>
              <a:rPr lang="en-US" altLang="ja-JP" sz="2800" b="1"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2,000</a:t>
            </a:r>
            <a:r>
              <a:rPr lang="ja-JP" altLang="en-US" sz="1400" b="1"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か所</a:t>
            </a:r>
            <a:endParaRPr lang="en-US" altLang="ja-JP" sz="1400" b="1"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19" name="台形 18"/>
          <p:cNvSpPr/>
          <p:nvPr/>
        </p:nvSpPr>
        <p:spPr>
          <a:xfrm rot="16200000">
            <a:off x="6120671" y="1180988"/>
            <a:ext cx="1609514" cy="4839043"/>
          </a:xfrm>
          <a:custGeom>
            <a:avLst/>
            <a:gdLst>
              <a:gd name="connsiteX0" fmla="*/ 0 w 936553"/>
              <a:gd name="connsiteY0" fmla="*/ 936104 h 936104"/>
              <a:gd name="connsiteX1" fmla="*/ 197724 w 936553"/>
              <a:gd name="connsiteY1" fmla="*/ 0 h 936104"/>
              <a:gd name="connsiteX2" fmla="*/ 738829 w 936553"/>
              <a:gd name="connsiteY2" fmla="*/ 0 h 936104"/>
              <a:gd name="connsiteX3" fmla="*/ 936553 w 936553"/>
              <a:gd name="connsiteY3" fmla="*/ 936104 h 936104"/>
              <a:gd name="connsiteX4" fmla="*/ 0 w 936553"/>
              <a:gd name="connsiteY4" fmla="*/ 936104 h 936104"/>
              <a:gd name="connsiteX0" fmla="*/ 0 w 2022403"/>
              <a:gd name="connsiteY0" fmla="*/ 936104 h 936104"/>
              <a:gd name="connsiteX1" fmla="*/ 197724 w 2022403"/>
              <a:gd name="connsiteY1" fmla="*/ 0 h 936104"/>
              <a:gd name="connsiteX2" fmla="*/ 738829 w 2022403"/>
              <a:gd name="connsiteY2" fmla="*/ 0 h 936104"/>
              <a:gd name="connsiteX3" fmla="*/ 2022403 w 2022403"/>
              <a:gd name="connsiteY3" fmla="*/ 893244 h 936104"/>
              <a:gd name="connsiteX4" fmla="*/ 0 w 2022403"/>
              <a:gd name="connsiteY4" fmla="*/ 936104 h 936104"/>
              <a:gd name="connsiteX0" fmla="*/ 873839 w 1824679"/>
              <a:gd name="connsiteY0" fmla="*/ 893245 h 893245"/>
              <a:gd name="connsiteX1" fmla="*/ 0 w 1824679"/>
              <a:gd name="connsiteY1" fmla="*/ 0 h 893245"/>
              <a:gd name="connsiteX2" fmla="*/ 541105 w 1824679"/>
              <a:gd name="connsiteY2" fmla="*/ 0 h 893245"/>
              <a:gd name="connsiteX3" fmla="*/ 1824679 w 1824679"/>
              <a:gd name="connsiteY3" fmla="*/ 893244 h 893245"/>
              <a:gd name="connsiteX4" fmla="*/ 873839 w 1824679"/>
              <a:gd name="connsiteY4" fmla="*/ 893245 h 893245"/>
              <a:gd name="connsiteX0" fmla="*/ 899964 w 1824679"/>
              <a:gd name="connsiteY0" fmla="*/ 5073359 h 5073359"/>
              <a:gd name="connsiteX1" fmla="*/ 0 w 1824679"/>
              <a:gd name="connsiteY1" fmla="*/ 0 h 5073359"/>
              <a:gd name="connsiteX2" fmla="*/ 541105 w 1824679"/>
              <a:gd name="connsiteY2" fmla="*/ 0 h 5073359"/>
              <a:gd name="connsiteX3" fmla="*/ 1824679 w 1824679"/>
              <a:gd name="connsiteY3" fmla="*/ 893244 h 5073359"/>
              <a:gd name="connsiteX4" fmla="*/ 899964 w 1824679"/>
              <a:gd name="connsiteY4" fmla="*/ 5073359 h 5073359"/>
              <a:gd name="connsiteX0" fmla="*/ 1004467 w 1929182"/>
              <a:gd name="connsiteY0" fmla="*/ 5090776 h 5090776"/>
              <a:gd name="connsiteX1" fmla="*/ 0 w 1929182"/>
              <a:gd name="connsiteY1" fmla="*/ 0 h 5090776"/>
              <a:gd name="connsiteX2" fmla="*/ 645608 w 1929182"/>
              <a:gd name="connsiteY2" fmla="*/ 17417 h 5090776"/>
              <a:gd name="connsiteX3" fmla="*/ 1929182 w 1929182"/>
              <a:gd name="connsiteY3" fmla="*/ 910661 h 5090776"/>
              <a:gd name="connsiteX4" fmla="*/ 1004467 w 1929182"/>
              <a:gd name="connsiteY4" fmla="*/ 5090776 h 5090776"/>
              <a:gd name="connsiteX0" fmla="*/ 1004467 w 1929182"/>
              <a:gd name="connsiteY0" fmla="*/ 5090776 h 5090776"/>
              <a:gd name="connsiteX1" fmla="*/ 0 w 1929182"/>
              <a:gd name="connsiteY1" fmla="*/ 0 h 5090776"/>
              <a:gd name="connsiteX2" fmla="*/ 697859 w 1929182"/>
              <a:gd name="connsiteY2" fmla="*/ 17417 h 5090776"/>
              <a:gd name="connsiteX3" fmla="*/ 1929182 w 1929182"/>
              <a:gd name="connsiteY3" fmla="*/ 910661 h 5090776"/>
              <a:gd name="connsiteX4" fmla="*/ 1004467 w 1929182"/>
              <a:gd name="connsiteY4" fmla="*/ 5090776 h 5090776"/>
              <a:gd name="connsiteX0" fmla="*/ 1004467 w 1929182"/>
              <a:gd name="connsiteY0" fmla="*/ 5090776 h 5090776"/>
              <a:gd name="connsiteX1" fmla="*/ 0 w 1929182"/>
              <a:gd name="connsiteY1" fmla="*/ 0 h 5090776"/>
              <a:gd name="connsiteX2" fmla="*/ 732693 w 1929182"/>
              <a:gd name="connsiteY2" fmla="*/ 252548 h 5090776"/>
              <a:gd name="connsiteX3" fmla="*/ 1929182 w 1929182"/>
              <a:gd name="connsiteY3" fmla="*/ 910661 h 5090776"/>
              <a:gd name="connsiteX4" fmla="*/ 1004467 w 1929182"/>
              <a:gd name="connsiteY4" fmla="*/ 5090776 h 5090776"/>
              <a:gd name="connsiteX0" fmla="*/ 969633 w 1894348"/>
              <a:gd name="connsiteY0" fmla="*/ 4838228 h 4838228"/>
              <a:gd name="connsiteX1" fmla="*/ 0 w 1894348"/>
              <a:gd name="connsiteY1" fmla="*/ 8709 h 4838228"/>
              <a:gd name="connsiteX2" fmla="*/ 697859 w 1894348"/>
              <a:gd name="connsiteY2" fmla="*/ 0 h 4838228"/>
              <a:gd name="connsiteX3" fmla="*/ 1894348 w 1894348"/>
              <a:gd name="connsiteY3" fmla="*/ 658113 h 4838228"/>
              <a:gd name="connsiteX4" fmla="*/ 969633 w 1894348"/>
              <a:gd name="connsiteY4" fmla="*/ 4838228 h 4838228"/>
              <a:gd name="connsiteX0" fmla="*/ 969633 w 1856248"/>
              <a:gd name="connsiteY0" fmla="*/ 4838228 h 4838228"/>
              <a:gd name="connsiteX1" fmla="*/ 0 w 1856248"/>
              <a:gd name="connsiteY1" fmla="*/ 8709 h 4838228"/>
              <a:gd name="connsiteX2" fmla="*/ 697859 w 1856248"/>
              <a:gd name="connsiteY2" fmla="*/ 0 h 4838228"/>
              <a:gd name="connsiteX3" fmla="*/ 1856248 w 1856248"/>
              <a:gd name="connsiteY3" fmla="*/ 626363 h 4838228"/>
              <a:gd name="connsiteX4" fmla="*/ 969633 w 1856248"/>
              <a:gd name="connsiteY4" fmla="*/ 4838228 h 4838228"/>
              <a:gd name="connsiteX0" fmla="*/ 398133 w 1856248"/>
              <a:gd name="connsiteY0" fmla="*/ 4804890 h 4804890"/>
              <a:gd name="connsiteX1" fmla="*/ 0 w 1856248"/>
              <a:gd name="connsiteY1" fmla="*/ 8709 h 4804890"/>
              <a:gd name="connsiteX2" fmla="*/ 697859 w 1856248"/>
              <a:gd name="connsiteY2" fmla="*/ 0 h 4804890"/>
              <a:gd name="connsiteX3" fmla="*/ 1856248 w 1856248"/>
              <a:gd name="connsiteY3" fmla="*/ 626363 h 4804890"/>
              <a:gd name="connsiteX4" fmla="*/ 398133 w 1856248"/>
              <a:gd name="connsiteY4" fmla="*/ 4804890 h 4804890"/>
              <a:gd name="connsiteX0" fmla="*/ 398133 w 1299036"/>
              <a:gd name="connsiteY0" fmla="*/ 4804890 h 4804890"/>
              <a:gd name="connsiteX1" fmla="*/ 0 w 1299036"/>
              <a:gd name="connsiteY1" fmla="*/ 8709 h 4804890"/>
              <a:gd name="connsiteX2" fmla="*/ 697859 w 1299036"/>
              <a:gd name="connsiteY2" fmla="*/ 0 h 4804890"/>
              <a:gd name="connsiteX3" fmla="*/ 1299036 w 1299036"/>
              <a:gd name="connsiteY3" fmla="*/ 659700 h 4804890"/>
              <a:gd name="connsiteX4" fmla="*/ 398133 w 1299036"/>
              <a:gd name="connsiteY4" fmla="*/ 4804890 h 4804890"/>
              <a:gd name="connsiteX0" fmla="*/ 398133 w 1299036"/>
              <a:gd name="connsiteY0" fmla="*/ 4838228 h 4838228"/>
              <a:gd name="connsiteX1" fmla="*/ 0 w 1299036"/>
              <a:gd name="connsiteY1" fmla="*/ 42047 h 4838228"/>
              <a:gd name="connsiteX2" fmla="*/ 821684 w 1299036"/>
              <a:gd name="connsiteY2" fmla="*/ 0 h 4838228"/>
              <a:gd name="connsiteX3" fmla="*/ 1299036 w 1299036"/>
              <a:gd name="connsiteY3" fmla="*/ 693038 h 4838228"/>
              <a:gd name="connsiteX4" fmla="*/ 398133 w 1299036"/>
              <a:gd name="connsiteY4" fmla="*/ 4838228 h 4838228"/>
              <a:gd name="connsiteX0" fmla="*/ 502908 w 1403811"/>
              <a:gd name="connsiteY0" fmla="*/ 4839043 h 4839043"/>
              <a:gd name="connsiteX1" fmla="*/ 0 w 1403811"/>
              <a:gd name="connsiteY1" fmla="*/ 0 h 4839043"/>
              <a:gd name="connsiteX2" fmla="*/ 926459 w 1403811"/>
              <a:gd name="connsiteY2" fmla="*/ 815 h 4839043"/>
              <a:gd name="connsiteX3" fmla="*/ 1403811 w 1403811"/>
              <a:gd name="connsiteY3" fmla="*/ 693853 h 4839043"/>
              <a:gd name="connsiteX4" fmla="*/ 502908 w 1403811"/>
              <a:gd name="connsiteY4" fmla="*/ 4839043 h 483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811" h="4839043">
                <a:moveTo>
                  <a:pt x="502908" y="4839043"/>
                </a:moveTo>
                <a:lnTo>
                  <a:pt x="0" y="0"/>
                </a:lnTo>
                <a:lnTo>
                  <a:pt x="926459" y="815"/>
                </a:lnTo>
                <a:lnTo>
                  <a:pt x="1403811" y="693853"/>
                </a:lnTo>
                <a:lnTo>
                  <a:pt x="502908" y="4839043"/>
                </a:lnTo>
                <a:close/>
              </a:path>
            </a:pathLst>
          </a:custGeom>
          <a:gradFill flip="none" rotWithShape="1">
            <a:gsLst>
              <a:gs pos="10000">
                <a:srgbClr val="A2BBDC"/>
              </a:gs>
              <a:gs pos="54000">
                <a:srgbClr val="A2BBDC"/>
              </a:gs>
              <a:gs pos="0">
                <a:srgbClr val="A2BBDC">
                  <a:alpha val="0"/>
                </a:srgbClr>
              </a:gs>
              <a:gs pos="100000">
                <a:srgbClr val="DDE6F3"/>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角丸四角形 17"/>
          <p:cNvSpPr/>
          <p:nvPr/>
        </p:nvSpPr>
        <p:spPr>
          <a:xfrm>
            <a:off x="5136656" y="2765268"/>
            <a:ext cx="4248472" cy="1567990"/>
          </a:xfrm>
          <a:prstGeom prst="roundRect">
            <a:avLst>
              <a:gd name="adj" fmla="val 9958"/>
            </a:avLst>
          </a:prstGeom>
          <a:solidFill>
            <a:srgbClr val="83A4D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片側の 2 つの角を丸めた四角形 14"/>
          <p:cNvSpPr/>
          <p:nvPr/>
        </p:nvSpPr>
        <p:spPr>
          <a:xfrm rot="16200000">
            <a:off x="5216869" y="2796929"/>
            <a:ext cx="1495757" cy="1512164"/>
          </a:xfrm>
          <a:prstGeom prst="round2SameRect">
            <a:avLst>
              <a:gd name="adj1" fmla="val 7594"/>
              <a:gd name="adj2" fmla="val 0"/>
            </a:avLst>
          </a:prstGeom>
          <a:solidFill>
            <a:srgbClr val="CCDAEC"/>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tIns="144000" rtlCol="0" anchor="ctr"/>
          <a:lstStyle/>
          <a:p>
            <a:pPr fontAlgn="ctr"/>
            <a:r>
              <a:rPr lang="ja-JP" altLang="en-US"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多様な機関が</a:t>
            </a:r>
            <a:endParaRPr lang="en-US" altLang="ja-JP"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p>
            <a:pPr fontAlgn="ctr"/>
            <a:r>
              <a:rPr lang="ja-JP" altLang="en-US"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管理</a:t>
            </a:r>
            <a:endParaRPr kumimoji="1" lang="ja-JP" altLang="en-US"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17" name="片側の 2 つの角を丸めた四角形 16"/>
          <p:cNvSpPr/>
          <p:nvPr/>
        </p:nvSpPr>
        <p:spPr>
          <a:xfrm rot="5400000">
            <a:off x="7269098" y="2256872"/>
            <a:ext cx="1495756" cy="2592288"/>
          </a:xfrm>
          <a:prstGeom prst="round2SameRect">
            <a:avLst>
              <a:gd name="adj1" fmla="val 8476"/>
              <a:gd name="adj2" fmla="val 0"/>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lIns="36000" rIns="36000" bIns="144000" rtlCol="0" anchor="ctr"/>
          <a:lstStyle/>
          <a:p>
            <a:pPr marL="171450" indent="-171450"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社会保険庁（</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IMSS</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buFont typeface="Arial" panose="020B0604020202020204" pitchFamily="34" charset="0"/>
              <a:buChar char="•"/>
            </a:pP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IMSS</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10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Opportunidades</a:t>
            </a:r>
            <a:r>
              <a:rPr lang="en-US" altLang="ja-JP" sz="1000"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p>
          <a:p>
            <a:pPr marL="171450" indent="-171450"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公務員社会保険庁（</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ISSSTE</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石油公社（</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PEMEX</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国防省・海軍省</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連邦保健省・州保健省</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州政府病院</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公立大学病院</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テキスト ボックス 24"/>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メキシコには約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4,900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の医療機関が存在し、うち</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割が公的医療機関、</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割が民間医療機関となっている。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メキシコでは、各機関によって医師、診療所、病院、薬局、労働組合などの独自ネットワークを有しており、基本的に他機関のネットワークに属する施設へアクセスすることはできない。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6" name="グループ化 7"/>
          <p:cNvGrpSpPr/>
          <p:nvPr/>
        </p:nvGrpSpPr>
        <p:grpSpPr>
          <a:xfrm>
            <a:off x="488504" y="2173021"/>
            <a:ext cx="8928992" cy="288032"/>
            <a:chOff x="4803500" y="2113806"/>
            <a:chExt cx="5626916" cy="288032"/>
          </a:xfrm>
        </p:grpSpPr>
        <p:cxnSp>
          <p:nvCxnSpPr>
            <p:cNvPr id="27" name="直線コネクタ 2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医療機関の施設数</a:t>
              </a:r>
              <a:endParaRPr lang="en-US" altLang="ko-KR" sz="1400" dirty="0">
                <a:solidFill>
                  <a:srgbClr val="000000"/>
                </a:solidFill>
                <a:latin typeface="Arial Black" pitchFamily="34" charset="0"/>
                <a:ea typeface="HGP創英角ｺﾞｼｯｸUB" pitchFamily="50" charset="-128"/>
              </a:endParaRPr>
            </a:p>
          </p:txBody>
        </p:sp>
      </p:grpSp>
      <p:sp>
        <p:nvSpPr>
          <p:cNvPr id="29" name="テキスト ボックス 28"/>
          <p:cNvSpPr txBox="1"/>
          <p:nvPr/>
        </p:nvSpPr>
        <p:spPr>
          <a:xfrm>
            <a:off x="200472" y="6435289"/>
            <a:ext cx="9289032" cy="274951"/>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「メキシコの医療市場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t>、</a:t>
            </a:r>
            <a:r>
              <a:rPr lang="en-US" altLang="ja-JP" sz="800" dirty="0"/>
              <a:t>MANATT JONES</a:t>
            </a:r>
            <a:r>
              <a:rPr lang="ja-JP" altLang="en-US" sz="800" dirty="0"/>
              <a:t>「</a:t>
            </a:r>
            <a:r>
              <a:rPr lang="en-US" altLang="ja-JP" sz="800" dirty="0"/>
              <a:t>Mexican Healthcare System Challenges and Opportunities2015</a:t>
            </a:r>
            <a:r>
              <a:rPr lang="ja-JP" altLang="en-US" sz="800" dirty="0"/>
              <a:t>」</a:t>
            </a:r>
            <a:br>
              <a:rPr lang="en-US" altLang="ja-JP" sz="800" dirty="0"/>
            </a:br>
            <a:r>
              <a:rPr lang="ja-JP" altLang="en-US" sz="800" dirty="0">
                <a:latin typeface="Arial" panose="020B0604020202020204" pitchFamily="34" charset="0"/>
                <a:ea typeface="ＭＳ Ｐゴシック" panose="020B0600070205080204" pitchFamily="50" charset="-128"/>
                <a:cs typeface="Arial" panose="020B0604020202020204" pitchFamily="34" charset="0"/>
              </a:rPr>
              <a:t>メキシコ国立統計地理情報院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(INEGI)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メキシコ保健省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（２０２６年３月時点で更新データ無し）</a:t>
            </a:r>
            <a:endParaRPr kumimoji="0" lang="en-US" altLang="ja-JP" sz="800" dirty="0" bmk=""/>
          </a:p>
        </p:txBody>
      </p:sp>
      <p:sp>
        <p:nvSpPr>
          <p:cNvPr id="20" name="テキスト ボックス 19"/>
          <p:cNvSpPr txBox="1"/>
          <p:nvPr/>
        </p:nvSpPr>
        <p:spPr>
          <a:xfrm>
            <a:off x="5226818" y="4397525"/>
            <a:ext cx="4550718" cy="274951"/>
          </a:xfrm>
          <a:prstGeom prst="rect">
            <a:avLst/>
          </a:prstGeom>
          <a:noFill/>
        </p:spPr>
        <p:txBody>
          <a:bodyPr wrap="square" lIns="0" tIns="0" rIns="0" bIns="0" rtlCol="0">
            <a:noAutofit/>
          </a:bodyPr>
          <a:lstStyle/>
          <a:p>
            <a:pPr marL="355600" indent="-355600"/>
            <a:r>
              <a:rPr kumimoji="0" lang="en-US" altLang="ja-JP" sz="800" dirty="0" bmk=""/>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IMSS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Opportunidades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は、失業者等に対する、連邦政府が資金提供を行う保険サービスプログラム</a:t>
            </a:r>
            <a:endParaRPr kumimoji="0" lang="en-US" altLang="ja-JP" sz="800" dirty="0" bmk=""/>
          </a:p>
        </p:txBody>
      </p:sp>
    </p:spTree>
    <p:extLst>
      <p:ext uri="{BB962C8B-B14F-4D97-AF65-F5344CB8AC3E}">
        <p14:creationId xmlns:p14="http://schemas.microsoft.com/office/powerpoint/2010/main" val="4030691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hidden="1"/>
          <p:cNvGraphicFramePr>
            <a:graphicFrameLocks noChangeAspect="1"/>
          </p:cNvGraphicFramePr>
          <p:nvPr>
            <p:custDataLst>
              <p:tags r:id="rId1"/>
            </p:custDataLst>
            <p:extLst>
              <p:ext uri="{D42A27DB-BD31-4B8C-83A1-F6EECF244321}">
                <p14:modId xmlns:p14="http://schemas.microsoft.com/office/powerpoint/2010/main" val="19557045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7" imgW="270" imgH="270" progId="TCLayout.ActiveDocument.1">
                  <p:embed/>
                </p:oleObj>
              </mc:Choice>
              <mc:Fallback>
                <p:oleObj name="think-cellスライド" r:id="rId37" imgW="270" imgH="270" progId="TCLayout.ActiveDocument.1">
                  <p:embed/>
                  <p:pic>
                    <p:nvPicPr>
                      <p:cNvPr id="6" name="オブジェクト 5" hidden="1"/>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p:txBody>
          <a:bodyPr vert="horz"/>
          <a:lstStyle/>
          <a:p>
            <a:r>
              <a:rPr lang="ja-JP" altLang="en-US" dirty="0"/>
              <a:t>メキシコ／医療関連／医療・公衆衛生</a:t>
            </a:r>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医療機関区分と施設数・病床数の推移（</a:t>
            </a:r>
            <a:r>
              <a:rPr lang="en-US" altLang="ja-JP" dirty="0"/>
              <a:t>2/2</a:t>
            </a:r>
            <a:r>
              <a:rPr lang="ja-JP" altLang="en-US" dirty="0"/>
              <a:t>）</a:t>
            </a:r>
            <a:endParaRPr lang="en-US" altLang="ja-JP" dirty="0"/>
          </a:p>
        </p:txBody>
      </p:sp>
      <p:grpSp>
        <p:nvGrpSpPr>
          <p:cNvPr id="18" name="グループ化 7"/>
          <p:cNvGrpSpPr/>
          <p:nvPr/>
        </p:nvGrpSpPr>
        <p:grpSpPr>
          <a:xfrm>
            <a:off x="200471" y="1772816"/>
            <a:ext cx="4536507" cy="288032"/>
            <a:chOff x="4803500" y="2113806"/>
            <a:chExt cx="2954133" cy="288032"/>
          </a:xfrm>
        </p:grpSpPr>
        <p:cxnSp>
          <p:nvCxnSpPr>
            <p:cNvPr id="19" name="直線コネクタ 1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医療機関別施設数の推移</a:t>
              </a:r>
            </a:p>
          </p:txBody>
        </p:sp>
      </p:grpSp>
      <p:grpSp>
        <p:nvGrpSpPr>
          <p:cNvPr id="21" name="グループ化 7"/>
          <p:cNvGrpSpPr/>
          <p:nvPr/>
        </p:nvGrpSpPr>
        <p:grpSpPr>
          <a:xfrm>
            <a:off x="5169024" y="1772816"/>
            <a:ext cx="4536507" cy="288032"/>
            <a:chOff x="4803500" y="2113806"/>
            <a:chExt cx="2954133" cy="288032"/>
          </a:xfrm>
        </p:grpSpPr>
        <p:cxnSp>
          <p:nvCxnSpPr>
            <p:cNvPr id="22" name="直線コネクタ 2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病床数</a:t>
              </a:r>
              <a:endParaRPr lang="zh-TW" altLang="en-US" sz="1400" dirty="0">
                <a:solidFill>
                  <a:srgbClr val="000000"/>
                </a:solidFill>
                <a:latin typeface="Arial Black" pitchFamily="34" charset="0"/>
                <a:ea typeface="HGP創英角ｺﾞｼｯｸUB" pitchFamily="50" charset="-128"/>
              </a:endParaRPr>
            </a:p>
          </p:txBody>
        </p:sp>
      </p:grpSp>
      <p:sp>
        <p:nvSpPr>
          <p:cNvPr id="24" name="テキスト ボックス 23"/>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医療機関数・病床数とも総数は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年か</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微増</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した</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ものの、</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1,000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人当たり病床数は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0.7</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床であり依然として十分ではない</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（アメリカの病床数は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人当たり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床）</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テキスト ボックス 26"/>
          <p:cNvSpPr txBox="1"/>
          <p:nvPr/>
        </p:nvSpPr>
        <p:spPr>
          <a:xfrm>
            <a:off x="200472" y="2401678"/>
            <a:ext cx="504056" cy="144016"/>
          </a:xfrm>
          <a:prstGeom prst="rect">
            <a:avLst/>
          </a:prstGeom>
          <a:noFill/>
        </p:spPr>
        <p:txBody>
          <a:bodyPr wrap="square" lIns="0" tIns="0" rIns="0" bIns="0" rtlCol="0" anchor="ctr" anchorCtr="0">
            <a:noAutofit/>
          </a:bodyPr>
          <a:lstStyle/>
          <a:p>
            <a:pPr algn="ct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（施設）</a:t>
            </a:r>
          </a:p>
        </p:txBody>
      </p:sp>
      <p:sp>
        <p:nvSpPr>
          <p:cNvPr id="28" name="テキスト ボックス 27"/>
          <p:cNvSpPr txBox="1"/>
          <p:nvPr/>
        </p:nvSpPr>
        <p:spPr>
          <a:xfrm>
            <a:off x="5169024" y="2401678"/>
            <a:ext cx="504056" cy="144016"/>
          </a:xfrm>
          <a:prstGeom prst="rect">
            <a:avLst/>
          </a:prstGeom>
          <a:noFill/>
        </p:spPr>
        <p:txBody>
          <a:bodyPr wrap="square" lIns="0" tIns="0" rIns="0" bIns="0" rtlCol="0" anchor="ctr" anchorCtr="0">
            <a:noAutofit/>
          </a:bodyPr>
          <a:lstStyle/>
          <a:p>
            <a:pPr algn="ct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9" name="テキスト ボックス 28"/>
          <p:cNvSpPr txBox="1"/>
          <p:nvPr/>
        </p:nvSpPr>
        <p:spPr>
          <a:xfrm>
            <a:off x="9201472" y="2401678"/>
            <a:ext cx="504056" cy="144016"/>
          </a:xfrm>
          <a:prstGeom prst="rect">
            <a:avLst/>
          </a:prstGeom>
          <a:noFill/>
        </p:spPr>
        <p:txBody>
          <a:bodyPr wrap="square" lIns="0" tIns="0" rIns="0" bIns="0" rtlCol="0" anchor="ctr" anchorCtr="0">
            <a:noAutofit/>
          </a:bodyPr>
          <a:lstStyle/>
          <a:p>
            <a:pPr algn="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5" name="テキスト ボックス 24"/>
          <p:cNvSpPr txBox="1"/>
          <p:nvPr/>
        </p:nvSpPr>
        <p:spPr>
          <a:xfrm>
            <a:off x="272480" y="6309320"/>
            <a:ext cx="849592" cy="123111"/>
          </a:xfrm>
          <a:prstGeom prst="rect">
            <a:avLst/>
          </a:prstGeom>
          <a:noFill/>
        </p:spPr>
        <p:txBody>
          <a:bodyPr wrap="none" lIns="0" tIns="0" rIns="0" bIns="0" rtlCol="0">
            <a:spAutoFit/>
          </a:bodyPr>
          <a:lstStyle/>
          <a:p>
            <a:r>
              <a:rPr lang="en-US" altLang="ja-JP" sz="800">
                <a:solidFill>
                  <a:srgbClr val="000000"/>
                </a:solidFill>
                <a:cs typeface="Arial" panose="020B0604020202020204" pitchFamily="34" charset="0"/>
              </a:rPr>
              <a:t>※</a:t>
            </a:r>
            <a:r>
              <a:rPr lang="en-US" altLang="ja-JP" sz="800">
                <a:solidFill>
                  <a:srgbClr val="000000"/>
                </a:solidFill>
              </a:rPr>
              <a:t> </a:t>
            </a:r>
            <a:r>
              <a:rPr lang="ja-JP" altLang="en-US" sz="800">
                <a:solidFill>
                  <a:srgbClr val="000000"/>
                </a:solidFill>
              </a:rPr>
              <a:t>上の数字は合計</a:t>
            </a:r>
            <a:endParaRPr lang="ja-JP" altLang="en-US" sz="800" dirty="0">
              <a:solidFill>
                <a:srgbClr val="000000"/>
              </a:solidFill>
              <a:cs typeface="Arial" panose="020B0604020202020204" pitchFamily="34" charset="0"/>
            </a:endParaRPr>
          </a:p>
        </p:txBody>
      </p:sp>
      <p:sp>
        <p:nvSpPr>
          <p:cNvPr id="30" name="テキスト ボックス 29"/>
          <p:cNvSpPr txBox="1"/>
          <p:nvPr/>
        </p:nvSpPr>
        <p:spPr>
          <a:xfrm>
            <a:off x="200472" y="6525343"/>
            <a:ext cx="9289032" cy="216025"/>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メキシコ国立統計地理情報院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(INEGI)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メキシコ保健省、世界銀行「</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World development indicators</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（２０２６年３月時点で更新データ無し）</a:t>
            </a:r>
            <a:endParaRPr kumimoji="0" lang="en-US" altLang="ja-JP" sz="800" dirty="0" bmk=""/>
          </a:p>
        </p:txBody>
      </p:sp>
      <p:sp>
        <p:nvSpPr>
          <p:cNvPr id="45" name="Rectangle 44"/>
          <p:cNvSpPr/>
          <p:nvPr>
            <p:custDataLst>
              <p:tags r:id="rId3"/>
            </p:custDataLst>
          </p:nvPr>
        </p:nvSpPr>
        <p:spPr bwMode="gray">
          <a:xfrm>
            <a:off x="2987675" y="2162175"/>
            <a:ext cx="142875" cy="106363"/>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288" name="Rectangle 287">
            <a:extLst>
              <a:ext uri="{FF2B5EF4-FFF2-40B4-BE49-F238E27FC236}">
                <a16:creationId xmlns:a16="http://schemas.microsoft.com/office/drawing/2014/main" id="{B6AC9EEB-AB84-4D67-9338-82E1E53E3CFB}"/>
              </a:ext>
            </a:extLst>
          </p:cNvPr>
          <p:cNvSpPr/>
          <p:nvPr>
            <p:custDataLst>
              <p:tags r:id="rId4"/>
            </p:custDataLst>
          </p:nvPr>
        </p:nvSpPr>
        <p:spPr bwMode="auto">
          <a:xfrm>
            <a:off x="3892550" y="2162175"/>
            <a:ext cx="142875" cy="106363"/>
          </a:xfrm>
          <a:prstGeom prst="rect">
            <a:avLst/>
          </a:prstGeom>
          <a:solidFill>
            <a:schemeClr val="accent2"/>
          </a:solidFill>
          <a:ln w="9525"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47" name="テキスト プレースホルダ 9"/>
          <p:cNvSpPr>
            <a:spLocks noGrp="1"/>
          </p:cNvSpPr>
          <p:nvPr>
            <p:custDataLst>
              <p:tags r:id="rId5"/>
            </p:custDataLst>
          </p:nvPr>
        </p:nvSpPr>
        <p:spPr bwMode="auto">
          <a:xfrm>
            <a:off x="3181350" y="2157413"/>
            <a:ext cx="6096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BDF8768-F585-4474-801C-3EC40370D6D0}" type="datetime'''公''的医''''''''療''''''''''機''''''''''関'''''''''''''''''''''">
              <a:rPr lang="ja-JP" altLang="en-US" sz="800"/>
              <a:pPr marL="0" indent="0">
                <a:spcBef>
                  <a:spcPct val="0"/>
                </a:spcBef>
                <a:buNone/>
              </a:pPr>
              <a:t>公的医療機関</a:t>
            </a:fld>
            <a:endParaRPr kumimoji="0" lang="ja-JP" altLang="en-US" sz="800" dirty="0">
              <a:sym typeface="+mn-lt"/>
            </a:endParaRPr>
          </a:p>
        </p:txBody>
      </p:sp>
      <p:sp>
        <p:nvSpPr>
          <p:cNvPr id="279" name="テキスト プレースホルダ 9">
            <a:extLst>
              <a:ext uri="{FF2B5EF4-FFF2-40B4-BE49-F238E27FC236}">
                <a16:creationId xmlns:a16="http://schemas.microsoft.com/office/drawing/2014/main" id="{9FF915A0-E428-4D88-9141-9657B6571498}"/>
              </a:ext>
            </a:extLst>
          </p:cNvPr>
          <p:cNvSpPr>
            <a:spLocks noGrp="1"/>
          </p:cNvSpPr>
          <p:nvPr>
            <p:custDataLst>
              <p:tags r:id="rId6"/>
            </p:custDataLst>
          </p:nvPr>
        </p:nvSpPr>
        <p:spPr bwMode="auto">
          <a:xfrm>
            <a:off x="4086225" y="2157413"/>
            <a:ext cx="6096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ED04A38-A701-46C8-99C2-D89CDB0229A2}" type="datetime'''民''''''間''''''''''医''''療''''''''''機''関'''''">
              <a:rPr kumimoji="0" lang="zh-TW" altLang="en-US" sz="800" smtClean="0"/>
              <a:pPr/>
              <a:t>民間医療機関</a:t>
            </a:fld>
            <a:endParaRPr kumimoji="0" lang="ja-JP" altLang="en-US" sz="800" dirty="0">
              <a:sym typeface="+mn-lt"/>
            </a:endParaRPr>
          </a:p>
        </p:txBody>
      </p:sp>
      <p:graphicFrame>
        <p:nvGraphicFramePr>
          <p:cNvPr id="83" name="Chart 82">
            <a:extLst>
              <a:ext uri="{FF2B5EF4-FFF2-40B4-BE49-F238E27FC236}">
                <a16:creationId xmlns:a16="http://schemas.microsoft.com/office/drawing/2014/main" id="{CDB6D277-2426-41D9-8BD5-AD8DD8905A01}"/>
              </a:ext>
            </a:extLst>
          </p:cNvPr>
          <p:cNvGraphicFramePr/>
          <p:nvPr>
            <p:custDataLst>
              <p:tags r:id="rId7"/>
            </p:custDataLst>
            <p:extLst>
              <p:ext uri="{D42A27DB-BD31-4B8C-83A1-F6EECF244321}">
                <p14:modId xmlns:p14="http://schemas.microsoft.com/office/powerpoint/2010/main" val="2464771565"/>
              </p:ext>
            </p:extLst>
          </p:nvPr>
        </p:nvGraphicFramePr>
        <p:xfrm>
          <a:off x="5068888" y="2495550"/>
          <a:ext cx="4760912" cy="3595688"/>
        </p:xfrm>
        <a:graphic>
          <a:graphicData uri="http://schemas.openxmlformats.org/drawingml/2006/chart">
            <c:chart xmlns:c="http://schemas.openxmlformats.org/drawingml/2006/chart" xmlns:r="http://schemas.openxmlformats.org/officeDocument/2006/relationships" r:id="rId39"/>
          </a:graphicData>
        </a:graphic>
      </p:graphicFrame>
      <p:sp>
        <p:nvSpPr>
          <p:cNvPr id="51" name="テキスト プレースホルダ 9"/>
          <p:cNvSpPr>
            <a:spLocks noGrp="1"/>
          </p:cNvSpPr>
          <p:nvPr>
            <p:custDataLst>
              <p:tags r:id="rId8"/>
            </p:custDataLst>
          </p:nvPr>
        </p:nvSpPr>
        <p:spPr bwMode="auto">
          <a:xfrm>
            <a:off x="6402388" y="60785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D627A5B-D71E-41EC-89E9-8D95C2D500A7}" type="datetime'''''''''''''''''''''''''''14'''''''''''''''''''">
              <a:rPr lang="ja-JP" altLang="en-US" sz="1000"/>
              <a:pPr marL="0" indent="0" algn="ctr">
                <a:spcBef>
                  <a:spcPct val="0"/>
                </a:spcBef>
                <a:buNone/>
              </a:pPr>
              <a:t>14</a:t>
            </a:fld>
            <a:endParaRPr kumimoji="0" lang="ja-JP" altLang="en-US" sz="1000" dirty="0">
              <a:sym typeface="+mn-lt"/>
            </a:endParaRPr>
          </a:p>
        </p:txBody>
      </p:sp>
      <p:sp>
        <p:nvSpPr>
          <p:cNvPr id="49" name="テキスト プレースホルダ 9"/>
          <p:cNvSpPr>
            <a:spLocks noGrp="1"/>
          </p:cNvSpPr>
          <p:nvPr>
            <p:custDataLst>
              <p:tags r:id="rId9"/>
            </p:custDataLst>
          </p:nvPr>
        </p:nvSpPr>
        <p:spPr bwMode="auto">
          <a:xfrm>
            <a:off x="5795963" y="60785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0828F6-90F9-462A-9EF4-F7BC24DAD4B8}" type="datetime'''2''''0''''''''''''''1''''''''''''''''''''''3'''''''''''''''">
              <a:rPr lang="en-US" altLang="en-US" sz="1000" smtClean="0"/>
              <a:pPr marL="0" indent="0" algn="ctr">
                <a:spcBef>
                  <a:spcPct val="0"/>
                </a:spcBef>
                <a:buNone/>
              </a:pPr>
              <a:t>2013</a:t>
            </a:fld>
            <a:endParaRPr kumimoji="0" lang="ja-JP" altLang="en-US" sz="1000" dirty="0">
              <a:sym typeface="+mn-lt"/>
            </a:endParaRPr>
          </a:p>
        </p:txBody>
      </p:sp>
      <p:sp>
        <p:nvSpPr>
          <p:cNvPr id="52" name="テキスト プレースホルダ 9"/>
          <p:cNvSpPr>
            <a:spLocks noGrp="1"/>
          </p:cNvSpPr>
          <p:nvPr>
            <p:custDataLst>
              <p:tags r:id="rId10"/>
            </p:custDataLst>
          </p:nvPr>
        </p:nvSpPr>
        <p:spPr bwMode="auto">
          <a:xfrm>
            <a:off x="6940550" y="60785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8BD728F-BE86-4E98-81D3-75827CB5A947}" type="datetime'''''''''''''''''1''''''''''''''''''5'">
              <a:rPr lang="ja-JP" altLang="en-US" sz="1000"/>
              <a:pPr marL="0" indent="0" algn="ctr">
                <a:spcBef>
                  <a:spcPct val="0"/>
                </a:spcBef>
                <a:buNone/>
              </a:pPr>
              <a:t>15</a:t>
            </a:fld>
            <a:endParaRPr kumimoji="0" lang="ja-JP" altLang="en-US" sz="1000" dirty="0">
              <a:sym typeface="+mn-lt"/>
            </a:endParaRPr>
          </a:p>
        </p:txBody>
      </p:sp>
      <p:sp>
        <p:nvSpPr>
          <p:cNvPr id="53" name="テキスト プレースホルダ 9"/>
          <p:cNvSpPr>
            <a:spLocks noGrp="1"/>
          </p:cNvSpPr>
          <p:nvPr>
            <p:custDataLst>
              <p:tags r:id="rId11"/>
            </p:custDataLst>
          </p:nvPr>
        </p:nvSpPr>
        <p:spPr bwMode="auto">
          <a:xfrm>
            <a:off x="7477125" y="60785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5222B98-E0C9-46E6-BA14-8C9485E30F4A}" type="datetime'''''''1''6'''''''''''''''">
              <a:rPr lang="ja-JP" altLang="en-US" sz="1000"/>
              <a:pPr marL="0" indent="0" algn="ctr">
                <a:spcBef>
                  <a:spcPct val="0"/>
                </a:spcBef>
                <a:buNone/>
              </a:pPr>
              <a:t>16</a:t>
            </a:fld>
            <a:endParaRPr kumimoji="0" lang="ja-JP" altLang="en-US" sz="1000" dirty="0">
              <a:sym typeface="+mn-lt"/>
            </a:endParaRPr>
          </a:p>
        </p:txBody>
      </p:sp>
      <p:sp>
        <p:nvSpPr>
          <p:cNvPr id="70" name="テキスト プレースホルダ 9"/>
          <p:cNvSpPr>
            <a:spLocks noGrp="1"/>
          </p:cNvSpPr>
          <p:nvPr>
            <p:custDataLst>
              <p:tags r:id="rId12"/>
            </p:custDataLst>
          </p:nvPr>
        </p:nvSpPr>
        <p:spPr bwMode="auto">
          <a:xfrm>
            <a:off x="9090025" y="60785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5822365-8C00-4B41-8A3B-FC5B39BCD838}" type="datetime'''''''''''''''1''''''''''''''''''''''''''9'">
              <a:rPr lang="en-US" altLang="en-US" sz="1000" smtClean="0"/>
              <a:pPr marL="0" indent="0" algn="ctr">
                <a:spcBef>
                  <a:spcPct val="0"/>
                </a:spcBef>
                <a:buNone/>
              </a:pPr>
              <a:t>19</a:t>
            </a:fld>
            <a:endParaRPr kumimoji="0" lang="ja-JP" altLang="en-US" sz="1000" dirty="0">
              <a:sym typeface="+mn-lt"/>
            </a:endParaRPr>
          </a:p>
        </p:txBody>
      </p:sp>
      <p:sp>
        <p:nvSpPr>
          <p:cNvPr id="55" name="テキスト プレースホルダ 9"/>
          <p:cNvSpPr>
            <a:spLocks noGrp="1"/>
          </p:cNvSpPr>
          <p:nvPr>
            <p:custDataLst>
              <p:tags r:id="rId13"/>
            </p:custDataLst>
          </p:nvPr>
        </p:nvSpPr>
        <p:spPr bwMode="auto">
          <a:xfrm>
            <a:off x="8015288" y="60785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1E7A66C-9D69-4C24-B79F-CA75D834E334}" type="datetime'''''''''''''''''''''''''''''1''''''''''7'">
              <a:rPr lang="ja-JP" altLang="en-US" sz="1000"/>
              <a:pPr marL="0" indent="0" algn="ctr">
                <a:spcBef>
                  <a:spcPct val="0"/>
                </a:spcBef>
                <a:buNone/>
              </a:pPr>
              <a:t>17</a:t>
            </a:fld>
            <a:endParaRPr kumimoji="0" lang="ja-JP" altLang="en-US" sz="1000" dirty="0">
              <a:sym typeface="+mn-lt"/>
            </a:endParaRPr>
          </a:p>
        </p:txBody>
      </p:sp>
      <p:sp>
        <p:nvSpPr>
          <p:cNvPr id="65" name="テキスト プレースホルダ 9"/>
          <p:cNvSpPr>
            <a:spLocks noGrp="1"/>
          </p:cNvSpPr>
          <p:nvPr>
            <p:custDataLst>
              <p:tags r:id="rId14"/>
            </p:custDataLst>
          </p:nvPr>
        </p:nvSpPr>
        <p:spPr bwMode="auto">
          <a:xfrm>
            <a:off x="8551863" y="60785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B25785A-EE98-45AE-B5CB-D205BA5C5C47}" type="datetime'''''''''''''1''''''''''''''''''''''''''''''''''''8'">
              <a:rPr lang="ja-JP" altLang="en-US" sz="1000" smtClean="0"/>
              <a:pPr marL="0" indent="0" algn="ctr">
                <a:spcBef>
                  <a:spcPct val="0"/>
                </a:spcBef>
                <a:buNone/>
              </a:pPr>
              <a:t>18</a:t>
            </a:fld>
            <a:endParaRPr kumimoji="0" lang="ja-JP" altLang="en-US" sz="1000" dirty="0">
              <a:sym typeface="+mn-lt"/>
            </a:endParaRPr>
          </a:p>
        </p:txBody>
      </p:sp>
      <p:sp>
        <p:nvSpPr>
          <p:cNvPr id="57" name="Rectangle 56"/>
          <p:cNvSpPr/>
          <p:nvPr>
            <p:custDataLst>
              <p:tags r:id="rId15"/>
            </p:custDataLst>
          </p:nvPr>
        </p:nvSpPr>
        <p:spPr bwMode="gray">
          <a:xfrm>
            <a:off x="7885113" y="2162175"/>
            <a:ext cx="142875" cy="106363"/>
          </a:xfrm>
          <a:prstGeom prst="rect">
            <a:avLst/>
          </a:prstGeom>
          <a:solidFill>
            <a:srgbClr val="80CCE8"/>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4" name="Straight Connector 13">
            <a:extLst>
              <a:ext uri="{FF2B5EF4-FFF2-40B4-BE49-F238E27FC236}">
                <a16:creationId xmlns:a16="http://schemas.microsoft.com/office/drawing/2014/main" id="{01228807-CA51-464D-AE7A-0267C1815410}"/>
              </a:ext>
            </a:extLst>
          </p:cNvPr>
          <p:cNvCxnSpPr/>
          <p:nvPr>
            <p:custDataLst>
              <p:tags r:id="rId16"/>
            </p:custDataLst>
          </p:nvPr>
        </p:nvCxnSpPr>
        <p:spPr bwMode="gray">
          <a:xfrm>
            <a:off x="8485188" y="2214563"/>
            <a:ext cx="228600" cy="0"/>
          </a:xfrm>
          <a:prstGeom prst="line">
            <a:avLst/>
          </a:prstGeom>
          <a:ln w="9525" cap="flat"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8" name="Oval 57"/>
          <p:cNvSpPr/>
          <p:nvPr>
            <p:custDataLst>
              <p:tags r:id="rId17"/>
            </p:custDataLst>
          </p:nvPr>
        </p:nvSpPr>
        <p:spPr bwMode="gray">
          <a:xfrm>
            <a:off x="8561388" y="2176463"/>
            <a:ext cx="76200" cy="76200"/>
          </a:xfrm>
          <a:prstGeom prst="ellipse">
            <a:avLst/>
          </a:prstGeom>
          <a:solidFill>
            <a:srgbClr val="1F497D"/>
          </a:solid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 name="テキスト プレースホルダ 9"/>
          <p:cNvSpPr>
            <a:spLocks noGrp="1"/>
          </p:cNvSpPr>
          <p:nvPr>
            <p:custDataLst>
              <p:tags r:id="rId18"/>
            </p:custDataLst>
          </p:nvPr>
        </p:nvSpPr>
        <p:spPr bwMode="auto">
          <a:xfrm>
            <a:off x="8078788" y="2157413"/>
            <a:ext cx="3048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800" dirty="0">
                <a:sym typeface="+mn-lt"/>
              </a:rPr>
              <a:t>病床数</a:t>
            </a:r>
          </a:p>
        </p:txBody>
      </p:sp>
      <p:sp>
        <p:nvSpPr>
          <p:cNvPr id="59" name="テキスト プレースホルダ 9"/>
          <p:cNvSpPr>
            <a:spLocks noGrp="1"/>
          </p:cNvSpPr>
          <p:nvPr>
            <p:custDataLst>
              <p:tags r:id="rId19"/>
            </p:custDataLst>
          </p:nvPr>
        </p:nvSpPr>
        <p:spPr bwMode="auto">
          <a:xfrm>
            <a:off x="8764588" y="2157413"/>
            <a:ext cx="906463"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en-US" altLang="ja-JP" sz="800" dirty="0"/>
              <a:t>1000</a:t>
            </a:r>
            <a:r>
              <a:rPr lang="ja-JP" altLang="en-US" sz="800" dirty="0"/>
              <a:t>人当たり病床数</a:t>
            </a:r>
            <a:endParaRPr kumimoji="0" lang="ja-JP" altLang="en-US" sz="800" dirty="0">
              <a:sym typeface="+mn-lt"/>
            </a:endParaRPr>
          </a:p>
        </p:txBody>
      </p:sp>
      <p:graphicFrame>
        <p:nvGraphicFramePr>
          <p:cNvPr id="4" name="Chart 77">
            <a:extLst>
              <a:ext uri="{FF2B5EF4-FFF2-40B4-BE49-F238E27FC236}">
                <a16:creationId xmlns:a16="http://schemas.microsoft.com/office/drawing/2014/main" id="{C04B8ACA-1721-6BBA-1A90-4B34EAD67372}"/>
              </a:ext>
            </a:extLst>
          </p:cNvPr>
          <p:cNvGraphicFramePr/>
          <p:nvPr>
            <p:custDataLst>
              <p:tags r:id="rId20"/>
            </p:custDataLst>
            <p:extLst>
              <p:ext uri="{D42A27DB-BD31-4B8C-83A1-F6EECF244321}">
                <p14:modId xmlns:p14="http://schemas.microsoft.com/office/powerpoint/2010/main" val="3458440271"/>
              </p:ext>
            </p:extLst>
          </p:nvPr>
        </p:nvGraphicFramePr>
        <p:xfrm>
          <a:off x="169863" y="2581275"/>
          <a:ext cx="4649787" cy="3509963"/>
        </p:xfrm>
        <a:graphic>
          <a:graphicData uri="http://schemas.openxmlformats.org/drawingml/2006/chart">
            <c:chart xmlns:c="http://schemas.openxmlformats.org/drawingml/2006/chart" xmlns:r="http://schemas.openxmlformats.org/officeDocument/2006/relationships" r:id="rId40"/>
          </a:graphicData>
        </a:graphic>
      </p:graphicFrame>
      <p:sp>
        <p:nvSpPr>
          <p:cNvPr id="5" name="テキスト プレースホルダ 9">
            <a:extLst>
              <a:ext uri="{FF2B5EF4-FFF2-40B4-BE49-F238E27FC236}">
                <a16:creationId xmlns:a16="http://schemas.microsoft.com/office/drawing/2014/main" id="{40FF02AC-815D-157F-ECF3-33EEA6EFE9E4}"/>
              </a:ext>
            </a:extLst>
          </p:cNvPr>
          <p:cNvSpPr>
            <a:spLocks noGrp="1"/>
          </p:cNvSpPr>
          <p:nvPr>
            <p:custDataLst>
              <p:tags r:id="rId21"/>
            </p:custDataLst>
          </p:nvPr>
        </p:nvSpPr>
        <p:spPr bwMode="auto">
          <a:xfrm>
            <a:off x="769938" y="60785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AFC5857-675E-427D-B8F1-6B84A4C95591}" type="datetime'''''''''''''''2''''''''''''''''''''01''''''3'''''''''''''">
              <a:rPr lang="en-US" altLang="en-US" sz="1000" smtClean="0"/>
              <a:pPr marL="0" indent="0" algn="ctr">
                <a:spcBef>
                  <a:spcPct val="0"/>
                </a:spcBef>
                <a:buNone/>
              </a:pPr>
              <a:t>2013</a:t>
            </a:fld>
            <a:endParaRPr kumimoji="0" lang="ja-JP" altLang="en-US" sz="800" dirty="0">
              <a:sym typeface="+mn-lt"/>
            </a:endParaRPr>
          </a:p>
        </p:txBody>
      </p:sp>
      <p:sp>
        <p:nvSpPr>
          <p:cNvPr id="7" name="テキスト プレースホルダ 9">
            <a:extLst>
              <a:ext uri="{FF2B5EF4-FFF2-40B4-BE49-F238E27FC236}">
                <a16:creationId xmlns:a16="http://schemas.microsoft.com/office/drawing/2014/main" id="{9F7EAE34-302B-2533-C682-0411A38EA8E5}"/>
              </a:ext>
            </a:extLst>
          </p:cNvPr>
          <p:cNvSpPr>
            <a:spLocks noGrp="1"/>
          </p:cNvSpPr>
          <p:nvPr>
            <p:custDataLst>
              <p:tags r:id="rId22"/>
            </p:custDataLst>
          </p:nvPr>
        </p:nvSpPr>
        <p:spPr bwMode="auto">
          <a:xfrm>
            <a:off x="1216818" y="60785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BF2F242-8CDD-4EB4-8B5B-B1B44BBABC0B}" type="datetime'''''''''''''''''''''''''1''''''''''''''''''''''''''''''''''4'">
              <a:rPr lang="ja-JP" altLang="en-US" sz="1000"/>
              <a:pPr marL="0" indent="0" algn="ctr">
                <a:spcBef>
                  <a:spcPct val="0"/>
                </a:spcBef>
                <a:buNone/>
              </a:pPr>
              <a:t>14</a:t>
            </a:fld>
            <a:endParaRPr kumimoji="0" lang="ja-JP" altLang="en-US" sz="800" dirty="0">
              <a:sym typeface="+mn-lt"/>
            </a:endParaRPr>
          </a:p>
        </p:txBody>
      </p:sp>
      <p:sp>
        <p:nvSpPr>
          <p:cNvPr id="9" name="テキスト プレースホルダ 9">
            <a:extLst>
              <a:ext uri="{FF2B5EF4-FFF2-40B4-BE49-F238E27FC236}">
                <a16:creationId xmlns:a16="http://schemas.microsoft.com/office/drawing/2014/main" id="{9D00737C-1407-284D-4C01-E7E5428D1592}"/>
              </a:ext>
            </a:extLst>
          </p:cNvPr>
          <p:cNvSpPr>
            <a:spLocks noGrp="1"/>
          </p:cNvSpPr>
          <p:nvPr>
            <p:custDataLst>
              <p:tags r:id="rId23"/>
            </p:custDataLst>
          </p:nvPr>
        </p:nvSpPr>
        <p:spPr bwMode="auto">
          <a:xfrm>
            <a:off x="1631950" y="60785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EA03D43-0465-4A7D-8CE0-78D8AD840795}" type="datetime'''1''''''''''''''''''''''''''''''''''''''''5'''''''''''">
              <a:rPr lang="ja-JP" altLang="en-US" sz="1000"/>
              <a:pPr marL="0" indent="0" algn="ctr">
                <a:spcBef>
                  <a:spcPct val="0"/>
                </a:spcBef>
                <a:buNone/>
              </a:pPr>
              <a:t>15</a:t>
            </a:fld>
            <a:endParaRPr kumimoji="0" lang="ja-JP" altLang="en-US" sz="800" dirty="0">
              <a:sym typeface="+mn-lt"/>
            </a:endParaRPr>
          </a:p>
        </p:txBody>
      </p:sp>
      <p:sp>
        <p:nvSpPr>
          <p:cNvPr id="10" name="テキスト プレースホルダ 9">
            <a:extLst>
              <a:ext uri="{FF2B5EF4-FFF2-40B4-BE49-F238E27FC236}">
                <a16:creationId xmlns:a16="http://schemas.microsoft.com/office/drawing/2014/main" id="{B25FCC03-5FDD-63E1-0EBA-37993844952D}"/>
              </a:ext>
            </a:extLst>
          </p:cNvPr>
          <p:cNvSpPr>
            <a:spLocks noGrp="1"/>
          </p:cNvSpPr>
          <p:nvPr>
            <p:custDataLst>
              <p:tags r:id="rId24"/>
            </p:custDataLst>
          </p:nvPr>
        </p:nvSpPr>
        <p:spPr bwMode="auto">
          <a:xfrm>
            <a:off x="2000672" y="60785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59BBEEC-11EA-44EE-8707-518B39942350}" type="datetime'''''''''''''''''''1''''''6'">
              <a:rPr lang="ja-JP" altLang="en-US" sz="1000"/>
              <a:pPr marL="0" indent="0" algn="ctr">
                <a:spcBef>
                  <a:spcPct val="0"/>
                </a:spcBef>
                <a:buNone/>
              </a:pPr>
              <a:t>16</a:t>
            </a:fld>
            <a:endParaRPr kumimoji="0" lang="ja-JP" altLang="en-US" sz="800" dirty="0">
              <a:sym typeface="+mn-lt"/>
            </a:endParaRPr>
          </a:p>
        </p:txBody>
      </p:sp>
      <p:sp>
        <p:nvSpPr>
          <p:cNvPr id="11" name="テキスト プレースホルダ 9">
            <a:extLst>
              <a:ext uri="{FF2B5EF4-FFF2-40B4-BE49-F238E27FC236}">
                <a16:creationId xmlns:a16="http://schemas.microsoft.com/office/drawing/2014/main" id="{B66C62B2-CC44-53FC-323D-03891E5D5EF0}"/>
              </a:ext>
            </a:extLst>
          </p:cNvPr>
          <p:cNvSpPr>
            <a:spLocks noGrp="1"/>
          </p:cNvSpPr>
          <p:nvPr>
            <p:custDataLst>
              <p:tags r:id="rId25"/>
            </p:custDataLst>
          </p:nvPr>
        </p:nvSpPr>
        <p:spPr bwMode="auto">
          <a:xfrm>
            <a:off x="2432720" y="60785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F89ADEB-8724-4682-AFE4-0D874825EFF7}" type="datetime'''''''''''''''1''''''''''''''''''''''''''''''''''''7'''''''">
              <a:rPr lang="ja-JP" altLang="en-US" sz="1000"/>
              <a:pPr marL="0" indent="0" algn="ctr">
                <a:spcBef>
                  <a:spcPct val="0"/>
                </a:spcBef>
                <a:buNone/>
              </a:pPr>
              <a:t>17</a:t>
            </a:fld>
            <a:endParaRPr kumimoji="0" lang="ja-JP" altLang="en-US" sz="800" dirty="0">
              <a:sym typeface="+mn-lt"/>
            </a:endParaRPr>
          </a:p>
        </p:txBody>
      </p:sp>
      <p:sp>
        <p:nvSpPr>
          <p:cNvPr id="12" name="テキスト プレースホルダ 9">
            <a:extLst>
              <a:ext uri="{FF2B5EF4-FFF2-40B4-BE49-F238E27FC236}">
                <a16:creationId xmlns:a16="http://schemas.microsoft.com/office/drawing/2014/main" id="{5198A040-C6C4-4E45-E6D0-E233E7B9DAD6}"/>
              </a:ext>
            </a:extLst>
          </p:cNvPr>
          <p:cNvSpPr>
            <a:spLocks noGrp="1"/>
          </p:cNvSpPr>
          <p:nvPr>
            <p:custDataLst>
              <p:tags r:id="rId26"/>
            </p:custDataLst>
          </p:nvPr>
        </p:nvSpPr>
        <p:spPr bwMode="auto">
          <a:xfrm>
            <a:off x="2864768" y="60785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E801918-A998-45DE-A5DD-F9D2E71E756E}" type="datetime'''''''''''''''''1''''''''''''8'''">
              <a:rPr lang="ja-JP" altLang="en-US" sz="1000" smtClean="0"/>
              <a:pPr marL="0" indent="0" algn="ctr">
                <a:spcBef>
                  <a:spcPct val="0"/>
                </a:spcBef>
                <a:buNone/>
              </a:pPr>
              <a:t>18</a:t>
            </a:fld>
            <a:endParaRPr kumimoji="0" lang="ja-JP" altLang="en-US" sz="800" dirty="0">
              <a:sym typeface="+mn-lt"/>
            </a:endParaRPr>
          </a:p>
        </p:txBody>
      </p:sp>
      <p:sp>
        <p:nvSpPr>
          <p:cNvPr id="13" name="テキスト プレースホルダ 9">
            <a:extLst>
              <a:ext uri="{FF2B5EF4-FFF2-40B4-BE49-F238E27FC236}">
                <a16:creationId xmlns:a16="http://schemas.microsoft.com/office/drawing/2014/main" id="{6831A89F-B19E-80AF-2EF9-DE2333D15886}"/>
              </a:ext>
            </a:extLst>
          </p:cNvPr>
          <p:cNvSpPr>
            <a:spLocks noGrp="1"/>
          </p:cNvSpPr>
          <p:nvPr>
            <p:custDataLst>
              <p:tags r:id="rId27"/>
            </p:custDataLst>
          </p:nvPr>
        </p:nvSpPr>
        <p:spPr bwMode="auto">
          <a:xfrm>
            <a:off x="3255293" y="60785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B23DE96-639B-41E1-892C-EA86150E62D0}" type="datetime'''''''''''''1''''''''''''''''''''''''''''''''9'''''''''">
              <a:rPr lang="en-US" altLang="en-US" sz="1000" smtClean="0"/>
              <a:pPr marL="0" indent="0" algn="ctr">
                <a:spcBef>
                  <a:spcPct val="0"/>
                </a:spcBef>
                <a:buNone/>
              </a:pPr>
              <a:t>19</a:t>
            </a:fld>
            <a:endParaRPr kumimoji="0" lang="ja-JP" altLang="en-US" sz="800" dirty="0">
              <a:sym typeface="+mn-lt"/>
            </a:endParaRPr>
          </a:p>
        </p:txBody>
      </p:sp>
      <p:sp>
        <p:nvSpPr>
          <p:cNvPr id="15" name="テキスト プレースホルダ 9">
            <a:extLst>
              <a:ext uri="{FF2B5EF4-FFF2-40B4-BE49-F238E27FC236}">
                <a16:creationId xmlns:a16="http://schemas.microsoft.com/office/drawing/2014/main" id="{8E27BF5C-03A0-FF88-4893-7AD76EDC6F24}"/>
              </a:ext>
            </a:extLst>
          </p:cNvPr>
          <p:cNvSpPr>
            <a:spLocks noGrp="1"/>
          </p:cNvSpPr>
          <p:nvPr/>
        </p:nvSpPr>
        <p:spPr bwMode="auto">
          <a:xfrm>
            <a:off x="3656856" y="60785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C84276D-6680-4294-80A9-277A0B4F09EF}" type="datetime'''''''''''''''''''''''''''''2''''''''''0'''">
              <a:rPr kumimoji="0" lang="ja-JP" altLang="en-US" sz="1000" smtClean="0"/>
              <a:pPr/>
              <a:t>20</a:t>
            </a:fld>
            <a:endParaRPr kumimoji="0" lang="ja-JP" altLang="en-US" sz="800" dirty="0">
              <a:sym typeface="+mn-lt"/>
            </a:endParaRPr>
          </a:p>
        </p:txBody>
      </p:sp>
      <p:sp>
        <p:nvSpPr>
          <p:cNvPr id="16" name="テキスト プレースホルダ 9">
            <a:extLst>
              <a:ext uri="{FF2B5EF4-FFF2-40B4-BE49-F238E27FC236}">
                <a16:creationId xmlns:a16="http://schemas.microsoft.com/office/drawing/2014/main" id="{FAAAE4B8-3288-987A-2A0E-289FACDFF9C5}"/>
              </a:ext>
            </a:extLst>
          </p:cNvPr>
          <p:cNvSpPr>
            <a:spLocks noGrp="1"/>
          </p:cNvSpPr>
          <p:nvPr>
            <p:custDataLst>
              <p:tags r:id="rId28"/>
            </p:custDataLst>
          </p:nvPr>
        </p:nvSpPr>
        <p:spPr bwMode="gray">
          <a:xfrm>
            <a:off x="738082" y="3250949"/>
            <a:ext cx="3492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4D94F2B-A50E-4265-BFBB-7F784743165B}" type="datetime'4'''''''''''''''''''''''''''''''''''''''',''''2''7''''''''6'">
              <a:rPr lang="ja-JP" altLang="en-US" sz="1000" smtClean="0"/>
              <a:pPr marL="0" indent="0" algn="ctr">
                <a:spcBef>
                  <a:spcPct val="0"/>
                </a:spcBef>
                <a:buNone/>
              </a:pPr>
              <a:t>4,276</a:t>
            </a:fld>
            <a:endParaRPr lang="ja-JP" altLang="en-US" sz="800" dirty="0">
              <a:sym typeface="+mn-lt"/>
            </a:endParaRPr>
          </a:p>
        </p:txBody>
      </p:sp>
      <p:sp>
        <p:nvSpPr>
          <p:cNvPr id="17" name="テキスト プレースホルダ 9">
            <a:extLst>
              <a:ext uri="{FF2B5EF4-FFF2-40B4-BE49-F238E27FC236}">
                <a16:creationId xmlns:a16="http://schemas.microsoft.com/office/drawing/2014/main" id="{9F90AB94-50A8-321C-023B-C8E763AFD25D}"/>
              </a:ext>
            </a:extLst>
          </p:cNvPr>
          <p:cNvSpPr>
            <a:spLocks noGrp="1"/>
          </p:cNvSpPr>
          <p:nvPr>
            <p:custDataLst>
              <p:tags r:id="rId29"/>
            </p:custDataLst>
          </p:nvPr>
        </p:nvSpPr>
        <p:spPr bwMode="gray">
          <a:xfrm>
            <a:off x="1535218" y="3132584"/>
            <a:ext cx="3492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B2A783F-248D-44B0-936B-9F0E8FD2D1A2}" type="datetime'''''''4,''4''5''''''''''''''''''''''''''''''''''6'''''''''">
              <a:rPr lang="ja-JP" altLang="en-US" sz="1000" smtClean="0"/>
              <a:pPr marL="0" indent="0" algn="ctr">
                <a:spcBef>
                  <a:spcPct val="0"/>
                </a:spcBef>
                <a:buNone/>
              </a:pPr>
              <a:t>4,456</a:t>
            </a:fld>
            <a:endParaRPr lang="ja-JP" altLang="en-US" sz="800" dirty="0">
              <a:sym typeface="+mn-lt"/>
            </a:endParaRPr>
          </a:p>
        </p:txBody>
      </p:sp>
      <p:sp>
        <p:nvSpPr>
          <p:cNvPr id="26" name="テキスト プレースホルダ 9">
            <a:extLst>
              <a:ext uri="{FF2B5EF4-FFF2-40B4-BE49-F238E27FC236}">
                <a16:creationId xmlns:a16="http://schemas.microsoft.com/office/drawing/2014/main" id="{BD9E3D60-B33F-707A-F1ED-121D3501DE75}"/>
              </a:ext>
            </a:extLst>
          </p:cNvPr>
          <p:cNvSpPr>
            <a:spLocks noGrp="1"/>
          </p:cNvSpPr>
          <p:nvPr>
            <p:custDataLst>
              <p:tags r:id="rId30"/>
            </p:custDataLst>
          </p:nvPr>
        </p:nvSpPr>
        <p:spPr bwMode="gray">
          <a:xfrm>
            <a:off x="1136650" y="3206006"/>
            <a:ext cx="3492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44B1790-3DB1-49D3-B6DD-89ABAF9ADC95}" type="datetime'4'''''''''''''',''''''''''''''''''3''5''9'''''''''">
              <a:rPr lang="ja-JP" altLang="en-US" sz="1000" smtClean="0"/>
              <a:pPr marL="0" indent="0" algn="ctr">
                <a:spcBef>
                  <a:spcPct val="0"/>
                </a:spcBef>
                <a:buNone/>
              </a:pPr>
              <a:t>4,359</a:t>
            </a:fld>
            <a:endParaRPr lang="ja-JP" altLang="en-US" sz="800" dirty="0">
              <a:sym typeface="+mn-lt"/>
            </a:endParaRPr>
          </a:p>
        </p:txBody>
      </p:sp>
      <p:sp>
        <p:nvSpPr>
          <p:cNvPr id="31" name="テキスト プレースホルダ 9">
            <a:extLst>
              <a:ext uri="{FF2B5EF4-FFF2-40B4-BE49-F238E27FC236}">
                <a16:creationId xmlns:a16="http://schemas.microsoft.com/office/drawing/2014/main" id="{2391015A-2E2B-DDF6-0DD4-8CEA03ED474A}"/>
              </a:ext>
            </a:extLst>
          </p:cNvPr>
          <p:cNvSpPr>
            <a:spLocks noGrp="1"/>
          </p:cNvSpPr>
          <p:nvPr>
            <p:custDataLst>
              <p:tags r:id="rId31"/>
            </p:custDataLst>
          </p:nvPr>
        </p:nvSpPr>
        <p:spPr bwMode="gray">
          <a:xfrm>
            <a:off x="1938883" y="3119019"/>
            <a:ext cx="3492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17707A5-102C-40C2-B600-A163E68BBF3A}" type="datetime'''''''4'''',''''''''''''''''''''''''''''''47''''4'''''''">
              <a:rPr lang="ja-JP" altLang="en-US" sz="1000" smtClean="0"/>
              <a:pPr marL="0" indent="0" algn="ctr">
                <a:spcBef>
                  <a:spcPct val="0"/>
                </a:spcBef>
                <a:buNone/>
              </a:pPr>
              <a:t>4,474</a:t>
            </a:fld>
            <a:endParaRPr lang="ja-JP" altLang="en-US" sz="800" dirty="0">
              <a:sym typeface="+mn-lt"/>
            </a:endParaRPr>
          </a:p>
        </p:txBody>
      </p:sp>
      <p:sp>
        <p:nvSpPr>
          <p:cNvPr id="32" name="テキスト プレースホルダ 9">
            <a:extLst>
              <a:ext uri="{FF2B5EF4-FFF2-40B4-BE49-F238E27FC236}">
                <a16:creationId xmlns:a16="http://schemas.microsoft.com/office/drawing/2014/main" id="{F5A6C721-7D97-D853-4100-5E7335D4E6DB}"/>
              </a:ext>
            </a:extLst>
          </p:cNvPr>
          <p:cNvSpPr>
            <a:spLocks noGrp="1"/>
          </p:cNvSpPr>
          <p:nvPr>
            <p:custDataLst>
              <p:tags r:id="rId32"/>
            </p:custDataLst>
          </p:nvPr>
        </p:nvSpPr>
        <p:spPr bwMode="gray">
          <a:xfrm>
            <a:off x="2342548" y="3098549"/>
            <a:ext cx="3492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4811D12-7185-4062-AA44-A82A8E5983B4}" type="datetime'''''''4'',''''5''''''''''3''''''''''''''''''''''''''8'''''''''">
              <a:rPr lang="ja-JP" altLang="en-US" sz="1000" smtClean="0"/>
              <a:pPr marL="0" indent="0" algn="ctr">
                <a:spcBef>
                  <a:spcPct val="0"/>
                </a:spcBef>
                <a:buNone/>
              </a:pPr>
              <a:t>4,538</a:t>
            </a:fld>
            <a:endParaRPr lang="ja-JP" altLang="en-US" sz="800" dirty="0">
              <a:sym typeface="+mn-lt"/>
            </a:endParaRPr>
          </a:p>
        </p:txBody>
      </p:sp>
      <p:sp>
        <p:nvSpPr>
          <p:cNvPr id="33" name="テキスト プレースホルダ 9">
            <a:extLst>
              <a:ext uri="{FF2B5EF4-FFF2-40B4-BE49-F238E27FC236}">
                <a16:creationId xmlns:a16="http://schemas.microsoft.com/office/drawing/2014/main" id="{94AD0F14-D554-E927-0680-DAACDECCF091}"/>
              </a:ext>
            </a:extLst>
          </p:cNvPr>
          <p:cNvSpPr>
            <a:spLocks noGrp="1"/>
          </p:cNvSpPr>
          <p:nvPr>
            <p:custDataLst>
              <p:tags r:id="rId33"/>
            </p:custDataLst>
          </p:nvPr>
        </p:nvSpPr>
        <p:spPr bwMode="gray">
          <a:xfrm>
            <a:off x="2737482" y="3027654"/>
            <a:ext cx="3492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E69278C-6E84-4440-9911-D1BF5B8A90DC}" type="datetime'''''''4'''''''''''',''''''''''''6''''''''2''9'''''''''''''''">
              <a:rPr lang="ja-JP" altLang="en-US" sz="1000" smtClean="0"/>
              <a:pPr marL="0" indent="0" algn="ctr">
                <a:spcBef>
                  <a:spcPct val="0"/>
                </a:spcBef>
                <a:buNone/>
              </a:pPr>
              <a:t>4,629</a:t>
            </a:fld>
            <a:endParaRPr lang="ja-JP" altLang="en-US" sz="800" dirty="0">
              <a:sym typeface="+mn-lt"/>
            </a:endParaRPr>
          </a:p>
        </p:txBody>
      </p:sp>
      <p:sp>
        <p:nvSpPr>
          <p:cNvPr id="35" name="テキスト プレースホルダ 9">
            <a:extLst>
              <a:ext uri="{FF2B5EF4-FFF2-40B4-BE49-F238E27FC236}">
                <a16:creationId xmlns:a16="http://schemas.microsoft.com/office/drawing/2014/main" id="{443350FE-37AA-F1F9-769E-207A7D7956F7}"/>
              </a:ext>
            </a:extLst>
          </p:cNvPr>
          <p:cNvSpPr>
            <a:spLocks noGrp="1"/>
          </p:cNvSpPr>
          <p:nvPr/>
        </p:nvSpPr>
        <p:spPr bwMode="gray">
          <a:xfrm>
            <a:off x="3161345" y="2952874"/>
            <a:ext cx="3492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64D6760-399A-4F6F-9265-C44F74C414AE}" type="datetime'''''''4'''''''''''''''''',''''''''7''07'''''''''''''''''">
              <a:rPr lang="ja-JP" altLang="en-US" sz="1000" smtClean="0"/>
              <a:pPr marL="0" indent="0" algn="ctr">
                <a:spcBef>
                  <a:spcPct val="0"/>
                </a:spcBef>
                <a:buNone/>
              </a:pPr>
              <a:t>4,707</a:t>
            </a:fld>
            <a:endParaRPr lang="ja-JP" altLang="en-US" sz="800" dirty="0">
              <a:sym typeface="+mn-lt"/>
            </a:endParaRPr>
          </a:p>
        </p:txBody>
      </p:sp>
      <p:sp>
        <p:nvSpPr>
          <p:cNvPr id="37" name="テキスト プレースホルダ 9">
            <a:extLst>
              <a:ext uri="{FF2B5EF4-FFF2-40B4-BE49-F238E27FC236}">
                <a16:creationId xmlns:a16="http://schemas.microsoft.com/office/drawing/2014/main" id="{DE04BB4C-D299-090B-0C13-0B9242C477DE}"/>
              </a:ext>
            </a:extLst>
          </p:cNvPr>
          <p:cNvSpPr>
            <a:spLocks noGrp="1"/>
          </p:cNvSpPr>
          <p:nvPr/>
        </p:nvSpPr>
        <p:spPr bwMode="auto">
          <a:xfrm>
            <a:off x="4085853" y="60785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t>21</a:t>
            </a:r>
            <a:endParaRPr kumimoji="0" lang="ja-JP" altLang="en-US" sz="800" dirty="0">
              <a:sym typeface="+mn-lt"/>
            </a:endParaRPr>
          </a:p>
        </p:txBody>
      </p:sp>
      <p:sp>
        <p:nvSpPr>
          <p:cNvPr id="40" name="テキスト プレースホルダ 9">
            <a:extLst>
              <a:ext uri="{FF2B5EF4-FFF2-40B4-BE49-F238E27FC236}">
                <a16:creationId xmlns:a16="http://schemas.microsoft.com/office/drawing/2014/main" id="{68A7EAAC-ED9D-F411-809A-A093E6C6A8FB}"/>
              </a:ext>
            </a:extLst>
          </p:cNvPr>
          <p:cNvSpPr>
            <a:spLocks noGrp="1"/>
          </p:cNvSpPr>
          <p:nvPr>
            <p:custDataLst>
              <p:tags r:id="rId34"/>
            </p:custDataLst>
          </p:nvPr>
        </p:nvSpPr>
        <p:spPr bwMode="auto">
          <a:xfrm>
            <a:off x="4470028" y="60785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a:t>22</a:t>
            </a:r>
            <a:endParaRPr kumimoji="0" lang="ja-JP" altLang="en-US" sz="800" dirty="0">
              <a:sym typeface="+mn-lt"/>
            </a:endParaRPr>
          </a:p>
        </p:txBody>
      </p:sp>
      <p:sp>
        <p:nvSpPr>
          <p:cNvPr id="42" name="テキスト プレースホルダ 9">
            <a:extLst>
              <a:ext uri="{FF2B5EF4-FFF2-40B4-BE49-F238E27FC236}">
                <a16:creationId xmlns:a16="http://schemas.microsoft.com/office/drawing/2014/main" id="{96E02084-D6EE-0266-83E9-07CC6C8E2174}"/>
              </a:ext>
            </a:extLst>
          </p:cNvPr>
          <p:cNvSpPr>
            <a:spLocks noGrp="1"/>
          </p:cNvSpPr>
          <p:nvPr/>
        </p:nvSpPr>
        <p:spPr bwMode="gray">
          <a:xfrm>
            <a:off x="3553098" y="2914650"/>
            <a:ext cx="349250" cy="113004"/>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4,909</a:t>
            </a:r>
            <a:endParaRPr lang="ja-JP" altLang="en-US" sz="800" dirty="0">
              <a:sym typeface="+mn-lt"/>
            </a:endParaRPr>
          </a:p>
        </p:txBody>
      </p:sp>
      <p:sp>
        <p:nvSpPr>
          <p:cNvPr id="43" name="テキスト プレースホルダ 9">
            <a:extLst>
              <a:ext uri="{FF2B5EF4-FFF2-40B4-BE49-F238E27FC236}">
                <a16:creationId xmlns:a16="http://schemas.microsoft.com/office/drawing/2014/main" id="{D2D39531-96D0-2BC4-EB27-B01AC59B1A70}"/>
              </a:ext>
            </a:extLst>
          </p:cNvPr>
          <p:cNvSpPr>
            <a:spLocks noGrp="1"/>
          </p:cNvSpPr>
          <p:nvPr>
            <p:custDataLst>
              <p:tags r:id="rId35"/>
            </p:custDataLst>
          </p:nvPr>
        </p:nvSpPr>
        <p:spPr bwMode="gray">
          <a:xfrm>
            <a:off x="3944851" y="2854728"/>
            <a:ext cx="349250" cy="113004"/>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4,995</a:t>
            </a:r>
            <a:endParaRPr lang="ja-JP" altLang="en-US" sz="800" dirty="0">
              <a:sym typeface="+mn-lt"/>
            </a:endParaRPr>
          </a:p>
        </p:txBody>
      </p:sp>
      <p:sp>
        <p:nvSpPr>
          <p:cNvPr id="44" name="テキスト プレースホルダ 9">
            <a:extLst>
              <a:ext uri="{FF2B5EF4-FFF2-40B4-BE49-F238E27FC236}">
                <a16:creationId xmlns:a16="http://schemas.microsoft.com/office/drawing/2014/main" id="{C63567F8-99A4-C0E8-A716-D59F1F953589}"/>
              </a:ext>
            </a:extLst>
          </p:cNvPr>
          <p:cNvSpPr>
            <a:spLocks noGrp="1"/>
          </p:cNvSpPr>
          <p:nvPr/>
        </p:nvSpPr>
        <p:spPr bwMode="gray">
          <a:xfrm>
            <a:off x="4374734" y="2826994"/>
            <a:ext cx="349250" cy="113004"/>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5,019</a:t>
            </a:r>
            <a:endParaRPr lang="ja-JP" altLang="en-US" sz="800" dirty="0">
              <a:sym typeface="+mn-lt"/>
            </a:endParaRPr>
          </a:p>
        </p:txBody>
      </p:sp>
    </p:spTree>
    <p:extLst>
      <p:ext uri="{BB962C8B-B14F-4D97-AF65-F5344CB8AC3E}">
        <p14:creationId xmlns:p14="http://schemas.microsoft.com/office/powerpoint/2010/main" val="973790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メキシコ／医療関連／医療・公衆衛生</a:t>
            </a:r>
          </a:p>
        </p:txBody>
      </p:sp>
      <p:sp>
        <p:nvSpPr>
          <p:cNvPr id="6" name="テキスト プレースホルダー 5"/>
          <p:cNvSpPr>
            <a:spLocks noGrp="1"/>
          </p:cNvSpPr>
          <p:nvPr>
            <p:ph type="body" sz="quarter" idx="15"/>
          </p:nvPr>
        </p:nvSpPr>
        <p:spPr/>
        <p:txBody>
          <a:bodyPr/>
          <a:lstStyle/>
          <a:p>
            <a:r>
              <a:rPr lang="ja-JP" altLang="en-US" dirty="0"/>
              <a:t>医療機関 </a:t>
            </a:r>
            <a:r>
              <a:rPr lang="en-US" altLang="ja-JP" dirty="0"/>
              <a:t>- </a:t>
            </a:r>
            <a:r>
              <a:rPr lang="ja-JP" altLang="en-US" dirty="0"/>
              <a:t>公的医療機関</a:t>
            </a:r>
            <a:endParaRPr lang="en-US" altLang="ja-JP" dirty="0"/>
          </a:p>
        </p:txBody>
      </p:sp>
      <p:sp>
        <p:nvSpPr>
          <p:cNvPr id="15" name="テキスト ボックス 14"/>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「日本の医療技術・サービスの中南米地域への海外展開支援にかかる情報収集・確認調査」</a:t>
            </a:r>
            <a:endParaRPr lang="ja-JP" altLang="ja-JP" sz="800" dirty="0"/>
          </a:p>
        </p:txBody>
      </p:sp>
      <p:sp>
        <p:nvSpPr>
          <p:cNvPr id="18" name="Rectangle 6"/>
          <p:cNvSpPr>
            <a:spLocks noChangeArrowheads="1"/>
          </p:cNvSpPr>
          <p:nvPr/>
        </p:nvSpPr>
        <p:spPr bwMode="auto">
          <a:xfrm>
            <a:off x="208491" y="1679683"/>
            <a:ext cx="7848872"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主要な公的医療機関の概要</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2340292766"/>
              </p:ext>
            </p:extLst>
          </p:nvPr>
        </p:nvGraphicFramePr>
        <p:xfrm>
          <a:off x="208491" y="2003095"/>
          <a:ext cx="9505057" cy="4396740"/>
        </p:xfrm>
        <a:graphic>
          <a:graphicData uri="http://schemas.openxmlformats.org/drawingml/2006/table">
            <a:tbl>
              <a:tblPr firstRow="1" bandRow="1">
                <a:tableStyleId>{5C22544A-7EE6-4342-B048-85BDC9FD1C3A}</a:tableStyleId>
              </a:tblPr>
              <a:tblGrid>
                <a:gridCol w="1656631">
                  <a:extLst>
                    <a:ext uri="{9D8B030D-6E8A-4147-A177-3AD203B41FA5}">
                      <a16:colId xmlns:a16="http://schemas.microsoft.com/office/drawing/2014/main" val="20000"/>
                    </a:ext>
                  </a:extLst>
                </a:gridCol>
                <a:gridCol w="3672408">
                  <a:extLst>
                    <a:ext uri="{9D8B030D-6E8A-4147-A177-3AD203B41FA5}">
                      <a16:colId xmlns:a16="http://schemas.microsoft.com/office/drawing/2014/main" val="20001"/>
                    </a:ext>
                  </a:extLst>
                </a:gridCol>
                <a:gridCol w="596574">
                  <a:extLst>
                    <a:ext uri="{9D8B030D-6E8A-4147-A177-3AD203B41FA5}">
                      <a16:colId xmlns:a16="http://schemas.microsoft.com/office/drawing/2014/main" val="20002"/>
                    </a:ext>
                  </a:extLst>
                </a:gridCol>
                <a:gridCol w="596574">
                  <a:extLst>
                    <a:ext uri="{9D8B030D-6E8A-4147-A177-3AD203B41FA5}">
                      <a16:colId xmlns:a16="http://schemas.microsoft.com/office/drawing/2014/main" val="20003"/>
                    </a:ext>
                  </a:extLst>
                </a:gridCol>
                <a:gridCol w="596574">
                  <a:extLst>
                    <a:ext uri="{9D8B030D-6E8A-4147-A177-3AD203B41FA5}">
                      <a16:colId xmlns:a16="http://schemas.microsoft.com/office/drawing/2014/main" val="395104109"/>
                    </a:ext>
                  </a:extLst>
                </a:gridCol>
                <a:gridCol w="596574">
                  <a:extLst>
                    <a:ext uri="{9D8B030D-6E8A-4147-A177-3AD203B41FA5}">
                      <a16:colId xmlns:a16="http://schemas.microsoft.com/office/drawing/2014/main" val="20004"/>
                    </a:ext>
                  </a:extLst>
                </a:gridCol>
                <a:gridCol w="596574">
                  <a:extLst>
                    <a:ext uri="{9D8B030D-6E8A-4147-A177-3AD203B41FA5}">
                      <a16:colId xmlns:a16="http://schemas.microsoft.com/office/drawing/2014/main" val="20005"/>
                    </a:ext>
                  </a:extLst>
                </a:gridCol>
                <a:gridCol w="596574">
                  <a:extLst>
                    <a:ext uri="{9D8B030D-6E8A-4147-A177-3AD203B41FA5}">
                      <a16:colId xmlns:a16="http://schemas.microsoft.com/office/drawing/2014/main" val="20006"/>
                    </a:ext>
                  </a:extLst>
                </a:gridCol>
                <a:gridCol w="596574">
                  <a:extLst>
                    <a:ext uri="{9D8B030D-6E8A-4147-A177-3AD203B41FA5}">
                      <a16:colId xmlns:a16="http://schemas.microsoft.com/office/drawing/2014/main" val="2584799082"/>
                    </a:ext>
                  </a:extLst>
                </a:gridCol>
              </a:tblGrid>
              <a:tr h="290504">
                <a:tc>
                  <a:txBody>
                    <a:bodyPr/>
                    <a:lstStyle/>
                    <a:p>
                      <a:pPr algn="ctr" fontAlgn="ctr">
                        <a:spcAft>
                          <a:spcPts val="0"/>
                        </a:spcAft>
                      </a:pPr>
                      <a:r>
                        <a:rPr lang="ja-JP" altLang="ja-JP" sz="1000" b="0" kern="0" dirty="0">
                          <a:effectLst/>
                          <a:latin typeface="HGP創英角ｺﾞｼｯｸUB" panose="020B0900000000000000" pitchFamily="50" charset="-128"/>
                          <a:ea typeface="HGP創英角ｺﾞｼｯｸUB" panose="020B0900000000000000" pitchFamily="50" charset="-128"/>
                        </a:rPr>
                        <a:t>病院名</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rPr>
                        <a:t>診療科数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baseline="300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入院</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10059">
                <a:tc>
                  <a:txBody>
                    <a:bodyPr/>
                    <a:lstStyle/>
                    <a:p>
                      <a:pPr algn="l" fontAlgn="ctr">
                        <a:spcAft>
                          <a:spcPts val="0"/>
                        </a:spcAft>
                      </a:pPr>
                      <a:r>
                        <a:rPr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Instituto</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Nacional</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de </a:t>
                      </a:r>
                      <a:r>
                        <a:rPr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Enfermedades</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Respiratorias</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spcAft>
                          <a:spcPts val="0"/>
                        </a:spcAft>
                      </a:pPr>
                      <a:r>
                        <a:rPr kumimoji="1"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（メキシコシティ）</a:t>
                      </a:r>
                      <a:endParaRPr kumimoji="1" lang="ja-JP"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fontAlgn="ctr" hangingPunct="0">
                        <a:spcAft>
                          <a:spcPts val="0"/>
                        </a:spcAft>
                      </a:pP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1936</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年に設立された呼吸器疾患専門病院。</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spcAft>
                          <a:spcPts val="0"/>
                        </a:spcAft>
                      </a:pPr>
                      <a:r>
                        <a:rPr lang="en-US" sz="900" kern="0" dirty="0">
                          <a:effectLst/>
                          <a:latin typeface="Arial" panose="020B0604020202020204" pitchFamily="34" charset="0"/>
                          <a:ea typeface="ＭＳ Ｐゴシック" panose="020B0600070205080204" pitchFamily="50" charset="-128"/>
                          <a:cs typeface="Arial" panose="020B0604020202020204" pitchFamily="34" charset="0"/>
                        </a:rPr>
                        <a:t>14</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Arial" panose="020B0604020202020204" pitchFamily="34" charset="0"/>
                        </a:rPr>
                        <a:t>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1,001 - 5,000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35,780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35,763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2021</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51958">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Instituto Nacional De </a:t>
                      </a:r>
                      <a:r>
                        <a:rPr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Cardiologia</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spcAft>
                          <a:spcPts val="0"/>
                        </a:spcAft>
                      </a:pPr>
                      <a:r>
                        <a:rPr kumimoji="1"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（メキシコシティ）</a:t>
                      </a:r>
                      <a:endParaRPr kumimoji="1" lang="ja-JP"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just" defTabSz="914400" rtl="0" eaLnBrk="1" fontAlgn="ctr" latinLnBrk="0" hangingPunct="0">
                        <a:lnSpc>
                          <a:spcPct val="100000"/>
                        </a:lnSpc>
                        <a:spcBef>
                          <a:spcPts val="0"/>
                        </a:spcBef>
                        <a:spcAft>
                          <a:spcPts val="0"/>
                        </a:spcAft>
                        <a:buClrTx/>
                        <a:buSzTx/>
                        <a:buFontTx/>
                        <a:buNone/>
                        <a:tabLst/>
                        <a:defRPr/>
                      </a:pP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1944</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年に設立された国立心臓血管疾患専門病院。</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1979</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年には現在のメキシコシティへ移転し病院規模も拡大した。</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2011</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年</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9</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月に実施された官民連携研修プログラム（テルモ株式会社および湘南鎌倉総合病院が参画）に招聘されている。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N/A</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Arial" panose="020B0604020202020204" pitchFamily="34" charset="0"/>
                        </a:rPr>
                        <a:t>241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Arial" panose="020B0604020202020204" pitchFamily="34" charset="0"/>
                        </a:rPr>
                        <a:t>257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Arial" panose="020B0604020202020204" pitchFamily="34" charset="0"/>
                        </a:rPr>
                        <a:t>120K+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Arial" panose="020B0604020202020204" pitchFamily="34" charset="0"/>
                        </a:rPr>
                        <a:t>105K+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Arial" panose="020B0604020202020204" pitchFamily="34" charset="0"/>
                        </a:rPr>
                        <a:t>15K&gt;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2021</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1265379"/>
                  </a:ext>
                </a:extLst>
              </a:tr>
              <a:tr h="472256">
                <a:tc>
                  <a:txBody>
                    <a:bodyPr/>
                    <a:lstStyle/>
                    <a:p>
                      <a:pPr algn="l" fontAlgn="ctr">
                        <a:spcAft>
                          <a:spcPts val="0"/>
                        </a:spcAft>
                      </a:pPr>
                      <a:r>
                        <a:rPr lang="es-E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Instituto Nacional de Oncologia</a:t>
                      </a: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（メキシコシティ）</a:t>
                      </a:r>
                      <a:endParaRPr kumimoji="1" lang="ja-JP"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fontAlgn="ctr" hangingPunct="0">
                        <a:spcAft>
                          <a:spcPts val="0"/>
                        </a:spcAft>
                      </a:pP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3</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次の連邦病院でがんセンターである。がんの診断、手術、化学療法および放射線治療という</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3 </a:t>
                      </a:r>
                      <a:r>
                        <a:rPr lang="ja-JP" altLang="en-US" sz="950" kern="0" dirty="0" err="1">
                          <a:effectLst/>
                          <a:latin typeface="Arial" panose="020B0604020202020204" pitchFamily="34" charset="0"/>
                          <a:ea typeface="ＭＳ Ｐゴシック" panose="020B0600070205080204" pitchFamily="50" charset="-128"/>
                          <a:cs typeface="Arial" panose="020B0604020202020204" pitchFamily="34" charset="0"/>
                        </a:rPr>
                        <a:t>つの</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方法でがん治療を実施している。</a:t>
                      </a:r>
                      <a:endPar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N/A</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119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216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5,278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69836">
                <a:tc>
                  <a:txBody>
                    <a:bodyPr/>
                    <a:lstStyle/>
                    <a:p>
                      <a:pPr algn="l" fontAlgn="ctr">
                        <a:spcAft>
                          <a:spcPts val="0"/>
                        </a:spcAft>
                      </a:pPr>
                      <a:r>
                        <a:rPr lang="es-E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Instituto Nacional de Ciencias Médicas y Nutrición Salvador Zubirán</a:t>
                      </a:r>
                    </a:p>
                    <a:p>
                      <a:pPr algn="l" fontAlgn="ctr">
                        <a:spcAft>
                          <a:spcPts val="0"/>
                        </a:spcAft>
                      </a:pPr>
                      <a:r>
                        <a:rPr kumimoji="1"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（メキシコシティ）</a:t>
                      </a:r>
                      <a:endParaRPr kumimoji="1" lang="ja-JP"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fontAlgn="ctr" hangingPunct="0">
                        <a:spcAft>
                          <a:spcPts val="0"/>
                        </a:spcAft>
                      </a:pP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3 </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次の連邦病院。内科診療を中心とする医療施設。栄養を研究するための施設として設置された施設である。現在は内科系疾患の診療も行っているが、研究活動を中心とした医療施設となっている。研究用機材をはじめ、がん治療を目的とした高度機材を所有している。がん治療は国立がん研究所附属病院と守備分野を分けて、活動してい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N/A</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167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257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253,200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266,105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4,238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2013</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51958">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Hospital General de México</a:t>
                      </a:r>
                    </a:p>
                    <a:p>
                      <a:pPr algn="l" fontAlgn="ctr">
                        <a:spcAft>
                          <a:spcPts val="0"/>
                        </a:spcAft>
                      </a:pPr>
                      <a:r>
                        <a:rPr kumimoji="1"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（メキシコシティ）</a:t>
                      </a:r>
                      <a:endParaRPr kumimoji="1"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0"/>
                        </a:spcAft>
                        <a:buClrTx/>
                        <a:buSzTx/>
                        <a:buFontTx/>
                        <a:buNone/>
                        <a:tabLst/>
                        <a:defRPr/>
                      </a:pP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3 </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次の連邦病院であるが、ほぼ全ての分野の専門診療が可能で、総合病院として機能しており、診療を求める全ての患者を受け入れている。</a:t>
                      </a:r>
                      <a:endPar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ctr" latinLnBrk="0" hangingPunct="0">
                        <a:lnSpc>
                          <a:spcPct val="100000"/>
                        </a:lnSpc>
                        <a:spcBef>
                          <a:spcPts val="0"/>
                        </a:spcBef>
                        <a:spcAft>
                          <a:spcPts val="0"/>
                        </a:spcAft>
                        <a:buClrTx/>
                        <a:buSzTx/>
                        <a:buFontTx/>
                        <a:buNone/>
                        <a:tabLst/>
                        <a:defRPr/>
                      </a:pP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2015 </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年</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2 </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月</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16 </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日に糖尿病・肥満クリニックが開設された。</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N/A</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842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820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804,712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93,950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43,453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2017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13968">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Metropolitan Hospital</a:t>
                      </a:r>
                    </a:p>
                    <a:p>
                      <a:pPr algn="l" fontAlgn="ctr">
                        <a:spcAft>
                          <a:spcPts val="0"/>
                        </a:spcAft>
                      </a:pPr>
                      <a:r>
                        <a:rPr kumimoji="1"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（メキシコシティ）</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0"/>
                        </a:spcAft>
                        <a:buClrTx/>
                        <a:buSzTx/>
                        <a:buFontTx/>
                        <a:buNone/>
                        <a:tabLst/>
                        <a:defRPr/>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モンテレイのあるヌエボ・レオン州保健省が運営する</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2 </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次医療施設である。民衆保険を中心として、他の医療保険に加入していない全ての患者を受け入れている。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N/A</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209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1,500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51958">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Hospital Juarez de Mexico</a:t>
                      </a:r>
                    </a:p>
                    <a:p>
                      <a:pPr algn="l" fontAlgn="ctr">
                        <a:spcAft>
                          <a:spcPts val="0"/>
                        </a:spcAft>
                      </a:pPr>
                      <a:r>
                        <a:rPr kumimoji="1"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（メキシコシティ）</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0"/>
                        </a:spcAft>
                        <a:buClrTx/>
                        <a:buSzTx/>
                        <a:buFontTx/>
                        <a:buNone/>
                        <a:tabLst/>
                        <a:defRPr/>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メキシコシティー保健省の</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2 </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次レベルの病院である。</a:t>
                      </a:r>
                      <a:endPar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ctr" latinLnBrk="0" hangingPunct="0">
                        <a:lnSpc>
                          <a:spcPct val="100000"/>
                        </a:lnSpc>
                        <a:spcBef>
                          <a:spcPts val="0"/>
                        </a:spcBef>
                        <a:spcAft>
                          <a:spcPts val="0"/>
                        </a:spcAft>
                        <a:buClrTx/>
                        <a:buSzTx/>
                        <a:buFontTx/>
                        <a:buNone/>
                        <a:tabLst/>
                        <a:defRPr/>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基本的な</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4 </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診療科（内科、外科、小児科、産婦人科）に加えて</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5 </a:t>
                      </a:r>
                      <a:r>
                        <a:rPr lang="ja-JP" altLang="en-US" sz="950" kern="0" dirty="0" err="1">
                          <a:effectLst/>
                          <a:latin typeface="Arial" panose="020B0604020202020204" pitchFamily="34" charset="0"/>
                          <a:ea typeface="ＭＳ Ｐゴシック" panose="020B0600070205080204" pitchFamily="50" charset="-128"/>
                          <a:cs typeface="Arial" panose="020B0604020202020204" pitchFamily="34" charset="0"/>
                        </a:rPr>
                        <a:t>つの</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専門診療科を持つ。新生児集中治療室や肥満治療、人工透析、内視鏡手術に関する設備が整っている。</a:t>
                      </a:r>
                      <a:endPar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9</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391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1,273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231,277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46,896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Arial" panose="020B0604020202020204" pitchFamily="34" charset="0"/>
                        </a:rPr>
                        <a:t>17,396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11" name="テキスト ボックス 10"/>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メキシコの主な</a:t>
            </a:r>
            <a:r>
              <a:rPr lang="ja-JP" altLang="en-US" sz="1400" dirty="0"/>
              <a:t>公的医療施設としては、</a:t>
            </a:r>
            <a:r>
              <a:rPr lang="en-US" altLang="ja-JP" sz="1400" dirty="0"/>
              <a:t>IMSS</a:t>
            </a:r>
            <a:r>
              <a:rPr lang="ja-JP" altLang="en-US" sz="1400" dirty="0" err="1"/>
              <a:t>、</a:t>
            </a:r>
            <a:r>
              <a:rPr lang="en-US" altLang="ja-JP" sz="1400" dirty="0"/>
              <a:t>ISSSTE</a:t>
            </a:r>
            <a:r>
              <a:rPr lang="ja-JP" altLang="en-US" sz="1400" dirty="0"/>
              <a:t>、連邦および市保健省運営の施設がある。いずれも大規模な施設が多く、高度な専門治療も実施できる体制となっている。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977009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メキシコ／医療関連／医療・公衆衛生</a:t>
            </a:r>
          </a:p>
        </p:txBody>
      </p:sp>
      <p:sp>
        <p:nvSpPr>
          <p:cNvPr id="6" name="テキスト プレースホルダー 5"/>
          <p:cNvSpPr>
            <a:spLocks noGrp="1"/>
          </p:cNvSpPr>
          <p:nvPr>
            <p:ph type="body" sz="quarter" idx="15"/>
          </p:nvPr>
        </p:nvSpPr>
        <p:spPr/>
        <p:txBody>
          <a:bodyPr/>
          <a:lstStyle/>
          <a:p>
            <a:r>
              <a:rPr lang="ja-JP" altLang="en-US"/>
              <a:t>医療機関 </a:t>
            </a:r>
            <a:r>
              <a:rPr lang="en-US" altLang="ja-JP"/>
              <a:t>- </a:t>
            </a:r>
            <a:r>
              <a:rPr lang="ja-JP" altLang="en-US"/>
              <a:t>民間医療機関</a:t>
            </a:r>
            <a:endParaRPr lang="en-US" altLang="ja-JP" dirty="0"/>
          </a:p>
        </p:txBody>
      </p:sp>
      <p:graphicFrame>
        <p:nvGraphicFramePr>
          <p:cNvPr id="18" name="表 17"/>
          <p:cNvGraphicFramePr>
            <a:graphicFrameLocks noGrp="1"/>
          </p:cNvGraphicFramePr>
          <p:nvPr>
            <p:extLst>
              <p:ext uri="{D42A27DB-BD31-4B8C-83A1-F6EECF244321}">
                <p14:modId xmlns:p14="http://schemas.microsoft.com/office/powerpoint/2010/main" val="1247142226"/>
              </p:ext>
            </p:extLst>
          </p:nvPr>
        </p:nvGraphicFramePr>
        <p:xfrm>
          <a:off x="230258" y="1817735"/>
          <a:ext cx="9475265" cy="4490989"/>
        </p:xfrm>
        <a:graphic>
          <a:graphicData uri="http://schemas.openxmlformats.org/drawingml/2006/table">
            <a:tbl>
              <a:tblPr firstRow="1" bandRow="1">
                <a:tableStyleId>{5C22544A-7EE6-4342-B048-85BDC9FD1C3A}</a:tableStyleId>
              </a:tblPr>
              <a:tblGrid>
                <a:gridCol w="1817829">
                  <a:extLst>
                    <a:ext uri="{9D8B030D-6E8A-4147-A177-3AD203B41FA5}">
                      <a16:colId xmlns:a16="http://schemas.microsoft.com/office/drawing/2014/main" val="20000"/>
                    </a:ext>
                  </a:extLst>
                </a:gridCol>
                <a:gridCol w="3319515">
                  <a:extLst>
                    <a:ext uri="{9D8B030D-6E8A-4147-A177-3AD203B41FA5}">
                      <a16:colId xmlns:a16="http://schemas.microsoft.com/office/drawing/2014/main" val="20001"/>
                    </a:ext>
                  </a:extLst>
                </a:gridCol>
                <a:gridCol w="619703">
                  <a:extLst>
                    <a:ext uri="{9D8B030D-6E8A-4147-A177-3AD203B41FA5}">
                      <a16:colId xmlns:a16="http://schemas.microsoft.com/office/drawing/2014/main" val="20002"/>
                    </a:ext>
                  </a:extLst>
                </a:gridCol>
                <a:gridCol w="619703">
                  <a:extLst>
                    <a:ext uri="{9D8B030D-6E8A-4147-A177-3AD203B41FA5}">
                      <a16:colId xmlns:a16="http://schemas.microsoft.com/office/drawing/2014/main" val="20003"/>
                    </a:ext>
                  </a:extLst>
                </a:gridCol>
                <a:gridCol w="619703">
                  <a:extLst>
                    <a:ext uri="{9D8B030D-6E8A-4147-A177-3AD203B41FA5}">
                      <a16:colId xmlns:a16="http://schemas.microsoft.com/office/drawing/2014/main" val="124298790"/>
                    </a:ext>
                  </a:extLst>
                </a:gridCol>
                <a:gridCol w="619703">
                  <a:extLst>
                    <a:ext uri="{9D8B030D-6E8A-4147-A177-3AD203B41FA5}">
                      <a16:colId xmlns:a16="http://schemas.microsoft.com/office/drawing/2014/main" val="1486469614"/>
                    </a:ext>
                  </a:extLst>
                </a:gridCol>
                <a:gridCol w="619703">
                  <a:extLst>
                    <a:ext uri="{9D8B030D-6E8A-4147-A177-3AD203B41FA5}">
                      <a16:colId xmlns:a16="http://schemas.microsoft.com/office/drawing/2014/main" val="327821779"/>
                    </a:ext>
                  </a:extLst>
                </a:gridCol>
                <a:gridCol w="619703">
                  <a:extLst>
                    <a:ext uri="{9D8B030D-6E8A-4147-A177-3AD203B41FA5}">
                      <a16:colId xmlns:a16="http://schemas.microsoft.com/office/drawing/2014/main" val="20004"/>
                    </a:ext>
                  </a:extLst>
                </a:gridCol>
                <a:gridCol w="619703">
                  <a:extLst>
                    <a:ext uri="{9D8B030D-6E8A-4147-A177-3AD203B41FA5}">
                      <a16:colId xmlns:a16="http://schemas.microsoft.com/office/drawing/2014/main" val="20006"/>
                    </a:ext>
                  </a:extLst>
                </a:gridCol>
              </a:tblGrid>
              <a:tr h="334229">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病院名（所在地）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altLang="ja-JP"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診療科数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baseline="300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入院</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821645">
                <a:tc>
                  <a:txBody>
                    <a:bodyPr/>
                    <a:lstStyle/>
                    <a:p>
                      <a:pPr algn="l" fontAlgn="ctr">
                        <a:spcAft>
                          <a:spcPts val="0"/>
                        </a:spcAft>
                      </a:pP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Hospital </a:t>
                      </a:r>
                      <a:r>
                        <a:rPr lang="en-US" altLang="ja-JP" sz="10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Galenia</a:t>
                      </a:r>
                      <a:b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（カンクン）</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0">
                        <a:lnSpc>
                          <a:spcPct val="100000"/>
                        </a:lnSpc>
                        <a:spcBef>
                          <a:spcPts val="0"/>
                        </a:spcBef>
                        <a:spcAft>
                          <a:spcPts val="200"/>
                        </a:spcAft>
                        <a:buClrTx/>
                        <a:buSzTx/>
                        <a:buFontTx/>
                        <a:buNone/>
                        <a:tabLst/>
                        <a:defRPr/>
                      </a:pP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2006</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年に開院した医療機関。</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95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ACI</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および</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CSG</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の認証を取得しているメキシコ南東部の唯一の病院である。</a:t>
                      </a:r>
                      <a:endPar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0">
                        <a:lnSpc>
                          <a:spcPct val="100000"/>
                        </a:lnSpc>
                        <a:spcBef>
                          <a:spcPts val="0"/>
                        </a:spcBef>
                        <a:spcAft>
                          <a:spcPts val="200"/>
                        </a:spcAft>
                        <a:buClrTx/>
                        <a:buSzTx/>
                        <a:buFontTx/>
                        <a:buNone/>
                        <a:tabLst/>
                        <a:defRPr/>
                      </a:pP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メディカル・ツーリズムにも注力しており、患者とその家族を収容できるフルサービスのホテルの整備や、近隣のリゾートホテル、交通機関等と提携している。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約</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70</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55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2021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980404">
                <a:tc>
                  <a:txBody>
                    <a:bodyPr/>
                    <a:lstStyle/>
                    <a:p>
                      <a:pPr algn="l" fontAlgn="ctr">
                        <a:spcAft>
                          <a:spcPts val="0"/>
                        </a:spcAft>
                      </a:pP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Hospital </a:t>
                      </a:r>
                      <a:r>
                        <a:rPr lang="en-US" altLang="ja-JP" sz="10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Español</a:t>
                      </a:r>
                      <a:endPar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spcAft>
                          <a:spcPts val="0"/>
                        </a:spcAft>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（メキシコシティ）</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1937</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年にスペインの慈善事業団体によって設立された私立総合病院。</a:t>
                      </a:r>
                      <a:endPar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ctr" latinLnBrk="0" hangingPunct="0">
                        <a:lnSpc>
                          <a:spcPct val="100000"/>
                        </a:lnSpc>
                        <a:spcBef>
                          <a:spcPts val="0"/>
                        </a:spcBef>
                        <a:spcAft>
                          <a:spcPts val="200"/>
                        </a:spcAft>
                        <a:buClrTx/>
                        <a:buSzTx/>
                        <a:buFontTx/>
                        <a:buNone/>
                        <a:tabLst/>
                        <a:defRPr/>
                      </a:pP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ICU10</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床、</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CCU10</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床を揃え、心臓外科や脳外科治療も受けられる。系列病院がベラクルース市やプエブラ市などにもある。敷地内には外来棟があり、日系人医師がクリニックを開業している。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5</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~42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1,000-5,000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2021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52662">
                <a:tc>
                  <a:txBody>
                    <a:bodyPr/>
                    <a:lstStyle/>
                    <a:p>
                      <a:pPr algn="l" fontAlgn="ctr">
                        <a:spcAft>
                          <a:spcPts val="0"/>
                        </a:spcAft>
                      </a:pPr>
                      <a:r>
                        <a:rPr lang="fr-FR"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Médica Sur S.A.B. de C.V.</a:t>
                      </a:r>
                      <a:b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（メキシコシティ）</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1982</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年にメキシコの医師と医療従事者のグループによって設立された両機関。メキシコシティ南部に位置し、無保険のメキシコ人に対して医療サービスを提供している。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約</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20</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190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3,293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13,070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668457">
                <a:tc>
                  <a:txBody>
                    <a:bodyPr/>
                    <a:lstStyle/>
                    <a:p>
                      <a:pPr algn="l" fontAlgn="ctr">
                        <a:spcAft>
                          <a:spcPts val="0"/>
                        </a:spcAft>
                      </a:pP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The American British </a:t>
                      </a:r>
                      <a:r>
                        <a:rPr lang="en-US" altLang="ja-JP" sz="10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Cowdray</a:t>
                      </a: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Medical Center IAP - </a:t>
                      </a:r>
                      <a:r>
                        <a:rPr lang="en-US" altLang="ja-JP" sz="10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Observatorio</a:t>
                      </a: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Campus</a:t>
                      </a: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（メキシコシティ）</a:t>
                      </a:r>
                      <a:endParaRPr lang="ja-JP"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rowSpan="2">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メキシコシティの西に位置する</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ABC</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メディカルセンターはメキシコの法律（「私的援助機関」または「</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IAP</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」）の下で組織された民間の非営利の医療援助機関である。</a:t>
                      </a:r>
                      <a:endPar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ctr" latinLnBrk="0" hangingPunct="0">
                        <a:lnSpc>
                          <a:spcPct val="100000"/>
                        </a:lnSpc>
                        <a:spcBef>
                          <a:spcPts val="0"/>
                        </a:spcBef>
                        <a:spcAft>
                          <a:spcPts val="200"/>
                        </a:spcAft>
                        <a:buClrTx/>
                        <a:buSzTx/>
                        <a:buFontTx/>
                        <a:buNone/>
                        <a:tabLst/>
                        <a:defRPr/>
                      </a:pP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1964</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95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Observatorio</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Avenue</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で新しい施設が開設され、</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2004</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年には、</a:t>
                      </a:r>
                      <a:r>
                        <a:rPr kumimoji="1" lang="en-US" altLang="ja-JP" sz="95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Observatorio</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サイトで提供されるサービスを補完するために、サンタフェにセンターが開設された。</a:t>
                      </a:r>
                      <a:endPar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ctr" latinLnBrk="0" hangingPunct="0">
                        <a:lnSpc>
                          <a:spcPct val="100000"/>
                        </a:lnSpc>
                        <a:spcBef>
                          <a:spcPts val="0"/>
                        </a:spcBef>
                        <a:spcAft>
                          <a:spcPts val="200"/>
                        </a:spcAft>
                        <a:buClrTx/>
                        <a:buSzTx/>
                        <a:buFontTx/>
                        <a:buNone/>
                        <a:tabLst/>
                        <a:defRPr/>
                      </a:pP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2009</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年には、</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CSG</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および</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認証を取得している唯一の医療センターとなっている（</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認証は</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2009</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）。当センターは、</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40</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分野を越える専門領域および</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1,400</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人以上の医師を抱える総合病院である。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約</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50</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192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4,000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113359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The American British </a:t>
                      </a:r>
                      <a:r>
                        <a:rPr lang="en-US" altLang="ja-JP" sz="10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Cowdray</a:t>
                      </a: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Medical Center IAP - Santa Fe Campus</a:t>
                      </a: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（メキシコシティ）</a:t>
                      </a:r>
                      <a:endParaRPr lang="ja-JP"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vMerge="1">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endPar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226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4,000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900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bl>
          </a:graphicData>
        </a:graphic>
      </p:graphicFrame>
      <p:sp>
        <p:nvSpPr>
          <p:cNvPr id="20" name="Rectangle 6"/>
          <p:cNvSpPr>
            <a:spLocks noChangeArrowheads="1"/>
          </p:cNvSpPr>
          <p:nvPr/>
        </p:nvSpPr>
        <p:spPr bwMode="auto">
          <a:xfrm>
            <a:off x="200025" y="1500577"/>
            <a:ext cx="7141290"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主要な民間医療機関の概要</a:t>
            </a:r>
            <a:endParaRPr lang="en-US" altLang="ko-KR" sz="1400" dirty="0">
              <a:solidFill>
                <a:srgbClr val="000000"/>
              </a:solidFill>
              <a:latin typeface="Arial Black" pitchFamily="34" charset="0"/>
              <a:ea typeface="HGP創英角ｺﾞｼｯｸUB" pitchFamily="50" charset="-128"/>
            </a:endParaRPr>
          </a:p>
        </p:txBody>
      </p:sp>
      <p:sp>
        <p:nvSpPr>
          <p:cNvPr id="21" name="テキスト ボックス 20"/>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各病院 ホームページ</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JCI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認証</a:t>
            </a:r>
            <a:r>
              <a:rPr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を取得している医療機関やメディカルツーリズムにも力を入れている民間の医療機関が存在する。</a:t>
            </a:r>
          </a:p>
        </p:txBody>
      </p:sp>
      <p:sp>
        <p:nvSpPr>
          <p:cNvPr id="13" name="テキスト ボックス 20">
            <a:extLst>
              <a:ext uri="{FF2B5EF4-FFF2-40B4-BE49-F238E27FC236}">
                <a16:creationId xmlns:a16="http://schemas.microsoft.com/office/drawing/2014/main" id="{8E95CC73-7D9C-430A-8EA3-077324E2A25E}"/>
              </a:ext>
            </a:extLst>
          </p:cNvPr>
          <p:cNvSpPr txBox="1"/>
          <p:nvPr/>
        </p:nvSpPr>
        <p:spPr>
          <a:xfrm>
            <a:off x="200472" y="6345982"/>
            <a:ext cx="9001000" cy="144016"/>
          </a:xfrm>
          <a:prstGeom prst="rect">
            <a:avLst/>
          </a:prstGeom>
          <a:noFill/>
        </p:spPr>
        <p:txBody>
          <a:bodyPr wrap="square" lIns="0" tIns="0" rIns="0" bIns="0" rtlCol="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医療施設を評価する米国の非営利機関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Joint Commission International (JCI)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による、医療の質と患者安全に関する国際認証</a:t>
            </a:r>
          </a:p>
        </p:txBody>
      </p:sp>
    </p:spTree>
    <p:extLst>
      <p:ext uri="{BB962C8B-B14F-4D97-AF65-F5344CB8AC3E}">
        <p14:creationId xmlns:p14="http://schemas.microsoft.com/office/powerpoint/2010/main" val="2249421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extLst>
              <p:ext uri="{D42A27DB-BD31-4B8C-83A1-F6EECF244321}">
                <p14:modId xmlns:p14="http://schemas.microsoft.com/office/powerpoint/2010/main" val="1539483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75" imgW="360" imgH="360" progId="TCLayout.ActiveDocument.1">
                  <p:embed/>
                </p:oleObj>
              </mc:Choice>
              <mc:Fallback>
                <p:oleObj name="think-cellスライド" r:id="rId75" imgW="360" imgH="360" progId="TCLayout.ActiveDocument.1">
                  <p:embed/>
                  <p:pic>
                    <p:nvPicPr>
                      <p:cNvPr id="8" name="Object 7" hidden="1"/>
                      <p:cNvPicPr>
                        <a:picLocks noChangeAspect="1" noChangeArrowheads="1"/>
                      </p:cNvPicPr>
                      <p:nvPr/>
                    </p:nvPicPr>
                    <p:blipFill>
                      <a:blip r:embed="rId7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p:txBody>
          <a:bodyPr vert="horz"/>
          <a:lstStyle/>
          <a:p>
            <a:r>
              <a:rPr lang="ja-JP" altLang="en-US" dirty="0"/>
              <a:t>メキシコ／医療関連／医療・公衆衛生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医療従事者</a:t>
            </a:r>
          </a:p>
        </p:txBody>
      </p:sp>
      <p:sp>
        <p:nvSpPr>
          <p:cNvPr id="28" name="テキスト ボックス 27"/>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年時点で、人口</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万人あたり医師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27.5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人、看護師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人でした。米国全体の平均は人口</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万人あたり医師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人、看護師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人であるため、この地域の看護師数および医師数はいずれも全国平均を下回っている。これに対し、日本では人口</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万人あたり医師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人、看護師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人となっている。</a:t>
            </a:r>
          </a:p>
        </p:txBody>
      </p:sp>
      <p:grpSp>
        <p:nvGrpSpPr>
          <p:cNvPr id="39" name="グループ化 7"/>
          <p:cNvGrpSpPr/>
          <p:nvPr/>
        </p:nvGrpSpPr>
        <p:grpSpPr>
          <a:xfrm>
            <a:off x="200471" y="2163763"/>
            <a:ext cx="4536507" cy="288925"/>
            <a:chOff x="4803500" y="2113806"/>
            <a:chExt cx="2954133" cy="288032"/>
          </a:xfrm>
        </p:grpSpPr>
        <p:cxnSp>
          <p:nvCxnSpPr>
            <p:cNvPr id="41" name="直線コネクタ 4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医療従事者数</a:t>
              </a:r>
              <a:endParaRPr lang="en-US" altLang="ko-KR" sz="1400" dirty="0">
                <a:solidFill>
                  <a:srgbClr val="000000"/>
                </a:solidFill>
                <a:latin typeface="Arial Black" pitchFamily="34" charset="0"/>
                <a:ea typeface="HGP創英角ｺﾞｼｯｸUB" pitchFamily="50" charset="-128"/>
              </a:endParaRPr>
            </a:p>
          </p:txBody>
        </p:sp>
      </p:grpSp>
      <p:grpSp>
        <p:nvGrpSpPr>
          <p:cNvPr id="43" name="グループ化 42"/>
          <p:cNvGrpSpPr/>
          <p:nvPr/>
        </p:nvGrpSpPr>
        <p:grpSpPr>
          <a:xfrm>
            <a:off x="5169024" y="2163763"/>
            <a:ext cx="4536507" cy="288925"/>
            <a:chOff x="4803500" y="2113806"/>
            <a:chExt cx="2954133" cy="288032"/>
          </a:xfrm>
        </p:grpSpPr>
        <p:cxnSp>
          <p:nvCxnSpPr>
            <p:cNvPr id="44" name="直線コネクタ 4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万人当たり医療従事者数</a:t>
              </a:r>
              <a:endParaRPr lang="en-US" altLang="ko-KR" sz="1400" dirty="0">
                <a:solidFill>
                  <a:srgbClr val="000000"/>
                </a:solidFill>
                <a:latin typeface="Arial Black" pitchFamily="34" charset="0"/>
                <a:ea typeface="HGP創英角ｺﾞｼｯｸUB" pitchFamily="50" charset="-128"/>
              </a:endParaRPr>
            </a:p>
          </p:txBody>
        </p:sp>
      </p:grpSp>
      <p:sp>
        <p:nvSpPr>
          <p:cNvPr id="46" name="テキスト ボックス 45"/>
          <p:cNvSpPr txBox="1"/>
          <p:nvPr/>
        </p:nvSpPr>
        <p:spPr>
          <a:xfrm>
            <a:off x="200472" y="6452617"/>
            <a:ext cx="9001000" cy="144016"/>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Observatory (GHO) data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p>
          <a:p>
            <a:pPr>
              <a:tabLst>
                <a:tab pos="361950" algn="l"/>
              </a:tabLst>
            </a:pP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注）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アメリカ州には、アルゼンチン、ブラジル、カナダ、チリ、コロンビア、キューバ、メキシコ、ペルー、</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USA</a:t>
            </a:r>
            <a:r>
              <a:rPr kumimoji="0" lang="ja-JP" altLang="en-US" sz="800" dirty="0" err="1"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ベネズエラを含む</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テキスト ボックス 46"/>
          <p:cNvSpPr txBox="1">
            <a:spLocks/>
          </p:cNvSpPr>
          <p:nvPr/>
        </p:nvSpPr>
        <p:spPr>
          <a:xfrm>
            <a:off x="308484" y="2509838"/>
            <a:ext cx="324036" cy="157163"/>
          </a:xfrm>
          <a:prstGeom prst="rect">
            <a:avLst/>
          </a:prstGeom>
          <a:noFill/>
        </p:spPr>
        <p:txBody>
          <a:bodyPr wrap="square" lIns="0" tIns="0" rIns="0" bIns="0" rtlCol="0" anchor="ctr" anchorCtr="0">
            <a:noAutofit/>
          </a:bodyPr>
          <a:lstStyle/>
          <a:p>
            <a:pPr algn="ct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（千人）</a:t>
            </a:r>
          </a:p>
        </p:txBody>
      </p:sp>
      <p:sp>
        <p:nvSpPr>
          <p:cNvPr id="48" name="テキスト ボックス 47"/>
          <p:cNvSpPr txBox="1">
            <a:spLocks/>
          </p:cNvSpPr>
          <p:nvPr/>
        </p:nvSpPr>
        <p:spPr>
          <a:xfrm>
            <a:off x="5202670" y="2509838"/>
            <a:ext cx="288032" cy="157163"/>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graphicFrame>
        <p:nvGraphicFramePr>
          <p:cNvPr id="427" name="Chart 426">
            <a:extLst>
              <a:ext uri="{FF2B5EF4-FFF2-40B4-BE49-F238E27FC236}">
                <a16:creationId xmlns:a16="http://schemas.microsoft.com/office/drawing/2014/main" id="{71A22290-F292-6F98-5A3F-082F82ECA389}"/>
              </a:ext>
            </a:extLst>
          </p:cNvPr>
          <p:cNvGraphicFramePr/>
          <p:nvPr>
            <p:custDataLst>
              <p:tags r:id="rId3"/>
            </p:custDataLst>
            <p:extLst>
              <p:ext uri="{D42A27DB-BD31-4B8C-83A1-F6EECF244321}">
                <p14:modId xmlns:p14="http://schemas.microsoft.com/office/powerpoint/2010/main" val="1243208298"/>
              </p:ext>
            </p:extLst>
          </p:nvPr>
        </p:nvGraphicFramePr>
        <p:xfrm>
          <a:off x="452438" y="2717800"/>
          <a:ext cx="4514850" cy="3679825"/>
        </p:xfrm>
        <a:graphic>
          <a:graphicData uri="http://schemas.openxmlformats.org/drawingml/2006/chart">
            <c:chart xmlns:c="http://schemas.openxmlformats.org/drawingml/2006/chart" xmlns:r="http://schemas.openxmlformats.org/officeDocument/2006/relationships" r:id="rId77"/>
          </a:graphicData>
        </a:graphic>
      </p:graphicFrame>
      <p:sp>
        <p:nvSpPr>
          <p:cNvPr id="291" name="テキスト プレースホルダ 9">
            <a:extLst>
              <a:ext uri="{FF2B5EF4-FFF2-40B4-BE49-F238E27FC236}">
                <a16:creationId xmlns:a16="http://schemas.microsoft.com/office/drawing/2014/main" id="{35109F38-00CA-2070-CBAF-C300D4796520}"/>
              </a:ext>
            </a:extLst>
          </p:cNvPr>
          <p:cNvSpPr>
            <a:spLocks noGrp="1"/>
          </p:cNvSpPr>
          <p:nvPr>
            <p:custDataLst>
              <p:tags r:id="rId4"/>
            </p:custDataLst>
          </p:nvPr>
        </p:nvSpPr>
        <p:spPr bwMode="gray">
          <a:xfrm>
            <a:off x="344488" y="27241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AAFAAE8-E881-44D5-80AC-A86E6C23F536}" type="datetime'''''''''''''''''4''0''0'''''''''''''''''''''''''''''''''''''">
              <a:rPr lang="ja-JP" altLang="en-US" sz="1000" smtClean="0">
                <a:effectLst/>
                <a:sym typeface="+mn-lt"/>
              </a:rPr>
              <a:pPr marL="0" lvl="0" indent="0" algn="r">
                <a:spcBef>
                  <a:spcPct val="0"/>
                </a:spcBef>
                <a:buNone/>
              </a:pPr>
              <a:t>400</a:t>
            </a:fld>
            <a:endParaRPr kumimoji="1" lang="ja-JP" altLang="en-US" sz="1000" dirty="0">
              <a:sym typeface="+mn-lt"/>
            </a:endParaRPr>
          </a:p>
        </p:txBody>
      </p:sp>
      <p:sp>
        <p:nvSpPr>
          <p:cNvPr id="290" name="テキスト プレースホルダ 9">
            <a:extLst>
              <a:ext uri="{FF2B5EF4-FFF2-40B4-BE49-F238E27FC236}">
                <a16:creationId xmlns:a16="http://schemas.microsoft.com/office/drawing/2014/main" id="{B2AB4A95-53CC-9F5A-C815-51F6442207C5}"/>
              </a:ext>
            </a:extLst>
          </p:cNvPr>
          <p:cNvSpPr>
            <a:spLocks noGrp="1"/>
          </p:cNvSpPr>
          <p:nvPr>
            <p:custDataLst>
              <p:tags r:id="rId5"/>
            </p:custDataLst>
          </p:nvPr>
        </p:nvSpPr>
        <p:spPr bwMode="gray">
          <a:xfrm>
            <a:off x="344488" y="31273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A246F296-D1F8-4B04-AB7B-870CE4B5BA7B}" type="datetime'''''''''''''''''''3''''''''''''''''5''''''0'''''''''''''''''''">
              <a:rPr lang="ja-JP" altLang="en-US" sz="1000" smtClean="0">
                <a:effectLst/>
                <a:sym typeface="+mn-lt"/>
              </a:rPr>
              <a:pPr marL="0" lvl="0" indent="0" algn="r">
                <a:spcBef>
                  <a:spcPct val="0"/>
                </a:spcBef>
                <a:buNone/>
              </a:pPr>
              <a:t>350</a:t>
            </a:fld>
            <a:endParaRPr kumimoji="1" lang="ja-JP" altLang="en-US" sz="1000" dirty="0">
              <a:sym typeface="+mn-lt"/>
            </a:endParaRPr>
          </a:p>
        </p:txBody>
      </p:sp>
      <p:sp>
        <p:nvSpPr>
          <p:cNvPr id="289" name="テキスト プレースホルダ 9">
            <a:extLst>
              <a:ext uri="{FF2B5EF4-FFF2-40B4-BE49-F238E27FC236}">
                <a16:creationId xmlns:a16="http://schemas.microsoft.com/office/drawing/2014/main" id="{91784AA0-9585-FCB1-B4A5-B3DA72B36FDE}"/>
              </a:ext>
            </a:extLst>
          </p:cNvPr>
          <p:cNvSpPr>
            <a:spLocks noGrp="1"/>
          </p:cNvSpPr>
          <p:nvPr>
            <p:custDataLst>
              <p:tags r:id="rId6"/>
            </p:custDataLst>
          </p:nvPr>
        </p:nvSpPr>
        <p:spPr bwMode="gray">
          <a:xfrm>
            <a:off x="344488" y="35290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ACB74CD8-7A52-4484-9CE6-98D99DB5DEC0}" type="datetime'''''3''''''''''''''''''''''00'''''''''''''">
              <a:rPr lang="ja-JP" altLang="en-US" sz="1000" smtClean="0">
                <a:effectLst/>
                <a:sym typeface="+mn-lt"/>
              </a:rPr>
              <a:pPr marL="0" lvl="0" indent="0" algn="r">
                <a:spcBef>
                  <a:spcPct val="0"/>
                </a:spcBef>
                <a:buNone/>
              </a:pPr>
              <a:t>300</a:t>
            </a:fld>
            <a:endParaRPr kumimoji="1" lang="ja-JP" altLang="en-US" sz="1000" dirty="0">
              <a:sym typeface="+mn-lt"/>
            </a:endParaRPr>
          </a:p>
        </p:txBody>
      </p:sp>
      <p:sp>
        <p:nvSpPr>
          <p:cNvPr id="288" name="テキスト プレースホルダ 9">
            <a:extLst>
              <a:ext uri="{FF2B5EF4-FFF2-40B4-BE49-F238E27FC236}">
                <a16:creationId xmlns:a16="http://schemas.microsoft.com/office/drawing/2014/main" id="{07A3FE7D-2706-4C37-E885-C335E6C6C804}"/>
              </a:ext>
            </a:extLst>
          </p:cNvPr>
          <p:cNvSpPr>
            <a:spLocks noGrp="1"/>
          </p:cNvSpPr>
          <p:nvPr>
            <p:custDataLst>
              <p:tags r:id="rId7"/>
            </p:custDataLst>
          </p:nvPr>
        </p:nvSpPr>
        <p:spPr bwMode="gray">
          <a:xfrm>
            <a:off x="344488" y="39322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5EFC74C-02AB-4159-B0B7-839995F830C9}" type="datetime'''''2''''''''''''''''''''''''''''''''''''''50'''''''''''">
              <a:rPr lang="ja-JP" altLang="en-US" sz="1000" smtClean="0">
                <a:effectLst/>
                <a:sym typeface="+mn-lt"/>
              </a:rPr>
              <a:pPr marL="0" lvl="0" indent="0" algn="r">
                <a:spcBef>
                  <a:spcPct val="0"/>
                </a:spcBef>
                <a:buNone/>
              </a:pPr>
              <a:t>250</a:t>
            </a:fld>
            <a:endParaRPr kumimoji="1" lang="ja-JP" altLang="en-US" sz="1000" dirty="0">
              <a:sym typeface="+mn-lt"/>
            </a:endParaRPr>
          </a:p>
        </p:txBody>
      </p:sp>
      <p:sp>
        <p:nvSpPr>
          <p:cNvPr id="287" name="テキスト プレースホルダ 9">
            <a:extLst>
              <a:ext uri="{FF2B5EF4-FFF2-40B4-BE49-F238E27FC236}">
                <a16:creationId xmlns:a16="http://schemas.microsoft.com/office/drawing/2014/main" id="{C5EF0BCF-EA93-40FE-BFAD-23628878F2EA}"/>
              </a:ext>
            </a:extLst>
          </p:cNvPr>
          <p:cNvSpPr>
            <a:spLocks noGrp="1"/>
          </p:cNvSpPr>
          <p:nvPr>
            <p:custDataLst>
              <p:tags r:id="rId8"/>
            </p:custDataLst>
          </p:nvPr>
        </p:nvSpPr>
        <p:spPr bwMode="gray">
          <a:xfrm>
            <a:off x="344488" y="43354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D1F92A75-69F5-43B0-B8C4-7A28CF2BFAD3}" type="datetime'2''''''''''''''''''''''''0''''''''''''''''0'''''''''''''''''''">
              <a:rPr lang="ja-JP" altLang="en-US" sz="1000" smtClean="0">
                <a:effectLst/>
                <a:sym typeface="+mn-lt"/>
              </a:rPr>
              <a:pPr marL="0" lvl="0" indent="0" algn="r">
                <a:spcBef>
                  <a:spcPct val="0"/>
                </a:spcBef>
                <a:buNone/>
              </a:pPr>
              <a:t>200</a:t>
            </a:fld>
            <a:endParaRPr kumimoji="1" lang="ja-JP" altLang="en-US" sz="1000" dirty="0">
              <a:sym typeface="+mn-lt"/>
            </a:endParaRPr>
          </a:p>
        </p:txBody>
      </p:sp>
      <p:sp>
        <p:nvSpPr>
          <p:cNvPr id="286" name="テキスト プレースホルダ 9">
            <a:extLst>
              <a:ext uri="{FF2B5EF4-FFF2-40B4-BE49-F238E27FC236}">
                <a16:creationId xmlns:a16="http://schemas.microsoft.com/office/drawing/2014/main" id="{E967D687-F168-AFAD-169F-92B943B03C5F}"/>
              </a:ext>
            </a:extLst>
          </p:cNvPr>
          <p:cNvSpPr>
            <a:spLocks noGrp="1"/>
          </p:cNvSpPr>
          <p:nvPr>
            <p:custDataLst>
              <p:tags r:id="rId9"/>
            </p:custDataLst>
          </p:nvPr>
        </p:nvSpPr>
        <p:spPr bwMode="gray">
          <a:xfrm>
            <a:off x="344488" y="47386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90D5CE3-F840-4556-B2A1-5C40CE7B3257}" type="datetime'''''15''''''''''''''''''0'''''''''''''''''''''''''''''">
              <a:rPr lang="ja-JP" altLang="en-US" sz="1000" smtClean="0">
                <a:effectLst/>
                <a:sym typeface="+mn-lt"/>
              </a:rPr>
              <a:pPr marL="0" lvl="0" indent="0" algn="r">
                <a:spcBef>
                  <a:spcPct val="0"/>
                </a:spcBef>
                <a:buNone/>
              </a:pPr>
              <a:t>150</a:t>
            </a:fld>
            <a:endParaRPr kumimoji="1" lang="ja-JP" altLang="en-US" sz="1000" dirty="0">
              <a:sym typeface="+mn-lt"/>
            </a:endParaRPr>
          </a:p>
        </p:txBody>
      </p:sp>
      <p:sp>
        <p:nvSpPr>
          <p:cNvPr id="285" name="テキスト プレースホルダ 9">
            <a:extLst>
              <a:ext uri="{FF2B5EF4-FFF2-40B4-BE49-F238E27FC236}">
                <a16:creationId xmlns:a16="http://schemas.microsoft.com/office/drawing/2014/main" id="{B18EE033-35CA-14A5-86D9-9CA4DEFF8B01}"/>
              </a:ext>
            </a:extLst>
          </p:cNvPr>
          <p:cNvSpPr>
            <a:spLocks noGrp="1"/>
          </p:cNvSpPr>
          <p:nvPr>
            <p:custDataLst>
              <p:tags r:id="rId10"/>
            </p:custDataLst>
          </p:nvPr>
        </p:nvSpPr>
        <p:spPr bwMode="gray">
          <a:xfrm>
            <a:off x="344488" y="51403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9A144B5-6FD8-476A-AF94-3039BDC2EB05}" type="datetime'''''''''''''''''''''''''''''''10''''''''''''''0'''''''''''">
              <a:rPr lang="ja-JP" altLang="en-US" sz="1000" smtClean="0">
                <a:effectLst/>
                <a:sym typeface="+mn-lt"/>
              </a:rPr>
              <a:pPr marL="0" lvl="0" indent="0" algn="r">
                <a:spcBef>
                  <a:spcPct val="0"/>
                </a:spcBef>
                <a:buNone/>
              </a:pPr>
              <a:t>100</a:t>
            </a:fld>
            <a:endParaRPr kumimoji="1" lang="ja-JP" altLang="en-US" sz="1000" dirty="0">
              <a:sym typeface="+mn-lt"/>
            </a:endParaRPr>
          </a:p>
        </p:txBody>
      </p:sp>
      <p:sp>
        <p:nvSpPr>
          <p:cNvPr id="284" name="テキスト プレースホルダ 9">
            <a:extLst>
              <a:ext uri="{FF2B5EF4-FFF2-40B4-BE49-F238E27FC236}">
                <a16:creationId xmlns:a16="http://schemas.microsoft.com/office/drawing/2014/main" id="{45A624A6-CADC-FB2E-C802-982D5F81CA75}"/>
              </a:ext>
            </a:extLst>
          </p:cNvPr>
          <p:cNvSpPr>
            <a:spLocks noGrp="1"/>
          </p:cNvSpPr>
          <p:nvPr>
            <p:custDataLst>
              <p:tags r:id="rId11"/>
            </p:custDataLst>
          </p:nvPr>
        </p:nvSpPr>
        <p:spPr bwMode="gray">
          <a:xfrm>
            <a:off x="414338" y="55435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5584164-CCF6-492A-8DAB-F453C3F67FF2}" type="datetime'''5''''''''''0'''''''''''''''''''''''''''''''''''''''">
              <a:rPr lang="ja-JP" altLang="en-US" sz="1000" smtClean="0">
                <a:effectLst/>
                <a:sym typeface="+mn-lt"/>
              </a:rPr>
              <a:pPr marL="0" lvl="0" indent="0" algn="r">
                <a:spcBef>
                  <a:spcPct val="0"/>
                </a:spcBef>
                <a:buNone/>
              </a:pPr>
              <a:t>50</a:t>
            </a:fld>
            <a:endParaRPr kumimoji="1" lang="ja-JP" altLang="en-US" sz="1000" dirty="0">
              <a:sym typeface="+mn-lt"/>
            </a:endParaRPr>
          </a:p>
        </p:txBody>
      </p:sp>
      <p:sp>
        <p:nvSpPr>
          <p:cNvPr id="283" name="テキスト プレースホルダ 9">
            <a:extLst>
              <a:ext uri="{FF2B5EF4-FFF2-40B4-BE49-F238E27FC236}">
                <a16:creationId xmlns:a16="http://schemas.microsoft.com/office/drawing/2014/main" id="{A54ED0E6-6C60-7B9A-D4FF-20EF2D55A7CE}"/>
              </a:ext>
            </a:extLst>
          </p:cNvPr>
          <p:cNvSpPr>
            <a:spLocks noGrp="1"/>
          </p:cNvSpPr>
          <p:nvPr>
            <p:custDataLst>
              <p:tags r:id="rId12"/>
            </p:custDataLst>
          </p:nvPr>
        </p:nvSpPr>
        <p:spPr bwMode="gray">
          <a:xfrm>
            <a:off x="484188" y="594677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D37D7967-DAE0-405F-8553-0BD95C090249}" type="datetime'''''0'''''''''''''''''''''''''''''''''''''''''''">
              <a:rPr lang="ja-JP" altLang="en-US" sz="1000" smtClean="0">
                <a:effectLst/>
                <a:sym typeface="+mn-lt"/>
              </a:rPr>
              <a:pPr marL="0" lvl="0" indent="0" algn="r">
                <a:spcBef>
                  <a:spcPct val="0"/>
                </a:spcBef>
                <a:buNone/>
              </a:pPr>
              <a:t>0</a:t>
            </a:fld>
            <a:endParaRPr kumimoji="1" lang="ja-JP" altLang="en-US" sz="1000" dirty="0">
              <a:sym typeface="+mn-lt"/>
            </a:endParaRPr>
          </a:p>
        </p:txBody>
      </p:sp>
      <p:cxnSp>
        <p:nvCxnSpPr>
          <p:cNvPr id="223" name="Straight Connector 222">
            <a:extLst>
              <a:ext uri="{FF2B5EF4-FFF2-40B4-BE49-F238E27FC236}">
                <a16:creationId xmlns:a16="http://schemas.microsoft.com/office/drawing/2014/main" id="{F429CBCE-226E-F7ED-B96D-8115677D5F31}"/>
              </a:ext>
            </a:extLst>
          </p:cNvPr>
          <p:cNvCxnSpPr/>
          <p:nvPr>
            <p:custDataLst>
              <p:tags r:id="rId13"/>
            </p:custDataLst>
          </p:nvPr>
        </p:nvCxnSpPr>
        <p:spPr bwMode="auto">
          <a:xfrm>
            <a:off x="4737100" y="30511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30" name="テキスト プレースホルダ 9">
            <a:extLst>
              <a:ext uri="{FF2B5EF4-FFF2-40B4-BE49-F238E27FC236}">
                <a16:creationId xmlns:a16="http://schemas.microsoft.com/office/drawing/2014/main" id="{7F5DE746-7AB2-2821-129E-2711BDBA3FA3}"/>
              </a:ext>
            </a:extLst>
          </p:cNvPr>
          <p:cNvSpPr>
            <a:spLocks noGrp="1"/>
          </p:cNvSpPr>
          <p:nvPr>
            <p:custDataLst>
              <p:tags r:id="rId14"/>
            </p:custDataLst>
          </p:nvPr>
        </p:nvSpPr>
        <p:spPr bwMode="gray">
          <a:xfrm>
            <a:off x="714375" y="5646738"/>
            <a:ext cx="17462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777A17D-C3EC-4395-AD55-CE1628D91228}" type="datetime'''''''''''''''''''1''''''''''''''''6'''''''">
              <a:rPr lang="ja-JP" altLang="en-US" sz="1000" smtClean="0">
                <a:effectLst/>
              </a:rPr>
              <a:pPr/>
              <a:t>16</a:t>
            </a:fld>
            <a:endParaRPr kumimoji="1" lang="ja-JP" altLang="en-US" sz="1000" dirty="0">
              <a:sym typeface="+mn-lt"/>
            </a:endParaRPr>
          </a:p>
        </p:txBody>
      </p:sp>
      <p:sp>
        <p:nvSpPr>
          <p:cNvPr id="233" name="テキスト プレースホルダ 9">
            <a:extLst>
              <a:ext uri="{FF2B5EF4-FFF2-40B4-BE49-F238E27FC236}">
                <a16:creationId xmlns:a16="http://schemas.microsoft.com/office/drawing/2014/main" id="{7E12B8F8-9BA2-EB6C-2496-CD9755573A1E}"/>
              </a:ext>
            </a:extLst>
          </p:cNvPr>
          <p:cNvSpPr>
            <a:spLocks noGrp="1"/>
          </p:cNvSpPr>
          <p:nvPr>
            <p:custDataLst>
              <p:tags r:id="rId15"/>
            </p:custDataLst>
          </p:nvPr>
        </p:nvSpPr>
        <p:spPr bwMode="gray">
          <a:xfrm>
            <a:off x="1101726" y="5640388"/>
            <a:ext cx="17462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54187D-B60F-4217-9786-F4BA9D2798C7}" type="datetime'''''''1''''''''''''''''''''''''''7'''''''''''''">
              <a:rPr lang="ja-JP" altLang="en-US" sz="1000" smtClean="0">
                <a:effectLst/>
              </a:rPr>
              <a:pPr/>
              <a:t>17</a:t>
            </a:fld>
            <a:endParaRPr kumimoji="1" lang="ja-JP" altLang="en-US" sz="1000" dirty="0">
              <a:sym typeface="+mn-lt"/>
            </a:endParaRPr>
          </a:p>
        </p:txBody>
      </p:sp>
      <p:sp>
        <p:nvSpPr>
          <p:cNvPr id="236" name="テキスト プレースホルダ 9">
            <a:extLst>
              <a:ext uri="{FF2B5EF4-FFF2-40B4-BE49-F238E27FC236}">
                <a16:creationId xmlns:a16="http://schemas.microsoft.com/office/drawing/2014/main" id="{B5CA0838-16F0-BA05-7415-141332507CBE}"/>
              </a:ext>
            </a:extLst>
          </p:cNvPr>
          <p:cNvSpPr>
            <a:spLocks noGrp="1"/>
          </p:cNvSpPr>
          <p:nvPr>
            <p:custDataLst>
              <p:tags r:id="rId16"/>
            </p:custDataLst>
          </p:nvPr>
        </p:nvSpPr>
        <p:spPr bwMode="gray">
          <a:xfrm>
            <a:off x="1609726" y="5637213"/>
            <a:ext cx="17462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4BF6360-CA9D-4C4F-BFEE-941DA4DA7BE3}" type="datetime'''''''''''''''''1''''''''''''''''''''''''7'''''">
              <a:rPr lang="ja-JP" altLang="en-US" sz="1000" smtClean="0">
                <a:effectLst/>
              </a:rPr>
              <a:pPr/>
              <a:t>17</a:t>
            </a:fld>
            <a:endParaRPr kumimoji="1" lang="ja-JP" altLang="en-US" sz="1000" dirty="0">
              <a:sym typeface="+mn-lt"/>
            </a:endParaRPr>
          </a:p>
        </p:txBody>
      </p:sp>
      <p:sp>
        <p:nvSpPr>
          <p:cNvPr id="239" name="テキスト プレースホルダ 9">
            <a:extLst>
              <a:ext uri="{FF2B5EF4-FFF2-40B4-BE49-F238E27FC236}">
                <a16:creationId xmlns:a16="http://schemas.microsoft.com/office/drawing/2014/main" id="{4D9D64A7-8677-CE1E-E05B-899AC9B7C394}"/>
              </a:ext>
            </a:extLst>
          </p:cNvPr>
          <p:cNvSpPr>
            <a:spLocks noGrp="1"/>
          </p:cNvSpPr>
          <p:nvPr>
            <p:custDataLst>
              <p:tags r:id="rId17"/>
            </p:custDataLst>
          </p:nvPr>
        </p:nvSpPr>
        <p:spPr bwMode="gray">
          <a:xfrm>
            <a:off x="2116139" y="5653088"/>
            <a:ext cx="17462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C378377-FFB5-429D-8DE6-3423E2734625}" type="datetime'''''''''''1''''''''''''''''''''''''''''''''''''''''5'">
              <a:rPr lang="ja-JP" altLang="en-US" sz="1000" smtClean="0">
                <a:effectLst/>
              </a:rPr>
              <a:pPr/>
              <a:t>15</a:t>
            </a:fld>
            <a:endParaRPr kumimoji="1" lang="ja-JP" altLang="en-US" sz="1000" dirty="0">
              <a:sym typeface="+mn-lt"/>
            </a:endParaRPr>
          </a:p>
        </p:txBody>
      </p:sp>
      <p:sp>
        <p:nvSpPr>
          <p:cNvPr id="242" name="テキスト プレースホルダ 9">
            <a:extLst>
              <a:ext uri="{FF2B5EF4-FFF2-40B4-BE49-F238E27FC236}">
                <a16:creationId xmlns:a16="http://schemas.microsoft.com/office/drawing/2014/main" id="{24E05588-44BC-EC33-D3B2-0824A7353315}"/>
              </a:ext>
            </a:extLst>
          </p:cNvPr>
          <p:cNvSpPr>
            <a:spLocks noGrp="1"/>
          </p:cNvSpPr>
          <p:nvPr>
            <p:custDataLst>
              <p:tags r:id="rId18"/>
            </p:custDataLst>
          </p:nvPr>
        </p:nvSpPr>
        <p:spPr bwMode="gray">
          <a:xfrm>
            <a:off x="2622551" y="5638800"/>
            <a:ext cx="17462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6DCD0A5-6FB9-4457-A93F-E86DEC6DC036}" type="datetime'''''''''''1''''''''''7'''''''''''''''''''">
              <a:rPr lang="ja-JP" altLang="en-US" sz="1000" smtClean="0">
                <a:effectLst/>
              </a:rPr>
              <a:pPr/>
              <a:t>17</a:t>
            </a:fld>
            <a:endParaRPr kumimoji="1" lang="ja-JP" altLang="en-US" sz="1000" dirty="0">
              <a:sym typeface="+mn-lt"/>
            </a:endParaRPr>
          </a:p>
        </p:txBody>
      </p:sp>
      <p:sp>
        <p:nvSpPr>
          <p:cNvPr id="245" name="テキスト プレースホルダ 9">
            <a:extLst>
              <a:ext uri="{FF2B5EF4-FFF2-40B4-BE49-F238E27FC236}">
                <a16:creationId xmlns:a16="http://schemas.microsoft.com/office/drawing/2014/main" id="{C4CDEC33-9ABE-F896-E0A4-3CD321A5F24F}"/>
              </a:ext>
            </a:extLst>
          </p:cNvPr>
          <p:cNvSpPr>
            <a:spLocks noGrp="1"/>
          </p:cNvSpPr>
          <p:nvPr>
            <p:custDataLst>
              <p:tags r:id="rId19"/>
            </p:custDataLst>
          </p:nvPr>
        </p:nvSpPr>
        <p:spPr bwMode="gray">
          <a:xfrm>
            <a:off x="3128964" y="5657850"/>
            <a:ext cx="17462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DB57F4-8B87-4DB1-90E8-2205CBF88D94}" type="datetime'''''''''''''''1''''''5'''''">
              <a:rPr lang="ja-JP" altLang="en-US" sz="1000" smtClean="0">
                <a:effectLst/>
              </a:rPr>
              <a:pPr/>
              <a:t>15</a:t>
            </a:fld>
            <a:endParaRPr kumimoji="1" lang="ja-JP" altLang="en-US" sz="1000" dirty="0">
              <a:sym typeface="+mn-lt"/>
            </a:endParaRPr>
          </a:p>
        </p:txBody>
      </p:sp>
      <p:sp>
        <p:nvSpPr>
          <p:cNvPr id="248" name="テキスト プレースホルダ 9">
            <a:extLst>
              <a:ext uri="{FF2B5EF4-FFF2-40B4-BE49-F238E27FC236}">
                <a16:creationId xmlns:a16="http://schemas.microsoft.com/office/drawing/2014/main" id="{F3705812-9342-8E51-D6E4-4CA261816351}"/>
              </a:ext>
            </a:extLst>
          </p:cNvPr>
          <p:cNvSpPr>
            <a:spLocks noGrp="1"/>
          </p:cNvSpPr>
          <p:nvPr>
            <p:custDataLst>
              <p:tags r:id="rId20"/>
            </p:custDataLst>
          </p:nvPr>
        </p:nvSpPr>
        <p:spPr bwMode="gray">
          <a:xfrm>
            <a:off x="3636964" y="5654675"/>
            <a:ext cx="17462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E48CEC-9FAB-4823-AB60-A4D1D8574FC6}" type="datetime'''''''''1''''''''''''''''''''''''''''''''''''''''5'''''''''''">
              <a:rPr lang="ja-JP" altLang="en-US" sz="1000" smtClean="0">
                <a:effectLst/>
              </a:rPr>
              <a:pPr/>
              <a:t>15</a:t>
            </a:fld>
            <a:endParaRPr kumimoji="1" lang="ja-JP" altLang="en-US" sz="1000" dirty="0">
              <a:sym typeface="+mn-lt"/>
            </a:endParaRPr>
          </a:p>
        </p:txBody>
      </p:sp>
      <p:sp>
        <p:nvSpPr>
          <p:cNvPr id="251" name="テキスト プレースホルダ 9">
            <a:extLst>
              <a:ext uri="{FF2B5EF4-FFF2-40B4-BE49-F238E27FC236}">
                <a16:creationId xmlns:a16="http://schemas.microsoft.com/office/drawing/2014/main" id="{132F9BB2-ADDA-F555-0552-9308C6512C23}"/>
              </a:ext>
            </a:extLst>
          </p:cNvPr>
          <p:cNvSpPr>
            <a:spLocks noGrp="1"/>
          </p:cNvSpPr>
          <p:nvPr>
            <p:custDataLst>
              <p:tags r:id="rId21"/>
            </p:custDataLst>
          </p:nvPr>
        </p:nvSpPr>
        <p:spPr bwMode="gray">
          <a:xfrm>
            <a:off x="4143376" y="5651500"/>
            <a:ext cx="17462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28019F-9B90-4B34-9425-7BAEEDC1E02B}" type="datetime'''''''''''''''''''''''1''''''''''5'''''''''''''''''''''">
              <a:rPr lang="ja-JP" altLang="en-US" sz="1000" smtClean="0">
                <a:effectLst/>
              </a:rPr>
              <a:pPr/>
              <a:t>15</a:t>
            </a:fld>
            <a:endParaRPr kumimoji="1" lang="ja-JP" altLang="en-US" sz="1000" dirty="0">
              <a:sym typeface="+mn-lt"/>
            </a:endParaRPr>
          </a:p>
        </p:txBody>
      </p:sp>
      <p:sp>
        <p:nvSpPr>
          <p:cNvPr id="254" name="テキスト プレースホルダ 9">
            <a:extLst>
              <a:ext uri="{FF2B5EF4-FFF2-40B4-BE49-F238E27FC236}">
                <a16:creationId xmlns:a16="http://schemas.microsoft.com/office/drawing/2014/main" id="{ECC7CA11-515B-F03C-2FAB-80D12CB2A132}"/>
              </a:ext>
            </a:extLst>
          </p:cNvPr>
          <p:cNvSpPr>
            <a:spLocks noGrp="1"/>
          </p:cNvSpPr>
          <p:nvPr>
            <p:custDataLst>
              <p:tags r:id="rId22"/>
            </p:custDataLst>
          </p:nvPr>
        </p:nvSpPr>
        <p:spPr bwMode="gray">
          <a:xfrm>
            <a:off x="4649789" y="5629275"/>
            <a:ext cx="17462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6F2944-BBDE-425E-A0C5-2D7E50E2A735}" type="datetime'''''''''''''''''''''1''''''8'''''''''''''''''">
              <a:rPr lang="ja-JP" altLang="en-US" sz="1000" smtClean="0">
                <a:effectLst/>
              </a:rPr>
              <a:pPr/>
              <a:t>18</a:t>
            </a:fld>
            <a:endParaRPr kumimoji="1" lang="ja-JP" altLang="en-US" sz="1000" dirty="0">
              <a:sym typeface="+mn-lt"/>
            </a:endParaRPr>
          </a:p>
        </p:txBody>
      </p:sp>
      <p:sp>
        <p:nvSpPr>
          <p:cNvPr id="275" name="テキスト プレースホルダ 9">
            <a:extLst>
              <a:ext uri="{FF2B5EF4-FFF2-40B4-BE49-F238E27FC236}">
                <a16:creationId xmlns:a16="http://schemas.microsoft.com/office/drawing/2014/main" id="{742CF190-1B39-750E-281B-B3503D20D367}"/>
              </a:ext>
            </a:extLst>
          </p:cNvPr>
          <p:cNvSpPr>
            <a:spLocks noGrp="1"/>
          </p:cNvSpPr>
          <p:nvPr>
            <p:custDataLst>
              <p:tags r:id="rId23"/>
            </p:custDataLst>
          </p:nvPr>
        </p:nvSpPr>
        <p:spPr bwMode="gray">
          <a:xfrm>
            <a:off x="3094038" y="27749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1223C77-136B-4703-A9E4-AD9EEEE6C30D}" type="datetime'''3''''''''7''''''''2'''''">
              <a:rPr lang="ja-JP" altLang="en-US" sz="1000" smtClean="0">
                <a:effectLst/>
                <a:sym typeface="+mn-lt"/>
              </a:rPr>
              <a:pPr marL="0" lvl="0" indent="0" algn="ctr">
                <a:spcBef>
                  <a:spcPct val="0"/>
                </a:spcBef>
                <a:buNone/>
              </a:pPr>
              <a:t>372</a:t>
            </a:fld>
            <a:endParaRPr kumimoji="1" lang="ja-JP" altLang="en-US" sz="1000" dirty="0">
              <a:sym typeface="+mn-lt"/>
            </a:endParaRPr>
          </a:p>
        </p:txBody>
      </p:sp>
      <p:sp>
        <p:nvSpPr>
          <p:cNvPr id="276" name="テキスト プレースホルダ 9">
            <a:extLst>
              <a:ext uri="{FF2B5EF4-FFF2-40B4-BE49-F238E27FC236}">
                <a16:creationId xmlns:a16="http://schemas.microsoft.com/office/drawing/2014/main" id="{115233F5-F1F0-8267-3801-13B304F7DDBF}"/>
              </a:ext>
            </a:extLst>
          </p:cNvPr>
          <p:cNvSpPr>
            <a:spLocks noGrp="1"/>
          </p:cNvSpPr>
          <p:nvPr>
            <p:custDataLst>
              <p:tags r:id="rId24"/>
            </p:custDataLst>
          </p:nvPr>
        </p:nvSpPr>
        <p:spPr bwMode="gray">
          <a:xfrm>
            <a:off x="3094038" y="329723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3E24F72-168A-41A0-9763-72D3271A702E}" type="datetime'30''''''''''''''''8'''''''''''''''''''''">
              <a:rPr lang="ja-JP" altLang="en-US" sz="1000" smtClean="0">
                <a:effectLst/>
                <a:sym typeface="+mn-lt"/>
              </a:rPr>
              <a:pPr marL="0" lvl="0" indent="0" algn="ctr">
                <a:spcBef>
                  <a:spcPct val="0"/>
                </a:spcBef>
                <a:buNone/>
              </a:pPr>
              <a:t>308</a:t>
            </a:fld>
            <a:endParaRPr kumimoji="1" lang="ja-JP" altLang="en-US" sz="1000" dirty="0">
              <a:sym typeface="+mn-lt"/>
            </a:endParaRPr>
          </a:p>
        </p:txBody>
      </p:sp>
      <p:sp>
        <p:nvSpPr>
          <p:cNvPr id="277" name="テキスト プレースホルダ 9">
            <a:extLst>
              <a:ext uri="{FF2B5EF4-FFF2-40B4-BE49-F238E27FC236}">
                <a16:creationId xmlns:a16="http://schemas.microsoft.com/office/drawing/2014/main" id="{09DCB078-4CDF-95C5-DA36-CC40724938C3}"/>
              </a:ext>
            </a:extLst>
          </p:cNvPr>
          <p:cNvSpPr>
            <a:spLocks noGrp="1"/>
          </p:cNvSpPr>
          <p:nvPr>
            <p:custDataLst>
              <p:tags r:id="rId25"/>
            </p:custDataLst>
          </p:nvPr>
        </p:nvSpPr>
        <p:spPr bwMode="gray">
          <a:xfrm>
            <a:off x="3602038" y="27225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5AB715-C9B3-4A70-9E9C-7B001A5CA705}" type="datetime'''''37''''''''''''''''''''''''''''''''''''9'''''''''''">
              <a:rPr lang="ja-JP" altLang="en-US" sz="1000" smtClean="0">
                <a:effectLst/>
                <a:sym typeface="+mn-lt"/>
              </a:rPr>
              <a:pPr marL="0" lvl="0" indent="0" algn="ctr">
                <a:spcBef>
                  <a:spcPct val="0"/>
                </a:spcBef>
                <a:buNone/>
              </a:pPr>
              <a:t>379</a:t>
            </a:fld>
            <a:endParaRPr kumimoji="1" lang="ja-JP" altLang="en-US" sz="1000" dirty="0">
              <a:sym typeface="+mn-lt"/>
            </a:endParaRPr>
          </a:p>
        </p:txBody>
      </p:sp>
      <p:sp>
        <p:nvSpPr>
          <p:cNvPr id="278" name="テキスト プレースホルダ 9">
            <a:extLst>
              <a:ext uri="{FF2B5EF4-FFF2-40B4-BE49-F238E27FC236}">
                <a16:creationId xmlns:a16="http://schemas.microsoft.com/office/drawing/2014/main" id="{21519E6A-3E9D-C01C-2EB6-1D120D3D0240}"/>
              </a:ext>
            </a:extLst>
          </p:cNvPr>
          <p:cNvSpPr>
            <a:spLocks noGrp="1"/>
          </p:cNvSpPr>
          <p:nvPr>
            <p:custDataLst>
              <p:tags r:id="rId26"/>
            </p:custDataLst>
          </p:nvPr>
        </p:nvSpPr>
        <p:spPr bwMode="gray">
          <a:xfrm>
            <a:off x="3602038" y="31623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376E421-40F7-477E-ADA3-09EBAB16E69F}" type="datetime'''''''''3''''''''''''2''''''''''''''''''''4'''''''">
              <a:rPr lang="ja-JP" altLang="en-US" sz="1000" smtClean="0">
                <a:effectLst/>
                <a:sym typeface="+mn-lt"/>
              </a:rPr>
              <a:pPr marL="0" lvl="0" indent="0" algn="ctr">
                <a:spcBef>
                  <a:spcPct val="0"/>
                </a:spcBef>
                <a:buNone/>
              </a:pPr>
              <a:t>324</a:t>
            </a:fld>
            <a:endParaRPr kumimoji="1" lang="ja-JP" altLang="en-US" sz="1000" dirty="0">
              <a:sym typeface="+mn-lt"/>
            </a:endParaRPr>
          </a:p>
        </p:txBody>
      </p:sp>
      <p:sp>
        <p:nvSpPr>
          <p:cNvPr id="279" name="テキスト プレースホルダ 9">
            <a:extLst>
              <a:ext uri="{FF2B5EF4-FFF2-40B4-BE49-F238E27FC236}">
                <a16:creationId xmlns:a16="http://schemas.microsoft.com/office/drawing/2014/main" id="{3C569506-BB0F-706B-00A1-4272081BF458}"/>
              </a:ext>
            </a:extLst>
          </p:cNvPr>
          <p:cNvSpPr>
            <a:spLocks noGrp="1"/>
          </p:cNvSpPr>
          <p:nvPr>
            <p:custDataLst>
              <p:tags r:id="rId27"/>
            </p:custDataLst>
          </p:nvPr>
        </p:nvSpPr>
        <p:spPr bwMode="gray">
          <a:xfrm>
            <a:off x="4108450" y="26384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1BFFBEB-F506-4B00-9DFF-4F90083B8C41}" type="datetime'''3''''''''''''''''''''''''''''''''''''89'''''''''''''''''''">
              <a:rPr lang="ja-JP" altLang="en-US" sz="1000" smtClean="0">
                <a:effectLst/>
                <a:sym typeface="+mn-lt"/>
              </a:rPr>
              <a:pPr marL="0" lvl="0" indent="0" algn="ctr">
                <a:spcBef>
                  <a:spcPct val="0"/>
                </a:spcBef>
                <a:buNone/>
              </a:pPr>
              <a:t>389</a:t>
            </a:fld>
            <a:endParaRPr kumimoji="1" lang="ja-JP" altLang="en-US" sz="1000" dirty="0">
              <a:sym typeface="+mn-lt"/>
            </a:endParaRPr>
          </a:p>
        </p:txBody>
      </p:sp>
      <p:sp>
        <p:nvSpPr>
          <p:cNvPr id="280" name="テキスト プレースホルダ 9">
            <a:extLst>
              <a:ext uri="{FF2B5EF4-FFF2-40B4-BE49-F238E27FC236}">
                <a16:creationId xmlns:a16="http://schemas.microsoft.com/office/drawing/2014/main" id="{2BC9496E-E671-DBAB-2EF1-EBC4F48CFFA9}"/>
              </a:ext>
            </a:extLst>
          </p:cNvPr>
          <p:cNvSpPr>
            <a:spLocks noGrp="1"/>
          </p:cNvSpPr>
          <p:nvPr>
            <p:custDataLst>
              <p:tags r:id="rId28"/>
            </p:custDataLst>
          </p:nvPr>
        </p:nvSpPr>
        <p:spPr bwMode="gray">
          <a:xfrm>
            <a:off x="4108450" y="309403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0B34B2-D7CE-48E0-94B5-88C159FDA0CC}" type="datetime'''''33''''''''''''''''''''''''3'''''''''''''''''''''''''''''">
              <a:rPr lang="ja-JP" altLang="en-US" sz="1000" smtClean="0">
                <a:effectLst/>
                <a:sym typeface="+mn-lt"/>
              </a:rPr>
              <a:pPr marL="0" lvl="0" indent="0" algn="ctr">
                <a:spcBef>
                  <a:spcPct val="0"/>
                </a:spcBef>
                <a:buNone/>
              </a:pPr>
              <a:t>333</a:t>
            </a:fld>
            <a:endParaRPr kumimoji="1" lang="ja-JP" altLang="en-US" sz="1000" dirty="0">
              <a:sym typeface="+mn-lt"/>
            </a:endParaRPr>
          </a:p>
        </p:txBody>
      </p:sp>
      <p:sp>
        <p:nvSpPr>
          <p:cNvPr id="281" name="テキスト プレースホルダ 9">
            <a:extLst>
              <a:ext uri="{FF2B5EF4-FFF2-40B4-BE49-F238E27FC236}">
                <a16:creationId xmlns:a16="http://schemas.microsoft.com/office/drawing/2014/main" id="{7C561B5A-04E0-9627-62F3-C82F1A8649E9}"/>
              </a:ext>
            </a:extLst>
          </p:cNvPr>
          <p:cNvSpPr>
            <a:spLocks noGrp="1"/>
          </p:cNvSpPr>
          <p:nvPr>
            <p:custDataLst>
              <p:tags r:id="rId29"/>
            </p:custDataLst>
          </p:nvPr>
        </p:nvSpPr>
        <p:spPr bwMode="gray">
          <a:xfrm>
            <a:off x="4614863" y="25892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C81779-09BC-4F7E-B179-9228F034B666}" type="datetime'''''''39''''''''''''''''''''''5'''''''''''''''''''''">
              <a:rPr lang="ja-JP" altLang="en-US" sz="1000" smtClean="0">
                <a:effectLst/>
                <a:sym typeface="+mn-lt"/>
              </a:rPr>
              <a:pPr marL="0" lvl="0" indent="0" algn="ctr">
                <a:spcBef>
                  <a:spcPct val="0"/>
                </a:spcBef>
                <a:buNone/>
              </a:pPr>
              <a:t>395</a:t>
            </a:fld>
            <a:endParaRPr kumimoji="1" lang="ja-JP" altLang="en-US" sz="1000" dirty="0">
              <a:sym typeface="+mn-lt"/>
            </a:endParaRPr>
          </a:p>
        </p:txBody>
      </p:sp>
      <p:sp>
        <p:nvSpPr>
          <p:cNvPr id="282" name="テキスト プレースホルダ 9">
            <a:extLst>
              <a:ext uri="{FF2B5EF4-FFF2-40B4-BE49-F238E27FC236}">
                <a16:creationId xmlns:a16="http://schemas.microsoft.com/office/drawing/2014/main" id="{02F01FD1-5AEC-C947-83C4-9F73B5A77003}"/>
              </a:ext>
            </a:extLst>
          </p:cNvPr>
          <p:cNvSpPr>
            <a:spLocks noGrp="1"/>
          </p:cNvSpPr>
          <p:nvPr>
            <p:custDataLst>
              <p:tags r:id="rId30"/>
            </p:custDataLst>
          </p:nvPr>
        </p:nvSpPr>
        <p:spPr bwMode="gray">
          <a:xfrm>
            <a:off x="4614863" y="28987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2A9D55-08D0-463C-B76D-383479E3011A}" type="datetime'''''3''''''''''''''''''''57'''''''''''''''''''''''''''">
              <a:rPr lang="ja-JP" altLang="en-US" sz="1000" smtClean="0">
                <a:effectLst/>
                <a:sym typeface="+mn-lt"/>
              </a:rPr>
              <a:pPr marL="0" lvl="0" indent="0" algn="ctr">
                <a:spcBef>
                  <a:spcPct val="0"/>
                </a:spcBef>
                <a:buNone/>
              </a:pPr>
              <a:t>357</a:t>
            </a:fld>
            <a:endParaRPr kumimoji="1" lang="ja-JP" altLang="en-US" sz="1000" dirty="0">
              <a:sym typeface="+mn-lt"/>
            </a:endParaRPr>
          </a:p>
        </p:txBody>
      </p:sp>
      <p:sp>
        <p:nvSpPr>
          <p:cNvPr id="273" name="テキスト プレースホルダ 9">
            <a:extLst>
              <a:ext uri="{FF2B5EF4-FFF2-40B4-BE49-F238E27FC236}">
                <a16:creationId xmlns:a16="http://schemas.microsoft.com/office/drawing/2014/main" id="{FCD3FDF5-3260-BCC7-6376-2494B7DA2136}"/>
              </a:ext>
            </a:extLst>
          </p:cNvPr>
          <p:cNvSpPr>
            <a:spLocks noGrp="1"/>
          </p:cNvSpPr>
          <p:nvPr>
            <p:custDataLst>
              <p:tags r:id="rId31"/>
            </p:custDataLst>
          </p:nvPr>
        </p:nvSpPr>
        <p:spPr bwMode="gray">
          <a:xfrm>
            <a:off x="2587625" y="28733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FC3DE84-2BEC-4B76-9580-827F05A96109}" type="datetime'3''''''''''''6''''''''''''''''''''''''''0'''">
              <a:rPr lang="ja-JP" altLang="en-US" sz="1000" smtClean="0">
                <a:effectLst/>
                <a:sym typeface="+mn-lt"/>
              </a:rPr>
              <a:pPr marL="0" lvl="0" indent="0" algn="ctr">
                <a:spcBef>
                  <a:spcPct val="0"/>
                </a:spcBef>
                <a:buNone/>
              </a:pPr>
              <a:t>360</a:t>
            </a:fld>
            <a:endParaRPr kumimoji="1" lang="ja-JP" altLang="en-US" sz="1000" dirty="0">
              <a:sym typeface="+mn-lt"/>
            </a:endParaRPr>
          </a:p>
        </p:txBody>
      </p:sp>
      <p:sp>
        <p:nvSpPr>
          <p:cNvPr id="272" name="テキスト プレースホルダ 9">
            <a:extLst>
              <a:ext uri="{FF2B5EF4-FFF2-40B4-BE49-F238E27FC236}">
                <a16:creationId xmlns:a16="http://schemas.microsoft.com/office/drawing/2014/main" id="{729237C2-D51C-7A7C-B2F6-F9901B4C3E81}"/>
              </a:ext>
            </a:extLst>
          </p:cNvPr>
          <p:cNvSpPr>
            <a:spLocks noGrp="1"/>
          </p:cNvSpPr>
          <p:nvPr>
            <p:custDataLst>
              <p:tags r:id="rId32"/>
            </p:custDataLst>
          </p:nvPr>
        </p:nvSpPr>
        <p:spPr bwMode="gray">
          <a:xfrm>
            <a:off x="2081213" y="330993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6D2E08-F5A2-4F79-B495-6C49ECF131F9}" type="datetime'''''''''''''''''3''0''''''''''''''''6'">
              <a:rPr lang="ja-JP" altLang="en-US" sz="1000" smtClean="0">
                <a:effectLst/>
                <a:sym typeface="+mn-lt"/>
              </a:rPr>
              <a:pPr marL="0" lvl="0" indent="0" algn="ctr">
                <a:spcBef>
                  <a:spcPct val="0"/>
                </a:spcBef>
                <a:buNone/>
              </a:pPr>
              <a:t>306</a:t>
            </a:fld>
            <a:endParaRPr kumimoji="1" lang="ja-JP" altLang="en-US" sz="1000" dirty="0">
              <a:sym typeface="+mn-lt"/>
            </a:endParaRPr>
          </a:p>
        </p:txBody>
      </p:sp>
      <p:sp>
        <p:nvSpPr>
          <p:cNvPr id="271" name="テキスト プレースホルダ 9">
            <a:extLst>
              <a:ext uri="{FF2B5EF4-FFF2-40B4-BE49-F238E27FC236}">
                <a16:creationId xmlns:a16="http://schemas.microsoft.com/office/drawing/2014/main" id="{1259F22E-342B-C7DD-14D2-13247CB17933}"/>
              </a:ext>
            </a:extLst>
          </p:cNvPr>
          <p:cNvSpPr>
            <a:spLocks noGrp="1"/>
          </p:cNvSpPr>
          <p:nvPr>
            <p:custDataLst>
              <p:tags r:id="rId33"/>
            </p:custDataLst>
          </p:nvPr>
        </p:nvSpPr>
        <p:spPr bwMode="gray">
          <a:xfrm>
            <a:off x="2081213" y="28749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0C326E-FF2B-426E-8D42-4248ACD56041}" type="datetime'''''''''''''''''''''''''3''''''6''''''''''''''''''''0'''''''''">
              <a:rPr lang="ja-JP" altLang="en-US" sz="1000" smtClean="0">
                <a:effectLst/>
                <a:sym typeface="+mn-lt"/>
              </a:rPr>
              <a:pPr marL="0" lvl="0" indent="0" algn="ctr">
                <a:spcBef>
                  <a:spcPct val="0"/>
                </a:spcBef>
                <a:buNone/>
              </a:pPr>
              <a:t>360</a:t>
            </a:fld>
            <a:endParaRPr kumimoji="1" lang="ja-JP" altLang="en-US" sz="1000" dirty="0">
              <a:sym typeface="+mn-lt"/>
            </a:endParaRPr>
          </a:p>
        </p:txBody>
      </p:sp>
      <p:sp>
        <p:nvSpPr>
          <p:cNvPr id="270" name="テキスト プレースホルダ 9">
            <a:extLst>
              <a:ext uri="{FF2B5EF4-FFF2-40B4-BE49-F238E27FC236}">
                <a16:creationId xmlns:a16="http://schemas.microsoft.com/office/drawing/2014/main" id="{306D8FB2-6539-7033-E69D-72A2B995E32C}"/>
              </a:ext>
            </a:extLst>
          </p:cNvPr>
          <p:cNvSpPr>
            <a:spLocks noGrp="1"/>
          </p:cNvSpPr>
          <p:nvPr>
            <p:custDataLst>
              <p:tags r:id="rId34"/>
            </p:custDataLst>
          </p:nvPr>
        </p:nvSpPr>
        <p:spPr bwMode="gray">
          <a:xfrm>
            <a:off x="1574800" y="33797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0AD0A04-9FDF-447D-AAB2-5B9B5F2B38CD}" type="datetime'2''9''''''''''7'''''''''''''''''''''''">
              <a:rPr lang="ja-JP" altLang="en-US" sz="1000" smtClean="0">
                <a:effectLst/>
                <a:sym typeface="+mn-lt"/>
              </a:rPr>
              <a:pPr marL="0" lvl="0" indent="0" algn="ctr">
                <a:spcBef>
                  <a:spcPct val="0"/>
                </a:spcBef>
                <a:buNone/>
              </a:pPr>
              <a:t>297</a:t>
            </a:fld>
            <a:endParaRPr kumimoji="1" lang="ja-JP" altLang="en-US" sz="1000" dirty="0">
              <a:sym typeface="+mn-lt"/>
            </a:endParaRPr>
          </a:p>
        </p:txBody>
      </p:sp>
      <p:sp>
        <p:nvSpPr>
          <p:cNvPr id="269" name="テキスト プレースホルダ 9">
            <a:extLst>
              <a:ext uri="{FF2B5EF4-FFF2-40B4-BE49-F238E27FC236}">
                <a16:creationId xmlns:a16="http://schemas.microsoft.com/office/drawing/2014/main" id="{D3D257DB-BF2A-DA46-7AB4-E5427961F941}"/>
              </a:ext>
            </a:extLst>
          </p:cNvPr>
          <p:cNvSpPr>
            <a:spLocks noGrp="1"/>
          </p:cNvSpPr>
          <p:nvPr>
            <p:custDataLst>
              <p:tags r:id="rId35"/>
            </p:custDataLst>
          </p:nvPr>
        </p:nvSpPr>
        <p:spPr bwMode="gray">
          <a:xfrm>
            <a:off x="1574800" y="29098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3F0760-5E61-4F28-9BEF-7FD046456893}" type="datetime'''''''''''''''3''5''''''''''''6'''''''''''''''''''''''''''''">
              <a:rPr lang="ja-JP" altLang="en-US" sz="1000" smtClean="0">
                <a:effectLst/>
                <a:sym typeface="+mn-lt"/>
              </a:rPr>
              <a:pPr marL="0" lvl="0" indent="0" algn="ctr">
                <a:spcBef>
                  <a:spcPct val="0"/>
                </a:spcBef>
                <a:buNone/>
              </a:pPr>
              <a:t>356</a:t>
            </a:fld>
            <a:endParaRPr kumimoji="1" lang="ja-JP" altLang="en-US" sz="1000" dirty="0">
              <a:sym typeface="+mn-lt"/>
            </a:endParaRPr>
          </a:p>
        </p:txBody>
      </p:sp>
      <p:sp>
        <p:nvSpPr>
          <p:cNvPr id="268" name="テキスト プレースホルダ 9">
            <a:extLst>
              <a:ext uri="{FF2B5EF4-FFF2-40B4-BE49-F238E27FC236}">
                <a16:creationId xmlns:a16="http://schemas.microsoft.com/office/drawing/2014/main" id="{7913449C-92CA-47B4-341A-C6FE4FDBBC33}"/>
              </a:ext>
            </a:extLst>
          </p:cNvPr>
          <p:cNvSpPr>
            <a:spLocks noGrp="1"/>
          </p:cNvSpPr>
          <p:nvPr>
            <p:custDataLst>
              <p:tags r:id="rId36"/>
            </p:custDataLst>
          </p:nvPr>
        </p:nvSpPr>
        <p:spPr bwMode="gray">
          <a:xfrm>
            <a:off x="1066800" y="34655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B6BF7C1-AE0B-4988-B8BF-E468BD185D59}" type="datetime'''''''2''''''''''''8''''''''''''''''''''7'''''">
              <a:rPr lang="ja-JP" altLang="en-US" sz="1000" smtClean="0">
                <a:effectLst/>
                <a:sym typeface="+mn-lt"/>
              </a:rPr>
              <a:pPr marL="0" lvl="0" indent="0" algn="ctr">
                <a:spcBef>
                  <a:spcPct val="0"/>
                </a:spcBef>
                <a:buNone/>
              </a:pPr>
              <a:t>287</a:t>
            </a:fld>
            <a:endParaRPr kumimoji="1" lang="ja-JP" altLang="en-US" sz="1000" dirty="0">
              <a:sym typeface="+mn-lt"/>
            </a:endParaRPr>
          </a:p>
        </p:txBody>
      </p:sp>
      <p:sp>
        <p:nvSpPr>
          <p:cNvPr id="267" name="テキスト プレースホルダ 9">
            <a:extLst>
              <a:ext uri="{FF2B5EF4-FFF2-40B4-BE49-F238E27FC236}">
                <a16:creationId xmlns:a16="http://schemas.microsoft.com/office/drawing/2014/main" id="{14DE1538-E62D-2A5B-4DAF-5A2523E7602F}"/>
              </a:ext>
            </a:extLst>
          </p:cNvPr>
          <p:cNvSpPr>
            <a:spLocks noGrp="1"/>
          </p:cNvSpPr>
          <p:nvPr>
            <p:custDataLst>
              <p:tags r:id="rId37"/>
            </p:custDataLst>
          </p:nvPr>
        </p:nvSpPr>
        <p:spPr bwMode="gray">
          <a:xfrm>
            <a:off x="1066800" y="29384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F8F67A-09B5-47D1-A517-A4C72B008BB0}" type="datetime'''3''''''''''''''''5''''''''''''''''''''''''''''2'''''">
              <a:rPr lang="ja-JP" altLang="en-US" sz="1000" smtClean="0">
                <a:effectLst/>
                <a:sym typeface="+mn-lt"/>
              </a:rPr>
              <a:pPr marL="0" lvl="0" indent="0" algn="ctr">
                <a:spcBef>
                  <a:spcPct val="0"/>
                </a:spcBef>
                <a:buNone/>
              </a:pPr>
              <a:t>352</a:t>
            </a:fld>
            <a:endParaRPr kumimoji="1" lang="ja-JP" altLang="en-US" sz="1000" dirty="0">
              <a:sym typeface="+mn-lt"/>
            </a:endParaRPr>
          </a:p>
        </p:txBody>
      </p:sp>
      <p:sp>
        <p:nvSpPr>
          <p:cNvPr id="265" name="テキスト プレースホルダ 9">
            <a:extLst>
              <a:ext uri="{FF2B5EF4-FFF2-40B4-BE49-F238E27FC236}">
                <a16:creationId xmlns:a16="http://schemas.microsoft.com/office/drawing/2014/main" id="{0BDE7D7C-B774-262D-035F-1FDE14DD983F}"/>
              </a:ext>
            </a:extLst>
          </p:cNvPr>
          <p:cNvSpPr>
            <a:spLocks noGrp="1"/>
          </p:cNvSpPr>
          <p:nvPr>
            <p:custDataLst>
              <p:tags r:id="rId38"/>
            </p:custDataLst>
          </p:nvPr>
        </p:nvSpPr>
        <p:spPr bwMode="gray">
          <a:xfrm>
            <a:off x="714375" y="34925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99FDC80-A3CE-4B86-9B62-644C21CC3D81}" type="datetime'''''2''''''''''8''''3'''''''''''''''''">
              <a:rPr lang="ja-JP" altLang="en-US" sz="1000" smtClean="0">
                <a:effectLst/>
                <a:sym typeface="+mn-lt"/>
              </a:rPr>
              <a:pPr marL="0" lvl="0" indent="0" algn="ctr">
                <a:spcBef>
                  <a:spcPct val="0"/>
                </a:spcBef>
                <a:buNone/>
              </a:pPr>
              <a:t>283</a:t>
            </a:fld>
            <a:endParaRPr kumimoji="1" lang="ja-JP" altLang="en-US" sz="1000" dirty="0">
              <a:sym typeface="+mn-lt"/>
            </a:endParaRPr>
          </a:p>
        </p:txBody>
      </p:sp>
      <p:sp>
        <p:nvSpPr>
          <p:cNvPr id="264" name="テキスト プレースホルダ 9">
            <a:extLst>
              <a:ext uri="{FF2B5EF4-FFF2-40B4-BE49-F238E27FC236}">
                <a16:creationId xmlns:a16="http://schemas.microsoft.com/office/drawing/2014/main" id="{B0E5D107-0297-F91F-1AF5-3E172CD410C0}"/>
              </a:ext>
            </a:extLst>
          </p:cNvPr>
          <p:cNvSpPr>
            <a:spLocks noGrp="1"/>
          </p:cNvSpPr>
          <p:nvPr>
            <p:custDataLst>
              <p:tags r:id="rId39"/>
            </p:custDataLst>
          </p:nvPr>
        </p:nvSpPr>
        <p:spPr bwMode="gray">
          <a:xfrm>
            <a:off x="714375" y="30702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EA8029-B7CE-4CCB-9D51-3E3F36B21D66}" type="datetime'''''''''''''''''''''''''''''''''33''''''''''''6'''''''''">
              <a:rPr lang="ja-JP" altLang="en-US" sz="1000" smtClean="0">
                <a:effectLst/>
                <a:sym typeface="+mn-lt"/>
              </a:rPr>
              <a:pPr marL="0" lvl="0" indent="0" algn="ctr">
                <a:spcBef>
                  <a:spcPct val="0"/>
                </a:spcBef>
                <a:buNone/>
              </a:pPr>
              <a:t>336</a:t>
            </a:fld>
            <a:endParaRPr kumimoji="1" lang="ja-JP" altLang="en-US" sz="1000" dirty="0">
              <a:sym typeface="+mn-lt"/>
            </a:endParaRPr>
          </a:p>
        </p:txBody>
      </p:sp>
      <p:sp>
        <p:nvSpPr>
          <p:cNvPr id="274" name="テキスト プレースホルダ 9">
            <a:extLst>
              <a:ext uri="{FF2B5EF4-FFF2-40B4-BE49-F238E27FC236}">
                <a16:creationId xmlns:a16="http://schemas.microsoft.com/office/drawing/2014/main" id="{072BEB42-2A51-2DA2-1F49-2E7FB16A5C3E}"/>
              </a:ext>
            </a:extLst>
          </p:cNvPr>
          <p:cNvSpPr>
            <a:spLocks noGrp="1"/>
          </p:cNvSpPr>
          <p:nvPr>
            <p:custDataLst>
              <p:tags r:id="rId40"/>
            </p:custDataLst>
          </p:nvPr>
        </p:nvSpPr>
        <p:spPr bwMode="gray">
          <a:xfrm>
            <a:off x="2587625" y="32829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1D82808-8249-4BEB-9B32-15034B06AA9F}" type="datetime'''''''3''''''''''''''0''''9'''''''''''''''''''''''''''''''''">
              <a:rPr lang="ja-JP" altLang="en-US" sz="1000" smtClean="0">
                <a:effectLst/>
                <a:sym typeface="+mn-lt"/>
              </a:rPr>
              <a:pPr marL="0" lvl="0" indent="0" algn="ctr">
                <a:spcBef>
                  <a:spcPct val="0"/>
                </a:spcBef>
                <a:buNone/>
              </a:pPr>
              <a:t>309</a:t>
            </a:fld>
            <a:endParaRPr kumimoji="1" lang="ja-JP" altLang="en-US" sz="1000" dirty="0">
              <a:sym typeface="+mn-lt"/>
            </a:endParaRPr>
          </a:p>
        </p:txBody>
      </p:sp>
      <p:cxnSp>
        <p:nvCxnSpPr>
          <p:cNvPr id="72" name="Straight Connector 71">
            <a:extLst>
              <a:ext uri="{FF2B5EF4-FFF2-40B4-BE49-F238E27FC236}">
                <a16:creationId xmlns:a16="http://schemas.microsoft.com/office/drawing/2014/main" id="{B808FF04-5846-7C15-7333-92E0E710FCEA}"/>
              </a:ext>
            </a:extLst>
          </p:cNvPr>
          <p:cNvCxnSpPr/>
          <p:nvPr>
            <p:custDataLst>
              <p:tags r:id="rId41"/>
            </p:custDataLst>
          </p:nvPr>
        </p:nvCxnSpPr>
        <p:spPr bwMode="gray">
          <a:xfrm>
            <a:off x="855663" y="4487863"/>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1227B2F9-C4FD-B9AF-BA5B-3A0F9B40A0B4}"/>
              </a:ext>
            </a:extLst>
          </p:cNvPr>
          <p:cNvCxnSpPr/>
          <p:nvPr>
            <p:custDataLst>
              <p:tags r:id="rId42"/>
            </p:custDataLst>
          </p:nvPr>
        </p:nvCxnSpPr>
        <p:spPr bwMode="gray">
          <a:xfrm>
            <a:off x="855663" y="4691063"/>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CCB5B769-264D-73ED-0A4A-0C32DE3DB3EF}"/>
              </a:ext>
            </a:extLst>
          </p:cNvPr>
          <p:cNvCxnSpPr/>
          <p:nvPr>
            <p:custDataLst>
              <p:tags r:id="rId43"/>
            </p:custDataLst>
          </p:nvPr>
        </p:nvCxnSpPr>
        <p:spPr bwMode="gray">
          <a:xfrm>
            <a:off x="855663" y="4894263"/>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C51EFAD8-C659-AE56-F99A-37371D838276}"/>
              </a:ext>
            </a:extLst>
          </p:cNvPr>
          <p:cNvCxnSpPr/>
          <p:nvPr>
            <p:custDataLst>
              <p:tags r:id="rId44"/>
            </p:custDataLst>
          </p:nvPr>
        </p:nvCxnSpPr>
        <p:spPr bwMode="gray">
          <a:xfrm>
            <a:off x="855663" y="5097463"/>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76" name="Oval 75">
            <a:extLst>
              <a:ext uri="{FF2B5EF4-FFF2-40B4-BE49-F238E27FC236}">
                <a16:creationId xmlns:a16="http://schemas.microsoft.com/office/drawing/2014/main" id="{A877D3D8-7BB3-B9D0-2F45-8D47F64F79DD}"/>
              </a:ext>
            </a:extLst>
          </p:cNvPr>
          <p:cNvSpPr/>
          <p:nvPr>
            <p:custDataLst>
              <p:tags r:id="rId45"/>
            </p:custDataLst>
          </p:nvPr>
        </p:nvSpPr>
        <p:spPr bwMode="gray">
          <a:xfrm>
            <a:off x="944563" y="4449763"/>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7" name="Rectangle 76">
            <a:extLst>
              <a:ext uri="{FF2B5EF4-FFF2-40B4-BE49-F238E27FC236}">
                <a16:creationId xmlns:a16="http://schemas.microsoft.com/office/drawing/2014/main" id="{327AE7C1-3F6D-0E04-065B-554ECE995E44}"/>
              </a:ext>
            </a:extLst>
          </p:cNvPr>
          <p:cNvSpPr/>
          <p:nvPr>
            <p:custDataLst>
              <p:tags r:id="rId46"/>
            </p:custDataLst>
          </p:nvPr>
        </p:nvSpPr>
        <p:spPr bwMode="auto">
          <a:xfrm>
            <a:off x="944563" y="4652963"/>
            <a:ext cx="76200" cy="76200"/>
          </a:xfrm>
          <a:prstGeom prst="rect">
            <a:avLst/>
          </a:prstGeom>
          <a:solidFill>
            <a:srgbClr val="3D6E81"/>
          </a:solidFill>
          <a:ln w="9525" algn="ctr">
            <a:solidFill>
              <a:srgbClr val="3D6E81"/>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79" name="Diamond 78">
            <a:extLst>
              <a:ext uri="{FF2B5EF4-FFF2-40B4-BE49-F238E27FC236}">
                <a16:creationId xmlns:a16="http://schemas.microsoft.com/office/drawing/2014/main" id="{751050B4-5182-28CF-BC2E-082084FBB055}"/>
              </a:ext>
            </a:extLst>
          </p:cNvPr>
          <p:cNvSpPr/>
          <p:nvPr>
            <p:custDataLst>
              <p:tags r:id="rId47"/>
            </p:custDataLst>
          </p:nvPr>
        </p:nvSpPr>
        <p:spPr bwMode="auto">
          <a:xfrm>
            <a:off x="944563" y="5059363"/>
            <a:ext cx="76200" cy="76200"/>
          </a:xfrm>
          <a:prstGeom prst="diamond">
            <a:avLst/>
          </a:prstGeom>
          <a:solidFill>
            <a:srgbClr val="4D4D4D"/>
          </a:solidFill>
          <a:ln w="9525"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80" name="テキスト プレースホルダ 9">
            <a:extLst>
              <a:ext uri="{FF2B5EF4-FFF2-40B4-BE49-F238E27FC236}">
                <a16:creationId xmlns:a16="http://schemas.microsoft.com/office/drawing/2014/main" id="{201814C5-9CF6-07E7-1214-D651106A8DCD}"/>
              </a:ext>
            </a:extLst>
          </p:cNvPr>
          <p:cNvSpPr>
            <a:spLocks noGrp="1"/>
          </p:cNvSpPr>
          <p:nvPr>
            <p:custDataLst>
              <p:tags r:id="rId48"/>
            </p:custDataLst>
          </p:nvPr>
        </p:nvSpPr>
        <p:spPr bwMode="auto">
          <a:xfrm>
            <a:off x="1166813" y="44164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84FAE97-4238-4CAA-93C0-2259504D6CEF}" type="datetime'''''''''''''''''''''''''看''''''''''''''護''''師'">
              <a:rPr lang="ja-JP" altLang="en-US" sz="1000" smtClean="0"/>
              <a:pPr/>
              <a:t>看護師</a:t>
            </a:fld>
            <a:endParaRPr kumimoji="0" lang="ja-JP" altLang="en-US" sz="1000" dirty="0">
              <a:sym typeface="+mn-lt"/>
            </a:endParaRPr>
          </a:p>
        </p:txBody>
      </p:sp>
      <p:sp>
        <p:nvSpPr>
          <p:cNvPr id="81" name="テキスト プレースホルダ 9">
            <a:extLst>
              <a:ext uri="{FF2B5EF4-FFF2-40B4-BE49-F238E27FC236}">
                <a16:creationId xmlns:a16="http://schemas.microsoft.com/office/drawing/2014/main" id="{E8663C20-CBE8-7386-19BB-348EBB0332CD}"/>
              </a:ext>
            </a:extLst>
          </p:cNvPr>
          <p:cNvSpPr>
            <a:spLocks noGrp="1"/>
          </p:cNvSpPr>
          <p:nvPr>
            <p:custDataLst>
              <p:tags r:id="rId49"/>
            </p:custDataLst>
          </p:nvPr>
        </p:nvSpPr>
        <p:spPr bwMode="auto">
          <a:xfrm>
            <a:off x="1166813" y="4619625"/>
            <a:ext cx="10715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AF2AB07-96ED-4471-B4D6-A601B8437DC3}" type="datetime'''医''''師''（''''''歯''''科''''医を''''除''''く''''''）'">
              <a:rPr kumimoji="0" lang="ja-JP" altLang="en-US" sz="1000" smtClean="0"/>
              <a:pPr/>
              <a:t>医師（歯科医を除く）</a:t>
            </a:fld>
            <a:endParaRPr kumimoji="0" lang="ja-JP" altLang="en-US" sz="1000" dirty="0">
              <a:sym typeface="+mn-lt"/>
            </a:endParaRPr>
          </a:p>
        </p:txBody>
      </p:sp>
      <p:sp>
        <p:nvSpPr>
          <p:cNvPr id="82" name="テキスト プレースホルダ 9">
            <a:extLst>
              <a:ext uri="{FF2B5EF4-FFF2-40B4-BE49-F238E27FC236}">
                <a16:creationId xmlns:a16="http://schemas.microsoft.com/office/drawing/2014/main" id="{91B4C381-CCC8-961D-6284-29800C09045E}"/>
              </a:ext>
            </a:extLst>
          </p:cNvPr>
          <p:cNvSpPr>
            <a:spLocks noGrp="1"/>
          </p:cNvSpPr>
          <p:nvPr>
            <p:custDataLst>
              <p:tags r:id="rId50"/>
            </p:custDataLst>
          </p:nvPr>
        </p:nvSpPr>
        <p:spPr bwMode="auto">
          <a:xfrm>
            <a:off x="1166813" y="48228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C289E88-04FB-4D4D-9C96-4390CF81611E}" type="datetime'''''''''''''''薬''''''''''剤''''師'''''''''''''''''">
              <a:rPr kumimoji="0" lang="ja-JP" altLang="en-US" sz="1000" smtClean="0"/>
              <a:pPr/>
              <a:t>薬剤師</a:t>
            </a:fld>
            <a:endParaRPr kumimoji="0" lang="ja-JP" altLang="en-US" sz="1000" dirty="0">
              <a:sym typeface="+mn-lt"/>
            </a:endParaRPr>
          </a:p>
        </p:txBody>
      </p:sp>
      <p:sp>
        <p:nvSpPr>
          <p:cNvPr id="83" name="テキスト プレースホルダ 9">
            <a:extLst>
              <a:ext uri="{FF2B5EF4-FFF2-40B4-BE49-F238E27FC236}">
                <a16:creationId xmlns:a16="http://schemas.microsoft.com/office/drawing/2014/main" id="{D2D3575B-EA91-B118-7317-6B7701C03346}"/>
              </a:ext>
            </a:extLst>
          </p:cNvPr>
          <p:cNvSpPr>
            <a:spLocks noGrp="1"/>
          </p:cNvSpPr>
          <p:nvPr>
            <p:custDataLst>
              <p:tags r:id="rId51"/>
            </p:custDataLst>
          </p:nvPr>
        </p:nvSpPr>
        <p:spPr bwMode="auto">
          <a:xfrm>
            <a:off x="1166813" y="50260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CBD9816-04A7-4415-8568-EDC41F3ECF93}" type="datetime'''''歯''''''''''''''''''''''''''''科''''''''''''''医'''">
              <a:rPr kumimoji="0" lang="ja-JP" altLang="en-US" sz="1000" smtClean="0"/>
              <a:pPr/>
              <a:t>歯科医</a:t>
            </a:fld>
            <a:endParaRPr kumimoji="0" lang="ja-JP" altLang="en-US" sz="1000" dirty="0">
              <a:sym typeface="+mn-lt"/>
            </a:endParaRPr>
          </a:p>
        </p:txBody>
      </p:sp>
      <p:graphicFrame>
        <p:nvGraphicFramePr>
          <p:cNvPr id="423" name="Chart 422">
            <a:extLst>
              <a:ext uri="{FF2B5EF4-FFF2-40B4-BE49-F238E27FC236}">
                <a16:creationId xmlns:a16="http://schemas.microsoft.com/office/drawing/2014/main" id="{FC088188-B9E3-7B09-085F-569A9361F20A}"/>
              </a:ext>
            </a:extLst>
          </p:cNvPr>
          <p:cNvGraphicFramePr/>
          <p:nvPr>
            <p:custDataLst>
              <p:tags r:id="rId52"/>
            </p:custDataLst>
            <p:extLst>
              <p:ext uri="{D42A27DB-BD31-4B8C-83A1-F6EECF244321}">
                <p14:modId xmlns:p14="http://schemas.microsoft.com/office/powerpoint/2010/main" val="2707275521"/>
              </p:ext>
            </p:extLst>
          </p:nvPr>
        </p:nvGraphicFramePr>
        <p:xfrm>
          <a:off x="5105400" y="2555875"/>
          <a:ext cx="4683125" cy="3692525"/>
        </p:xfrm>
        <a:graphic>
          <a:graphicData uri="http://schemas.openxmlformats.org/drawingml/2006/chart">
            <c:chart xmlns:c="http://schemas.openxmlformats.org/drawingml/2006/chart" xmlns:r="http://schemas.openxmlformats.org/officeDocument/2006/relationships" r:id="rId78"/>
          </a:graphicData>
        </a:graphic>
      </p:graphicFrame>
      <p:sp>
        <p:nvSpPr>
          <p:cNvPr id="85" name="テキスト プレースホルダ 9">
            <a:extLst>
              <a:ext uri="{FF2B5EF4-FFF2-40B4-BE49-F238E27FC236}">
                <a16:creationId xmlns:a16="http://schemas.microsoft.com/office/drawing/2014/main" id="{46B7EFE9-2163-C737-BF99-19D94F9BDF18}"/>
              </a:ext>
            </a:extLst>
          </p:cNvPr>
          <p:cNvSpPr>
            <a:spLocks noGrp="1"/>
          </p:cNvSpPr>
          <p:nvPr>
            <p:custDataLst>
              <p:tags r:id="rId53"/>
            </p:custDataLst>
          </p:nvPr>
        </p:nvSpPr>
        <p:spPr bwMode="auto">
          <a:xfrm>
            <a:off x="5565775" y="60658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CB2FFD7-C3C5-44A4-893B-E184F75F921B}" type="datetime'''''''2''''''''0''''''''''''''''''''''''''''''1''5'">
              <a:rPr lang="ja-JP" altLang="en-US" sz="1000" smtClean="0"/>
              <a:pPr/>
              <a:t>2015</a:t>
            </a:fld>
            <a:endParaRPr kumimoji="1" lang="ja-JP" altLang="en-US" sz="1000" dirty="0">
              <a:sym typeface="+mn-lt"/>
            </a:endParaRPr>
          </a:p>
        </p:txBody>
      </p:sp>
      <p:sp>
        <p:nvSpPr>
          <p:cNvPr id="86" name="テキスト プレースホルダ 9">
            <a:extLst>
              <a:ext uri="{FF2B5EF4-FFF2-40B4-BE49-F238E27FC236}">
                <a16:creationId xmlns:a16="http://schemas.microsoft.com/office/drawing/2014/main" id="{9FD8E87B-49AE-9BAA-B759-38F7CB637687}"/>
              </a:ext>
            </a:extLst>
          </p:cNvPr>
          <p:cNvSpPr>
            <a:spLocks noGrp="1"/>
          </p:cNvSpPr>
          <p:nvPr>
            <p:custDataLst>
              <p:tags r:id="rId54"/>
            </p:custDataLst>
          </p:nvPr>
        </p:nvSpPr>
        <p:spPr bwMode="auto">
          <a:xfrm>
            <a:off x="6105525" y="60658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0B696D-011A-48C5-9CA1-4C8928B59962}" type="datetime'''''''''''''''''''''''''1''''''''''''''''6'''''''''''''''">
              <a:rPr lang="ja-JP" altLang="en-US" sz="1000" smtClean="0"/>
              <a:pPr/>
              <a:t>16</a:t>
            </a:fld>
            <a:endParaRPr kumimoji="1" lang="ja-JP" altLang="en-US" sz="1000" dirty="0">
              <a:sym typeface="+mn-lt"/>
            </a:endParaRPr>
          </a:p>
        </p:txBody>
      </p:sp>
      <p:sp>
        <p:nvSpPr>
          <p:cNvPr id="88" name="テキスト プレースホルダ 9">
            <a:extLst>
              <a:ext uri="{FF2B5EF4-FFF2-40B4-BE49-F238E27FC236}">
                <a16:creationId xmlns:a16="http://schemas.microsoft.com/office/drawing/2014/main" id="{51CD0A95-BC4C-A9C9-9497-59B99870D89C}"/>
              </a:ext>
            </a:extLst>
          </p:cNvPr>
          <p:cNvSpPr>
            <a:spLocks noGrp="1"/>
          </p:cNvSpPr>
          <p:nvPr>
            <p:custDataLst>
              <p:tags r:id="rId55"/>
            </p:custDataLst>
          </p:nvPr>
        </p:nvSpPr>
        <p:spPr bwMode="auto">
          <a:xfrm>
            <a:off x="6575425" y="60658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426215-15FB-4FCF-9C40-ADC7987307C6}" type="datetime'''''''''''''''''''''''''''''17'''''''''''''''''''''''''">
              <a:rPr lang="ja-JP" altLang="en-US" sz="1000" smtClean="0"/>
              <a:pPr/>
              <a:t>17</a:t>
            </a:fld>
            <a:endParaRPr kumimoji="1" lang="ja-JP" altLang="en-US" sz="1000" dirty="0">
              <a:sym typeface="+mn-lt"/>
            </a:endParaRPr>
          </a:p>
        </p:txBody>
      </p:sp>
      <p:sp>
        <p:nvSpPr>
          <p:cNvPr id="89" name="テキスト プレースホルダ 9">
            <a:extLst>
              <a:ext uri="{FF2B5EF4-FFF2-40B4-BE49-F238E27FC236}">
                <a16:creationId xmlns:a16="http://schemas.microsoft.com/office/drawing/2014/main" id="{CD4097FA-2F8A-B455-8E14-73498751E094}"/>
              </a:ext>
            </a:extLst>
          </p:cNvPr>
          <p:cNvSpPr>
            <a:spLocks noGrp="1"/>
          </p:cNvSpPr>
          <p:nvPr>
            <p:custDataLst>
              <p:tags r:id="rId56"/>
            </p:custDataLst>
          </p:nvPr>
        </p:nvSpPr>
        <p:spPr bwMode="auto">
          <a:xfrm>
            <a:off x="7045325" y="60658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C11713-BB25-4644-B473-C3B10A8ACE3B}" type="datetime'''''''''''''''''''''''''''''''''''''''1''''''''''8'''">
              <a:rPr lang="ja-JP" altLang="en-US" sz="1000" smtClean="0"/>
              <a:pPr/>
              <a:t>18</a:t>
            </a:fld>
            <a:endParaRPr kumimoji="1" lang="ja-JP" altLang="en-US" sz="1000" dirty="0">
              <a:sym typeface="+mn-lt"/>
            </a:endParaRPr>
          </a:p>
        </p:txBody>
      </p:sp>
      <p:sp>
        <p:nvSpPr>
          <p:cNvPr id="90" name="テキスト プレースホルダ 9">
            <a:extLst>
              <a:ext uri="{FF2B5EF4-FFF2-40B4-BE49-F238E27FC236}">
                <a16:creationId xmlns:a16="http://schemas.microsoft.com/office/drawing/2014/main" id="{341B8C10-8E5B-9576-AB47-9F0E92B414C2}"/>
              </a:ext>
            </a:extLst>
          </p:cNvPr>
          <p:cNvSpPr>
            <a:spLocks noGrp="1"/>
          </p:cNvSpPr>
          <p:nvPr>
            <p:custDataLst>
              <p:tags r:id="rId57"/>
            </p:custDataLst>
          </p:nvPr>
        </p:nvSpPr>
        <p:spPr bwMode="auto">
          <a:xfrm>
            <a:off x="7515225" y="60658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93823C4-147B-4058-808D-7FD79CD02048}" type="datetime'''''''''''''''''''''''''''''''''''''1''''''''9'''''''''">
              <a:rPr lang="ja-JP" altLang="en-US" sz="1000" smtClean="0"/>
              <a:pPr/>
              <a:t>19</a:t>
            </a:fld>
            <a:endParaRPr kumimoji="1" lang="ja-JP" altLang="en-US" sz="1000" dirty="0">
              <a:sym typeface="+mn-lt"/>
            </a:endParaRPr>
          </a:p>
        </p:txBody>
      </p:sp>
      <p:sp>
        <p:nvSpPr>
          <p:cNvPr id="91" name="テキスト プレースホルダ 9">
            <a:extLst>
              <a:ext uri="{FF2B5EF4-FFF2-40B4-BE49-F238E27FC236}">
                <a16:creationId xmlns:a16="http://schemas.microsoft.com/office/drawing/2014/main" id="{78EBA77D-BA72-D3CC-260D-7E8F9BE1AC1E}"/>
              </a:ext>
            </a:extLst>
          </p:cNvPr>
          <p:cNvSpPr>
            <a:spLocks noGrp="1"/>
          </p:cNvSpPr>
          <p:nvPr>
            <p:custDataLst>
              <p:tags r:id="rId58"/>
            </p:custDataLst>
          </p:nvPr>
        </p:nvSpPr>
        <p:spPr bwMode="auto">
          <a:xfrm>
            <a:off x="7985125" y="60658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6D0874-EAAC-4C70-87AA-7ADB93F86312}" type="datetime'''''''''''''''''''''''''''''''''''''''''2''0'''">
              <a:rPr lang="ja-JP" altLang="en-US" sz="1000" smtClean="0"/>
              <a:pPr/>
              <a:t>20</a:t>
            </a:fld>
            <a:endParaRPr kumimoji="1" lang="ja-JP" altLang="en-US" sz="1000" dirty="0">
              <a:sym typeface="+mn-lt"/>
            </a:endParaRPr>
          </a:p>
        </p:txBody>
      </p:sp>
      <p:sp>
        <p:nvSpPr>
          <p:cNvPr id="92" name="テキスト プレースホルダ 9">
            <a:extLst>
              <a:ext uri="{FF2B5EF4-FFF2-40B4-BE49-F238E27FC236}">
                <a16:creationId xmlns:a16="http://schemas.microsoft.com/office/drawing/2014/main" id="{3CCC5F94-C7D9-CC46-CAA5-75580A8285ED}"/>
              </a:ext>
            </a:extLst>
          </p:cNvPr>
          <p:cNvSpPr>
            <a:spLocks noGrp="1"/>
          </p:cNvSpPr>
          <p:nvPr>
            <p:custDataLst>
              <p:tags r:id="rId59"/>
            </p:custDataLst>
          </p:nvPr>
        </p:nvSpPr>
        <p:spPr bwMode="auto">
          <a:xfrm>
            <a:off x="8455025" y="60658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65D71E5-E057-4147-8132-95D44E10A5A5}" type="datetime'''''2''''''''''''''''''''''''''''''''''1'">
              <a:rPr lang="ja-JP" altLang="en-US" sz="1000" smtClean="0"/>
              <a:pPr/>
              <a:t>21</a:t>
            </a:fld>
            <a:endParaRPr kumimoji="1" lang="ja-JP" altLang="en-US" sz="1000" dirty="0">
              <a:sym typeface="+mn-lt"/>
            </a:endParaRPr>
          </a:p>
        </p:txBody>
      </p:sp>
      <p:sp>
        <p:nvSpPr>
          <p:cNvPr id="93" name="テキスト プレースホルダ 9">
            <a:extLst>
              <a:ext uri="{FF2B5EF4-FFF2-40B4-BE49-F238E27FC236}">
                <a16:creationId xmlns:a16="http://schemas.microsoft.com/office/drawing/2014/main" id="{B6CBE0FA-5DEC-AF11-10D9-A9D61383238B}"/>
              </a:ext>
            </a:extLst>
          </p:cNvPr>
          <p:cNvSpPr>
            <a:spLocks noGrp="1"/>
          </p:cNvSpPr>
          <p:nvPr>
            <p:custDataLst>
              <p:tags r:id="rId60"/>
            </p:custDataLst>
          </p:nvPr>
        </p:nvSpPr>
        <p:spPr bwMode="auto">
          <a:xfrm>
            <a:off x="8924925" y="60658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74CB9D-EFFB-4D74-9902-1BA93E9E60F8}" type="datetime'2''''2'''''''''''''''''''''''''''''''''''''''''''''''">
              <a:rPr lang="ja-JP" altLang="en-US" sz="1000" smtClean="0"/>
              <a:pPr/>
              <a:t>22</a:t>
            </a:fld>
            <a:endParaRPr kumimoji="1" lang="ja-JP" altLang="en-US" sz="1000" dirty="0">
              <a:sym typeface="+mn-lt"/>
            </a:endParaRPr>
          </a:p>
        </p:txBody>
      </p:sp>
      <p:sp>
        <p:nvSpPr>
          <p:cNvPr id="94" name="テキスト プレースホルダ 9">
            <a:extLst>
              <a:ext uri="{FF2B5EF4-FFF2-40B4-BE49-F238E27FC236}">
                <a16:creationId xmlns:a16="http://schemas.microsoft.com/office/drawing/2014/main" id="{3B0CCD6F-95CE-23FE-CA04-BC8FA493C256}"/>
              </a:ext>
            </a:extLst>
          </p:cNvPr>
          <p:cNvSpPr>
            <a:spLocks noGrp="1"/>
          </p:cNvSpPr>
          <p:nvPr>
            <p:custDataLst>
              <p:tags r:id="rId61"/>
            </p:custDataLst>
          </p:nvPr>
        </p:nvSpPr>
        <p:spPr bwMode="auto">
          <a:xfrm>
            <a:off x="9394825" y="60658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3D2549E-BABA-4980-82D4-80B854B2D697}" type="datetime'2''''''''''''3'''''''''''''''''''''''''''''''''''''''''''''">
              <a:rPr lang="ja-JP" altLang="en-US" sz="1000" smtClean="0"/>
              <a:pPr/>
              <a:t>23</a:t>
            </a:fld>
            <a:endParaRPr kumimoji="1" lang="ja-JP" altLang="en-US" sz="1000" dirty="0">
              <a:sym typeface="+mn-lt"/>
            </a:endParaRPr>
          </a:p>
        </p:txBody>
      </p:sp>
      <p:cxnSp>
        <p:nvCxnSpPr>
          <p:cNvPr id="103" name="Straight Connector 102">
            <a:extLst>
              <a:ext uri="{FF2B5EF4-FFF2-40B4-BE49-F238E27FC236}">
                <a16:creationId xmlns:a16="http://schemas.microsoft.com/office/drawing/2014/main" id="{802F8B8B-2768-3554-BE4E-58455F910D27}"/>
              </a:ext>
            </a:extLst>
          </p:cNvPr>
          <p:cNvCxnSpPr/>
          <p:nvPr>
            <p:custDataLst>
              <p:tags r:id="rId62"/>
            </p:custDataLst>
          </p:nvPr>
        </p:nvCxnSpPr>
        <p:spPr bwMode="gray">
          <a:xfrm>
            <a:off x="5746750" y="4487863"/>
            <a:ext cx="255588" cy="0"/>
          </a:xfrm>
          <a:prstGeom prst="line">
            <a:avLst/>
          </a:prstGeom>
          <a:ln w="9525" cap="rnd" cmpd="sng" algn="ctr">
            <a:solidFill>
              <a:schemeClr val="tx2"/>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3A98628-47C8-C9F6-615D-23C2EC3E079D}"/>
              </a:ext>
            </a:extLst>
          </p:cNvPr>
          <p:cNvCxnSpPr/>
          <p:nvPr>
            <p:custDataLst>
              <p:tags r:id="rId63"/>
            </p:custDataLst>
          </p:nvPr>
        </p:nvCxnSpPr>
        <p:spPr bwMode="gray">
          <a:xfrm>
            <a:off x="5746750" y="4691063"/>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5" name="Straight Connector 104">
            <a:extLst>
              <a:ext uri="{FF2B5EF4-FFF2-40B4-BE49-F238E27FC236}">
                <a16:creationId xmlns:a16="http://schemas.microsoft.com/office/drawing/2014/main" id="{F75A76FB-35A3-8632-6D2C-A11598EF311A}"/>
              </a:ext>
            </a:extLst>
          </p:cNvPr>
          <p:cNvCxnSpPr/>
          <p:nvPr>
            <p:custDataLst>
              <p:tags r:id="rId64"/>
            </p:custDataLst>
          </p:nvPr>
        </p:nvCxnSpPr>
        <p:spPr bwMode="gray">
          <a:xfrm>
            <a:off x="5746750" y="4894263"/>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58D50F00-EB4C-2B64-CB74-3B94768E0518}"/>
              </a:ext>
            </a:extLst>
          </p:cNvPr>
          <p:cNvCxnSpPr/>
          <p:nvPr>
            <p:custDataLst>
              <p:tags r:id="rId65"/>
            </p:custDataLst>
          </p:nvPr>
        </p:nvCxnSpPr>
        <p:spPr bwMode="gray">
          <a:xfrm>
            <a:off x="5746750" y="5097463"/>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07" name="Oval 106">
            <a:extLst>
              <a:ext uri="{FF2B5EF4-FFF2-40B4-BE49-F238E27FC236}">
                <a16:creationId xmlns:a16="http://schemas.microsoft.com/office/drawing/2014/main" id="{39D64432-82DD-B06A-9265-49E585F5EB52}"/>
              </a:ext>
            </a:extLst>
          </p:cNvPr>
          <p:cNvSpPr/>
          <p:nvPr>
            <p:custDataLst>
              <p:tags r:id="rId66"/>
            </p:custDataLst>
          </p:nvPr>
        </p:nvSpPr>
        <p:spPr bwMode="gray">
          <a:xfrm>
            <a:off x="5835650" y="4449763"/>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8" name="Rectangle 107">
            <a:extLst>
              <a:ext uri="{FF2B5EF4-FFF2-40B4-BE49-F238E27FC236}">
                <a16:creationId xmlns:a16="http://schemas.microsoft.com/office/drawing/2014/main" id="{B19608BE-98E6-07B7-7E47-613F2180171F}"/>
              </a:ext>
            </a:extLst>
          </p:cNvPr>
          <p:cNvSpPr/>
          <p:nvPr>
            <p:custDataLst>
              <p:tags r:id="rId67"/>
            </p:custDataLst>
          </p:nvPr>
        </p:nvSpPr>
        <p:spPr bwMode="auto">
          <a:xfrm>
            <a:off x="5835650" y="4652963"/>
            <a:ext cx="76200" cy="76200"/>
          </a:xfrm>
          <a:prstGeom prst="rect">
            <a:avLst/>
          </a:prstGeom>
          <a:solidFill>
            <a:srgbClr val="3D6E81"/>
          </a:solidFill>
          <a:ln w="9525" cmpd="sng" algn="ctr">
            <a:solidFill>
              <a:srgbClr val="3D6E81"/>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0" name="Diamond 109">
            <a:extLst>
              <a:ext uri="{FF2B5EF4-FFF2-40B4-BE49-F238E27FC236}">
                <a16:creationId xmlns:a16="http://schemas.microsoft.com/office/drawing/2014/main" id="{0038E4CB-09F5-145B-00DD-C5796ABCCC12}"/>
              </a:ext>
            </a:extLst>
          </p:cNvPr>
          <p:cNvSpPr/>
          <p:nvPr>
            <p:custDataLst>
              <p:tags r:id="rId68"/>
            </p:custDataLst>
          </p:nvPr>
        </p:nvSpPr>
        <p:spPr bwMode="auto">
          <a:xfrm>
            <a:off x="5835650" y="5059363"/>
            <a:ext cx="76200" cy="76200"/>
          </a:xfrm>
          <a:prstGeom prst="diamond">
            <a:avLst/>
          </a:prstGeom>
          <a:solidFill>
            <a:srgbClr val="4D4D4D"/>
          </a:solidFill>
          <a:ln w="9525" cmpd="sng" algn="ctr">
            <a:solidFill>
              <a:srgbClr val="4D4D4D"/>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1" name="テキスト プレースホルダ 9">
            <a:extLst>
              <a:ext uri="{FF2B5EF4-FFF2-40B4-BE49-F238E27FC236}">
                <a16:creationId xmlns:a16="http://schemas.microsoft.com/office/drawing/2014/main" id="{1C107D6A-875F-9979-BE92-DFA369188119}"/>
              </a:ext>
            </a:extLst>
          </p:cNvPr>
          <p:cNvSpPr>
            <a:spLocks noGrp="1"/>
          </p:cNvSpPr>
          <p:nvPr>
            <p:custDataLst>
              <p:tags r:id="rId69"/>
            </p:custDataLst>
          </p:nvPr>
        </p:nvSpPr>
        <p:spPr bwMode="auto">
          <a:xfrm>
            <a:off x="6057900" y="44164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C73C6F9-5F2D-44A6-809F-9B21007E0BA8}" type="datetime'''''''''''''''''''''看''''''''護''''''''''''師'''''''''''">
              <a:rPr lang="ja-JP" altLang="en-US" sz="1000" smtClean="0"/>
              <a:pPr/>
              <a:t>看護師</a:t>
            </a:fld>
            <a:endParaRPr kumimoji="0" lang="ja-JP" altLang="en-US" sz="1000" dirty="0">
              <a:sym typeface="+mn-lt"/>
            </a:endParaRPr>
          </a:p>
        </p:txBody>
      </p:sp>
      <p:sp>
        <p:nvSpPr>
          <p:cNvPr id="112" name="テキスト プレースホルダ 9">
            <a:extLst>
              <a:ext uri="{FF2B5EF4-FFF2-40B4-BE49-F238E27FC236}">
                <a16:creationId xmlns:a16="http://schemas.microsoft.com/office/drawing/2014/main" id="{6C1A3DB8-E69C-C356-BEBE-E44CB6925630}"/>
              </a:ext>
            </a:extLst>
          </p:cNvPr>
          <p:cNvSpPr>
            <a:spLocks noGrp="1"/>
          </p:cNvSpPr>
          <p:nvPr>
            <p:custDataLst>
              <p:tags r:id="rId70"/>
            </p:custDataLst>
          </p:nvPr>
        </p:nvSpPr>
        <p:spPr bwMode="auto">
          <a:xfrm>
            <a:off x="6057900" y="46196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8601A5B-9514-415E-AA01-64BAD3DD0D75}" type="datetime'''''''''''医''''''''''''''''''''''''''''''''''''''''''''''師'">
              <a:rPr kumimoji="0" lang="ja-JP" altLang="en-US" sz="1000" smtClean="0"/>
              <a:pPr/>
              <a:t>医師</a:t>
            </a:fld>
            <a:endParaRPr kumimoji="0" lang="ja-JP" altLang="en-US" sz="1000" dirty="0">
              <a:sym typeface="+mn-lt"/>
            </a:endParaRPr>
          </a:p>
        </p:txBody>
      </p:sp>
      <p:sp>
        <p:nvSpPr>
          <p:cNvPr id="113" name="テキスト プレースホルダ 9">
            <a:extLst>
              <a:ext uri="{FF2B5EF4-FFF2-40B4-BE49-F238E27FC236}">
                <a16:creationId xmlns:a16="http://schemas.microsoft.com/office/drawing/2014/main" id="{D862C891-B731-D130-ECFA-49A2FE096523}"/>
              </a:ext>
            </a:extLst>
          </p:cNvPr>
          <p:cNvSpPr>
            <a:spLocks noGrp="1"/>
          </p:cNvSpPr>
          <p:nvPr>
            <p:custDataLst>
              <p:tags r:id="rId71"/>
            </p:custDataLst>
          </p:nvPr>
        </p:nvSpPr>
        <p:spPr bwMode="auto">
          <a:xfrm>
            <a:off x="6057900" y="48228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80D17EB-B98D-4A87-9B82-668DE95B807F}" type="datetime'''''''''''薬''''''''''''''''剤''''''''師'''''''''''''''''''''">
              <a:rPr kumimoji="0" lang="ja-JP" altLang="en-US" sz="1000" smtClean="0"/>
              <a:pPr/>
              <a:t>薬剤師</a:t>
            </a:fld>
            <a:endParaRPr kumimoji="0" lang="ja-JP" altLang="en-US" sz="1000" dirty="0">
              <a:sym typeface="+mn-lt"/>
            </a:endParaRPr>
          </a:p>
        </p:txBody>
      </p:sp>
      <p:sp>
        <p:nvSpPr>
          <p:cNvPr id="114" name="テキスト プレースホルダ 9">
            <a:extLst>
              <a:ext uri="{FF2B5EF4-FFF2-40B4-BE49-F238E27FC236}">
                <a16:creationId xmlns:a16="http://schemas.microsoft.com/office/drawing/2014/main" id="{C5CF98D6-B943-ABEB-5543-4B205C46DEDB}"/>
              </a:ext>
            </a:extLst>
          </p:cNvPr>
          <p:cNvSpPr>
            <a:spLocks noGrp="1"/>
          </p:cNvSpPr>
          <p:nvPr>
            <p:custDataLst>
              <p:tags r:id="rId72"/>
            </p:custDataLst>
          </p:nvPr>
        </p:nvSpPr>
        <p:spPr bwMode="auto">
          <a:xfrm>
            <a:off x="6057900" y="50260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1F34897-8C3F-4040-8467-B6E85F4BE55B}" type="datetime'歯''''''''''''''''''''''''''科''''''''医'''''''''''''''''''''''''">
              <a:rPr kumimoji="0" lang="ja-JP" altLang="en-US" sz="1000" smtClean="0"/>
              <a:pPr/>
              <a:t>歯科医</a:t>
            </a:fld>
            <a:endParaRPr kumimoji="0" lang="ja-JP" altLang="en-US" sz="1000" dirty="0">
              <a:sym typeface="+mn-lt"/>
            </a:endParaRPr>
          </a:p>
        </p:txBody>
      </p:sp>
    </p:spTree>
    <p:extLst>
      <p:ext uri="{BB962C8B-B14F-4D97-AF65-F5344CB8AC3E}">
        <p14:creationId xmlns:p14="http://schemas.microsoft.com/office/powerpoint/2010/main" val="1980858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FD9434F-28E2-49B9-AC79-816BFCB16CBE}"/>
              </a:ext>
            </a:extLst>
          </p:cNvPr>
          <p:cNvGraphicFramePr>
            <a:graphicFrameLocks noChangeAspect="1"/>
          </p:cNvGraphicFramePr>
          <p:nvPr>
            <p:custDataLst>
              <p:tags r:id="rId1"/>
            </p:custDataLst>
            <p:extLst>
              <p:ext uri="{D42A27DB-BD31-4B8C-83A1-F6EECF244321}">
                <p14:modId xmlns:p14="http://schemas.microsoft.com/office/powerpoint/2010/main" val="3199372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8" name="Object 7" hidden="1">
                        <a:extLst>
                          <a:ext uri="{FF2B5EF4-FFF2-40B4-BE49-F238E27FC236}">
                            <a16:creationId xmlns:a16="http://schemas.microsoft.com/office/drawing/2014/main" id="{7FD9434F-28E2-49B9-AC79-816BFCB16CB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E7A496D6-555C-4EE4-A51F-594434DA0FC6}"/>
              </a:ext>
            </a:extLst>
          </p:cNvPr>
          <p:cNvSpPr>
            <a:spLocks noGrp="1"/>
          </p:cNvSpPr>
          <p:nvPr>
            <p:ph type="body" sz="quarter" idx="15"/>
          </p:nvPr>
        </p:nvSpPr>
        <p:spPr/>
        <p:txBody>
          <a:bodyPr/>
          <a:lstStyle/>
          <a:p>
            <a:r>
              <a:rPr lang="ja-JP" altLang="en-US" dirty="0"/>
              <a:t>現地の臨床工学技士や理学療法士などの資格の有無</a:t>
            </a:r>
          </a:p>
        </p:txBody>
      </p:sp>
      <p:sp>
        <p:nvSpPr>
          <p:cNvPr id="7" name="タイトル 1">
            <a:extLst>
              <a:ext uri="{FF2B5EF4-FFF2-40B4-BE49-F238E27FC236}">
                <a16:creationId xmlns:a16="http://schemas.microsoft.com/office/drawing/2014/main" id="{FFE15FB8-3D98-42F6-808B-5003D481032F}"/>
              </a:ext>
            </a:extLst>
          </p:cNvPr>
          <p:cNvSpPr>
            <a:spLocks noGrp="1"/>
          </p:cNvSpPr>
          <p:nvPr>
            <p:ph type="title"/>
          </p:nvPr>
        </p:nvSpPr>
        <p:spPr>
          <a:xfrm>
            <a:off x="200471" y="188550"/>
            <a:ext cx="9505055" cy="360050"/>
          </a:xfrm>
        </p:spPr>
        <p:txBody>
          <a:bodyPr vert="horz"/>
          <a:lstStyle/>
          <a:p>
            <a:r>
              <a:rPr lang="ja-JP" altLang="en-US" dirty="0"/>
              <a:t>メキシコ／医療関連／医療・公衆衛生</a:t>
            </a:r>
            <a:endParaRPr kumimoji="1" lang="ja-JP" altLang="en-US" dirty="0"/>
          </a:p>
        </p:txBody>
      </p:sp>
      <p:sp>
        <p:nvSpPr>
          <p:cNvPr id="9" name="テキスト ボックス 45">
            <a:extLst>
              <a:ext uri="{FF2B5EF4-FFF2-40B4-BE49-F238E27FC236}">
                <a16:creationId xmlns:a16="http://schemas.microsoft.com/office/drawing/2014/main" id="{B1718E2E-66EF-477B-A420-0BAF2510F5FD}"/>
              </a:ext>
            </a:extLst>
          </p:cNvPr>
          <p:cNvSpPr txBox="1"/>
          <p:nvPr/>
        </p:nvSpPr>
        <p:spPr>
          <a:xfrm>
            <a:off x="272480" y="1110518"/>
            <a:ext cx="9227691"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メキシコには、理学療法士などの資格制度が存在しているが、職種別の登録状況の詳細は不明。</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や世界理学療法連盟が把握している人数は以下の通り。</a:t>
            </a:r>
          </a:p>
        </p:txBody>
      </p:sp>
      <p:sp>
        <p:nvSpPr>
          <p:cNvPr id="10" name="テキスト ボックス 45">
            <a:extLst>
              <a:ext uri="{FF2B5EF4-FFF2-40B4-BE49-F238E27FC236}">
                <a16:creationId xmlns:a16="http://schemas.microsoft.com/office/drawing/2014/main" id="{DC44DDF1-1039-4315-8938-9C9778352A1D}"/>
              </a:ext>
            </a:extLst>
          </p:cNvPr>
          <p:cNvSpPr txBox="1"/>
          <p:nvPr/>
        </p:nvSpPr>
        <p:spPr>
          <a:xfrm>
            <a:off x="200025" y="6525642"/>
            <a:ext cx="9001000" cy="144016"/>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t>WHO</a:t>
            </a:r>
            <a:r>
              <a:rPr kumimoji="0" lang="ja-JP" altLang="en-US" sz="800" dirty="0" bmk=""/>
              <a:t>、世界理学療法連盟</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（２０２６年３月時点で更新データ無し）</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1" name="グループ化 7">
            <a:extLst>
              <a:ext uri="{FF2B5EF4-FFF2-40B4-BE49-F238E27FC236}">
                <a16:creationId xmlns:a16="http://schemas.microsoft.com/office/drawing/2014/main" id="{F2F3CBB6-5D56-44B9-8E07-E3EA85B11136}"/>
              </a:ext>
            </a:extLst>
          </p:cNvPr>
          <p:cNvGrpSpPr/>
          <p:nvPr/>
        </p:nvGrpSpPr>
        <p:grpSpPr>
          <a:xfrm>
            <a:off x="1388602" y="2163524"/>
            <a:ext cx="4536507" cy="288032"/>
            <a:chOff x="4803500" y="2113806"/>
            <a:chExt cx="2954133" cy="288032"/>
          </a:xfrm>
        </p:grpSpPr>
        <p:cxnSp>
          <p:nvCxnSpPr>
            <p:cNvPr id="12" name="直線コネクタ 40">
              <a:extLst>
                <a:ext uri="{FF2B5EF4-FFF2-40B4-BE49-F238E27FC236}">
                  <a16:creationId xmlns:a16="http://schemas.microsoft.com/office/drawing/2014/main" id="{04DF19B4-7F1B-44AE-96F3-113E16A6EFDD}"/>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a:extLst>
                <a:ext uri="{FF2B5EF4-FFF2-40B4-BE49-F238E27FC236}">
                  <a16:creationId xmlns:a16="http://schemas.microsoft.com/office/drawing/2014/main" id="{AB8F2BBD-7F5C-4E6B-8649-7446476D386C}"/>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医療専門職の数</a:t>
              </a:r>
              <a:endParaRPr lang="en-US" altLang="ko-KR" sz="1400" dirty="0">
                <a:solidFill>
                  <a:srgbClr val="000000"/>
                </a:solidFill>
                <a:latin typeface="Arial Black" pitchFamily="34" charset="0"/>
                <a:ea typeface="HGP創英角ｺﾞｼｯｸUB" pitchFamily="50" charset="-128"/>
              </a:endParaRPr>
            </a:p>
          </p:txBody>
        </p:sp>
      </p:grpSp>
      <p:sp>
        <p:nvSpPr>
          <p:cNvPr id="14" name="テキスト ボックス 45">
            <a:extLst>
              <a:ext uri="{FF2B5EF4-FFF2-40B4-BE49-F238E27FC236}">
                <a16:creationId xmlns:a16="http://schemas.microsoft.com/office/drawing/2014/main" id="{CAFDF43D-3385-4CDA-A970-49AAFEF6665D}"/>
              </a:ext>
            </a:extLst>
          </p:cNvPr>
          <p:cNvSpPr txBox="1"/>
          <p:nvPr/>
        </p:nvSpPr>
        <p:spPr>
          <a:xfrm>
            <a:off x="1643647" y="2844285"/>
            <a:ext cx="118813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臨床検査技師</a:t>
            </a:r>
          </a:p>
        </p:txBody>
      </p:sp>
      <p:sp>
        <p:nvSpPr>
          <p:cNvPr id="15" name="テキスト ボックス 45">
            <a:extLst>
              <a:ext uri="{FF2B5EF4-FFF2-40B4-BE49-F238E27FC236}">
                <a16:creationId xmlns:a16="http://schemas.microsoft.com/office/drawing/2014/main" id="{548989CA-C022-4F2C-BB4C-7736ED36FE5C}"/>
              </a:ext>
            </a:extLst>
          </p:cNvPr>
          <p:cNvSpPr txBox="1"/>
          <p:nvPr/>
        </p:nvSpPr>
        <p:spPr>
          <a:xfrm>
            <a:off x="3668080" y="2844285"/>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テキスト ボックス 45">
            <a:extLst>
              <a:ext uri="{FF2B5EF4-FFF2-40B4-BE49-F238E27FC236}">
                <a16:creationId xmlns:a16="http://schemas.microsoft.com/office/drawing/2014/main" id="{BA67C375-9DDC-430C-A6C6-A59BE131B51B}"/>
              </a:ext>
            </a:extLst>
          </p:cNvPr>
          <p:cNvSpPr txBox="1"/>
          <p:nvPr/>
        </p:nvSpPr>
        <p:spPr>
          <a:xfrm>
            <a:off x="1642484" y="3415013"/>
            <a:ext cx="118813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理学療法士</a:t>
            </a:r>
          </a:p>
        </p:txBody>
      </p:sp>
      <p:sp>
        <p:nvSpPr>
          <p:cNvPr id="17" name="テキスト ボックス 45">
            <a:extLst>
              <a:ext uri="{FF2B5EF4-FFF2-40B4-BE49-F238E27FC236}">
                <a16:creationId xmlns:a16="http://schemas.microsoft.com/office/drawing/2014/main" id="{981797C4-E8F6-4819-AB0C-AAF0358E0867}"/>
              </a:ext>
            </a:extLst>
          </p:cNvPr>
          <p:cNvSpPr txBox="1"/>
          <p:nvPr/>
        </p:nvSpPr>
        <p:spPr>
          <a:xfrm>
            <a:off x="3668080" y="3415013"/>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テキスト ボックス 45">
            <a:extLst>
              <a:ext uri="{FF2B5EF4-FFF2-40B4-BE49-F238E27FC236}">
                <a16:creationId xmlns:a16="http://schemas.microsoft.com/office/drawing/2014/main" id="{B9AA0B64-2619-441D-A456-A95C66D8325D}"/>
              </a:ext>
            </a:extLst>
          </p:cNvPr>
          <p:cNvSpPr txBox="1"/>
          <p:nvPr/>
        </p:nvSpPr>
        <p:spPr>
          <a:xfrm>
            <a:off x="1629407" y="3912832"/>
            <a:ext cx="731305"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薬剤師</a:t>
            </a:r>
          </a:p>
        </p:txBody>
      </p:sp>
      <p:sp>
        <p:nvSpPr>
          <p:cNvPr id="19" name="テキスト ボックス 45">
            <a:extLst>
              <a:ext uri="{FF2B5EF4-FFF2-40B4-BE49-F238E27FC236}">
                <a16:creationId xmlns:a16="http://schemas.microsoft.com/office/drawing/2014/main" id="{77AD9A7A-42C2-4006-BE19-236D872611B9}"/>
              </a:ext>
            </a:extLst>
          </p:cNvPr>
          <p:cNvSpPr txBox="1"/>
          <p:nvPr/>
        </p:nvSpPr>
        <p:spPr>
          <a:xfrm>
            <a:off x="3668080" y="3912832"/>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ボックス 45">
            <a:extLst>
              <a:ext uri="{FF2B5EF4-FFF2-40B4-BE49-F238E27FC236}">
                <a16:creationId xmlns:a16="http://schemas.microsoft.com/office/drawing/2014/main" id="{F474831C-40F1-44F7-B538-43ABCF9A2988}"/>
              </a:ext>
            </a:extLst>
          </p:cNvPr>
          <p:cNvSpPr txBox="1"/>
          <p:nvPr/>
        </p:nvSpPr>
        <p:spPr>
          <a:xfrm>
            <a:off x="1640632" y="4509983"/>
            <a:ext cx="115212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臨床工学技士</a:t>
            </a:r>
          </a:p>
        </p:txBody>
      </p:sp>
      <p:sp>
        <p:nvSpPr>
          <p:cNvPr id="21" name="テキスト ボックス 45">
            <a:extLst>
              <a:ext uri="{FF2B5EF4-FFF2-40B4-BE49-F238E27FC236}">
                <a16:creationId xmlns:a16="http://schemas.microsoft.com/office/drawing/2014/main" id="{442CF4FD-B1C4-4C72-A108-E7AD80EB5F54}"/>
              </a:ext>
            </a:extLst>
          </p:cNvPr>
          <p:cNvSpPr txBox="1"/>
          <p:nvPr/>
        </p:nvSpPr>
        <p:spPr>
          <a:xfrm>
            <a:off x="3668080" y="4509983"/>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45">
            <a:extLst>
              <a:ext uri="{FF2B5EF4-FFF2-40B4-BE49-F238E27FC236}">
                <a16:creationId xmlns:a16="http://schemas.microsoft.com/office/drawing/2014/main" id="{49F6B9CD-D991-435C-9ECF-ADF9D6DF9D5D}"/>
              </a:ext>
            </a:extLst>
          </p:cNvPr>
          <p:cNvSpPr txBox="1"/>
          <p:nvPr/>
        </p:nvSpPr>
        <p:spPr>
          <a:xfrm>
            <a:off x="5195299" y="2844285"/>
            <a:ext cx="756084"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21,674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3" name="テキスト ボックス 45">
            <a:extLst>
              <a:ext uri="{FF2B5EF4-FFF2-40B4-BE49-F238E27FC236}">
                <a16:creationId xmlns:a16="http://schemas.microsoft.com/office/drawing/2014/main" id="{7CDEBC8E-DC9B-4E40-AB5E-E07D440A6F31}"/>
              </a:ext>
            </a:extLst>
          </p:cNvPr>
          <p:cNvSpPr txBox="1"/>
          <p:nvPr/>
        </p:nvSpPr>
        <p:spPr>
          <a:xfrm>
            <a:off x="5195299" y="3415013"/>
            <a:ext cx="756084"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13,403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4" name="テキスト ボックス 45">
            <a:extLst>
              <a:ext uri="{FF2B5EF4-FFF2-40B4-BE49-F238E27FC236}">
                <a16:creationId xmlns:a16="http://schemas.microsoft.com/office/drawing/2014/main" id="{13E608C1-A751-4327-B700-3E8E87205463}"/>
              </a:ext>
            </a:extLst>
          </p:cNvPr>
          <p:cNvSpPr txBox="1"/>
          <p:nvPr/>
        </p:nvSpPr>
        <p:spPr>
          <a:xfrm>
            <a:off x="5303311" y="3912832"/>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5,588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5" name="テキスト ボックス 45">
            <a:extLst>
              <a:ext uri="{FF2B5EF4-FFF2-40B4-BE49-F238E27FC236}">
                <a16:creationId xmlns:a16="http://schemas.microsoft.com/office/drawing/2014/main" id="{4DE6DD6B-A364-4571-B9A1-3BC7396E29D3}"/>
              </a:ext>
            </a:extLst>
          </p:cNvPr>
          <p:cNvSpPr txBox="1"/>
          <p:nvPr/>
        </p:nvSpPr>
        <p:spPr>
          <a:xfrm>
            <a:off x="5303311" y="4509983"/>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Tree>
    <p:extLst>
      <p:ext uri="{BB962C8B-B14F-4D97-AF65-F5344CB8AC3E}">
        <p14:creationId xmlns:p14="http://schemas.microsoft.com/office/powerpoint/2010/main" val="2126789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メキシコ／医療関連／制度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公的保険制度（</a:t>
            </a:r>
            <a:r>
              <a:rPr lang="en-US" altLang="ja-JP" dirty="0"/>
              <a:t>1/2</a:t>
            </a:r>
            <a:r>
              <a:rPr lang="ja-JP" altLang="en-US" dirty="0"/>
              <a:t>）</a:t>
            </a:r>
          </a:p>
        </p:txBody>
      </p:sp>
      <p:sp>
        <p:nvSpPr>
          <p:cNvPr id="15" name="テキスト ボックス 14"/>
          <p:cNvSpPr txBox="1"/>
          <p:nvPr/>
        </p:nvSpPr>
        <p:spPr>
          <a:xfrm>
            <a:off x="200472" y="1124744"/>
            <a:ext cx="9505056" cy="1252715"/>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メキシコの公的医療保険は、社会保険庁（</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IMSS</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）に加入する民間正規労働者、公務員社会保険庁（</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ISSSTE</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）に加入する公務員、石油公社等国営企業や軍隊で働く労働者等健康保険を含む社会保険制度対象労働者のための医療保険と社会保険制度対象外の国民のための保健福祉機構</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(INSABI)</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 に大別される。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一方、</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IMSS</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等による公的医療機関の医療インフラ水準は低いことから、中高所得層は民間の医療保険に加入し、私立病院で治療を受けることが多い。また、企業経営者が社員に対する福利厚生の一環として、会社経費で民間医療保険（団体保険）に加入させることもあ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年の保険基本法改正により、民衆保険（</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Seguro Popular</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）は廃止され、より中央集権的な保健福祉機構</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(INSABI)</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に置き換わった。</a:t>
            </a:r>
          </a:p>
        </p:txBody>
      </p:sp>
      <p:sp>
        <p:nvSpPr>
          <p:cNvPr id="21" name="テキスト ボックス 20"/>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「メキシコの医療市場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BiHUX</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Sistema Nacional de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Salud</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en</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Mexico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）、在メキシコ日本国大使館、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González Block MA et al., Mexico: Health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system review. Health Systems in Transition, 2020; 22(2):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i</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–222.</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正方形/長方形 1"/>
          <p:cNvSpPr/>
          <p:nvPr/>
        </p:nvSpPr>
        <p:spPr>
          <a:xfrm>
            <a:off x="1856656" y="2631060"/>
            <a:ext cx="2596530" cy="260890"/>
          </a:xfrm>
          <a:prstGeom prst="rect">
            <a:avLst/>
          </a:prstGeom>
          <a:solidFill>
            <a:srgbClr val="5F8AC3"/>
          </a:solidFill>
        </p:spPr>
        <p:txBody>
          <a:bodyPr wrap="square" rtlCol="0" anchor="ctr">
            <a:noAutofit/>
          </a:bodyPr>
          <a:lstStyle/>
          <a:p>
            <a:pPr marL="0" algn="ctr" fontAlgn="ctr">
              <a:lnSpc>
                <a:spcPct val="114000"/>
              </a:lnSpc>
              <a:spcAft>
                <a:spcPts val="400"/>
              </a:spcAft>
            </a:pPr>
            <a:r>
              <a:rPr kumimoji="1" lang="ja-JP" altLang="en-US" sz="1200" b="1" dirty="0">
                <a:solidFill>
                  <a:schemeClr val="bg1"/>
                </a:solidFill>
                <a:ea typeface="HGP創英角ｺﾞｼｯｸUB" panose="020B0900000000000000" pitchFamily="50" charset="-128"/>
              </a:rPr>
              <a:t>社会保険</a:t>
            </a:r>
          </a:p>
        </p:txBody>
      </p:sp>
      <p:sp>
        <p:nvSpPr>
          <p:cNvPr id="10" name="正方形/長方形 9"/>
          <p:cNvSpPr/>
          <p:nvPr/>
        </p:nvSpPr>
        <p:spPr>
          <a:xfrm>
            <a:off x="4573860" y="2631060"/>
            <a:ext cx="2596530" cy="260890"/>
          </a:xfrm>
          <a:prstGeom prst="rect">
            <a:avLst/>
          </a:prstGeom>
          <a:solidFill>
            <a:srgbClr val="5F8AC3"/>
          </a:solidFill>
        </p:spPr>
        <p:txBody>
          <a:bodyPr wrap="square" rtlCol="0" anchor="ctr">
            <a:noAutofit/>
          </a:bodyPr>
          <a:lstStyle/>
          <a:p>
            <a:pPr marL="0" algn="ctr" fontAlgn="ctr">
              <a:lnSpc>
                <a:spcPct val="114000"/>
              </a:lnSpc>
              <a:spcAft>
                <a:spcPts val="400"/>
              </a:spcAft>
            </a:pPr>
            <a:r>
              <a:rPr kumimoji="1" lang="ja-JP" altLang="en-US" sz="1200" b="1" dirty="0">
                <a:solidFill>
                  <a:schemeClr val="bg1"/>
                </a:solidFill>
                <a:ea typeface="HGP創英角ｺﾞｼｯｸUB" panose="020B0900000000000000" pitchFamily="50" charset="-128"/>
              </a:rPr>
              <a:t>保健福祉機構</a:t>
            </a:r>
            <a:r>
              <a:rPr kumimoji="1" lang="en-US" altLang="ja-JP" sz="1200" b="1" dirty="0">
                <a:solidFill>
                  <a:schemeClr val="bg1"/>
                </a:solidFill>
                <a:ea typeface="HGP創英角ｺﾞｼｯｸUB" panose="020B0900000000000000" pitchFamily="50" charset="-128"/>
              </a:rPr>
              <a:t>(INSABI)</a:t>
            </a:r>
            <a:endParaRPr kumimoji="1" lang="ja-JP" altLang="en-US" sz="1200" b="1" dirty="0">
              <a:solidFill>
                <a:schemeClr val="bg1"/>
              </a:solidFill>
              <a:ea typeface="HGP創英角ｺﾞｼｯｸUB" panose="020B0900000000000000" pitchFamily="50" charset="-128"/>
            </a:endParaRPr>
          </a:p>
        </p:txBody>
      </p:sp>
      <p:sp>
        <p:nvSpPr>
          <p:cNvPr id="11" name="正方形/長方形 10"/>
          <p:cNvSpPr/>
          <p:nvPr/>
        </p:nvSpPr>
        <p:spPr>
          <a:xfrm>
            <a:off x="7291065" y="2631060"/>
            <a:ext cx="2414910" cy="260890"/>
          </a:xfrm>
          <a:prstGeom prst="rect">
            <a:avLst/>
          </a:prstGeom>
          <a:solidFill>
            <a:srgbClr val="5F8AC3"/>
          </a:solidFill>
        </p:spPr>
        <p:txBody>
          <a:bodyPr wrap="square" rtlCol="0" anchor="ctr">
            <a:noAutofit/>
          </a:bodyPr>
          <a:lstStyle/>
          <a:p>
            <a:pPr marL="0" algn="ctr" fontAlgn="ctr">
              <a:lnSpc>
                <a:spcPct val="114000"/>
              </a:lnSpc>
              <a:spcAft>
                <a:spcPts val="400"/>
              </a:spcAft>
            </a:pPr>
            <a:r>
              <a:rPr kumimoji="1" lang="ja-JP" altLang="en-US" sz="1200" b="1" dirty="0">
                <a:solidFill>
                  <a:schemeClr val="bg1"/>
                </a:solidFill>
                <a:ea typeface="HGP創英角ｺﾞｼｯｸUB" panose="020B0900000000000000" pitchFamily="50" charset="-128"/>
              </a:rPr>
              <a:t>民間医療保険</a:t>
            </a:r>
          </a:p>
        </p:txBody>
      </p:sp>
      <p:sp>
        <p:nvSpPr>
          <p:cNvPr id="14" name="正方形/長方形 13"/>
          <p:cNvSpPr/>
          <p:nvPr/>
        </p:nvSpPr>
        <p:spPr>
          <a:xfrm>
            <a:off x="3625851" y="3016415"/>
            <a:ext cx="827335"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被雇用者</a:t>
            </a:r>
          </a:p>
        </p:txBody>
      </p:sp>
      <p:sp>
        <p:nvSpPr>
          <p:cNvPr id="18" name="正方形/長方形 17"/>
          <p:cNvSpPr/>
          <p:nvPr/>
        </p:nvSpPr>
        <p:spPr>
          <a:xfrm>
            <a:off x="1856656" y="3932178"/>
            <a:ext cx="1711933"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en-US" altLang="ja-JP" sz="900" dirty="0"/>
              <a:t>PEMEX</a:t>
            </a:r>
            <a:endParaRPr kumimoji="1" lang="ja-JP" altLang="en-US" sz="900" dirty="0"/>
          </a:p>
        </p:txBody>
      </p:sp>
      <p:sp>
        <p:nvSpPr>
          <p:cNvPr id="19" name="正方形/長方形 18"/>
          <p:cNvSpPr/>
          <p:nvPr/>
        </p:nvSpPr>
        <p:spPr>
          <a:xfrm>
            <a:off x="3625851" y="4265318"/>
            <a:ext cx="827335" cy="28202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en-US" altLang="ja-JP" sz="900" dirty="0"/>
              <a:t>IMSS</a:t>
            </a:r>
            <a:endParaRPr kumimoji="1" lang="ja-JP" altLang="en-US" sz="900" dirty="0"/>
          </a:p>
        </p:txBody>
      </p:sp>
      <p:sp>
        <p:nvSpPr>
          <p:cNvPr id="20" name="正方形/長方形 19"/>
          <p:cNvSpPr/>
          <p:nvPr/>
        </p:nvSpPr>
        <p:spPr>
          <a:xfrm>
            <a:off x="1856656" y="4764158"/>
            <a:ext cx="2596530"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公的医療機関</a:t>
            </a:r>
            <a:endParaRPr kumimoji="1" lang="en-US" altLang="ja-JP" sz="900" dirty="0"/>
          </a:p>
          <a:p>
            <a:pPr marL="0" algn="ctr" fontAlgn="ctr">
              <a:lnSpc>
                <a:spcPct val="114000"/>
              </a:lnSpc>
              <a:spcAft>
                <a:spcPts val="400"/>
              </a:spcAft>
            </a:pPr>
            <a:r>
              <a:rPr lang="ja-JP" altLang="en-US" sz="900" dirty="0"/>
              <a:t>公的クリニック</a:t>
            </a:r>
            <a:endParaRPr kumimoji="1" lang="ja-JP" altLang="en-US" sz="900" dirty="0"/>
          </a:p>
        </p:txBody>
      </p:sp>
      <p:sp>
        <p:nvSpPr>
          <p:cNvPr id="22" name="正方形/長方形 21"/>
          <p:cNvSpPr/>
          <p:nvPr/>
        </p:nvSpPr>
        <p:spPr>
          <a:xfrm>
            <a:off x="1856656" y="5622146"/>
            <a:ext cx="827335"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lang="ja-JP" altLang="en-US" sz="900" dirty="0"/>
              <a:t>正規労働者</a:t>
            </a:r>
            <a:endParaRPr kumimoji="1" lang="ja-JP" altLang="en-US" sz="900" dirty="0"/>
          </a:p>
        </p:txBody>
      </p:sp>
      <p:sp>
        <p:nvSpPr>
          <p:cNvPr id="23" name="正方形/長方形 22"/>
          <p:cNvSpPr/>
          <p:nvPr/>
        </p:nvSpPr>
        <p:spPr>
          <a:xfrm>
            <a:off x="2741254" y="5622146"/>
            <a:ext cx="827335"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正規労働者の家族</a:t>
            </a:r>
          </a:p>
        </p:txBody>
      </p:sp>
      <p:sp>
        <p:nvSpPr>
          <p:cNvPr id="24" name="正方形/長方形 23"/>
          <p:cNvSpPr/>
          <p:nvPr/>
        </p:nvSpPr>
        <p:spPr>
          <a:xfrm>
            <a:off x="3625851" y="5622146"/>
            <a:ext cx="827335"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定年退職者</a:t>
            </a:r>
          </a:p>
        </p:txBody>
      </p:sp>
      <p:sp>
        <p:nvSpPr>
          <p:cNvPr id="29" name="正方形/長方形 28"/>
          <p:cNvSpPr/>
          <p:nvPr/>
        </p:nvSpPr>
        <p:spPr>
          <a:xfrm>
            <a:off x="4592960" y="3933177"/>
            <a:ext cx="2573534"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en-US" altLang="ja-JP" sz="900" dirty="0"/>
              <a:t>INSABI</a:t>
            </a:r>
            <a:endParaRPr kumimoji="1" lang="ja-JP" altLang="en-US" sz="900" dirty="0"/>
          </a:p>
        </p:txBody>
      </p:sp>
      <p:sp>
        <p:nvSpPr>
          <p:cNvPr id="31" name="正方形/長方形 30"/>
          <p:cNvSpPr/>
          <p:nvPr/>
        </p:nvSpPr>
        <p:spPr>
          <a:xfrm>
            <a:off x="4592959" y="4757393"/>
            <a:ext cx="2573535"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公的医療機関</a:t>
            </a:r>
            <a:endParaRPr kumimoji="1" lang="en-US" altLang="ja-JP" sz="900" dirty="0"/>
          </a:p>
          <a:p>
            <a:pPr marL="0" algn="ctr" fontAlgn="ctr">
              <a:lnSpc>
                <a:spcPct val="114000"/>
              </a:lnSpc>
              <a:spcAft>
                <a:spcPts val="400"/>
              </a:spcAft>
            </a:pPr>
            <a:r>
              <a:rPr lang="ja-JP" altLang="en-US" sz="900" dirty="0"/>
              <a:t>公的クリニック</a:t>
            </a:r>
            <a:endParaRPr lang="en-US" altLang="ja-JP" sz="900" dirty="0"/>
          </a:p>
        </p:txBody>
      </p:sp>
      <p:sp>
        <p:nvSpPr>
          <p:cNvPr id="32" name="正方形/長方形 31"/>
          <p:cNvSpPr/>
          <p:nvPr/>
        </p:nvSpPr>
        <p:spPr>
          <a:xfrm>
            <a:off x="4592959" y="5644075"/>
            <a:ext cx="1152129" cy="196011"/>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貧困層</a:t>
            </a:r>
          </a:p>
        </p:txBody>
      </p:sp>
      <p:sp>
        <p:nvSpPr>
          <p:cNvPr id="33" name="正方形/長方形 32"/>
          <p:cNvSpPr/>
          <p:nvPr/>
        </p:nvSpPr>
        <p:spPr>
          <a:xfrm>
            <a:off x="6014365" y="5644075"/>
            <a:ext cx="755093" cy="196011"/>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地方地域</a:t>
            </a:r>
          </a:p>
        </p:txBody>
      </p:sp>
      <p:sp>
        <p:nvSpPr>
          <p:cNvPr id="34" name="正方形/長方形 33"/>
          <p:cNvSpPr/>
          <p:nvPr/>
        </p:nvSpPr>
        <p:spPr>
          <a:xfrm>
            <a:off x="4592959" y="6030710"/>
            <a:ext cx="1152129" cy="178192"/>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非正規労働者</a:t>
            </a:r>
          </a:p>
        </p:txBody>
      </p:sp>
      <p:sp>
        <p:nvSpPr>
          <p:cNvPr id="35" name="正方形/長方形 34"/>
          <p:cNvSpPr/>
          <p:nvPr/>
        </p:nvSpPr>
        <p:spPr>
          <a:xfrm>
            <a:off x="6014366" y="6030710"/>
            <a:ext cx="1152129" cy="178192"/>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自営業</a:t>
            </a:r>
          </a:p>
        </p:txBody>
      </p:sp>
      <p:sp>
        <p:nvSpPr>
          <p:cNvPr id="36" name="正方形/長方形 35"/>
          <p:cNvSpPr/>
          <p:nvPr/>
        </p:nvSpPr>
        <p:spPr>
          <a:xfrm>
            <a:off x="7321029" y="3016415"/>
            <a:ext cx="1152128"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雇用主</a:t>
            </a:r>
            <a:endParaRPr kumimoji="1" lang="en-US" altLang="ja-JP" sz="900" dirty="0"/>
          </a:p>
          <a:p>
            <a:pPr marL="0" algn="ctr" fontAlgn="ctr">
              <a:lnSpc>
                <a:spcPct val="114000"/>
              </a:lnSpc>
              <a:spcAft>
                <a:spcPts val="400"/>
              </a:spcAft>
            </a:pPr>
            <a:r>
              <a:rPr lang="ja-JP" altLang="en-US" sz="900" dirty="0"/>
              <a:t>（福利厚生として）</a:t>
            </a:r>
            <a:endParaRPr kumimoji="1" lang="ja-JP" altLang="en-US" sz="900" dirty="0"/>
          </a:p>
        </p:txBody>
      </p:sp>
      <p:sp>
        <p:nvSpPr>
          <p:cNvPr id="38" name="正方形/長方形 37"/>
          <p:cNvSpPr/>
          <p:nvPr/>
        </p:nvSpPr>
        <p:spPr>
          <a:xfrm>
            <a:off x="8553847" y="3016415"/>
            <a:ext cx="1152128"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個人</a:t>
            </a:r>
          </a:p>
        </p:txBody>
      </p:sp>
      <p:sp>
        <p:nvSpPr>
          <p:cNvPr id="39" name="正方形/長方形 38"/>
          <p:cNvSpPr/>
          <p:nvPr/>
        </p:nvSpPr>
        <p:spPr>
          <a:xfrm>
            <a:off x="7321029" y="3932178"/>
            <a:ext cx="1152128"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民間保険会社</a:t>
            </a:r>
          </a:p>
        </p:txBody>
      </p:sp>
      <p:sp>
        <p:nvSpPr>
          <p:cNvPr id="40" name="正方形/長方形 39"/>
          <p:cNvSpPr/>
          <p:nvPr/>
        </p:nvSpPr>
        <p:spPr>
          <a:xfrm>
            <a:off x="8553847" y="3932178"/>
            <a:ext cx="1152128"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プリペイドケア</a:t>
            </a:r>
          </a:p>
        </p:txBody>
      </p:sp>
      <p:sp>
        <p:nvSpPr>
          <p:cNvPr id="41" name="正方形/長方形 40"/>
          <p:cNvSpPr/>
          <p:nvPr/>
        </p:nvSpPr>
        <p:spPr>
          <a:xfrm>
            <a:off x="7321028" y="4730374"/>
            <a:ext cx="2384497"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民間医療機関</a:t>
            </a:r>
            <a:endParaRPr kumimoji="1" lang="en-US" altLang="ja-JP" sz="900" dirty="0"/>
          </a:p>
          <a:p>
            <a:pPr marL="0" algn="ctr" fontAlgn="ctr">
              <a:lnSpc>
                <a:spcPct val="114000"/>
              </a:lnSpc>
              <a:spcAft>
                <a:spcPts val="400"/>
              </a:spcAft>
            </a:pPr>
            <a:r>
              <a:rPr lang="ja-JP" altLang="en-US" sz="900" dirty="0"/>
              <a:t>民間クリニック</a:t>
            </a:r>
            <a:endParaRPr kumimoji="1" lang="en-US" altLang="ja-JP" sz="900" dirty="0"/>
          </a:p>
        </p:txBody>
      </p:sp>
      <p:sp>
        <p:nvSpPr>
          <p:cNvPr id="42" name="正方形/長方形 41"/>
          <p:cNvSpPr/>
          <p:nvPr/>
        </p:nvSpPr>
        <p:spPr>
          <a:xfrm>
            <a:off x="7321028" y="5606370"/>
            <a:ext cx="2384497"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全国民</a:t>
            </a:r>
            <a:endParaRPr kumimoji="1" lang="en-US" altLang="ja-JP" sz="900" dirty="0"/>
          </a:p>
          <a:p>
            <a:pPr marL="0" algn="ctr" fontAlgn="ctr">
              <a:lnSpc>
                <a:spcPct val="114000"/>
              </a:lnSpc>
              <a:spcAft>
                <a:spcPts val="400"/>
              </a:spcAft>
            </a:pPr>
            <a:r>
              <a:rPr lang="ja-JP" altLang="en-US" sz="900" dirty="0"/>
              <a:t>（所得に応じてサービスを選択）</a:t>
            </a:r>
            <a:endParaRPr kumimoji="1" lang="ja-JP" altLang="en-US" sz="900" dirty="0"/>
          </a:p>
        </p:txBody>
      </p:sp>
      <p:sp>
        <p:nvSpPr>
          <p:cNvPr id="43" name="正方形/長方形 42"/>
          <p:cNvSpPr/>
          <p:nvPr/>
        </p:nvSpPr>
        <p:spPr>
          <a:xfrm>
            <a:off x="210170" y="3016415"/>
            <a:ext cx="1491952" cy="615166"/>
          </a:xfrm>
          <a:prstGeom prst="rect">
            <a:avLst/>
          </a:prstGeom>
          <a:noFill/>
          <a:ln>
            <a:solidFill>
              <a:srgbClr val="5F8AC3"/>
            </a:solidFill>
          </a:ln>
        </p:spPr>
        <p:txBody>
          <a:bodyPr wrap="square" rtlCol="0" anchor="ctr">
            <a:noAutofit/>
          </a:bodyPr>
          <a:lstStyle/>
          <a:p>
            <a:pPr marL="0" algn="ctr" fontAlgn="ctr">
              <a:lnSpc>
                <a:spcPct val="114000"/>
              </a:lnSpc>
              <a:spcAft>
                <a:spcPts val="400"/>
              </a:spcAft>
            </a:pPr>
            <a:r>
              <a:rPr kumimoji="1" lang="ja-JP" altLang="en-US" sz="1200" b="1" dirty="0">
                <a:ea typeface="HGP創英角ｺﾞｼｯｸUB" panose="020B0900000000000000" pitchFamily="50" charset="-128"/>
              </a:rPr>
              <a:t>財　源</a:t>
            </a:r>
          </a:p>
        </p:txBody>
      </p:sp>
      <p:sp>
        <p:nvSpPr>
          <p:cNvPr id="44" name="正方形/長方形 43"/>
          <p:cNvSpPr/>
          <p:nvPr/>
        </p:nvSpPr>
        <p:spPr>
          <a:xfrm>
            <a:off x="210170" y="3936494"/>
            <a:ext cx="1491952" cy="615166"/>
          </a:xfrm>
          <a:prstGeom prst="rect">
            <a:avLst/>
          </a:prstGeom>
          <a:noFill/>
          <a:ln>
            <a:solidFill>
              <a:srgbClr val="5F8AC3"/>
            </a:solidFill>
          </a:ln>
        </p:spPr>
        <p:txBody>
          <a:bodyPr wrap="square" rtlCol="0" anchor="ctr">
            <a:noAutofit/>
          </a:bodyPr>
          <a:lstStyle/>
          <a:p>
            <a:pPr marL="0" algn="ctr" fontAlgn="ctr">
              <a:lnSpc>
                <a:spcPct val="114000"/>
              </a:lnSpc>
              <a:spcAft>
                <a:spcPts val="400"/>
              </a:spcAft>
            </a:pPr>
            <a:r>
              <a:rPr kumimoji="1" lang="ja-JP" altLang="en-US" sz="1200" b="1" dirty="0">
                <a:ea typeface="HGP創英角ｺﾞｼｯｸUB" panose="020B0900000000000000" pitchFamily="50" charset="-128"/>
              </a:rPr>
              <a:t>運営主体</a:t>
            </a:r>
          </a:p>
        </p:txBody>
      </p:sp>
      <p:sp>
        <p:nvSpPr>
          <p:cNvPr id="45" name="正方形/長方形 44"/>
          <p:cNvSpPr/>
          <p:nvPr/>
        </p:nvSpPr>
        <p:spPr>
          <a:xfrm>
            <a:off x="210170" y="4771011"/>
            <a:ext cx="1491952" cy="615166"/>
          </a:xfrm>
          <a:prstGeom prst="rect">
            <a:avLst/>
          </a:prstGeom>
          <a:noFill/>
          <a:ln>
            <a:solidFill>
              <a:srgbClr val="5F8AC3"/>
            </a:solidFill>
          </a:ln>
        </p:spPr>
        <p:txBody>
          <a:bodyPr wrap="square" rtlCol="0" anchor="ctr">
            <a:noAutofit/>
          </a:bodyPr>
          <a:lstStyle/>
          <a:p>
            <a:pPr marL="0" algn="ctr" fontAlgn="ctr">
              <a:lnSpc>
                <a:spcPct val="114000"/>
              </a:lnSpc>
              <a:spcAft>
                <a:spcPts val="400"/>
              </a:spcAft>
            </a:pPr>
            <a:r>
              <a:rPr kumimoji="1" lang="ja-JP" altLang="en-US" sz="1200" b="1" dirty="0">
                <a:ea typeface="HGP創英角ｺﾞｼｯｸUB" panose="020B0900000000000000" pitchFamily="50" charset="-128"/>
              </a:rPr>
              <a:t>提供サービス</a:t>
            </a:r>
          </a:p>
        </p:txBody>
      </p:sp>
      <p:sp>
        <p:nvSpPr>
          <p:cNvPr id="46" name="正方形/長方形 45"/>
          <p:cNvSpPr/>
          <p:nvPr/>
        </p:nvSpPr>
        <p:spPr>
          <a:xfrm>
            <a:off x="210170" y="5611688"/>
            <a:ext cx="1491952" cy="615166"/>
          </a:xfrm>
          <a:prstGeom prst="rect">
            <a:avLst/>
          </a:prstGeom>
          <a:noFill/>
          <a:ln>
            <a:solidFill>
              <a:srgbClr val="5F8AC3"/>
            </a:solidFill>
          </a:ln>
        </p:spPr>
        <p:txBody>
          <a:bodyPr wrap="square" rtlCol="0" anchor="ctr">
            <a:noAutofit/>
          </a:bodyPr>
          <a:lstStyle/>
          <a:p>
            <a:pPr marL="0" algn="ctr" fontAlgn="ctr">
              <a:lnSpc>
                <a:spcPct val="114000"/>
              </a:lnSpc>
              <a:spcAft>
                <a:spcPts val="400"/>
              </a:spcAft>
            </a:pPr>
            <a:r>
              <a:rPr kumimoji="1" lang="ja-JP" altLang="en-US" sz="1200" b="1" dirty="0">
                <a:ea typeface="HGP創英角ｺﾞｼｯｸUB" panose="020B0900000000000000" pitchFamily="50" charset="-128"/>
              </a:rPr>
              <a:t>適用者</a:t>
            </a:r>
          </a:p>
        </p:txBody>
      </p:sp>
      <p:sp>
        <p:nvSpPr>
          <p:cNvPr id="4" name="テキスト ボックス 3"/>
          <p:cNvSpPr txBox="1"/>
          <p:nvPr/>
        </p:nvSpPr>
        <p:spPr>
          <a:xfrm>
            <a:off x="1856656" y="3931812"/>
            <a:ext cx="670922" cy="230832"/>
          </a:xfrm>
          <a:prstGeom prst="rect">
            <a:avLst/>
          </a:prstGeom>
          <a:noFill/>
        </p:spPr>
        <p:txBody>
          <a:bodyPr wrap="square" rtlCol="0">
            <a:spAutoFit/>
          </a:bodyPr>
          <a:lstStyle/>
          <a:p>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その他</a:t>
            </a:r>
          </a:p>
        </p:txBody>
      </p:sp>
      <p:sp>
        <p:nvSpPr>
          <p:cNvPr id="47" name="テキスト ボックス 46"/>
          <p:cNvSpPr txBox="1"/>
          <p:nvPr/>
        </p:nvSpPr>
        <p:spPr>
          <a:xfrm>
            <a:off x="1856656" y="4316512"/>
            <a:ext cx="670922" cy="230832"/>
          </a:xfrm>
          <a:prstGeom prst="rect">
            <a:avLst/>
          </a:prstGeom>
          <a:noFill/>
        </p:spPr>
        <p:txBody>
          <a:bodyPr wrap="square" rtlCol="0">
            <a:spAutoFit/>
          </a:bodyPr>
          <a:lstStyle/>
          <a:p>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ISSSTE</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49" name="カギ線コネクタ 48"/>
          <p:cNvCxnSpPr>
            <a:stCxn id="12" idx="2"/>
            <a:endCxn id="18" idx="0"/>
          </p:cNvCxnSpPr>
          <p:nvPr/>
        </p:nvCxnSpPr>
        <p:spPr>
          <a:xfrm rot="16200000" flipH="1">
            <a:off x="2341175" y="3560729"/>
            <a:ext cx="300597" cy="442299"/>
          </a:xfrm>
          <a:prstGeom prst="bentConnector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カギ線コネクタ 49"/>
          <p:cNvCxnSpPr>
            <a:stCxn id="13" idx="2"/>
            <a:endCxn id="18" idx="0"/>
          </p:cNvCxnSpPr>
          <p:nvPr/>
        </p:nvCxnSpPr>
        <p:spPr>
          <a:xfrm rot="5400000">
            <a:off x="2783475" y="3560730"/>
            <a:ext cx="300597" cy="442299"/>
          </a:xfrm>
          <a:prstGeom prst="bentConnector3">
            <a:avLst>
              <a:gd name="adj1" fmla="val 50000"/>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正方形/長方形 58"/>
          <p:cNvSpPr/>
          <p:nvPr/>
        </p:nvSpPr>
        <p:spPr>
          <a:xfrm>
            <a:off x="2432720" y="3468014"/>
            <a:ext cx="144016" cy="163566"/>
          </a:xfrm>
          <a:prstGeom prst="rect">
            <a:avLst/>
          </a:prstGeom>
          <a:solidFill>
            <a:schemeClr val="accent5">
              <a:lumMod val="20000"/>
              <a:lumOff val="80000"/>
            </a:schemeClr>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60" name="正方形/長方形 59"/>
          <p:cNvSpPr/>
          <p:nvPr/>
        </p:nvSpPr>
        <p:spPr>
          <a:xfrm>
            <a:off x="3327480" y="3468014"/>
            <a:ext cx="144016" cy="163566"/>
          </a:xfrm>
          <a:prstGeom prst="rect">
            <a:avLst/>
          </a:prstGeom>
          <a:solidFill>
            <a:schemeClr val="accent5">
              <a:lumMod val="20000"/>
              <a:lumOff val="80000"/>
            </a:schemeClr>
          </a:solidFill>
        </p:spPr>
        <p:txBody>
          <a:bodyPr wrap="square" rtlCol="0" anchor="ctr">
            <a:noAutofit/>
          </a:bodyPr>
          <a:lstStyle/>
          <a:p>
            <a:pPr marL="0" algn="ctr" fontAlgn="ctr">
              <a:lnSpc>
                <a:spcPct val="114000"/>
              </a:lnSpc>
              <a:spcAft>
                <a:spcPts val="400"/>
              </a:spcAft>
            </a:pPr>
            <a:endParaRPr kumimoji="1" lang="ja-JP" altLang="en-US" sz="1200" dirty="0"/>
          </a:p>
        </p:txBody>
      </p:sp>
      <p:cxnSp>
        <p:nvCxnSpPr>
          <p:cNvPr id="63" name="カギ線コネクタ 62"/>
          <p:cNvCxnSpPr>
            <a:stCxn id="59" idx="2"/>
            <a:endCxn id="19" idx="0"/>
          </p:cNvCxnSpPr>
          <p:nvPr/>
        </p:nvCxnSpPr>
        <p:spPr>
          <a:xfrm rot="16200000" flipH="1">
            <a:off x="2955254" y="3181053"/>
            <a:ext cx="633738" cy="1534791"/>
          </a:xfrm>
          <a:prstGeom prst="bentConnector3">
            <a:avLst>
              <a:gd name="adj1" fmla="val 32966"/>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カギ線コネクタ 63"/>
          <p:cNvCxnSpPr>
            <a:stCxn id="60" idx="2"/>
            <a:endCxn id="19" idx="0"/>
          </p:cNvCxnSpPr>
          <p:nvPr/>
        </p:nvCxnSpPr>
        <p:spPr>
          <a:xfrm rot="16200000" flipH="1">
            <a:off x="3402634" y="3628433"/>
            <a:ext cx="633738" cy="640031"/>
          </a:xfrm>
          <a:prstGeom prst="bentConnector3">
            <a:avLst>
              <a:gd name="adj1" fmla="val 32966"/>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カギ線コネクタ 69"/>
          <p:cNvCxnSpPr>
            <a:stCxn id="20" idx="2"/>
            <a:endCxn id="22" idx="0"/>
          </p:cNvCxnSpPr>
          <p:nvPr/>
        </p:nvCxnSpPr>
        <p:spPr>
          <a:xfrm rot="5400000">
            <a:off x="2591212" y="5058437"/>
            <a:ext cx="242822" cy="884597"/>
          </a:xfrm>
          <a:prstGeom prst="bentConnector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カギ線コネクタ 70"/>
          <p:cNvCxnSpPr>
            <a:stCxn id="20" idx="2"/>
            <a:endCxn id="23" idx="0"/>
          </p:cNvCxnSpPr>
          <p:nvPr/>
        </p:nvCxnSpPr>
        <p:spPr>
          <a:xfrm rot="16200000" flipH="1">
            <a:off x="3033510" y="5500734"/>
            <a:ext cx="242822" cy="1"/>
          </a:xfrm>
          <a:prstGeom prst="bentConnector3">
            <a:avLst>
              <a:gd name="adj1" fmla="val 50000"/>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カギ線コネクタ 78"/>
          <p:cNvCxnSpPr>
            <a:stCxn id="20" idx="2"/>
            <a:endCxn id="24" idx="0"/>
          </p:cNvCxnSpPr>
          <p:nvPr/>
        </p:nvCxnSpPr>
        <p:spPr>
          <a:xfrm rot="16200000" flipH="1">
            <a:off x="3475809" y="5058436"/>
            <a:ext cx="242822" cy="884598"/>
          </a:xfrm>
          <a:prstGeom prst="bentConnector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線矢印コネクタ 82"/>
          <p:cNvCxnSpPr>
            <a:cxnSpLocks/>
            <a:stCxn id="25" idx="2"/>
            <a:endCxn id="29" idx="0"/>
          </p:cNvCxnSpPr>
          <p:nvPr/>
        </p:nvCxnSpPr>
        <p:spPr>
          <a:xfrm>
            <a:off x="5879727" y="3631581"/>
            <a:ext cx="0" cy="301596"/>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正方形/長方形 84"/>
          <p:cNvSpPr/>
          <p:nvPr/>
        </p:nvSpPr>
        <p:spPr>
          <a:xfrm>
            <a:off x="5417487" y="3468014"/>
            <a:ext cx="144016" cy="163566"/>
          </a:xfrm>
          <a:prstGeom prst="rect">
            <a:avLst/>
          </a:prstGeom>
          <a:solidFill>
            <a:schemeClr val="accent5">
              <a:lumMod val="20000"/>
              <a:lumOff val="80000"/>
            </a:schemeClr>
          </a:solidFill>
        </p:spPr>
        <p:txBody>
          <a:bodyPr wrap="square" rtlCol="0" anchor="ctr">
            <a:noAutofit/>
          </a:bodyPr>
          <a:lstStyle/>
          <a:p>
            <a:pPr marL="0" algn="ctr" fontAlgn="ctr">
              <a:lnSpc>
                <a:spcPct val="114000"/>
              </a:lnSpc>
              <a:spcAft>
                <a:spcPts val="400"/>
              </a:spcAft>
            </a:pPr>
            <a:endParaRPr kumimoji="1" lang="ja-JP" altLang="en-US" sz="1200" dirty="0"/>
          </a:p>
        </p:txBody>
      </p:sp>
      <p:cxnSp>
        <p:nvCxnSpPr>
          <p:cNvPr id="93" name="カギ線コネクタ 92"/>
          <p:cNvCxnSpPr>
            <a:stCxn id="31" idx="2"/>
            <a:endCxn id="32" idx="0"/>
          </p:cNvCxnSpPr>
          <p:nvPr/>
        </p:nvCxnSpPr>
        <p:spPr>
          <a:xfrm rot="5400000">
            <a:off x="5388618" y="5152966"/>
            <a:ext cx="271516" cy="710703"/>
          </a:xfrm>
          <a:prstGeom prst="bentConnector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カギ線コネクタ 94"/>
          <p:cNvCxnSpPr>
            <a:stCxn id="31" idx="2"/>
            <a:endCxn id="34" idx="0"/>
          </p:cNvCxnSpPr>
          <p:nvPr/>
        </p:nvCxnSpPr>
        <p:spPr>
          <a:xfrm rot="5400000">
            <a:off x="5195301" y="5346283"/>
            <a:ext cx="658151" cy="710703"/>
          </a:xfrm>
          <a:prstGeom prst="bentConnector3">
            <a:avLst>
              <a:gd name="adj1" fmla="val 8666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カギ線コネクタ 97"/>
          <p:cNvCxnSpPr>
            <a:stCxn id="31" idx="2"/>
            <a:endCxn id="33" idx="0"/>
          </p:cNvCxnSpPr>
          <p:nvPr/>
        </p:nvCxnSpPr>
        <p:spPr>
          <a:xfrm rot="16200000" flipH="1">
            <a:off x="6000061" y="5252224"/>
            <a:ext cx="271516" cy="512185"/>
          </a:xfrm>
          <a:prstGeom prst="bentConnector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カギ線コネクタ 98"/>
          <p:cNvCxnSpPr>
            <a:stCxn id="31" idx="2"/>
            <a:endCxn id="35" idx="0"/>
          </p:cNvCxnSpPr>
          <p:nvPr/>
        </p:nvCxnSpPr>
        <p:spPr>
          <a:xfrm rot="16200000" flipH="1">
            <a:off x="5906004" y="5346282"/>
            <a:ext cx="658151" cy="710704"/>
          </a:xfrm>
          <a:prstGeom prst="bentConnector3">
            <a:avLst>
              <a:gd name="adj1" fmla="val 8666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直線矢印コネクタ 104"/>
          <p:cNvCxnSpPr>
            <a:stCxn id="36" idx="2"/>
            <a:endCxn id="39" idx="0"/>
          </p:cNvCxnSpPr>
          <p:nvPr/>
        </p:nvCxnSpPr>
        <p:spPr>
          <a:xfrm>
            <a:off x="7897093" y="3631581"/>
            <a:ext cx="0" cy="300597"/>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直線矢印コネクタ 107"/>
          <p:cNvCxnSpPr>
            <a:stCxn id="38" idx="2"/>
            <a:endCxn id="40" idx="0"/>
          </p:cNvCxnSpPr>
          <p:nvPr/>
        </p:nvCxnSpPr>
        <p:spPr>
          <a:xfrm>
            <a:off x="9129911" y="3631581"/>
            <a:ext cx="0" cy="300597"/>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カギ線コネクタ 111"/>
          <p:cNvCxnSpPr>
            <a:stCxn id="36" idx="2"/>
            <a:endCxn id="40" idx="0"/>
          </p:cNvCxnSpPr>
          <p:nvPr/>
        </p:nvCxnSpPr>
        <p:spPr>
          <a:xfrm rot="16200000" flipH="1">
            <a:off x="8363204" y="3165470"/>
            <a:ext cx="300597" cy="1232818"/>
          </a:xfrm>
          <a:prstGeom prst="bentConnector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直線矢印コネクタ 113"/>
          <p:cNvCxnSpPr>
            <a:stCxn id="41" idx="2"/>
            <a:endCxn id="42" idx="0"/>
          </p:cNvCxnSpPr>
          <p:nvPr/>
        </p:nvCxnSpPr>
        <p:spPr>
          <a:xfrm>
            <a:off x="8513277" y="5345540"/>
            <a:ext cx="0" cy="26083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1856656" y="3016415"/>
            <a:ext cx="827335"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連邦政府</a:t>
            </a:r>
          </a:p>
        </p:txBody>
      </p:sp>
      <p:sp>
        <p:nvSpPr>
          <p:cNvPr id="13" name="正方形/長方形 12"/>
          <p:cNvSpPr/>
          <p:nvPr/>
        </p:nvSpPr>
        <p:spPr>
          <a:xfrm>
            <a:off x="2741254" y="3016415"/>
            <a:ext cx="827335"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雇用主</a:t>
            </a:r>
          </a:p>
        </p:txBody>
      </p:sp>
      <p:sp>
        <p:nvSpPr>
          <p:cNvPr id="25" name="正方形/長方形 24"/>
          <p:cNvSpPr/>
          <p:nvPr/>
        </p:nvSpPr>
        <p:spPr>
          <a:xfrm>
            <a:off x="4592960" y="3016415"/>
            <a:ext cx="2573534"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連邦政府</a:t>
            </a:r>
          </a:p>
        </p:txBody>
      </p:sp>
    </p:spTree>
    <p:extLst>
      <p:ext uri="{BB962C8B-B14F-4D97-AF65-F5344CB8AC3E}">
        <p14:creationId xmlns:p14="http://schemas.microsoft.com/office/powerpoint/2010/main" val="2391833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メキシコ／医療関連／制度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公的保険制度（</a:t>
            </a:r>
            <a:r>
              <a:rPr lang="en-US" altLang="ja-JP" dirty="0"/>
              <a:t>2/2</a:t>
            </a:r>
            <a:r>
              <a:rPr lang="ja-JP" altLang="en-US" dirty="0"/>
              <a:t>）</a:t>
            </a:r>
          </a:p>
        </p:txBody>
      </p:sp>
      <p:graphicFrame>
        <p:nvGraphicFramePr>
          <p:cNvPr id="11" name="表 10"/>
          <p:cNvGraphicFramePr>
            <a:graphicFrameLocks noGrp="1"/>
          </p:cNvGraphicFramePr>
          <p:nvPr>
            <p:extLst>
              <p:ext uri="{D42A27DB-BD31-4B8C-83A1-F6EECF244321}">
                <p14:modId xmlns:p14="http://schemas.microsoft.com/office/powerpoint/2010/main" val="1693859577"/>
              </p:ext>
            </p:extLst>
          </p:nvPr>
        </p:nvGraphicFramePr>
        <p:xfrm>
          <a:off x="200025" y="1385138"/>
          <a:ext cx="9505501" cy="4976022"/>
        </p:xfrm>
        <a:graphic>
          <a:graphicData uri="http://schemas.openxmlformats.org/drawingml/2006/table">
            <a:tbl>
              <a:tblPr firstRow="1" bandRow="1">
                <a:tableStyleId>{2D5ABB26-0587-4C30-8999-92F81FD0307C}</a:tableStyleId>
              </a:tblPr>
              <a:tblGrid>
                <a:gridCol w="290244">
                  <a:extLst>
                    <a:ext uri="{9D8B030D-6E8A-4147-A177-3AD203B41FA5}">
                      <a16:colId xmlns:a16="http://schemas.microsoft.com/office/drawing/2014/main" val="20000"/>
                    </a:ext>
                  </a:extLst>
                </a:gridCol>
                <a:gridCol w="580489">
                  <a:extLst>
                    <a:ext uri="{9D8B030D-6E8A-4147-A177-3AD203B41FA5}">
                      <a16:colId xmlns:a16="http://schemas.microsoft.com/office/drawing/2014/main" val="20001"/>
                    </a:ext>
                  </a:extLst>
                </a:gridCol>
                <a:gridCol w="2158692">
                  <a:extLst>
                    <a:ext uri="{9D8B030D-6E8A-4147-A177-3AD203B41FA5}">
                      <a16:colId xmlns:a16="http://schemas.microsoft.com/office/drawing/2014/main" val="20002"/>
                    </a:ext>
                  </a:extLst>
                </a:gridCol>
                <a:gridCol w="2158692">
                  <a:extLst>
                    <a:ext uri="{9D8B030D-6E8A-4147-A177-3AD203B41FA5}">
                      <a16:colId xmlns:a16="http://schemas.microsoft.com/office/drawing/2014/main" val="20003"/>
                    </a:ext>
                  </a:extLst>
                </a:gridCol>
                <a:gridCol w="2158692">
                  <a:extLst>
                    <a:ext uri="{9D8B030D-6E8A-4147-A177-3AD203B41FA5}">
                      <a16:colId xmlns:a16="http://schemas.microsoft.com/office/drawing/2014/main" val="20004"/>
                    </a:ext>
                  </a:extLst>
                </a:gridCol>
                <a:gridCol w="2158692">
                  <a:extLst>
                    <a:ext uri="{9D8B030D-6E8A-4147-A177-3AD203B41FA5}">
                      <a16:colId xmlns:a16="http://schemas.microsoft.com/office/drawing/2014/main" val="20005"/>
                    </a:ext>
                  </a:extLst>
                </a:gridCol>
              </a:tblGrid>
              <a:tr h="276222">
                <a:tc gridSpan="2">
                  <a:txBody>
                    <a:bodyPr/>
                    <a:lstStyle/>
                    <a:p>
                      <a:pPr algn="dist" fontAlgn="ctr" hangingPunct="1">
                        <a:lnSpc>
                          <a:spcPct val="85000"/>
                        </a:lnSpc>
                      </a:pPr>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種別</a:t>
                      </a:r>
                    </a:p>
                  </a:txBody>
                  <a:tcPr marL="108000" marR="108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3D6AA7"/>
                    </a:solidFill>
                  </a:tcPr>
                </a:tc>
                <a:tc hMerge="1">
                  <a:txBody>
                    <a:bodyPr/>
                    <a:lstStyle/>
                    <a:p>
                      <a:endParaRPr kumimoji="1" lang="ja-JP" altLang="en-US"/>
                    </a:p>
                  </a:txBody>
                  <a:tcPr/>
                </a:tc>
                <a:tc gridSpan="3">
                  <a:txBody>
                    <a:bodyPr/>
                    <a:lstStyle/>
                    <a:p>
                      <a:pPr marL="0" marR="0" indent="0" algn="ctr" defTabSz="914400" rtl="0" eaLnBrk="1" fontAlgn="ctr" latinLnBrk="0" hangingPunct="1">
                        <a:lnSpc>
                          <a:spcPct val="85000"/>
                        </a:lnSpc>
                        <a:spcBef>
                          <a:spcPts val="0"/>
                        </a:spcBef>
                        <a:spcAft>
                          <a:spcPts val="0"/>
                        </a:spcAft>
                        <a:buClrTx/>
                        <a:buSzTx/>
                        <a:buFontTx/>
                        <a:buNone/>
                        <a:tabLst/>
                        <a:defRPr/>
                      </a:pPr>
                      <a:r>
                        <a:rPr kumimoji="1" lang="ja-JP" altLang="en-US"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公的医療保険</a:t>
                      </a:r>
                    </a:p>
                  </a:txBody>
                  <a:tcPr marL="144000" marR="0"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40000"/>
                        <a:lumOff val="60000"/>
                      </a:schemeClr>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0" marR="0" indent="0" algn="ctr" defTabSz="914400" rtl="0" eaLnBrk="1" fontAlgn="ctr" latinLnBrk="0" hangingPunct="1">
                        <a:lnSpc>
                          <a:spcPct val="85000"/>
                        </a:lnSpc>
                        <a:spcBef>
                          <a:spcPts val="0"/>
                        </a:spcBef>
                        <a:spcAft>
                          <a:spcPts val="0"/>
                        </a:spcAft>
                        <a:buClrTx/>
                        <a:buSzTx/>
                        <a:buFontTx/>
                        <a:buNone/>
                        <a:tabLst/>
                        <a:defRPr/>
                      </a:pPr>
                      <a:r>
                        <a:rPr kumimoji="1" lang="ja-JP" altLang="en-US"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民間医療保険</a:t>
                      </a:r>
                    </a:p>
                  </a:txBody>
                  <a:tcPr marL="144000" marR="0"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276222">
                <a:tc gridSpan="2">
                  <a:txBody>
                    <a:bodyPr/>
                    <a:lstStyle/>
                    <a:p>
                      <a:pPr algn="dist" fontAlgn="ctr" hangingPunct="1">
                        <a:lnSpc>
                          <a:spcPct val="85000"/>
                        </a:lnSpc>
                      </a:pPr>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種類</a:t>
                      </a:r>
                    </a:p>
                  </a:txBody>
                  <a:tcPr marL="108000" marR="108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ctr" defTabSz="914400" rtl="0" eaLnBrk="1" fontAlgn="ctr" latinLnBrk="0" hangingPunct="1">
                        <a:lnSpc>
                          <a:spcPct val="85000"/>
                        </a:lnSpc>
                        <a:spcBef>
                          <a:spcPts val="0"/>
                        </a:spcBef>
                        <a:spcAft>
                          <a:spcPts val="0"/>
                        </a:spcAft>
                        <a:buClrTx/>
                        <a:buSzTx/>
                        <a:buFontTx/>
                        <a:buNone/>
                        <a:tabLst/>
                        <a:defRPr/>
                      </a:pPr>
                      <a:r>
                        <a:rPr kumimoji="1" lang="en-US" altLang="ja-JP" sz="900" dirty="0">
                          <a:latin typeface="+mn-ea"/>
                          <a:ea typeface="+mn-ea"/>
                          <a:cs typeface="Arial" panose="020B0604020202020204" pitchFamily="34" charset="0"/>
                        </a:rPr>
                        <a:t>IMSS</a:t>
                      </a:r>
                      <a:endParaRPr kumimoji="1" lang="ja-JP" altLang="en-US" sz="900" dirty="0">
                        <a:latin typeface="+mn-ea"/>
                        <a:ea typeface="+mn-ea"/>
                        <a:cs typeface="Arial" panose="020B0604020202020204" pitchFamily="34" charset="0"/>
                      </a:endParaRPr>
                    </a:p>
                  </a:txBody>
                  <a:tcPr marL="72000" marR="36000"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0" algn="ctr" defTabSz="914400" rtl="0" eaLnBrk="1" fontAlgn="ctr" latinLnBrk="0" hangingPunct="1">
                        <a:lnSpc>
                          <a:spcPct val="85000"/>
                        </a:lnSpc>
                        <a:spcBef>
                          <a:spcPts val="0"/>
                        </a:spcBef>
                        <a:spcAft>
                          <a:spcPts val="0"/>
                        </a:spcAft>
                        <a:buClrTx/>
                        <a:buSzTx/>
                        <a:buFontTx/>
                        <a:buNone/>
                        <a:tabLst/>
                        <a:defRPr/>
                      </a:pPr>
                      <a:r>
                        <a:rPr kumimoji="1" lang="en-US" altLang="ja-JP" sz="900" dirty="0">
                          <a:latin typeface="+mn-ea"/>
                          <a:ea typeface="+mn-ea"/>
                          <a:cs typeface="Arial" panose="020B0604020202020204" pitchFamily="34" charset="0"/>
                        </a:rPr>
                        <a:t>ISSSTE</a:t>
                      </a:r>
                      <a:endParaRPr kumimoji="1" lang="ja-JP" altLang="en-US" sz="900" dirty="0">
                        <a:latin typeface="+mn-ea"/>
                        <a:ea typeface="+mn-ea"/>
                        <a:cs typeface="Arial" panose="020B0604020202020204" pitchFamily="34" charset="0"/>
                      </a:endParaRP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0" algn="ctr" defTabSz="914400" rtl="0" eaLnBrk="1" fontAlgn="ctr" latinLnBrk="0" hangingPunct="1">
                        <a:lnSpc>
                          <a:spcPct val="85000"/>
                        </a:lnSpc>
                        <a:spcBef>
                          <a:spcPts val="0"/>
                        </a:spcBef>
                        <a:spcAft>
                          <a:spcPts val="0"/>
                        </a:spcAft>
                        <a:buClrTx/>
                        <a:buSzTx/>
                        <a:buFontTx/>
                        <a:buNone/>
                        <a:tabLst/>
                        <a:defRPr/>
                      </a:pPr>
                      <a:r>
                        <a:rPr kumimoji="1" lang="en-US" altLang="ja-JP" sz="900" dirty="0">
                          <a:latin typeface="+mn-ea"/>
                          <a:ea typeface="+mn-ea"/>
                          <a:cs typeface="Arial" panose="020B0604020202020204" pitchFamily="34" charset="0"/>
                        </a:rPr>
                        <a:t>INSABI</a:t>
                      </a:r>
                      <a:endParaRPr kumimoji="1" lang="ja-JP" altLang="en-US" sz="900" dirty="0">
                        <a:latin typeface="+mn-ea"/>
                        <a:ea typeface="+mn-ea"/>
                        <a:cs typeface="Arial" panose="020B0604020202020204" pitchFamily="34" charset="0"/>
                      </a:endParaRP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0" algn="ctr" defTabSz="914400" rtl="0" eaLnBrk="1" fontAlgn="ctr" latinLnBrk="0" hangingPunct="1">
                        <a:lnSpc>
                          <a:spcPct val="85000"/>
                        </a:lnSpc>
                        <a:spcBef>
                          <a:spcPts val="0"/>
                        </a:spcBef>
                        <a:spcAft>
                          <a:spcPts val="0"/>
                        </a:spcAft>
                        <a:buClrTx/>
                        <a:buSzTx/>
                        <a:buFontTx/>
                        <a:buNone/>
                        <a:tabLst/>
                        <a:defRPr/>
                      </a:pPr>
                      <a:r>
                        <a:rPr kumimoji="1" lang="ja-JP" altLang="en-US" sz="900" dirty="0">
                          <a:latin typeface="+mn-ea"/>
                          <a:ea typeface="+mn-ea"/>
                          <a:cs typeface="Arial" panose="020B0604020202020204" pitchFamily="34" charset="0"/>
                        </a:rPr>
                        <a:t>民間保険</a:t>
                      </a:r>
                    </a:p>
                  </a:txBody>
                  <a:tcPr marL="72000" marR="36000"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1"/>
                  </a:ext>
                </a:extLst>
              </a:tr>
              <a:tr h="276222">
                <a:tc gridSpan="2">
                  <a:txBody>
                    <a:bodyPr/>
                    <a:lstStyle/>
                    <a:p>
                      <a:pPr algn="dist" fontAlgn="ctr" hangingPunct="1">
                        <a:lnSpc>
                          <a:spcPct val="85000"/>
                        </a:lnSpc>
                      </a:pPr>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根拠法</a:t>
                      </a:r>
                    </a:p>
                  </a:txBody>
                  <a:tcPr marL="108000" marR="108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85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連邦社会保険法（</a:t>
                      </a:r>
                      <a:r>
                        <a:rPr kumimoji="1" lang="en-US" altLang="ja-JP" sz="900" b="0" dirty="0">
                          <a:latin typeface="+mn-ea"/>
                          <a:ea typeface="+mn-ea"/>
                          <a:cs typeface="Arial" panose="020B0604020202020204" pitchFamily="34" charset="0"/>
                        </a:rPr>
                        <a:t>1943</a:t>
                      </a:r>
                      <a:r>
                        <a:rPr kumimoji="1" lang="ja-JP" altLang="en-US" sz="900" b="0" dirty="0">
                          <a:latin typeface="+mn-ea"/>
                          <a:ea typeface="+mn-ea"/>
                          <a:cs typeface="Arial" panose="020B0604020202020204" pitchFamily="34" charset="0"/>
                        </a:rPr>
                        <a:t>年制定）</a:t>
                      </a:r>
                    </a:p>
                  </a:txBody>
                  <a:tcPr marL="72000" marR="36000"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大統領令（</a:t>
                      </a:r>
                      <a:r>
                        <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1959</a:t>
                      </a: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年創設）</a:t>
                      </a: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0" algn="l" defTabSz="914400" rtl="0" eaLnBrk="1" fontAlgn="ctr" latinLnBrk="0" hangingPunct="1">
                        <a:lnSpc>
                          <a:spcPct val="85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保健基本法および国立保健機関法</a:t>
                      </a:r>
                      <a:endParaRPr kumimoji="1" lang="en-US" altLang="ja-JP" sz="900" b="0" dirty="0">
                        <a:latin typeface="+mn-ea"/>
                        <a:ea typeface="+mn-ea"/>
                        <a:cs typeface="Arial" panose="020B0604020202020204" pitchFamily="34" charset="0"/>
                      </a:endParaRPr>
                    </a:p>
                    <a:p>
                      <a:pPr marL="0" marR="0" indent="0" algn="l" defTabSz="914400" rtl="0" eaLnBrk="1" fontAlgn="ctr" latinLnBrk="0" hangingPunct="1">
                        <a:lnSpc>
                          <a:spcPct val="85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a:t>
                      </a:r>
                      <a:r>
                        <a:rPr kumimoji="1" lang="en-US" altLang="ja-JP" sz="900" b="0" dirty="0">
                          <a:latin typeface="+mn-ea"/>
                          <a:ea typeface="+mn-ea"/>
                          <a:cs typeface="Arial" panose="020B0604020202020204" pitchFamily="34" charset="0"/>
                        </a:rPr>
                        <a:t>2020</a:t>
                      </a:r>
                      <a:r>
                        <a:rPr kumimoji="1" lang="ja-JP" altLang="en-US" sz="900" b="0" dirty="0">
                          <a:latin typeface="+mn-ea"/>
                          <a:ea typeface="+mn-ea"/>
                          <a:cs typeface="Arial" panose="020B0604020202020204" pitchFamily="34" charset="0"/>
                        </a:rPr>
                        <a:t>年改正）</a:t>
                      </a:r>
                      <a:endParaRPr kumimoji="1" lang="en-US" altLang="ja-JP" sz="900" b="0" dirty="0">
                        <a:latin typeface="+mn-ea"/>
                        <a:ea typeface="+mn-ea"/>
                        <a:cs typeface="Arial" panose="020B0604020202020204" pitchFamily="34" charset="0"/>
                      </a:endParaRP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a:t>
                      </a:r>
                    </a:p>
                  </a:txBody>
                  <a:tcPr marL="72000" marR="36000"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2"/>
                  </a:ext>
                </a:extLst>
              </a:tr>
              <a:tr h="276222">
                <a:tc gridSpan="2">
                  <a:txBody>
                    <a:bodyPr/>
                    <a:lstStyle/>
                    <a:p>
                      <a:pPr algn="dist" fontAlgn="ctr" hangingPunct="1">
                        <a:lnSpc>
                          <a:spcPct val="85000"/>
                        </a:lnSpc>
                      </a:pPr>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運営主体</a:t>
                      </a:r>
                    </a:p>
                  </a:txBody>
                  <a:tcPr marL="108000" marR="108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85000"/>
                        </a:lnSpc>
                        <a:spcBef>
                          <a:spcPts val="0"/>
                        </a:spcBef>
                        <a:spcAft>
                          <a:spcPts val="0"/>
                        </a:spcAft>
                        <a:buClrTx/>
                        <a:buSzTx/>
                        <a:buFontTx/>
                        <a:buNone/>
                        <a:tabLst/>
                        <a:defRPr/>
                      </a:pPr>
                      <a:r>
                        <a:rPr kumimoji="1" lang="ja-JP" altLang="en-US" sz="900" b="0" baseline="0" dirty="0">
                          <a:latin typeface="+mn-ea"/>
                          <a:ea typeface="+mn-ea"/>
                          <a:cs typeface="Arial" panose="020B0604020202020204" pitchFamily="34" charset="0"/>
                        </a:rPr>
                        <a:t>社会保険公社（</a:t>
                      </a:r>
                      <a:r>
                        <a:rPr kumimoji="1" lang="en-US" altLang="ja-JP" sz="900" b="0" baseline="0" dirty="0" err="1">
                          <a:latin typeface="+mn-ea"/>
                          <a:ea typeface="+mn-ea"/>
                          <a:cs typeface="Arial" panose="020B0604020202020204" pitchFamily="34" charset="0"/>
                        </a:rPr>
                        <a:t>Instituto</a:t>
                      </a:r>
                      <a:r>
                        <a:rPr kumimoji="1" lang="en-US" altLang="ja-JP" sz="900" b="0" baseline="0" dirty="0">
                          <a:latin typeface="+mn-ea"/>
                          <a:ea typeface="+mn-ea"/>
                          <a:cs typeface="Arial" panose="020B0604020202020204" pitchFamily="34" charset="0"/>
                        </a:rPr>
                        <a:t> </a:t>
                      </a:r>
                      <a:r>
                        <a:rPr kumimoji="1" lang="en-US" altLang="ja-JP" sz="900" b="0" baseline="0" dirty="0" err="1">
                          <a:latin typeface="+mn-ea"/>
                          <a:ea typeface="+mn-ea"/>
                          <a:cs typeface="Arial" panose="020B0604020202020204" pitchFamily="34" charset="0"/>
                        </a:rPr>
                        <a:t>Mexicano</a:t>
                      </a:r>
                      <a:r>
                        <a:rPr kumimoji="1" lang="en-US" altLang="ja-JP" sz="900" b="0" baseline="0" dirty="0">
                          <a:latin typeface="+mn-ea"/>
                          <a:ea typeface="+mn-ea"/>
                          <a:cs typeface="Arial" panose="020B0604020202020204" pitchFamily="34" charset="0"/>
                        </a:rPr>
                        <a:t> del </a:t>
                      </a:r>
                      <a:r>
                        <a:rPr kumimoji="1" lang="en-US" altLang="ja-JP" sz="900" b="0" baseline="0" dirty="0" err="1">
                          <a:latin typeface="+mn-ea"/>
                          <a:ea typeface="+mn-ea"/>
                          <a:cs typeface="Arial" panose="020B0604020202020204" pitchFamily="34" charset="0"/>
                        </a:rPr>
                        <a:t>Segro</a:t>
                      </a:r>
                      <a:r>
                        <a:rPr kumimoji="1" lang="en-US" altLang="ja-JP" sz="900" b="0" baseline="0" dirty="0">
                          <a:latin typeface="+mn-ea"/>
                          <a:ea typeface="+mn-ea"/>
                          <a:cs typeface="Arial" panose="020B0604020202020204" pitchFamily="34" charset="0"/>
                        </a:rPr>
                        <a:t> Social</a:t>
                      </a:r>
                      <a:r>
                        <a:rPr kumimoji="1" lang="ja-JP" altLang="en-US" sz="900" b="0" baseline="0" dirty="0">
                          <a:latin typeface="+mn-ea"/>
                          <a:ea typeface="+mn-ea"/>
                          <a:cs typeface="Arial" panose="020B0604020202020204" pitchFamily="34" charset="0"/>
                        </a:rPr>
                        <a:t>：</a:t>
                      </a:r>
                      <a:r>
                        <a:rPr kumimoji="1" lang="en-US" altLang="ja-JP" sz="900" b="0" baseline="0" dirty="0">
                          <a:latin typeface="+mn-ea"/>
                          <a:ea typeface="+mn-ea"/>
                          <a:cs typeface="Arial" panose="020B0604020202020204" pitchFamily="34" charset="0"/>
                        </a:rPr>
                        <a:t>IMSS</a:t>
                      </a:r>
                      <a:r>
                        <a:rPr kumimoji="1" lang="ja-JP" altLang="en-US" sz="900" b="0" baseline="0" dirty="0">
                          <a:latin typeface="+mn-ea"/>
                          <a:ea typeface="+mn-ea"/>
                          <a:cs typeface="Arial" panose="020B0604020202020204" pitchFamily="34" charset="0"/>
                        </a:rPr>
                        <a:t>）</a:t>
                      </a:r>
                    </a:p>
                  </a:txBody>
                  <a:tcPr marL="72000" marR="36000"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lang="ja-JP" altLang="en-US" sz="900" b="0" baseline="0" dirty="0">
                          <a:latin typeface="+mn-ea"/>
                          <a:ea typeface="+mn-ea"/>
                          <a:cs typeface="Arial" panose="020B0604020202020204" pitchFamily="34" charset="0"/>
                        </a:rPr>
                        <a:t>公務員社会保険庁（</a:t>
                      </a:r>
                      <a:r>
                        <a:rPr lang="en-US" altLang="ja-JP" sz="900" b="0" baseline="0" dirty="0">
                          <a:latin typeface="+mn-ea"/>
                          <a:ea typeface="+mn-ea"/>
                          <a:cs typeface="Arial" panose="020B0604020202020204" pitchFamily="34" charset="0"/>
                        </a:rPr>
                        <a:t>ISSSTE</a:t>
                      </a:r>
                      <a:r>
                        <a:rPr lang="ja-JP" altLang="en-US" sz="900" b="0" baseline="0" dirty="0">
                          <a:latin typeface="+mn-ea"/>
                          <a:ea typeface="+mn-ea"/>
                          <a:cs typeface="Arial" panose="020B0604020202020204" pitchFamily="34" charset="0"/>
                        </a:rPr>
                        <a:t>）</a:t>
                      </a:r>
                      <a:endPar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0" algn="l" defTabSz="914400" rtl="0" eaLnBrk="1" fontAlgn="ctr" latinLnBrk="0" hangingPunct="1">
                        <a:lnSpc>
                          <a:spcPct val="85000"/>
                        </a:lnSpc>
                        <a:spcBef>
                          <a:spcPts val="0"/>
                        </a:spcBef>
                        <a:spcAft>
                          <a:spcPts val="0"/>
                        </a:spcAft>
                        <a:buClrTx/>
                        <a:buSzTx/>
                        <a:buFontTx/>
                        <a:buNone/>
                        <a:tabLst/>
                        <a:defRPr/>
                      </a:pPr>
                      <a:r>
                        <a:rPr kumimoji="1" lang="ja-JP" altLang="en-US" sz="900" b="0" baseline="0" dirty="0">
                          <a:latin typeface="+mn-ea"/>
                          <a:ea typeface="+mn-ea"/>
                          <a:cs typeface="Arial" panose="020B0604020202020204" pitchFamily="34" charset="0"/>
                        </a:rPr>
                        <a:t>保健福祉機構</a:t>
                      </a:r>
                      <a:r>
                        <a:rPr kumimoji="1" lang="en-US" altLang="ja-JP" sz="900" b="0" baseline="0" dirty="0">
                          <a:latin typeface="+mn-ea"/>
                          <a:ea typeface="+mn-ea"/>
                          <a:cs typeface="Arial" panose="020B0604020202020204" pitchFamily="34" charset="0"/>
                        </a:rPr>
                        <a:t>(INSABI)</a:t>
                      </a: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民間保険会社（</a:t>
                      </a:r>
                      <a:r>
                        <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2013</a:t>
                      </a: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年時点で</a:t>
                      </a:r>
                      <a:r>
                        <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46</a:t>
                      </a: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事業者）</a:t>
                      </a:r>
                    </a:p>
                  </a:txBody>
                  <a:tcPr marL="72000" marR="36000"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3"/>
                  </a:ext>
                </a:extLst>
              </a:tr>
              <a:tr h="436239">
                <a:tc gridSpan="2">
                  <a:txBody>
                    <a:bodyPr/>
                    <a:lstStyle/>
                    <a:p>
                      <a:pPr algn="dist" fontAlgn="ctr" hangingPunct="1">
                        <a:lnSpc>
                          <a:spcPct val="85000"/>
                        </a:lnSpc>
                      </a:pPr>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被保険者</a:t>
                      </a:r>
                      <a:endParaRPr kumimoji="1" lang="en-US" altLang="ja-JP" sz="900" dirty="0">
                        <a:solidFill>
                          <a:schemeClr val="bg1"/>
                        </a:solidFill>
                        <a:latin typeface="HGP創英角ｺﾞｼｯｸUB" panose="020B0900000000000000" pitchFamily="50" charset="-128"/>
                        <a:ea typeface="HGP創英角ｺﾞｼｯｸUB" panose="020B0900000000000000" pitchFamily="50" charset="-128"/>
                      </a:endParaRPr>
                    </a:p>
                    <a:p>
                      <a:pPr algn="dist" fontAlgn="ctr" hangingPunct="1">
                        <a:lnSpc>
                          <a:spcPct val="85000"/>
                        </a:lnSpc>
                      </a:pPr>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資格</a:t>
                      </a:r>
                    </a:p>
                  </a:txBody>
                  <a:tcPr marL="108000" marR="108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lnSpc>
                          <a:spcPct val="85000"/>
                        </a:lnSpc>
                        <a:spcBef>
                          <a:spcPts val="0"/>
                        </a:spcBef>
                      </a:pPr>
                      <a:r>
                        <a:rPr kumimoji="1" lang="ja-JP" altLang="en-US" sz="900" b="0" baseline="0" dirty="0">
                          <a:latin typeface="+mn-ea"/>
                          <a:ea typeface="+mn-ea"/>
                          <a:cs typeface="Arial" panose="020B0604020202020204" pitchFamily="34" charset="0"/>
                        </a:rPr>
                        <a:t>民間正規労働者（被雇用者およびその家族）</a:t>
                      </a:r>
                    </a:p>
                  </a:txBody>
                  <a:tcPr marL="72000" marR="36000"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公務員（およびその家族）</a:t>
                      </a:r>
                      <a:endPar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a:t>
                      </a: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強制加入となっている</a:t>
                      </a: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fontAlgn="ctr" hangingPunct="1">
                        <a:lnSpc>
                          <a:spcPct val="85000"/>
                        </a:lnSpc>
                        <a:spcBef>
                          <a:spcPts val="0"/>
                        </a:spcBef>
                      </a:pPr>
                      <a:r>
                        <a:rPr kumimoji="1" lang="ja-JP" altLang="en-US" sz="900" b="0" baseline="0" dirty="0">
                          <a:latin typeface="+mn-ea"/>
                          <a:ea typeface="+mn-ea"/>
                          <a:cs typeface="Arial" panose="020B0604020202020204" pitchFamily="34" charset="0"/>
                        </a:rPr>
                        <a:t>不要：メキシコ国内にいる社会保険を持たない全ての者に対応（受診時に国民登録番号、選挙人登録証、もしくは出生証明書が必要）</a:t>
                      </a:r>
                      <a:endParaRPr kumimoji="1" lang="en-US" altLang="ja-JP" sz="900" b="0" dirty="0">
                        <a:latin typeface="+mn-ea"/>
                        <a:ea typeface="+mn-ea"/>
                        <a:cs typeface="Arial" panose="020B0604020202020204" pitchFamily="34" charset="0"/>
                      </a:endParaRP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任意（中高所得層）</a:t>
                      </a:r>
                    </a:p>
                  </a:txBody>
                  <a:tcPr marL="72000" marR="36000"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4"/>
                  </a:ext>
                </a:extLst>
              </a:tr>
              <a:tr h="276222">
                <a:tc gridSpan="2">
                  <a:txBody>
                    <a:bodyPr/>
                    <a:lstStyle/>
                    <a:p>
                      <a:pPr algn="dist" fontAlgn="ctr" hangingPunct="1">
                        <a:lnSpc>
                          <a:spcPct val="85000"/>
                        </a:lnSpc>
                      </a:pPr>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給付対象</a:t>
                      </a:r>
                    </a:p>
                  </a:txBody>
                  <a:tcPr marL="108000" marR="108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lnSpc>
                          <a:spcPct val="85000"/>
                        </a:lnSpc>
                        <a:spcBef>
                          <a:spcPts val="0"/>
                        </a:spcBef>
                      </a:pPr>
                      <a:r>
                        <a:rPr kumimoji="1" lang="ja-JP" altLang="en-US" sz="900" b="0" dirty="0">
                          <a:latin typeface="+mn-ea"/>
                          <a:ea typeface="+mn-ea"/>
                          <a:cs typeface="Arial" panose="020B0604020202020204" pitchFamily="34" charset="0"/>
                        </a:rPr>
                        <a:t>本人</a:t>
                      </a:r>
                    </a:p>
                  </a:txBody>
                  <a:tcPr marL="72000" marR="36000"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本人</a:t>
                      </a: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fontAlgn="ctr" hangingPunct="1">
                        <a:lnSpc>
                          <a:spcPct val="85000"/>
                        </a:lnSpc>
                        <a:spcBef>
                          <a:spcPts val="0"/>
                        </a:spcBef>
                      </a:pPr>
                      <a:r>
                        <a:rPr kumimoji="1" lang="ja-JP" altLang="en-US" sz="900" b="0" dirty="0">
                          <a:latin typeface="+mn-ea"/>
                          <a:ea typeface="+mn-ea"/>
                          <a:cs typeface="Arial" panose="020B0604020202020204" pitchFamily="34" charset="0"/>
                        </a:rPr>
                        <a:t>本人</a:t>
                      </a: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本人</a:t>
                      </a:r>
                    </a:p>
                  </a:txBody>
                  <a:tcPr marL="72000" marR="36000"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5"/>
                  </a:ext>
                </a:extLst>
              </a:tr>
              <a:tr h="651979">
                <a:tc gridSpan="2">
                  <a:txBody>
                    <a:bodyPr/>
                    <a:lstStyle/>
                    <a:p>
                      <a:pPr algn="dist" fontAlgn="ctr" hangingPunct="1">
                        <a:lnSpc>
                          <a:spcPct val="85000"/>
                        </a:lnSpc>
                      </a:pPr>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給付の種類</a:t>
                      </a:r>
                    </a:p>
                  </a:txBody>
                  <a:tcPr marL="108000" marR="108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111600" marR="0" lvl="0" indent="-111600" algn="just" defTabSz="1169988" rtl="0" eaLnBrk="1" fontAlgn="ctr" latinLnBrk="0" hangingPunct="1">
                        <a:lnSpc>
                          <a:spcPct val="85000"/>
                        </a:lnSpc>
                        <a:spcBef>
                          <a:spcPts val="0"/>
                        </a:spcBef>
                        <a:spcAft>
                          <a:spcPts val="0"/>
                        </a:spcAft>
                        <a:buClr>
                          <a:srgbClr val="5F8AC3"/>
                        </a:buClr>
                        <a:buSzPct val="80000"/>
                        <a:buFont typeface="Wingdings" panose="05000000000000000000" pitchFamily="2" charset="2"/>
                        <a:buChar char="l"/>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労災（労災保険）</a:t>
                      </a:r>
                      <a:endPar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p>
                      <a:pPr marL="111600" marR="0" lvl="0" indent="-111600" algn="just" defTabSz="1169988" rtl="0" eaLnBrk="1" fontAlgn="ctr" latinLnBrk="0" hangingPunct="1">
                        <a:lnSpc>
                          <a:spcPct val="85000"/>
                        </a:lnSpc>
                        <a:spcBef>
                          <a:spcPts val="0"/>
                        </a:spcBef>
                        <a:spcAft>
                          <a:spcPts val="0"/>
                        </a:spcAft>
                        <a:buClr>
                          <a:srgbClr val="5F8AC3"/>
                        </a:buClr>
                        <a:buSzPct val="80000"/>
                        <a:buFont typeface="Wingdings" panose="05000000000000000000" pitchFamily="2" charset="2"/>
                        <a:buChar char="l"/>
                        <a:tabLst/>
                        <a:defRPr/>
                      </a:pPr>
                      <a:r>
                        <a:rPr kumimoji="1" lang="ja-JP" altLang="en-US" sz="900" b="0" kern="1200" baseline="0" dirty="0">
                          <a:solidFill>
                            <a:schemeClr val="tx1"/>
                          </a:solidFill>
                          <a:latin typeface="+mn-ea"/>
                          <a:ea typeface="+mn-ea"/>
                          <a:cs typeface="Arial" panose="020B0604020202020204" pitchFamily="34" charset="0"/>
                        </a:rPr>
                        <a:t>病気および出産（医療保険等）</a:t>
                      </a:r>
                    </a:p>
                    <a:p>
                      <a:pPr marL="111600" marR="0" lvl="0" indent="-111600" algn="just" defTabSz="1169988" rtl="0" eaLnBrk="1" fontAlgn="ctr" latinLnBrk="0" hangingPunct="1">
                        <a:lnSpc>
                          <a:spcPct val="85000"/>
                        </a:lnSpc>
                        <a:spcBef>
                          <a:spcPts val="0"/>
                        </a:spcBef>
                        <a:spcAft>
                          <a:spcPts val="0"/>
                        </a:spcAft>
                        <a:buClr>
                          <a:srgbClr val="5F8AC3"/>
                        </a:buClr>
                        <a:buSzPct val="80000"/>
                        <a:buFont typeface="Wingdings" panose="05000000000000000000" pitchFamily="2" charset="2"/>
                        <a:buChar char="l"/>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障害および生命（障害者保険および生命保険）</a:t>
                      </a:r>
                    </a:p>
                    <a:p>
                      <a:pPr marL="111600" marR="0" lvl="0" indent="-111600" algn="just" defTabSz="1169988" rtl="0" eaLnBrk="1" fontAlgn="ctr" latinLnBrk="0" hangingPunct="1">
                        <a:lnSpc>
                          <a:spcPct val="85000"/>
                        </a:lnSpc>
                        <a:spcBef>
                          <a:spcPts val="0"/>
                        </a:spcBef>
                        <a:spcAft>
                          <a:spcPts val="0"/>
                        </a:spcAft>
                        <a:buClr>
                          <a:srgbClr val="5F8AC3"/>
                        </a:buClr>
                        <a:buSzPct val="80000"/>
                        <a:buFont typeface="Wingdings" panose="05000000000000000000" pitchFamily="2" charset="2"/>
                        <a:buChar char="l"/>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退職および失業（退職年金や失業保険）</a:t>
                      </a:r>
                    </a:p>
                    <a:p>
                      <a:pPr marL="111600" marR="0" lvl="0" indent="-111600" algn="just" defTabSz="1169988" rtl="0" eaLnBrk="1" fontAlgn="ctr" latinLnBrk="0" hangingPunct="1">
                        <a:lnSpc>
                          <a:spcPct val="85000"/>
                        </a:lnSpc>
                        <a:spcBef>
                          <a:spcPts val="0"/>
                        </a:spcBef>
                        <a:spcAft>
                          <a:spcPts val="0"/>
                        </a:spcAft>
                        <a:buClr>
                          <a:srgbClr val="5F8AC3"/>
                        </a:buClr>
                        <a:buSzPct val="80000"/>
                        <a:buFont typeface="Wingdings" panose="05000000000000000000" pitchFamily="2" charset="2"/>
                        <a:buChar char="l"/>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ケアサービスおよび社会福祉</a:t>
                      </a:r>
                      <a:endParaRPr kumimoji="1" lang="zh-TW"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txBody>
                  <a:tcPr marL="72000" marR="36000"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l" defTabSz="914400" rtl="0" eaLnBrk="1" fontAlgn="ctr" latinLnBrk="0" hangingPunct="1">
                        <a:lnSpc>
                          <a:spcPct val="85000"/>
                        </a:lnSpc>
                        <a:spcBef>
                          <a:spcPts val="0"/>
                        </a:spcBef>
                        <a:spcAft>
                          <a:spcPts val="0"/>
                        </a:spcAft>
                        <a:buClrTx/>
                        <a:buSzTx/>
                        <a:buFontTx/>
                        <a:buNone/>
                        <a:tabLst/>
                        <a:defRPr/>
                      </a:pPr>
                      <a:r>
                        <a:rPr kumimoji="1" lang="ja-JP" altLang="en-US" sz="900" b="0" kern="1200" baseline="0" dirty="0">
                          <a:solidFill>
                            <a:schemeClr val="tx1"/>
                          </a:solidFill>
                          <a:latin typeface="+mn-ea"/>
                          <a:ea typeface="+mn-ea"/>
                          <a:cs typeface="Arial" panose="020B0604020202020204" pitchFamily="34" charset="0"/>
                        </a:rPr>
                        <a:t>医療サービス</a:t>
                      </a:r>
                      <a:endParaRPr kumimoji="1" lang="en-US" altLang="ja-JP" sz="900" b="0" kern="1200" baseline="0" dirty="0">
                        <a:solidFill>
                          <a:schemeClr val="tx1"/>
                        </a:solidFill>
                        <a:latin typeface="+mn-ea"/>
                        <a:ea typeface="+mn-ea"/>
                        <a:cs typeface="Arial" panose="020B0604020202020204" pitchFamily="34" charset="0"/>
                      </a:endParaRPr>
                    </a:p>
                    <a:p>
                      <a:pPr marL="111600" marR="0" lvl="0" indent="-11160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Char char="l"/>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年金の徴収・支払</a:t>
                      </a:r>
                      <a:endPar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p>
                      <a:pPr marL="111600" marR="0" lvl="0" indent="-11160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Char char="l"/>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各種ローン（住宅含む）</a:t>
                      </a:r>
                      <a:endPar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p>
                      <a:pPr marL="111600" marR="0" lvl="0" indent="-11160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Char char="l"/>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労災</a:t>
                      </a:r>
                      <a:endPar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p>
                      <a:pPr marL="111600" marR="0" lvl="0" indent="-11160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Char char="l"/>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社会生活に関するサービス等</a:t>
                      </a:r>
                      <a:endParaRPr kumimoji="1" lang="zh-TW"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111600" marR="0" lvl="0" indent="-11160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Char char="l"/>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必須医療サービス</a:t>
                      </a:r>
                      <a:endPar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以下に大別されるが、詳細は保険会社による</a:t>
                      </a:r>
                      <a:endPar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p>
                      <a:pPr marL="111600" marR="0" lvl="0" indent="-11160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Char char="l"/>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医療費保険（ケガや病気の治療に重点）</a:t>
                      </a:r>
                      <a:endPar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p>
                      <a:pPr marL="111600" marR="0" lvl="0" indent="-11160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Char char="l"/>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健康保険（病気予防のための定期診断等）</a:t>
                      </a:r>
                      <a:endParaRPr kumimoji="1" lang="zh-TW"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txBody>
                  <a:tcPr marL="72000" marR="36000"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6"/>
                  </a:ext>
                </a:extLst>
              </a:tr>
              <a:tr h="442412">
                <a:tc gridSpan="2">
                  <a:txBody>
                    <a:bodyPr/>
                    <a:lstStyle/>
                    <a:p>
                      <a:pPr algn="dist" fontAlgn="ctr" hangingPunct="1">
                        <a:lnSpc>
                          <a:spcPct val="85000"/>
                        </a:lnSpc>
                      </a:pPr>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本人負担割合等</a:t>
                      </a:r>
                    </a:p>
                  </a:txBody>
                  <a:tcPr marL="108000" marR="108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無料</a:t>
                      </a:r>
                    </a:p>
                  </a:txBody>
                  <a:tcPr marL="72000" marR="36000"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無料</a:t>
                      </a: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無料</a:t>
                      </a: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保険会社による。</a:t>
                      </a:r>
                      <a:endPar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一般的には一つの治療に対する「最低自己負担額」が設定されており、それを超過した場合に、超過分を本人が負担する。</a:t>
                      </a:r>
                    </a:p>
                  </a:txBody>
                  <a:tcPr marL="72000" marR="36000"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7"/>
                  </a:ext>
                </a:extLst>
              </a:tr>
              <a:tr h="401960">
                <a:tc rowSpan="2">
                  <a:txBody>
                    <a:bodyPr/>
                    <a:lstStyle/>
                    <a:p>
                      <a:pPr algn="l" fontAlgn="ctr" hangingPunct="1">
                        <a:lnSpc>
                          <a:spcPct val="85000"/>
                        </a:lnSpc>
                      </a:pPr>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財　源</a:t>
                      </a:r>
                    </a:p>
                  </a:txBody>
                  <a:tcPr marL="108000" marR="0" marT="0" marB="0" anchor="ctr">
                    <a:lnL w="635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3D6AA7"/>
                    </a:solidFill>
                  </a:tcPr>
                </a:tc>
                <a:tc>
                  <a:txBody>
                    <a:bodyPr/>
                    <a:lstStyle/>
                    <a:p>
                      <a:pPr algn="l" fontAlgn="ctr" hangingPunct="1">
                        <a:lnSpc>
                          <a:spcPct val="85000"/>
                        </a:lnSpc>
                      </a:pPr>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保険料</a:t>
                      </a:r>
                    </a:p>
                  </a:txBody>
                  <a:tcPr marL="72000" marR="0" marT="0" marB="0" anchor="ct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85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基本給与の</a:t>
                      </a:r>
                      <a:r>
                        <a:rPr kumimoji="1" lang="en-US" altLang="ja-JP" sz="900" b="0" dirty="0">
                          <a:latin typeface="+mn-ea"/>
                          <a:ea typeface="+mn-ea"/>
                          <a:cs typeface="Arial" panose="020B0604020202020204" pitchFamily="34" charset="0"/>
                        </a:rPr>
                        <a:t>1%</a:t>
                      </a:r>
                      <a:endParaRPr kumimoji="1" lang="ja-JP" altLang="en-US" sz="900" b="0" dirty="0">
                        <a:latin typeface="+mn-ea"/>
                        <a:ea typeface="+mn-ea"/>
                        <a:cs typeface="Arial" panose="020B0604020202020204" pitchFamily="34" charset="0"/>
                      </a:endParaRPr>
                    </a:p>
                  </a:txBody>
                  <a:tcPr marL="72000" marR="36000"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負担</a:t>
                      </a: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0" algn="l" defTabSz="914400" rtl="0" eaLnBrk="1" fontAlgn="ctr" latinLnBrk="0" hangingPunct="1">
                        <a:lnSpc>
                          <a:spcPct val="85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なし</a:t>
                      </a:r>
                    </a:p>
                  </a:txBody>
                  <a:tcPr marL="72000" marR="36000" marT="36000" marB="3600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保険会社による</a:t>
                      </a:r>
                    </a:p>
                  </a:txBody>
                  <a:tcPr marL="72000" marR="36000"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8"/>
                  </a:ext>
                </a:extLst>
              </a:tr>
              <a:tr h="404798">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lnSpc>
                          <a:spcPct val="85000"/>
                        </a:lnSpc>
                      </a:pPr>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政府負担</a:t>
                      </a:r>
                    </a:p>
                  </a:txBody>
                  <a:tcPr marL="72000" marR="0" marT="0" marB="0" anchor="ct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85000"/>
                        </a:lnSpc>
                        <a:spcBef>
                          <a:spcPts val="0"/>
                        </a:spcBef>
                        <a:spcAft>
                          <a:spcPts val="0"/>
                        </a:spcAft>
                        <a:buClrTx/>
                        <a:buSzTx/>
                        <a:buFontTx/>
                        <a:buNone/>
                        <a:tabLst/>
                        <a:defRPr/>
                      </a:pPr>
                      <a:r>
                        <a:rPr kumimoji="1" lang="ja-JP" altLang="en-US" sz="900" dirty="0">
                          <a:latin typeface="+mn-ea"/>
                          <a:ea typeface="+mn-ea"/>
                          <a:cs typeface="Arial" panose="020B0604020202020204" pitchFamily="34" charset="0"/>
                        </a:rPr>
                        <a:t>政府負担</a:t>
                      </a:r>
                      <a:r>
                        <a:rPr kumimoji="1" lang="en-US" altLang="ja-JP" sz="900" dirty="0">
                          <a:latin typeface="+mn-ea"/>
                          <a:ea typeface="+mn-ea"/>
                          <a:cs typeface="Arial" panose="020B0604020202020204" pitchFamily="34" charset="0"/>
                        </a:rPr>
                        <a:t>5%</a:t>
                      </a:r>
                      <a:endParaRPr kumimoji="1" lang="ja-JP" altLang="en-US" sz="900" dirty="0">
                        <a:latin typeface="+mn-ea"/>
                        <a:ea typeface="+mn-ea"/>
                        <a:cs typeface="Arial" panose="020B0604020202020204" pitchFamily="34" charset="0"/>
                      </a:endParaRPr>
                    </a:p>
                  </a:txBody>
                  <a:tcPr marL="72000" marR="36000"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連邦政府、州政府が負担</a:t>
                      </a: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0" algn="l" defTabSz="914400" rtl="0" eaLnBrk="1" fontAlgn="ctr" latinLnBrk="0" hangingPunct="1">
                        <a:lnSpc>
                          <a:spcPct val="85000"/>
                        </a:lnSpc>
                        <a:spcBef>
                          <a:spcPts val="0"/>
                        </a:spcBef>
                        <a:spcAft>
                          <a:spcPts val="0"/>
                        </a:spcAft>
                        <a:buClrTx/>
                        <a:buSzTx/>
                        <a:buFontTx/>
                        <a:buNone/>
                        <a:tabLst/>
                        <a:defRPr/>
                      </a:pPr>
                      <a:r>
                        <a:rPr kumimoji="1" lang="ja-JP" altLang="en-US" sz="900" dirty="0">
                          <a:latin typeface="+mn-ea"/>
                          <a:ea typeface="+mn-ea"/>
                          <a:cs typeface="Arial" panose="020B0604020202020204" pitchFamily="34" charset="0"/>
                        </a:rPr>
                        <a:t>連邦政府負担</a:t>
                      </a:r>
                      <a:endParaRPr kumimoji="1" lang="en-US" altLang="ja-JP" sz="900" dirty="0">
                        <a:latin typeface="+mn-ea"/>
                        <a:ea typeface="+mn-ea"/>
                        <a:cs typeface="Arial" panose="020B0604020202020204" pitchFamily="34" charset="0"/>
                      </a:endParaRP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無し</a:t>
                      </a:r>
                    </a:p>
                  </a:txBody>
                  <a:tcPr marL="72000" marR="36000"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9"/>
                  </a:ext>
                </a:extLst>
              </a:tr>
              <a:tr h="276222">
                <a:tc rowSpan="2">
                  <a:txBody>
                    <a:bodyPr/>
                    <a:lstStyle/>
                    <a:p>
                      <a:pPr algn="l" fontAlgn="ctr" hangingPunct="1">
                        <a:lnSpc>
                          <a:spcPct val="85000"/>
                        </a:lnSpc>
                      </a:pPr>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実　績</a:t>
                      </a:r>
                    </a:p>
                  </a:txBody>
                  <a:tcPr marL="108000" marR="0" marT="0" marB="0" anchor="ctr">
                    <a:lnL w="635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3D6AA7"/>
                    </a:solidFill>
                  </a:tcPr>
                </a:tc>
                <a:tc>
                  <a:txBody>
                    <a:bodyPr/>
                    <a:lstStyle/>
                    <a:p>
                      <a:pPr algn="l" fontAlgn="ctr" hangingPunct="1">
                        <a:lnSpc>
                          <a:spcPct val="85000"/>
                        </a:lnSpc>
                      </a:pPr>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加入者数／率</a:t>
                      </a:r>
                      <a:r>
                        <a:rPr kumimoji="1" lang="en-US" altLang="ja-JP" sz="900" dirty="0">
                          <a:solidFill>
                            <a:schemeClr val="bg1"/>
                          </a:solidFill>
                          <a:latin typeface="HGP創英角ｺﾞｼｯｸUB" panose="020B0900000000000000" pitchFamily="50" charset="-128"/>
                          <a:ea typeface="HGP創英角ｺﾞｼｯｸUB" panose="020B0900000000000000" pitchFamily="50" charset="-128"/>
                        </a:rPr>
                        <a:t>※</a:t>
                      </a:r>
                      <a:endPar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endParaRPr>
                    </a:p>
                  </a:txBody>
                  <a:tcPr marL="72000" marR="0" marT="0" marB="0" anchor="ct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85000"/>
                        </a:lnSpc>
                        <a:spcBef>
                          <a:spcPts val="0"/>
                        </a:spcBef>
                        <a:spcAft>
                          <a:spcPts val="0"/>
                        </a:spcAft>
                        <a:buClrTx/>
                        <a:buSzTx/>
                        <a:buFontTx/>
                        <a:buNone/>
                        <a:tabLst/>
                        <a:defRPr/>
                      </a:pPr>
                      <a:r>
                        <a:rPr kumimoji="1" lang="ja-JP" altLang="en-US" sz="900" dirty="0">
                          <a:latin typeface="+mn-ea"/>
                          <a:ea typeface="+mn-ea"/>
                          <a:cs typeface="Arial" panose="020B0604020202020204" pitchFamily="34" charset="0"/>
                        </a:rPr>
                        <a:t>約</a:t>
                      </a:r>
                      <a:r>
                        <a:rPr kumimoji="1" lang="en-US" altLang="ja-JP" sz="900" dirty="0">
                          <a:latin typeface="+mn-ea"/>
                          <a:ea typeface="+mn-ea"/>
                          <a:cs typeface="Arial" panose="020B0604020202020204" pitchFamily="34" charset="0"/>
                        </a:rPr>
                        <a:t>4,700</a:t>
                      </a:r>
                      <a:r>
                        <a:rPr kumimoji="1" lang="ja-JP" altLang="en-US" sz="900" dirty="0">
                          <a:latin typeface="+mn-ea"/>
                          <a:ea typeface="+mn-ea"/>
                          <a:cs typeface="Arial" panose="020B0604020202020204" pitchFamily="34" charset="0"/>
                        </a:rPr>
                        <a:t>万人／約</a:t>
                      </a:r>
                      <a:r>
                        <a:rPr kumimoji="1" lang="en-US" altLang="ja-JP" sz="900" dirty="0">
                          <a:latin typeface="+mn-ea"/>
                          <a:ea typeface="+mn-ea"/>
                          <a:cs typeface="Arial" panose="020B0604020202020204" pitchFamily="34" charset="0"/>
                        </a:rPr>
                        <a:t>38%</a:t>
                      </a:r>
                      <a:r>
                        <a:rPr kumimoji="1" lang="ja-JP" altLang="en-US" sz="900" dirty="0">
                          <a:latin typeface="+mn-ea"/>
                          <a:ea typeface="+mn-ea"/>
                          <a:cs typeface="Arial" panose="020B0604020202020204" pitchFamily="34" charset="0"/>
                        </a:rPr>
                        <a:t>（</a:t>
                      </a:r>
                      <a:r>
                        <a:rPr kumimoji="1" lang="en-US" altLang="ja-JP" sz="900" dirty="0">
                          <a:latin typeface="+mn-ea"/>
                          <a:ea typeface="+mn-ea"/>
                          <a:cs typeface="Arial" panose="020B0604020202020204" pitchFamily="34" charset="0"/>
                        </a:rPr>
                        <a:t>2020</a:t>
                      </a:r>
                      <a:r>
                        <a:rPr kumimoji="1" lang="ja-JP" altLang="en-US" sz="900" dirty="0">
                          <a:latin typeface="+mn-ea"/>
                          <a:ea typeface="+mn-ea"/>
                          <a:cs typeface="Arial" panose="020B0604020202020204" pitchFamily="34" charset="0"/>
                        </a:rPr>
                        <a:t>年）</a:t>
                      </a:r>
                    </a:p>
                  </a:txBody>
                  <a:tcPr marL="72000" marR="36000"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900" dirty="0">
                          <a:latin typeface="+mn-ea"/>
                          <a:ea typeface="+mn-ea"/>
                          <a:cs typeface="Arial" panose="020B0604020202020204" pitchFamily="34" charset="0"/>
                        </a:rPr>
                        <a:t>約</a:t>
                      </a:r>
                      <a:r>
                        <a:rPr kumimoji="1" lang="en-US" altLang="ja-JP" sz="900" dirty="0">
                          <a:latin typeface="+mn-ea"/>
                          <a:ea typeface="+mn-ea"/>
                          <a:cs typeface="Arial" panose="020B0604020202020204" pitchFamily="34" charset="0"/>
                        </a:rPr>
                        <a:t>716</a:t>
                      </a:r>
                      <a:r>
                        <a:rPr kumimoji="1" lang="ja-JP" altLang="en-US" sz="900" dirty="0">
                          <a:latin typeface="+mn-ea"/>
                          <a:ea typeface="+mn-ea"/>
                          <a:cs typeface="Arial" panose="020B0604020202020204" pitchFamily="34" charset="0"/>
                        </a:rPr>
                        <a:t>万人／約</a:t>
                      </a:r>
                      <a:r>
                        <a:rPr kumimoji="1" lang="en-US" altLang="ja-JP" sz="900" dirty="0">
                          <a:latin typeface="+mn-ea"/>
                          <a:ea typeface="+mn-ea"/>
                          <a:cs typeface="Arial" panose="020B0604020202020204" pitchFamily="34" charset="0"/>
                        </a:rPr>
                        <a:t>6%</a:t>
                      </a:r>
                      <a:r>
                        <a:rPr kumimoji="1" lang="ja-JP" altLang="en-US" sz="900" dirty="0">
                          <a:latin typeface="+mn-ea"/>
                          <a:ea typeface="+mn-ea"/>
                          <a:cs typeface="Arial" panose="020B0604020202020204" pitchFamily="34" charset="0"/>
                        </a:rPr>
                        <a:t>（</a:t>
                      </a:r>
                      <a:r>
                        <a:rPr kumimoji="1" lang="en-US" altLang="ja-JP" sz="900" dirty="0">
                          <a:latin typeface="+mn-ea"/>
                          <a:ea typeface="+mn-ea"/>
                          <a:cs typeface="Arial" panose="020B0604020202020204" pitchFamily="34" charset="0"/>
                        </a:rPr>
                        <a:t>2020</a:t>
                      </a:r>
                      <a:r>
                        <a:rPr kumimoji="1" lang="ja-JP" altLang="en-US" sz="900" dirty="0">
                          <a:latin typeface="+mn-ea"/>
                          <a:ea typeface="+mn-ea"/>
                          <a:cs typeface="Arial" panose="020B0604020202020204" pitchFamily="34" charset="0"/>
                        </a:rPr>
                        <a:t>年）</a:t>
                      </a: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0" algn="l" defTabSz="914400" rtl="0" eaLnBrk="1" fontAlgn="ctr" latinLnBrk="0" hangingPunct="1">
                        <a:lnSpc>
                          <a:spcPct val="85000"/>
                        </a:lnSpc>
                        <a:spcBef>
                          <a:spcPts val="0"/>
                        </a:spcBef>
                        <a:spcAft>
                          <a:spcPts val="0"/>
                        </a:spcAft>
                        <a:buClrTx/>
                        <a:buSzTx/>
                        <a:buFontTx/>
                        <a:buNone/>
                        <a:tabLst/>
                        <a:defRPr/>
                      </a:pPr>
                      <a:r>
                        <a:rPr kumimoji="1" lang="ja-JP" altLang="en-US" sz="900" dirty="0">
                          <a:latin typeface="+mn-ea"/>
                          <a:ea typeface="+mn-ea"/>
                          <a:cs typeface="Arial" panose="020B0604020202020204" pitchFamily="34" charset="0"/>
                        </a:rPr>
                        <a:t>約</a:t>
                      </a:r>
                      <a:r>
                        <a:rPr kumimoji="1" lang="en-US" altLang="ja-JP" sz="900" dirty="0">
                          <a:latin typeface="+mn-ea"/>
                          <a:ea typeface="+mn-ea"/>
                          <a:cs typeface="Arial" panose="020B0604020202020204" pitchFamily="34" charset="0"/>
                        </a:rPr>
                        <a:t>3288</a:t>
                      </a:r>
                      <a:r>
                        <a:rPr kumimoji="1" lang="ja-JP" altLang="en-US" sz="900" dirty="0">
                          <a:latin typeface="+mn-ea"/>
                          <a:ea typeface="+mn-ea"/>
                          <a:cs typeface="Arial" panose="020B0604020202020204" pitchFamily="34" charset="0"/>
                        </a:rPr>
                        <a:t>万人／</a:t>
                      </a:r>
                      <a:r>
                        <a:rPr kumimoji="1" lang="en-US" altLang="ja-JP" sz="900" dirty="0">
                          <a:latin typeface="+mn-ea"/>
                          <a:ea typeface="+mn-ea"/>
                          <a:cs typeface="Arial" panose="020B0604020202020204" pitchFamily="34" charset="0"/>
                        </a:rPr>
                        <a:t>26.1%</a:t>
                      </a:r>
                      <a:r>
                        <a:rPr kumimoji="1" lang="ja-JP" altLang="en-US" sz="900" dirty="0">
                          <a:latin typeface="+mn-ea"/>
                          <a:ea typeface="+mn-ea"/>
                          <a:cs typeface="Arial" panose="020B0604020202020204" pitchFamily="34" charset="0"/>
                        </a:rPr>
                        <a:t>（</a:t>
                      </a:r>
                      <a:r>
                        <a:rPr kumimoji="1" lang="en-US" altLang="ja-JP" sz="900" dirty="0">
                          <a:latin typeface="+mn-ea"/>
                          <a:ea typeface="+mn-ea"/>
                          <a:cs typeface="Arial" panose="020B0604020202020204" pitchFamily="34" charset="0"/>
                        </a:rPr>
                        <a:t>2020</a:t>
                      </a:r>
                      <a:r>
                        <a:rPr kumimoji="1" lang="ja-JP" altLang="en-US" sz="900" dirty="0">
                          <a:latin typeface="+mn-ea"/>
                          <a:ea typeface="+mn-ea"/>
                          <a:cs typeface="Arial" panose="020B0604020202020204" pitchFamily="34" charset="0"/>
                        </a:rPr>
                        <a:t>年）</a:t>
                      </a: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262</a:t>
                      </a: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万人</a:t>
                      </a:r>
                      <a:r>
                        <a:rPr kumimoji="1" lang="ja-JP" altLang="en-US" sz="900" dirty="0">
                          <a:latin typeface="+mn-ea"/>
                          <a:ea typeface="+mn-ea"/>
                          <a:cs typeface="Arial" panose="020B0604020202020204" pitchFamily="34" charset="0"/>
                        </a:rPr>
                        <a:t>／約</a:t>
                      </a:r>
                      <a:r>
                        <a:rPr kumimoji="1" lang="en-US" altLang="ja-JP" sz="900" dirty="0">
                          <a:latin typeface="+mn-ea"/>
                          <a:ea typeface="+mn-ea"/>
                          <a:cs typeface="Arial" panose="020B0604020202020204" pitchFamily="34" charset="0"/>
                        </a:rPr>
                        <a:t>2%</a:t>
                      </a:r>
                      <a:r>
                        <a:rPr kumimoji="1" lang="ja-JP" altLang="en-US" sz="900" dirty="0">
                          <a:latin typeface="+mn-ea"/>
                          <a:ea typeface="+mn-ea"/>
                          <a:cs typeface="Arial" panose="020B0604020202020204" pitchFamily="34" charset="0"/>
                        </a:rPr>
                        <a:t>（</a:t>
                      </a:r>
                      <a:r>
                        <a:rPr kumimoji="1" lang="en-US" altLang="ja-JP" sz="900" dirty="0">
                          <a:latin typeface="+mn-ea"/>
                          <a:ea typeface="+mn-ea"/>
                          <a:cs typeface="Arial" panose="020B0604020202020204" pitchFamily="34" charset="0"/>
                        </a:rPr>
                        <a:t>2020</a:t>
                      </a:r>
                      <a:r>
                        <a:rPr kumimoji="1" lang="ja-JP" altLang="en-US" sz="900" dirty="0">
                          <a:latin typeface="+mn-ea"/>
                          <a:ea typeface="+mn-ea"/>
                          <a:cs typeface="Arial" panose="020B0604020202020204" pitchFamily="34" charset="0"/>
                        </a:rPr>
                        <a:t>年）</a:t>
                      </a:r>
                      <a:endPar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txBody>
                  <a:tcPr marL="72000" marR="36000"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10"/>
                  </a:ext>
                </a:extLst>
              </a:tr>
              <a:tr h="276222">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lnSpc>
                          <a:spcPct val="85000"/>
                        </a:lnSpc>
                      </a:pPr>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支払総額</a:t>
                      </a:r>
                    </a:p>
                  </a:txBody>
                  <a:tcPr marL="72000" marR="0" marT="0" marB="0" anchor="ct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85000"/>
                        </a:lnSpc>
                        <a:spcBef>
                          <a:spcPts val="0"/>
                        </a:spcBef>
                        <a:spcAft>
                          <a:spcPts val="0"/>
                        </a:spcAft>
                        <a:buClrTx/>
                        <a:buSzTx/>
                        <a:buFontTx/>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a:t>
                      </a:r>
                      <a:endParaRPr kumimoji="1" lang="ja-JP" altLang="en-US" sz="900" strike="noStrike" baseline="30000" dirty="0">
                        <a:latin typeface="+mn-ea"/>
                        <a:ea typeface="+mn-ea"/>
                        <a:cs typeface="Arial" panose="020B0604020202020204" pitchFamily="34" charset="0"/>
                      </a:endParaRPr>
                    </a:p>
                  </a:txBody>
                  <a:tcPr marL="72000" marR="36000"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a:t>
                      </a: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0" algn="l" defTabSz="914400" rtl="0" eaLnBrk="1" fontAlgn="ctr" latinLnBrk="0" hangingPunct="1">
                        <a:lnSpc>
                          <a:spcPct val="85000"/>
                        </a:lnSpc>
                        <a:spcBef>
                          <a:spcPts val="0"/>
                        </a:spcBef>
                        <a:spcAft>
                          <a:spcPts val="0"/>
                        </a:spcAft>
                        <a:buClrTx/>
                        <a:buSzTx/>
                        <a:buFontTx/>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a:t>
                      </a:r>
                      <a:endParaRPr kumimoji="1" lang="ja-JP" altLang="en-US" sz="900" b="1" dirty="0">
                        <a:latin typeface="+mn-ea"/>
                        <a:ea typeface="+mn-ea"/>
                        <a:cs typeface="Arial" panose="020B0604020202020204" pitchFamily="34" charset="0"/>
                      </a:endParaRP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a:t>
                      </a:r>
                    </a:p>
                  </a:txBody>
                  <a:tcPr marL="72000" marR="36000"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11"/>
                  </a:ext>
                </a:extLst>
              </a:tr>
              <a:tr h="544109">
                <a:tc gridSpan="2">
                  <a:txBody>
                    <a:bodyPr/>
                    <a:lstStyle/>
                    <a:p>
                      <a:pPr algn="dist" fontAlgn="ctr" hangingPunct="1">
                        <a:lnSpc>
                          <a:spcPct val="85000"/>
                        </a:lnSpc>
                      </a:pPr>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公的医療保険対象機関</a:t>
                      </a:r>
                    </a:p>
                  </a:txBody>
                  <a:tcPr marL="108000" marR="108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solidFill>
                      <a:srgbClr val="3D6AA7"/>
                    </a:solidFill>
                  </a:tcPr>
                </a:tc>
                <a:tc hMerge="1">
                  <a:txBody>
                    <a:bodyPr/>
                    <a:lstStyle/>
                    <a:p>
                      <a:pPr algn="l" fontAlgn="ctr" hangingPunct="1"/>
                      <a:endParaRPr kumimoji="1" lang="ja-JP" altLang="en-US" sz="1100" dirty="0">
                        <a:solidFill>
                          <a:schemeClr val="bg1"/>
                        </a:solidFill>
                        <a:latin typeface="HG創英角ｺﾞｼｯｸUB" panose="020B0909000000000000" pitchFamily="49" charset="-128"/>
                        <a:ea typeface="HG創英角ｺﾞｼｯｸUB" panose="020B0909000000000000" pitchFamily="49" charset="-128"/>
                      </a:endParaRP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5F8AC3"/>
                      </a:solidFill>
                      <a:prstDash val="solid"/>
                      <a:round/>
                      <a:headEnd type="none" w="med" len="med"/>
                      <a:tailEnd type="none" w="med" len="med"/>
                    </a:lnB>
                    <a:solidFill>
                      <a:srgbClr val="5F8AC3"/>
                    </a:solidFill>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IMSS</a:t>
                      </a: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が運営する全国病院、および</a:t>
                      </a:r>
                      <a:r>
                        <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IMSS</a:t>
                      </a: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が契約を結ぶ民間医療機関</a:t>
                      </a:r>
                    </a:p>
                  </a:txBody>
                  <a:tcPr marL="72000" marR="36000"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ISSSTE</a:t>
                      </a:r>
                      <a:r>
                        <a:rPr kumimoji="1" lang="ja-JP" altLang="en-US" sz="900" b="0" i="0" u="none" strike="noStrike" kern="1200" cap="none" spc="0" normalizeH="0" baseline="0" dirty="0" err="1">
                          <a:ln>
                            <a:noFill/>
                          </a:ln>
                          <a:solidFill>
                            <a:srgbClr val="000000"/>
                          </a:solidFill>
                          <a:effectLst/>
                          <a:uLnTx/>
                          <a:uFillTx/>
                          <a:latin typeface="+mn-ea"/>
                          <a:ea typeface="+mn-ea"/>
                          <a:cs typeface="Arial" panose="020B0604020202020204" pitchFamily="34" charset="0"/>
                        </a:rPr>
                        <a:t>が保</a:t>
                      </a: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有する医療機関でサービスを受けることが可能</a:t>
                      </a: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国立・州立病院などの医療機関において無料で診察・治療を受けることができる他、高度な手術などの場合、必要に応じて提携する私立病院や大学病院などでも医療が受けられる。</a:t>
                      </a: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医療保険会社が契約している私立病院</a:t>
                      </a:r>
                    </a:p>
                  </a:txBody>
                  <a:tcPr marL="72000" marR="36000"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15" name="テキスト ボックス 14"/>
          <p:cNvSpPr txBox="1"/>
          <p:nvPr/>
        </p:nvSpPr>
        <p:spPr>
          <a:xfrm>
            <a:off x="200472" y="1124744"/>
            <a:ext cx="9505056" cy="18575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民衆保険の創設によって、公的医療保険制度によって国民の大半が軽負担で医療サービスを受けられるようになっている。</a:t>
            </a:r>
          </a:p>
        </p:txBody>
      </p:sp>
      <p:sp>
        <p:nvSpPr>
          <p:cNvPr id="21" name="テキスト ボックス 20"/>
          <p:cNvSpPr txBox="1"/>
          <p:nvPr/>
        </p:nvSpPr>
        <p:spPr>
          <a:xfrm>
            <a:off x="200472" y="6576570"/>
            <a:ext cx="9001000" cy="246221"/>
          </a:xfrm>
          <a:prstGeom prst="rect">
            <a:avLst/>
          </a:prstGeom>
          <a:noFill/>
        </p:spPr>
        <p:txBody>
          <a:bodyPr wrap="square" lIns="0" tIns="0" rIns="0" bIns="0" rtlCol="0">
            <a:sp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「メキシコの医療機器市場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」、海外社会保障研究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Winter2016 No.193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「メキシコの福祉制度」、メキシコ国家統計地理情報局（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INEGI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）、在メキシコ日本国大使館、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González Block MA et al., Mexico: Health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system review. Health Systems in Transition, 2020; 22(2):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i</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「人口</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2,601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万人、平均年齢は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歳に上昇（メキシコ）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地域・分析レポート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海外ビジネス情報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ジェトロ」</a:t>
            </a:r>
          </a:p>
        </p:txBody>
      </p:sp>
      <p:sp>
        <p:nvSpPr>
          <p:cNvPr id="7" name="テキスト ボックス 6"/>
          <p:cNvSpPr txBox="1"/>
          <p:nvPr/>
        </p:nvSpPr>
        <p:spPr>
          <a:xfrm>
            <a:off x="200472" y="6439482"/>
            <a:ext cx="9001000" cy="144016"/>
          </a:xfrm>
          <a:prstGeom prst="rect">
            <a:avLst/>
          </a:prstGeom>
          <a:noFill/>
        </p:spPr>
        <p:txBody>
          <a:bodyPr wrap="square" lIns="0" tIns="0" rIns="0" bIns="0" rtlCol="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年全人口に対する割合。メキシコ国家統計地理情報局（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INEGI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）公表値に基づいて算出。</a:t>
            </a:r>
          </a:p>
        </p:txBody>
      </p:sp>
    </p:spTree>
    <p:extLst>
      <p:ext uri="{BB962C8B-B14F-4D97-AF65-F5344CB8AC3E}">
        <p14:creationId xmlns:p14="http://schemas.microsoft.com/office/powerpoint/2010/main" val="1666405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1"/>
            </p:custDataLst>
            <p:extLst>
              <p:ext uri="{D42A27DB-BD31-4B8C-83A1-F6EECF244321}">
                <p14:modId xmlns:p14="http://schemas.microsoft.com/office/powerpoint/2010/main" val="3447201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28" imgW="395" imgH="396" progId="TCLayout.ActiveDocument.1">
                  <p:embed/>
                </p:oleObj>
              </mc:Choice>
              <mc:Fallback>
                <p:oleObj name="think-cellスライド" r:id="rId28"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メキシコ／医療関連／制度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民間保険制度</a:t>
            </a:r>
          </a:p>
        </p:txBody>
      </p:sp>
      <p:graphicFrame>
        <p:nvGraphicFramePr>
          <p:cNvPr id="43" name="Chart 42">
            <a:extLst>
              <a:ext uri="{FF2B5EF4-FFF2-40B4-BE49-F238E27FC236}">
                <a16:creationId xmlns:a16="http://schemas.microsoft.com/office/drawing/2014/main" id="{00CA0FDC-7151-4459-9693-2DD9EADE12F2}"/>
              </a:ext>
            </a:extLst>
          </p:cNvPr>
          <p:cNvGraphicFramePr/>
          <p:nvPr>
            <p:custDataLst>
              <p:tags r:id="rId2"/>
            </p:custDataLst>
            <p:extLst>
              <p:ext uri="{D42A27DB-BD31-4B8C-83A1-F6EECF244321}">
                <p14:modId xmlns:p14="http://schemas.microsoft.com/office/powerpoint/2010/main" val="2663767467"/>
              </p:ext>
            </p:extLst>
          </p:nvPr>
        </p:nvGraphicFramePr>
        <p:xfrm>
          <a:off x="574675" y="3078163"/>
          <a:ext cx="8853488" cy="3170237"/>
        </p:xfrm>
        <a:graphic>
          <a:graphicData uri="http://schemas.openxmlformats.org/drawingml/2006/chart">
            <c:chart xmlns:c="http://schemas.openxmlformats.org/drawingml/2006/chart" xmlns:r="http://schemas.openxmlformats.org/officeDocument/2006/relationships" r:id="rId30"/>
          </a:graphicData>
        </a:graphic>
      </p:graphicFrame>
      <p:cxnSp>
        <p:nvCxnSpPr>
          <p:cNvPr id="107" name="Straight Connector 106">
            <a:extLst>
              <a:ext uri="{FF2B5EF4-FFF2-40B4-BE49-F238E27FC236}">
                <a16:creationId xmlns:a16="http://schemas.microsoft.com/office/drawing/2014/main" id="{AF2BCB2D-1EFA-441F-A721-C3C7B78A739C}"/>
              </a:ext>
            </a:extLst>
          </p:cNvPr>
          <p:cNvCxnSpPr>
            <a:cxnSpLocks/>
          </p:cNvCxnSpPr>
          <p:nvPr>
            <p:custDataLst>
              <p:tags r:id="rId3"/>
            </p:custDataLst>
          </p:nvPr>
        </p:nvCxnSpPr>
        <p:spPr bwMode="auto">
          <a:xfrm flipV="1">
            <a:off x="854075" y="2932113"/>
            <a:ext cx="8293100" cy="2622550"/>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24" name="テキスト プレースホルダ 9">
            <a:extLst>
              <a:ext uri="{FF2B5EF4-FFF2-40B4-BE49-F238E27FC236}">
                <a16:creationId xmlns:a16="http://schemas.microsoft.com/office/drawing/2014/main" id="{0A997B44-F1B4-49CB-9124-1F712F00C83E}"/>
              </a:ext>
            </a:extLst>
          </p:cNvPr>
          <p:cNvSpPr>
            <a:spLocks noGrp="1"/>
          </p:cNvSpPr>
          <p:nvPr>
            <p:custDataLst>
              <p:tags r:id="rId4"/>
            </p:custDataLst>
          </p:nvPr>
        </p:nvSpPr>
        <p:spPr bwMode="auto">
          <a:xfrm>
            <a:off x="26543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1DA5E3-557E-41B0-BAAB-8165B3F95252}" type="datetime'2''''''''0''0''''''''''''''''''''''''''''''5'''''''''''">
              <a:rPr lang="en-US" altLang="en-US" sz="1200" smtClean="0"/>
              <a:pPr/>
              <a:t>2005</a:t>
            </a:fld>
            <a:endParaRPr lang="ja-JP" altLang="en-US" sz="1200" dirty="0"/>
          </a:p>
        </p:txBody>
      </p:sp>
      <p:sp>
        <p:nvSpPr>
          <p:cNvPr id="25" name="テキスト プレースホルダ 9">
            <a:extLst>
              <a:ext uri="{FF2B5EF4-FFF2-40B4-BE49-F238E27FC236}">
                <a16:creationId xmlns:a16="http://schemas.microsoft.com/office/drawing/2014/main" id="{B693899E-C83A-4625-AC90-2C887E8F7C15}"/>
              </a:ext>
            </a:extLst>
          </p:cNvPr>
          <p:cNvSpPr>
            <a:spLocks noGrp="1"/>
          </p:cNvSpPr>
          <p:nvPr>
            <p:custDataLst>
              <p:tags r:id="rId5"/>
            </p:custDataLst>
          </p:nvPr>
        </p:nvSpPr>
        <p:spPr bwMode="auto">
          <a:xfrm>
            <a:off x="30495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107332-46CE-4AD4-AE64-0E595AC024F7}" type="datetime'''2''''''''''''''''''''0''''''''''''0''''6'''''''''''''">
              <a:rPr lang="en-US" altLang="en-US" sz="1200" smtClean="0"/>
              <a:pPr/>
              <a:t>2006</a:t>
            </a:fld>
            <a:endParaRPr lang="ja-JP" altLang="en-US" sz="1200" dirty="0"/>
          </a:p>
        </p:txBody>
      </p:sp>
      <p:sp>
        <p:nvSpPr>
          <p:cNvPr id="22" name="テキスト プレースホルダ 9">
            <a:extLst>
              <a:ext uri="{FF2B5EF4-FFF2-40B4-BE49-F238E27FC236}">
                <a16:creationId xmlns:a16="http://schemas.microsoft.com/office/drawing/2014/main" id="{0C43565D-9CA4-4F3F-9E60-4D3EFEE09553}"/>
              </a:ext>
            </a:extLst>
          </p:cNvPr>
          <p:cNvSpPr>
            <a:spLocks noGrp="1"/>
          </p:cNvSpPr>
          <p:nvPr>
            <p:custDataLst>
              <p:tags r:id="rId6"/>
            </p:custDataLst>
          </p:nvPr>
        </p:nvSpPr>
        <p:spPr bwMode="auto">
          <a:xfrm>
            <a:off x="18637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DB7048-9C94-4463-A1C1-43D56A5E93CD}" type="datetime'''''2''''''''''''''''''''0''''0''''''''''''''''''3'''''''">
              <a:rPr lang="en-US" altLang="en-US" sz="1200" smtClean="0"/>
              <a:pPr/>
              <a:t>2003</a:t>
            </a:fld>
            <a:endParaRPr lang="ja-JP" altLang="en-US" sz="1200" dirty="0"/>
          </a:p>
        </p:txBody>
      </p:sp>
      <p:sp>
        <p:nvSpPr>
          <p:cNvPr id="32" name="テキスト プレースホルダ 9">
            <a:extLst>
              <a:ext uri="{FF2B5EF4-FFF2-40B4-BE49-F238E27FC236}">
                <a16:creationId xmlns:a16="http://schemas.microsoft.com/office/drawing/2014/main" id="{383B12AC-21F1-4757-AD56-7178C1516612}"/>
              </a:ext>
            </a:extLst>
          </p:cNvPr>
          <p:cNvSpPr>
            <a:spLocks noGrp="1"/>
          </p:cNvSpPr>
          <p:nvPr>
            <p:custDataLst>
              <p:tags r:id="rId7"/>
            </p:custDataLst>
          </p:nvPr>
        </p:nvSpPr>
        <p:spPr bwMode="auto">
          <a:xfrm>
            <a:off x="58134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2444ED-D65F-4347-849F-45CA1866A2BA}" type="datetime'''''''''''''2''''''''''''''''''''''0''''1''''''''''3'">
              <a:rPr lang="en-US" altLang="en-US" sz="1200" smtClean="0"/>
              <a:pPr/>
              <a:t>2013</a:t>
            </a:fld>
            <a:endParaRPr lang="ja-JP" altLang="en-US" sz="1200" dirty="0"/>
          </a:p>
        </p:txBody>
      </p:sp>
      <p:sp>
        <p:nvSpPr>
          <p:cNvPr id="12" name="テキスト プレースホルダ 9">
            <a:extLst>
              <a:ext uri="{FF2B5EF4-FFF2-40B4-BE49-F238E27FC236}">
                <a16:creationId xmlns:a16="http://schemas.microsoft.com/office/drawing/2014/main" id="{45EA959A-2173-49C2-8266-92A5E79C11CF}"/>
              </a:ext>
            </a:extLst>
          </p:cNvPr>
          <p:cNvSpPr>
            <a:spLocks noGrp="1"/>
          </p:cNvSpPr>
          <p:nvPr>
            <p:custDataLst>
              <p:tags r:id="rId8"/>
            </p:custDataLst>
          </p:nvPr>
        </p:nvSpPr>
        <p:spPr bwMode="auto">
          <a:xfrm>
            <a:off x="6794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B06B65-A36A-4787-AA35-8FA529B28076}" type="datetime'''''''''''2''''0''''''0''''''''''''''0'">
              <a:rPr lang="en-US" altLang="en-US" sz="1200" smtClean="0"/>
              <a:pPr/>
              <a:t>2000</a:t>
            </a:fld>
            <a:endParaRPr lang="ja-JP" altLang="en-US" sz="1200" dirty="0"/>
          </a:p>
        </p:txBody>
      </p:sp>
      <p:sp>
        <p:nvSpPr>
          <p:cNvPr id="13" name="テキスト プレースホルダ 9">
            <a:extLst>
              <a:ext uri="{FF2B5EF4-FFF2-40B4-BE49-F238E27FC236}">
                <a16:creationId xmlns:a16="http://schemas.microsoft.com/office/drawing/2014/main" id="{CC047AC0-E8E4-46B3-853B-F682DF448FFC}"/>
              </a:ext>
            </a:extLst>
          </p:cNvPr>
          <p:cNvSpPr>
            <a:spLocks noGrp="1"/>
          </p:cNvSpPr>
          <p:nvPr>
            <p:custDataLst>
              <p:tags r:id="rId9"/>
            </p:custDataLst>
          </p:nvPr>
        </p:nvSpPr>
        <p:spPr bwMode="auto">
          <a:xfrm>
            <a:off x="10747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927678-199B-4B70-B811-875500C6D97D}" type="datetime'20''0''''''''''''''''1'''''''''''''''">
              <a:rPr lang="en-US" altLang="en-US" sz="1200" smtClean="0"/>
              <a:pPr/>
              <a:t>2001</a:t>
            </a:fld>
            <a:endParaRPr lang="ja-JP" altLang="en-US" sz="1200" dirty="0"/>
          </a:p>
        </p:txBody>
      </p:sp>
      <p:sp>
        <p:nvSpPr>
          <p:cNvPr id="14" name="テキスト プレースホルダ 9">
            <a:extLst>
              <a:ext uri="{FF2B5EF4-FFF2-40B4-BE49-F238E27FC236}">
                <a16:creationId xmlns:a16="http://schemas.microsoft.com/office/drawing/2014/main" id="{527247A9-BC40-44C2-97E3-B07A83F61233}"/>
              </a:ext>
            </a:extLst>
          </p:cNvPr>
          <p:cNvSpPr>
            <a:spLocks noGrp="1"/>
          </p:cNvSpPr>
          <p:nvPr>
            <p:custDataLst>
              <p:tags r:id="rId10"/>
            </p:custDataLst>
          </p:nvPr>
        </p:nvSpPr>
        <p:spPr bwMode="auto">
          <a:xfrm>
            <a:off x="14700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F462A1-66C9-44BD-866F-52EE8EE53155}" type="datetime'2''''0''''''''0''''''''''''''''''''''''''''''''''''''''2'">
              <a:rPr lang="en-US" altLang="en-US" sz="1200" smtClean="0"/>
              <a:pPr/>
              <a:t>2002</a:t>
            </a:fld>
            <a:endParaRPr lang="ja-JP" altLang="en-US" sz="1200" dirty="0"/>
          </a:p>
        </p:txBody>
      </p:sp>
      <p:sp>
        <p:nvSpPr>
          <p:cNvPr id="39" name="テキスト プレースホルダ 9">
            <a:extLst>
              <a:ext uri="{FF2B5EF4-FFF2-40B4-BE49-F238E27FC236}">
                <a16:creationId xmlns:a16="http://schemas.microsoft.com/office/drawing/2014/main" id="{310A5C9E-37CB-45C7-8BCA-08AAFA5B4D5B}"/>
              </a:ext>
            </a:extLst>
          </p:cNvPr>
          <p:cNvSpPr>
            <a:spLocks noGrp="1"/>
          </p:cNvSpPr>
          <p:nvPr>
            <p:custDataLst>
              <p:tags r:id="rId11"/>
            </p:custDataLst>
          </p:nvPr>
        </p:nvSpPr>
        <p:spPr bwMode="auto">
          <a:xfrm>
            <a:off x="85772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7F84AC-87F6-4AFD-AD30-201589A8B138}" type="datetime'''''''''''2''0''''''2''''''''0'''''''''''''''''''">
              <a:rPr lang="en-US" altLang="en-US" sz="1200" smtClean="0"/>
              <a:pPr/>
              <a:t>2020</a:t>
            </a:fld>
            <a:endParaRPr lang="ja-JP" altLang="en-US" sz="1200" dirty="0"/>
          </a:p>
        </p:txBody>
      </p:sp>
      <p:sp>
        <p:nvSpPr>
          <p:cNvPr id="23" name="テキスト プレースホルダ 9">
            <a:extLst>
              <a:ext uri="{FF2B5EF4-FFF2-40B4-BE49-F238E27FC236}">
                <a16:creationId xmlns:a16="http://schemas.microsoft.com/office/drawing/2014/main" id="{63D4EB95-1A00-4A3C-A1C4-9BAB7F5DD42F}"/>
              </a:ext>
            </a:extLst>
          </p:cNvPr>
          <p:cNvSpPr>
            <a:spLocks noGrp="1"/>
          </p:cNvSpPr>
          <p:nvPr>
            <p:custDataLst>
              <p:tags r:id="rId12"/>
            </p:custDataLst>
          </p:nvPr>
        </p:nvSpPr>
        <p:spPr bwMode="auto">
          <a:xfrm>
            <a:off x="22590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5F1D70-84F1-49E5-9F94-FCE2872A6FC4}" type="datetime'''''''''''''''''''2''''''''''''''''''''''0''0''''4'''''''''">
              <a:rPr lang="en-US" altLang="en-US" sz="1200" smtClean="0"/>
              <a:pPr/>
              <a:t>2004</a:t>
            </a:fld>
            <a:endParaRPr lang="ja-JP" altLang="en-US" sz="1200" dirty="0"/>
          </a:p>
        </p:txBody>
      </p:sp>
      <p:sp>
        <p:nvSpPr>
          <p:cNvPr id="26" name="テキスト プレースホルダ 9">
            <a:extLst>
              <a:ext uri="{FF2B5EF4-FFF2-40B4-BE49-F238E27FC236}">
                <a16:creationId xmlns:a16="http://schemas.microsoft.com/office/drawing/2014/main" id="{E5D8C5F7-75F4-4B23-8A80-9961DF65092D}"/>
              </a:ext>
            </a:extLst>
          </p:cNvPr>
          <p:cNvSpPr>
            <a:spLocks noGrp="1"/>
          </p:cNvSpPr>
          <p:nvPr>
            <p:custDataLst>
              <p:tags r:id="rId13"/>
            </p:custDataLst>
          </p:nvPr>
        </p:nvSpPr>
        <p:spPr bwMode="auto">
          <a:xfrm>
            <a:off x="34432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F04407-CFBF-4A3F-8CFB-138417EC79F9}" type="datetime'''20''''''''0''''''7'''''''''''''''''''''''''''''">
              <a:rPr lang="en-US" altLang="en-US" sz="1200" smtClean="0"/>
              <a:pPr/>
              <a:t>2007</a:t>
            </a:fld>
            <a:endParaRPr lang="ja-JP" altLang="en-US" sz="1200" dirty="0"/>
          </a:p>
        </p:txBody>
      </p:sp>
      <p:sp>
        <p:nvSpPr>
          <p:cNvPr id="31" name="テキスト プレースホルダ 9">
            <a:extLst>
              <a:ext uri="{FF2B5EF4-FFF2-40B4-BE49-F238E27FC236}">
                <a16:creationId xmlns:a16="http://schemas.microsoft.com/office/drawing/2014/main" id="{FC3AD2AE-2910-436E-869F-FD52D49D3193}"/>
              </a:ext>
            </a:extLst>
          </p:cNvPr>
          <p:cNvSpPr>
            <a:spLocks noGrp="1"/>
          </p:cNvSpPr>
          <p:nvPr>
            <p:custDataLst>
              <p:tags r:id="rId14"/>
            </p:custDataLst>
          </p:nvPr>
        </p:nvSpPr>
        <p:spPr bwMode="auto">
          <a:xfrm>
            <a:off x="54181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11AF30-CE87-4869-A640-6C19C8E16C24}" type="datetime'''''''''''''''''''''''20''''''''''''''''''1''2'''''''''''">
              <a:rPr lang="en-US" altLang="en-US" sz="1200" smtClean="0"/>
              <a:pPr/>
              <a:t>2012</a:t>
            </a:fld>
            <a:endParaRPr lang="ja-JP" altLang="en-US" sz="1200" dirty="0"/>
          </a:p>
        </p:txBody>
      </p:sp>
      <p:sp>
        <p:nvSpPr>
          <p:cNvPr id="27" name="テキスト プレースホルダ 9">
            <a:extLst>
              <a:ext uri="{FF2B5EF4-FFF2-40B4-BE49-F238E27FC236}">
                <a16:creationId xmlns:a16="http://schemas.microsoft.com/office/drawing/2014/main" id="{A9805F42-E971-46FD-8F65-BA55A320D51D}"/>
              </a:ext>
            </a:extLst>
          </p:cNvPr>
          <p:cNvSpPr>
            <a:spLocks noGrp="1"/>
          </p:cNvSpPr>
          <p:nvPr>
            <p:custDataLst>
              <p:tags r:id="rId15"/>
            </p:custDataLst>
          </p:nvPr>
        </p:nvSpPr>
        <p:spPr bwMode="auto">
          <a:xfrm>
            <a:off x="38385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4CC575-FCC0-4FE5-BEC5-81D10549147C}" type="datetime'''''''''''''''''''''2''''''''''''0''08'''''">
              <a:rPr lang="en-US" altLang="en-US" sz="1200" smtClean="0"/>
              <a:pPr/>
              <a:t>2008</a:t>
            </a:fld>
            <a:endParaRPr lang="ja-JP" altLang="en-US" sz="1200" dirty="0"/>
          </a:p>
        </p:txBody>
      </p:sp>
      <p:sp>
        <p:nvSpPr>
          <p:cNvPr id="28" name="テキスト プレースホルダ 9">
            <a:extLst>
              <a:ext uri="{FF2B5EF4-FFF2-40B4-BE49-F238E27FC236}">
                <a16:creationId xmlns:a16="http://schemas.microsoft.com/office/drawing/2014/main" id="{2C261A06-8E72-4995-A4E1-D61C878B1C84}"/>
              </a:ext>
            </a:extLst>
          </p:cNvPr>
          <p:cNvSpPr>
            <a:spLocks noGrp="1"/>
          </p:cNvSpPr>
          <p:nvPr>
            <p:custDataLst>
              <p:tags r:id="rId16"/>
            </p:custDataLst>
          </p:nvPr>
        </p:nvSpPr>
        <p:spPr bwMode="auto">
          <a:xfrm>
            <a:off x="42338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2CA7E8-F122-47C1-8F5F-4FB24BFEEC81}" type="datetime'''''''''''''''''''''''''2''0''''''''''''''''''''0''''9'''''''">
              <a:rPr lang="en-US" altLang="en-US" sz="1200" smtClean="0"/>
              <a:pPr/>
              <a:t>2009</a:t>
            </a:fld>
            <a:endParaRPr lang="ja-JP" altLang="en-US" sz="1200" dirty="0"/>
          </a:p>
        </p:txBody>
      </p:sp>
      <p:sp>
        <p:nvSpPr>
          <p:cNvPr id="29" name="テキスト プレースホルダ 9">
            <a:extLst>
              <a:ext uri="{FF2B5EF4-FFF2-40B4-BE49-F238E27FC236}">
                <a16:creationId xmlns:a16="http://schemas.microsoft.com/office/drawing/2014/main" id="{B112F699-A6AB-4366-90C4-CC0F5993B84F}"/>
              </a:ext>
            </a:extLst>
          </p:cNvPr>
          <p:cNvSpPr>
            <a:spLocks noGrp="1"/>
          </p:cNvSpPr>
          <p:nvPr>
            <p:custDataLst>
              <p:tags r:id="rId17"/>
            </p:custDataLst>
          </p:nvPr>
        </p:nvSpPr>
        <p:spPr bwMode="auto">
          <a:xfrm>
            <a:off x="46291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F79CA7-55DD-4CFF-8BF5-508748F97100}" type="datetime'''''2''''''''''0''''''''''1''''0'''''''''''">
              <a:rPr lang="en-US" altLang="en-US" sz="1200" smtClean="0"/>
              <a:pPr/>
              <a:t>2010</a:t>
            </a:fld>
            <a:endParaRPr lang="ja-JP" altLang="en-US" sz="1200" dirty="0"/>
          </a:p>
        </p:txBody>
      </p:sp>
      <p:sp>
        <p:nvSpPr>
          <p:cNvPr id="30" name="テキスト プレースホルダ 9">
            <a:extLst>
              <a:ext uri="{FF2B5EF4-FFF2-40B4-BE49-F238E27FC236}">
                <a16:creationId xmlns:a16="http://schemas.microsoft.com/office/drawing/2014/main" id="{FDADB845-3788-4621-9304-AE023D2E0175}"/>
              </a:ext>
            </a:extLst>
          </p:cNvPr>
          <p:cNvSpPr>
            <a:spLocks noGrp="1"/>
          </p:cNvSpPr>
          <p:nvPr>
            <p:custDataLst>
              <p:tags r:id="rId18"/>
            </p:custDataLst>
          </p:nvPr>
        </p:nvSpPr>
        <p:spPr bwMode="auto">
          <a:xfrm>
            <a:off x="5030788" y="6216650"/>
            <a:ext cx="338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A46FD44-1CA4-4056-9951-44FD1CB4115B}" type="datetime'''''''''''''''''''''''''201''''''''''''''''''1'''''''''">
              <a:rPr lang="en-US" altLang="en-US" sz="1200" smtClean="0"/>
              <a:pPr/>
              <a:t>2011</a:t>
            </a:fld>
            <a:endParaRPr lang="ja-JP" altLang="en-US" sz="1200" dirty="0"/>
          </a:p>
        </p:txBody>
      </p:sp>
      <p:sp>
        <p:nvSpPr>
          <p:cNvPr id="33" name="テキスト プレースホルダ 9">
            <a:extLst>
              <a:ext uri="{FF2B5EF4-FFF2-40B4-BE49-F238E27FC236}">
                <a16:creationId xmlns:a16="http://schemas.microsoft.com/office/drawing/2014/main" id="{309D2AEA-D45E-4698-93DB-B1E1FEA8EBC5}"/>
              </a:ext>
            </a:extLst>
          </p:cNvPr>
          <p:cNvSpPr>
            <a:spLocks noGrp="1"/>
          </p:cNvSpPr>
          <p:nvPr>
            <p:custDataLst>
              <p:tags r:id="rId19"/>
            </p:custDataLst>
          </p:nvPr>
        </p:nvSpPr>
        <p:spPr bwMode="auto">
          <a:xfrm>
            <a:off x="62087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DB2056-49CC-47CD-A8B7-81C847185B94}" type="datetime'2''01''''''''''''''''4'''''''''''''''''''''''''''''''">
              <a:rPr lang="en-US" altLang="en-US" sz="1200" smtClean="0"/>
              <a:pPr/>
              <a:t>2014</a:t>
            </a:fld>
            <a:endParaRPr lang="ja-JP" altLang="en-US" sz="1200" dirty="0"/>
          </a:p>
        </p:txBody>
      </p:sp>
      <p:sp>
        <p:nvSpPr>
          <p:cNvPr id="34" name="テキスト プレースホルダ 9">
            <a:extLst>
              <a:ext uri="{FF2B5EF4-FFF2-40B4-BE49-F238E27FC236}">
                <a16:creationId xmlns:a16="http://schemas.microsoft.com/office/drawing/2014/main" id="{70ACEC9E-1F35-452F-AAEF-76CDEDBA49BD}"/>
              </a:ext>
            </a:extLst>
          </p:cNvPr>
          <p:cNvSpPr>
            <a:spLocks noGrp="1"/>
          </p:cNvSpPr>
          <p:nvPr>
            <p:custDataLst>
              <p:tags r:id="rId20"/>
            </p:custDataLst>
          </p:nvPr>
        </p:nvSpPr>
        <p:spPr bwMode="auto">
          <a:xfrm>
            <a:off x="66040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98EEAA-399E-42E5-86FE-53E53DE0FB33}" type="datetime'''''''''''20''''''''''''''''1''''''''''''''''''''''''''''5'">
              <a:rPr lang="en-US" altLang="en-US" sz="1200" smtClean="0"/>
              <a:pPr/>
              <a:t>2015</a:t>
            </a:fld>
            <a:endParaRPr lang="ja-JP" altLang="en-US" sz="1200" dirty="0"/>
          </a:p>
        </p:txBody>
      </p:sp>
      <p:sp>
        <p:nvSpPr>
          <p:cNvPr id="35" name="テキスト プレースホルダ 9">
            <a:extLst>
              <a:ext uri="{FF2B5EF4-FFF2-40B4-BE49-F238E27FC236}">
                <a16:creationId xmlns:a16="http://schemas.microsoft.com/office/drawing/2014/main" id="{A97D71B7-108E-424C-ADEF-12EE3ED748C6}"/>
              </a:ext>
            </a:extLst>
          </p:cNvPr>
          <p:cNvSpPr>
            <a:spLocks noGrp="1"/>
          </p:cNvSpPr>
          <p:nvPr>
            <p:custDataLst>
              <p:tags r:id="rId21"/>
            </p:custDataLst>
          </p:nvPr>
        </p:nvSpPr>
        <p:spPr bwMode="auto">
          <a:xfrm>
            <a:off x="69977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2CEEBF-ACB8-4E6C-B68B-3FB8B07EC2CE}" type="datetime'''''''''''''''''''''''''''20''''''''''''''''''''''1''6'''''''">
              <a:rPr lang="en-US" altLang="en-US" sz="1200" smtClean="0"/>
              <a:pPr/>
              <a:t>2016</a:t>
            </a:fld>
            <a:endParaRPr lang="ja-JP" altLang="en-US" sz="1200" dirty="0"/>
          </a:p>
        </p:txBody>
      </p:sp>
      <p:sp>
        <p:nvSpPr>
          <p:cNvPr id="36" name="テキスト プレースホルダ 9">
            <a:extLst>
              <a:ext uri="{FF2B5EF4-FFF2-40B4-BE49-F238E27FC236}">
                <a16:creationId xmlns:a16="http://schemas.microsoft.com/office/drawing/2014/main" id="{EC0C92BD-A36C-42BF-8A81-BA7DDA7F988A}"/>
              </a:ext>
            </a:extLst>
          </p:cNvPr>
          <p:cNvSpPr>
            <a:spLocks noGrp="1"/>
          </p:cNvSpPr>
          <p:nvPr>
            <p:custDataLst>
              <p:tags r:id="rId22"/>
            </p:custDataLst>
          </p:nvPr>
        </p:nvSpPr>
        <p:spPr bwMode="auto">
          <a:xfrm>
            <a:off x="73929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4A1783-0BD7-4714-8931-2C75824EF631}" type="datetime'''''''2''''''''''''''''''''''0''''''''''1''7'''''''">
              <a:rPr lang="en-US" altLang="en-US" sz="1200" smtClean="0"/>
              <a:pPr/>
              <a:t>2017</a:t>
            </a:fld>
            <a:endParaRPr lang="ja-JP" altLang="en-US" sz="1200" dirty="0"/>
          </a:p>
        </p:txBody>
      </p:sp>
      <p:sp>
        <p:nvSpPr>
          <p:cNvPr id="37" name="テキスト プレースホルダ 9">
            <a:extLst>
              <a:ext uri="{FF2B5EF4-FFF2-40B4-BE49-F238E27FC236}">
                <a16:creationId xmlns:a16="http://schemas.microsoft.com/office/drawing/2014/main" id="{96EAD1C2-B772-4469-A2B3-B9491282B034}"/>
              </a:ext>
            </a:extLst>
          </p:cNvPr>
          <p:cNvSpPr>
            <a:spLocks noGrp="1"/>
          </p:cNvSpPr>
          <p:nvPr>
            <p:custDataLst>
              <p:tags r:id="rId23"/>
            </p:custDataLst>
          </p:nvPr>
        </p:nvSpPr>
        <p:spPr bwMode="auto">
          <a:xfrm>
            <a:off x="77882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855E87-9CAC-4DD1-B6CE-7C95D9695919}" type="datetime'''''''''''''''''''''''''''2''''''01''''8'''''''''''''''">
              <a:rPr lang="en-US" altLang="en-US" sz="1200" smtClean="0"/>
              <a:pPr/>
              <a:t>2018</a:t>
            </a:fld>
            <a:endParaRPr lang="ja-JP" altLang="en-US" sz="1200" dirty="0"/>
          </a:p>
        </p:txBody>
      </p:sp>
      <p:sp>
        <p:nvSpPr>
          <p:cNvPr id="38" name="テキスト プレースホルダ 9">
            <a:extLst>
              <a:ext uri="{FF2B5EF4-FFF2-40B4-BE49-F238E27FC236}">
                <a16:creationId xmlns:a16="http://schemas.microsoft.com/office/drawing/2014/main" id="{6F8E1234-0908-4878-A586-C995329A85FE}"/>
              </a:ext>
            </a:extLst>
          </p:cNvPr>
          <p:cNvSpPr>
            <a:spLocks noGrp="1"/>
          </p:cNvSpPr>
          <p:nvPr>
            <p:custDataLst>
              <p:tags r:id="rId24"/>
            </p:custDataLst>
          </p:nvPr>
        </p:nvSpPr>
        <p:spPr bwMode="auto">
          <a:xfrm>
            <a:off x="81835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72B3F5-9202-4114-8A37-59073E9FF1A6}" type="datetime'''''''''''''''''''''''2''''''01''''''''''''9'''''''''''''''">
              <a:rPr lang="en-US" altLang="en-US" sz="1200" smtClean="0"/>
              <a:pPr/>
              <a:t>2019</a:t>
            </a:fld>
            <a:endParaRPr lang="ja-JP" altLang="en-US" sz="1200" dirty="0"/>
          </a:p>
        </p:txBody>
      </p:sp>
      <p:sp>
        <p:nvSpPr>
          <p:cNvPr id="40" name="テキスト プレースホルダ 9">
            <a:extLst>
              <a:ext uri="{FF2B5EF4-FFF2-40B4-BE49-F238E27FC236}">
                <a16:creationId xmlns:a16="http://schemas.microsoft.com/office/drawing/2014/main" id="{3E8DD3F0-709D-4B97-8859-9B7DFD4E958E}"/>
              </a:ext>
            </a:extLst>
          </p:cNvPr>
          <p:cNvSpPr>
            <a:spLocks noGrp="1"/>
          </p:cNvSpPr>
          <p:nvPr>
            <p:custDataLst>
              <p:tags r:id="rId25"/>
            </p:custDataLst>
          </p:nvPr>
        </p:nvSpPr>
        <p:spPr bwMode="auto">
          <a:xfrm>
            <a:off x="8972550" y="6216650"/>
            <a:ext cx="349250"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EF66A9-36AA-4EAC-8757-51D3AC714038}" type="datetime'2''''0''''''2''''''''''''''''''''''''''''''''''''''1'''''''">
              <a:rPr lang="en-US" altLang="en-US" sz="1200" smtClean="0"/>
              <a:pPr/>
              <a:t>2021</a:t>
            </a:fld>
            <a:endParaRPr lang="en-US" altLang="en-US" sz="1200" dirty="0"/>
          </a:p>
          <a:p>
            <a:pPr marL="0" indent="0" algn="ctr">
              <a:spcBef>
                <a:spcPct val="0"/>
              </a:spcBef>
              <a:buNone/>
            </a:pPr>
            <a:r>
              <a:rPr lang="ja-JP" altLang="en-US" sz="1200" dirty="0"/>
              <a:t>推計</a:t>
            </a:r>
          </a:p>
        </p:txBody>
      </p:sp>
      <p:sp>
        <p:nvSpPr>
          <p:cNvPr id="105" name="テキスト プレースホルダ 9">
            <a:extLst>
              <a:ext uri="{FF2B5EF4-FFF2-40B4-BE49-F238E27FC236}">
                <a16:creationId xmlns:a16="http://schemas.microsoft.com/office/drawing/2014/main" id="{C8E8BD9A-E2B7-4299-A74A-731F549A6491}"/>
              </a:ext>
            </a:extLst>
          </p:cNvPr>
          <p:cNvSpPr>
            <a:spLocks noGrp="1"/>
          </p:cNvSpPr>
          <p:nvPr>
            <p:custDataLst>
              <p:tags r:id="rId26"/>
            </p:custDataLst>
          </p:nvPr>
        </p:nvSpPr>
        <p:spPr bwMode="auto">
          <a:xfrm>
            <a:off x="4424363" y="4092575"/>
            <a:ext cx="1152525" cy="301625"/>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ja-JP" altLang="en-US" sz="1400" b="1">
                <a:effectLst/>
              </a:rPr>
              <a:t>年率</a:t>
            </a:r>
            <a:fld id="{20BF0E6E-E72E-4842-B143-39C15A7E8634}" type="datetime'''''''''''''''''+''''1''''3''''%'''''">
              <a:rPr lang="en-US" altLang="en-US" sz="1400" b="1" smtClean="0">
                <a:effectLst/>
              </a:rPr>
              <a:pPr/>
              <a:t>+13%</a:t>
            </a:fld>
            <a:endParaRPr lang="ja-JP" altLang="en-US" sz="1400" b="1" dirty="0"/>
          </a:p>
        </p:txBody>
      </p:sp>
      <p:sp>
        <p:nvSpPr>
          <p:cNvPr id="103" name="テキスト ボックス 20">
            <a:extLst>
              <a:ext uri="{FF2B5EF4-FFF2-40B4-BE49-F238E27FC236}">
                <a16:creationId xmlns:a16="http://schemas.microsoft.com/office/drawing/2014/main" id="{B50058B5-064B-4608-BF2C-5D3C59FB5E65}"/>
              </a:ext>
            </a:extLst>
          </p:cNvPr>
          <p:cNvSpPr txBox="1"/>
          <p:nvPr/>
        </p:nvSpPr>
        <p:spPr>
          <a:xfrm>
            <a:off x="200025" y="6617177"/>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National Insurance Commission, Mexican Insurance Association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SOMPO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インスティチュート・プラス、保健医療現地ニーズレポート「メキシコ」、</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INEGI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（２０２６年３月時点で更新データ無し）</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4" name="Rectangle 6">
            <a:extLst>
              <a:ext uri="{FF2B5EF4-FFF2-40B4-BE49-F238E27FC236}">
                <a16:creationId xmlns:a16="http://schemas.microsoft.com/office/drawing/2014/main" id="{82C0D577-157A-45A0-89F2-E98D62DC065A}"/>
              </a:ext>
            </a:extLst>
          </p:cNvPr>
          <p:cNvSpPr>
            <a:spLocks noChangeArrowheads="1"/>
          </p:cNvSpPr>
          <p:nvPr/>
        </p:nvSpPr>
        <p:spPr bwMode="auto">
          <a:xfrm>
            <a:off x="679450" y="2132856"/>
            <a:ext cx="8352928" cy="491315"/>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メキシコにおける民間医療保険の保険料収入</a:t>
            </a:r>
          </a:p>
          <a:p>
            <a:pPr>
              <a:spcAft>
                <a:spcPts val="0"/>
              </a:spcAft>
            </a:pPr>
            <a:r>
              <a:rPr lang="ja-JP" altLang="en-US" sz="1000" dirty="0">
                <a:latin typeface="HGP創英角ｺﾞｼｯｸUB" pitchFamily="50" charset="-128"/>
                <a:ea typeface="HGP創英角ｺﾞｼｯｸUB" pitchFamily="50" charset="-128"/>
              </a:rPr>
              <a:t>百万</a:t>
            </a:r>
            <a:r>
              <a:rPr lang="en-US" altLang="ja-JP" sz="1000" dirty="0">
                <a:latin typeface="HGP創英角ｺﾞｼｯｸUB" pitchFamily="50" charset="-128"/>
                <a:ea typeface="HGP創英角ｺﾞｼｯｸUB" pitchFamily="50" charset="-128"/>
              </a:rPr>
              <a:t>US$</a:t>
            </a:r>
            <a:endParaRPr lang="ja-JP" altLang="en-US" sz="1000" dirty="0">
              <a:latin typeface="HGP創英角ｺﾞｼｯｸUB" pitchFamily="50" charset="-128"/>
              <a:ea typeface="HGP創英角ｺﾞｼｯｸUB" pitchFamily="50" charset="-128"/>
            </a:endParaRPr>
          </a:p>
        </p:txBody>
      </p:sp>
      <p:sp>
        <p:nvSpPr>
          <p:cNvPr id="111" name="テキスト ボックス 45">
            <a:extLst>
              <a:ext uri="{FF2B5EF4-FFF2-40B4-BE49-F238E27FC236}">
                <a16:creationId xmlns:a16="http://schemas.microsoft.com/office/drawing/2014/main" id="{36F393C6-F382-4673-BEA0-EA14E09A2387}"/>
              </a:ext>
            </a:extLst>
          </p:cNvPr>
          <p:cNvSpPr txBox="1"/>
          <p:nvPr/>
        </p:nvSpPr>
        <p:spPr>
          <a:xfrm>
            <a:off x="200472" y="1124744"/>
            <a:ext cx="9289032" cy="98084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メキシコでは自己負担で民間医療機関を利用する人も多く、富裕層や従業員向けの福利厚生として大企業などが民間医療保険に加入している。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年現在、民間保険に加入しているのは人口の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程度とみられる。</a:t>
            </a: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966388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保健に関する制度・行政体制 </a:t>
            </a:r>
            <a:r>
              <a:rPr lang="en-US" altLang="ja-JP" dirty="0"/>
              <a:t>(</a:t>
            </a:r>
            <a:r>
              <a:rPr lang="ja-JP" altLang="en-US" dirty="0"/>
              <a:t>１</a:t>
            </a:r>
            <a:r>
              <a:rPr lang="en-US" altLang="ja-JP" dirty="0"/>
              <a:t>/</a:t>
            </a:r>
            <a:r>
              <a:rPr lang="ja-JP" altLang="en-US" dirty="0"/>
              <a:t>２</a:t>
            </a:r>
            <a:r>
              <a:rPr lang="en-US" altLang="ja-JP" dirty="0"/>
              <a:t>)</a:t>
            </a:r>
            <a:endParaRPr lang="ja-JP" altLang="en-US" dirty="0"/>
          </a:p>
        </p:txBody>
      </p:sp>
      <p:sp>
        <p:nvSpPr>
          <p:cNvPr id="46" name="テキスト ボックス 45"/>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医療サービスは保健省が策定する政策に基づき各実施機関である医療施設により提供されている。</a:t>
            </a:r>
          </a:p>
        </p:txBody>
      </p:sp>
      <p:sp>
        <p:nvSpPr>
          <p:cNvPr id="58" name="テキスト ボックス 57"/>
          <p:cNvSpPr txBox="1"/>
          <p:nvPr/>
        </p:nvSpPr>
        <p:spPr>
          <a:xfrm>
            <a:off x="200472" y="6525344"/>
            <a:ext cx="7560840" cy="332656"/>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海外情勢報告： 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節メキシコ共和国」</a:t>
            </a:r>
          </a:p>
        </p:txBody>
      </p:sp>
      <p:grpSp>
        <p:nvGrpSpPr>
          <p:cNvPr id="35" name="グループ化 7"/>
          <p:cNvGrpSpPr/>
          <p:nvPr/>
        </p:nvGrpSpPr>
        <p:grpSpPr>
          <a:xfrm>
            <a:off x="200471" y="1556792"/>
            <a:ext cx="9505057" cy="288032"/>
            <a:chOff x="4803500" y="2113806"/>
            <a:chExt cx="2954133" cy="288032"/>
          </a:xfrm>
        </p:grpSpPr>
        <p:cxnSp>
          <p:nvCxnSpPr>
            <p:cNvPr id="36" name="直線コネクタ 3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メキシコの行政体制の概要</a:t>
              </a:r>
              <a:endParaRPr lang="en-US" altLang="ko-KR" sz="1400" dirty="0">
                <a:solidFill>
                  <a:srgbClr val="000000"/>
                </a:solidFill>
                <a:latin typeface="Arial Black" pitchFamily="34" charset="0"/>
                <a:ea typeface="HGP創英角ｺﾞｼｯｸUB" pitchFamily="50" charset="-128"/>
              </a:endParaRPr>
            </a:p>
          </p:txBody>
        </p:sp>
      </p:grpSp>
      <p:grpSp>
        <p:nvGrpSpPr>
          <p:cNvPr id="180" name="グループ化 179"/>
          <p:cNvGrpSpPr/>
          <p:nvPr/>
        </p:nvGrpSpPr>
        <p:grpSpPr>
          <a:xfrm>
            <a:off x="310580" y="1963440"/>
            <a:ext cx="9433495" cy="4570381"/>
            <a:chOff x="272480" y="2073548"/>
            <a:chExt cx="9433495" cy="4570381"/>
          </a:xfrm>
        </p:grpSpPr>
        <p:sp>
          <p:nvSpPr>
            <p:cNvPr id="12" name="正方形/長方形 11"/>
            <p:cNvSpPr/>
            <p:nvPr/>
          </p:nvSpPr>
          <p:spPr>
            <a:xfrm>
              <a:off x="4220105" y="2073548"/>
              <a:ext cx="1465675" cy="347245"/>
            </a:xfrm>
            <a:prstGeom prst="rect">
              <a:avLst/>
            </a:prstGeom>
            <a:solidFill>
              <a:srgbClr val="A2BBDC"/>
            </a:solidFill>
          </p:spPr>
          <p:txBody>
            <a:bodyPr wrap="square" rtlCol="0" anchor="ctr">
              <a:noAutofit/>
            </a:bodyPr>
            <a:lstStyle/>
            <a:p>
              <a:pPr marL="0" algn="ctr" fontAlgn="ctr">
                <a:lnSpc>
                  <a:spcPct val="114000"/>
                </a:lnSpc>
                <a:spcAft>
                  <a:spcPts val="400"/>
                </a:spcAft>
              </a:pPr>
              <a:r>
                <a:rPr lang="ja-JP" altLang="en-US" sz="900" dirty="0"/>
                <a:t>保健大臣</a:t>
              </a:r>
              <a:endParaRPr kumimoji="1" lang="ja-JP" altLang="en-US" sz="900" dirty="0"/>
            </a:p>
          </p:txBody>
        </p:sp>
        <p:sp>
          <p:nvSpPr>
            <p:cNvPr id="13" name="正方形/長方形 12"/>
            <p:cNvSpPr/>
            <p:nvPr/>
          </p:nvSpPr>
          <p:spPr>
            <a:xfrm>
              <a:off x="272480" y="3124932"/>
              <a:ext cx="1211302" cy="260890"/>
            </a:xfrm>
            <a:prstGeom prst="rect">
              <a:avLst/>
            </a:prstGeom>
            <a:solidFill>
              <a:srgbClr val="A2BBDC"/>
            </a:solidFill>
          </p:spPr>
          <p:txBody>
            <a:bodyPr wrap="square" lIns="36000" rIns="36000" rtlCol="0" anchor="ctr">
              <a:noAutofit/>
            </a:bodyPr>
            <a:lstStyle/>
            <a:p>
              <a:pPr marL="0" algn="ctr" fontAlgn="ctr">
                <a:lnSpc>
                  <a:spcPct val="114000"/>
                </a:lnSpc>
                <a:spcAft>
                  <a:spcPts val="400"/>
                </a:spcAft>
              </a:pPr>
              <a:r>
                <a:rPr kumimoji="1" lang="ja-JP" altLang="en-US" sz="900" dirty="0"/>
                <a:t>経済分析ユニット</a:t>
              </a:r>
            </a:p>
          </p:txBody>
        </p:sp>
        <p:sp>
          <p:nvSpPr>
            <p:cNvPr id="16" name="正方形/長方形 15"/>
            <p:cNvSpPr/>
            <p:nvPr/>
          </p:nvSpPr>
          <p:spPr>
            <a:xfrm>
              <a:off x="272480" y="3435262"/>
              <a:ext cx="1211302" cy="260890"/>
            </a:xfrm>
            <a:prstGeom prst="rect">
              <a:avLst/>
            </a:prstGeom>
            <a:solidFill>
              <a:srgbClr val="A2BBDC"/>
            </a:solidFill>
          </p:spPr>
          <p:txBody>
            <a:bodyPr wrap="square" lIns="36000" rIns="36000" rtlCol="0" anchor="ctr">
              <a:noAutofit/>
            </a:bodyPr>
            <a:lstStyle/>
            <a:p>
              <a:pPr marL="0" algn="ctr" fontAlgn="ctr">
                <a:lnSpc>
                  <a:spcPct val="114000"/>
                </a:lnSpc>
                <a:spcAft>
                  <a:spcPts val="400"/>
                </a:spcAft>
              </a:pPr>
              <a:r>
                <a:rPr kumimoji="1" lang="ja-JP" altLang="en-US" sz="900" dirty="0"/>
                <a:t>法務・人権調整業務局</a:t>
              </a:r>
            </a:p>
          </p:txBody>
        </p:sp>
        <p:sp>
          <p:nvSpPr>
            <p:cNvPr id="18" name="正方形/長方形 17"/>
            <p:cNvSpPr/>
            <p:nvPr/>
          </p:nvSpPr>
          <p:spPr>
            <a:xfrm>
              <a:off x="272480" y="3745592"/>
              <a:ext cx="1211302" cy="260890"/>
            </a:xfrm>
            <a:prstGeom prst="rect">
              <a:avLst/>
            </a:prstGeom>
            <a:solidFill>
              <a:srgbClr val="A2BBDC"/>
            </a:solidFill>
          </p:spPr>
          <p:txBody>
            <a:bodyPr wrap="square" lIns="36000" rIns="36000" rtlCol="0" anchor="ctr">
              <a:noAutofit/>
            </a:bodyPr>
            <a:lstStyle/>
            <a:p>
              <a:pPr marL="0" algn="ctr" fontAlgn="ctr">
                <a:lnSpc>
                  <a:spcPct val="114000"/>
                </a:lnSpc>
                <a:spcAft>
                  <a:spcPts val="400"/>
                </a:spcAft>
              </a:pPr>
              <a:r>
                <a:rPr kumimoji="1" lang="ja-JP" altLang="en-US" sz="900" dirty="0"/>
                <a:t>広報総局</a:t>
              </a:r>
            </a:p>
          </p:txBody>
        </p:sp>
        <p:sp>
          <p:nvSpPr>
            <p:cNvPr id="19" name="正方形/長方形 18"/>
            <p:cNvSpPr/>
            <p:nvPr/>
          </p:nvSpPr>
          <p:spPr>
            <a:xfrm>
              <a:off x="272480" y="4055923"/>
              <a:ext cx="1211302" cy="237173"/>
            </a:xfrm>
            <a:prstGeom prst="rect">
              <a:avLst/>
            </a:prstGeom>
            <a:noFill/>
            <a:ln>
              <a:solidFill>
                <a:srgbClr val="5F8AC3"/>
              </a:solidFill>
              <a:prstDash val="sysDot"/>
            </a:ln>
          </p:spPr>
          <p:txBody>
            <a:bodyPr wrap="square" lIns="36000" rIns="36000" rtlCol="0" anchor="ctr">
              <a:noAutofit/>
            </a:bodyPr>
            <a:lstStyle/>
            <a:p>
              <a:pPr marL="0" algn="ctr" fontAlgn="ctr">
                <a:lnSpc>
                  <a:spcPct val="114000"/>
                </a:lnSpc>
                <a:spcAft>
                  <a:spcPts val="400"/>
                </a:spcAft>
              </a:pPr>
              <a:r>
                <a:rPr kumimoji="1" lang="ja-JP" altLang="en-US" sz="900" dirty="0"/>
                <a:t>内部管理機関</a:t>
              </a:r>
            </a:p>
          </p:txBody>
        </p:sp>
        <p:sp>
          <p:nvSpPr>
            <p:cNvPr id="20" name="正方形/長方形 19"/>
            <p:cNvSpPr/>
            <p:nvPr/>
          </p:nvSpPr>
          <p:spPr>
            <a:xfrm>
              <a:off x="272480" y="4653136"/>
              <a:ext cx="1211302" cy="260890"/>
            </a:xfrm>
            <a:prstGeom prst="rect">
              <a:avLst/>
            </a:prstGeom>
            <a:solidFill>
              <a:srgbClr val="A2BBDC"/>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lnSpc>
                  <a:spcPts val="600"/>
                </a:lnSpc>
                <a:spcAft>
                  <a:spcPts val="400"/>
                </a:spcAft>
              </a:pPr>
              <a:r>
                <a:rPr lang="ja-JP" altLang="en-US" sz="900" dirty="0"/>
                <a:t>国家ヘルスケア</a:t>
              </a:r>
              <a:endParaRPr lang="en-US" altLang="ja-JP" sz="900" dirty="0"/>
            </a:p>
            <a:p>
              <a:pPr algn="ctr" fontAlgn="ctr">
                <a:lnSpc>
                  <a:spcPts val="600"/>
                </a:lnSpc>
                <a:spcAft>
                  <a:spcPts val="400"/>
                </a:spcAft>
              </a:pPr>
              <a:r>
                <a:rPr lang="ja-JP" altLang="en-US" sz="900" dirty="0"/>
                <a:t>委員会</a:t>
              </a:r>
            </a:p>
          </p:txBody>
        </p:sp>
        <p:sp>
          <p:nvSpPr>
            <p:cNvPr id="21" name="正方形/長方形 20"/>
            <p:cNvSpPr/>
            <p:nvPr/>
          </p:nvSpPr>
          <p:spPr>
            <a:xfrm>
              <a:off x="272480" y="4963466"/>
              <a:ext cx="1211302" cy="260890"/>
            </a:xfrm>
            <a:prstGeom prst="rect">
              <a:avLst/>
            </a:prstGeom>
            <a:solidFill>
              <a:srgbClr val="A2BBDC"/>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lnSpc>
                  <a:spcPts val="600"/>
                </a:lnSpc>
                <a:spcAft>
                  <a:spcPts val="400"/>
                </a:spcAft>
              </a:pPr>
              <a:r>
                <a:rPr lang="ja-JP" altLang="en-US" sz="900" dirty="0"/>
                <a:t>国家医療仲裁</a:t>
              </a:r>
              <a:endParaRPr lang="en-US" altLang="ja-JP" sz="900" dirty="0"/>
            </a:p>
            <a:p>
              <a:pPr algn="ctr" fontAlgn="ctr">
                <a:lnSpc>
                  <a:spcPts val="600"/>
                </a:lnSpc>
                <a:spcAft>
                  <a:spcPts val="400"/>
                </a:spcAft>
              </a:pPr>
              <a:r>
                <a:rPr lang="ja-JP" altLang="en-US" sz="900" dirty="0"/>
                <a:t>委員会</a:t>
              </a:r>
            </a:p>
          </p:txBody>
        </p:sp>
        <p:sp>
          <p:nvSpPr>
            <p:cNvPr id="22" name="正方形/長方形 21"/>
            <p:cNvSpPr/>
            <p:nvPr/>
          </p:nvSpPr>
          <p:spPr>
            <a:xfrm>
              <a:off x="272480" y="5273796"/>
              <a:ext cx="1211302" cy="260890"/>
            </a:xfrm>
            <a:prstGeom prst="rect">
              <a:avLst/>
            </a:prstGeom>
            <a:solidFill>
              <a:srgbClr val="A2BBDC"/>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lnSpc>
                  <a:spcPts val="600"/>
                </a:lnSpc>
                <a:spcAft>
                  <a:spcPts val="400"/>
                </a:spcAft>
              </a:pPr>
              <a:r>
                <a:rPr lang="ja-JP" altLang="en-US" sz="900" dirty="0"/>
                <a:t>国家生命倫理</a:t>
              </a:r>
              <a:endParaRPr lang="en-US" altLang="ja-JP" sz="900" dirty="0"/>
            </a:p>
            <a:p>
              <a:pPr algn="ctr" fontAlgn="ctr">
                <a:lnSpc>
                  <a:spcPts val="600"/>
                </a:lnSpc>
                <a:spcAft>
                  <a:spcPts val="400"/>
                </a:spcAft>
              </a:pPr>
              <a:r>
                <a:rPr lang="ja-JP" altLang="en-US" sz="900" dirty="0"/>
                <a:t>委員会</a:t>
              </a:r>
            </a:p>
          </p:txBody>
        </p:sp>
        <p:sp>
          <p:nvSpPr>
            <p:cNvPr id="23" name="正方形/長方形 22"/>
            <p:cNvSpPr/>
            <p:nvPr/>
          </p:nvSpPr>
          <p:spPr>
            <a:xfrm>
              <a:off x="272480" y="5584127"/>
              <a:ext cx="1211302" cy="237173"/>
            </a:xfrm>
            <a:prstGeom prst="rect">
              <a:avLst/>
            </a:prstGeom>
            <a:solidFill>
              <a:srgbClr val="A2BBDC"/>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lnSpc>
                  <a:spcPts val="600"/>
                </a:lnSpc>
                <a:spcAft>
                  <a:spcPts val="400"/>
                </a:spcAft>
              </a:pPr>
              <a:r>
                <a:rPr lang="ja-JP" altLang="en-US" sz="900" dirty="0"/>
                <a:t>連邦折衝リスク</a:t>
              </a:r>
              <a:endParaRPr lang="en-US" altLang="ja-JP" sz="900" dirty="0"/>
            </a:p>
            <a:p>
              <a:pPr algn="ctr" fontAlgn="ctr">
                <a:lnSpc>
                  <a:spcPts val="600"/>
                </a:lnSpc>
                <a:spcAft>
                  <a:spcPts val="400"/>
                </a:spcAft>
              </a:pPr>
              <a:r>
                <a:rPr lang="ja-JP" altLang="en-US" sz="900" dirty="0"/>
                <a:t>対策委員会</a:t>
              </a:r>
            </a:p>
          </p:txBody>
        </p:sp>
        <p:sp>
          <p:nvSpPr>
            <p:cNvPr id="28" name="正方形/長方形 27"/>
            <p:cNvSpPr/>
            <p:nvPr/>
          </p:nvSpPr>
          <p:spPr>
            <a:xfrm>
              <a:off x="1962342" y="3124932"/>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計画・保健推進</a:t>
              </a:r>
              <a:endParaRPr lang="en-US" altLang="ja-JP" sz="900" dirty="0"/>
            </a:p>
            <a:p>
              <a:pPr algn="ctr" fontAlgn="ctr">
                <a:lnSpc>
                  <a:spcPts val="600"/>
                </a:lnSpc>
                <a:spcAft>
                  <a:spcPts val="400"/>
                </a:spcAft>
              </a:pPr>
              <a:r>
                <a:rPr lang="ja-JP" altLang="en-US" sz="900" dirty="0"/>
                <a:t>総局</a:t>
              </a:r>
            </a:p>
          </p:txBody>
        </p:sp>
        <p:sp>
          <p:nvSpPr>
            <p:cNvPr id="29" name="正方形/長方形 28"/>
            <p:cNvSpPr/>
            <p:nvPr/>
          </p:nvSpPr>
          <p:spPr>
            <a:xfrm>
              <a:off x="1962342" y="3435262"/>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保健情情報総局</a:t>
              </a:r>
            </a:p>
          </p:txBody>
        </p:sp>
        <p:sp>
          <p:nvSpPr>
            <p:cNvPr id="30" name="正方形/長方形 29"/>
            <p:cNvSpPr/>
            <p:nvPr/>
          </p:nvSpPr>
          <p:spPr>
            <a:xfrm>
              <a:off x="1962342" y="3745592"/>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パフォーマンス</a:t>
              </a:r>
              <a:endParaRPr lang="en-US" altLang="ja-JP" sz="900" dirty="0"/>
            </a:p>
            <a:p>
              <a:pPr algn="ctr" fontAlgn="ctr">
                <a:lnSpc>
                  <a:spcPts val="600"/>
                </a:lnSpc>
                <a:spcAft>
                  <a:spcPts val="400"/>
                </a:spcAft>
              </a:pPr>
              <a:r>
                <a:rPr lang="ja-JP" altLang="en-US" sz="900" dirty="0"/>
                <a:t>評価総局</a:t>
              </a:r>
            </a:p>
          </p:txBody>
        </p:sp>
        <p:sp>
          <p:nvSpPr>
            <p:cNvPr id="31" name="正方形/長方形 30"/>
            <p:cNvSpPr/>
            <p:nvPr/>
          </p:nvSpPr>
          <p:spPr>
            <a:xfrm>
              <a:off x="1962342" y="4055923"/>
              <a:ext cx="1211302" cy="237173"/>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保健教育・品質</a:t>
              </a:r>
              <a:endParaRPr lang="en-US" altLang="ja-JP" sz="900" dirty="0"/>
            </a:p>
            <a:p>
              <a:pPr algn="ctr" fontAlgn="ctr">
                <a:lnSpc>
                  <a:spcPts val="600"/>
                </a:lnSpc>
                <a:spcAft>
                  <a:spcPts val="400"/>
                </a:spcAft>
              </a:pPr>
              <a:r>
                <a:rPr lang="ja-JP" altLang="en-US" sz="900" dirty="0"/>
                <a:t>総局</a:t>
              </a:r>
            </a:p>
          </p:txBody>
        </p:sp>
        <p:sp>
          <p:nvSpPr>
            <p:cNvPr id="32" name="正方形/長方形 31"/>
            <p:cNvSpPr/>
            <p:nvPr/>
          </p:nvSpPr>
          <p:spPr>
            <a:xfrm>
              <a:off x="1712640" y="2755895"/>
              <a:ext cx="1211302" cy="260890"/>
            </a:xfrm>
            <a:prstGeom prst="rect">
              <a:avLst/>
            </a:prstGeom>
            <a:solidFill>
              <a:srgbClr val="A2BBDC"/>
            </a:solidFill>
          </p:spPr>
          <p:txBody>
            <a:bodyPr wrap="square" rtlCol="0" anchor="ctr">
              <a:noAutofit/>
            </a:bodyPr>
            <a:lstStyle/>
            <a:p>
              <a:pPr marL="0" algn="ctr" fontAlgn="ctr">
                <a:lnSpc>
                  <a:spcPts val="600"/>
                </a:lnSpc>
                <a:spcAft>
                  <a:spcPts val="400"/>
                </a:spcAft>
              </a:pPr>
              <a:r>
                <a:rPr kumimoji="1" lang="ja-JP" altLang="en-US" sz="900" dirty="0"/>
                <a:t>保健セクター</a:t>
              </a:r>
              <a:endParaRPr kumimoji="1" lang="en-US" altLang="ja-JP" sz="900" dirty="0"/>
            </a:p>
            <a:p>
              <a:pPr marL="0" algn="ctr" fontAlgn="ctr">
                <a:lnSpc>
                  <a:spcPts val="600"/>
                </a:lnSpc>
                <a:spcAft>
                  <a:spcPts val="400"/>
                </a:spcAft>
              </a:pPr>
              <a:r>
                <a:rPr lang="ja-JP" altLang="en-US" sz="900" dirty="0"/>
                <a:t>総合開発次官室</a:t>
              </a:r>
              <a:endParaRPr kumimoji="1" lang="ja-JP" altLang="en-US" sz="900" dirty="0"/>
            </a:p>
          </p:txBody>
        </p:sp>
        <p:sp>
          <p:nvSpPr>
            <p:cNvPr id="33" name="正方形/長方形 32"/>
            <p:cNvSpPr/>
            <p:nvPr/>
          </p:nvSpPr>
          <p:spPr>
            <a:xfrm>
              <a:off x="3618526" y="3124932"/>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保健推進総局</a:t>
              </a:r>
            </a:p>
          </p:txBody>
        </p:sp>
        <p:sp>
          <p:nvSpPr>
            <p:cNvPr id="38" name="正方形/長方形 37"/>
            <p:cNvSpPr/>
            <p:nvPr/>
          </p:nvSpPr>
          <p:spPr>
            <a:xfrm>
              <a:off x="3618526" y="3435262"/>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全国中毒対策</a:t>
              </a:r>
              <a:endParaRPr lang="en-US" altLang="ja-JP" sz="900" dirty="0"/>
            </a:p>
            <a:p>
              <a:pPr algn="ctr" fontAlgn="ctr">
                <a:lnSpc>
                  <a:spcPts val="600"/>
                </a:lnSpc>
                <a:spcAft>
                  <a:spcPts val="400"/>
                </a:spcAft>
              </a:pPr>
              <a:r>
                <a:rPr lang="ja-JP" altLang="en-US" sz="900" dirty="0"/>
                <a:t>審議会事務局</a:t>
              </a:r>
            </a:p>
          </p:txBody>
        </p:sp>
        <p:sp>
          <p:nvSpPr>
            <p:cNvPr id="39" name="正方形/長方形 38"/>
            <p:cNvSpPr/>
            <p:nvPr/>
          </p:nvSpPr>
          <p:spPr>
            <a:xfrm>
              <a:off x="3618526" y="3745592"/>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全国メンタルヘルス</a:t>
              </a:r>
              <a:endParaRPr lang="en-US" altLang="ja-JP" sz="900" dirty="0"/>
            </a:p>
            <a:p>
              <a:pPr algn="ctr" fontAlgn="ctr">
                <a:lnSpc>
                  <a:spcPts val="600"/>
                </a:lnSpc>
                <a:spcAft>
                  <a:spcPts val="400"/>
                </a:spcAft>
              </a:pPr>
              <a:r>
                <a:rPr lang="ja-JP" altLang="en-US" sz="900" dirty="0"/>
                <a:t>審議会事務局</a:t>
              </a:r>
            </a:p>
          </p:txBody>
        </p:sp>
        <p:sp>
          <p:nvSpPr>
            <p:cNvPr id="40" name="正方形/長方形 39"/>
            <p:cNvSpPr/>
            <p:nvPr/>
          </p:nvSpPr>
          <p:spPr>
            <a:xfrm>
              <a:off x="3618526" y="4055923"/>
              <a:ext cx="1211302" cy="237173"/>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全国障害者</a:t>
              </a:r>
              <a:endParaRPr lang="en-US" altLang="ja-JP" sz="900" dirty="0"/>
            </a:p>
            <a:p>
              <a:pPr algn="ctr" fontAlgn="ctr">
                <a:lnSpc>
                  <a:spcPts val="600"/>
                </a:lnSpc>
                <a:spcAft>
                  <a:spcPts val="400"/>
                </a:spcAft>
              </a:pPr>
              <a:r>
                <a:rPr lang="ja-JP" altLang="en-US" sz="900" dirty="0"/>
                <a:t>審議会事務局</a:t>
              </a:r>
            </a:p>
          </p:txBody>
        </p:sp>
        <p:sp>
          <p:nvSpPr>
            <p:cNvPr id="41" name="正方形/長方形 40"/>
            <p:cNvSpPr/>
            <p:nvPr/>
          </p:nvSpPr>
          <p:spPr>
            <a:xfrm>
              <a:off x="3296816" y="2755895"/>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予防・保健促進</a:t>
              </a:r>
              <a:endParaRPr lang="en-US" altLang="ja-JP" sz="900" dirty="0"/>
            </a:p>
            <a:p>
              <a:pPr algn="ctr" fontAlgn="ctr">
                <a:lnSpc>
                  <a:spcPts val="600"/>
                </a:lnSpc>
                <a:spcAft>
                  <a:spcPts val="400"/>
                </a:spcAft>
              </a:pPr>
              <a:r>
                <a:rPr lang="ja-JP" altLang="en-US" sz="900" dirty="0"/>
                <a:t>次官室</a:t>
              </a:r>
            </a:p>
          </p:txBody>
        </p:sp>
        <p:sp>
          <p:nvSpPr>
            <p:cNvPr id="42" name="正方形/長方形 41"/>
            <p:cNvSpPr/>
            <p:nvPr/>
          </p:nvSpPr>
          <p:spPr>
            <a:xfrm>
              <a:off x="5274710" y="3124932"/>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計画・運営・</a:t>
              </a:r>
              <a:endParaRPr lang="en-US" altLang="ja-JP" sz="900" dirty="0"/>
            </a:p>
            <a:p>
              <a:pPr algn="ctr" fontAlgn="ctr">
                <a:lnSpc>
                  <a:spcPts val="600"/>
                </a:lnSpc>
                <a:spcAft>
                  <a:spcPts val="400"/>
                </a:spcAft>
              </a:pPr>
              <a:r>
                <a:rPr lang="ja-JP" altLang="en-US" sz="900" dirty="0"/>
                <a:t>予算総局</a:t>
              </a:r>
            </a:p>
          </p:txBody>
        </p:sp>
        <p:sp>
          <p:nvSpPr>
            <p:cNvPr id="43" name="正方形/長方形 42"/>
            <p:cNvSpPr/>
            <p:nvPr/>
          </p:nvSpPr>
          <p:spPr>
            <a:xfrm>
              <a:off x="5274710" y="3435262"/>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en-US" altLang="ja-JP" sz="900" dirty="0"/>
                <a:t>IT</a:t>
              </a:r>
              <a:r>
                <a:rPr lang="ja-JP" altLang="en-US" sz="900" dirty="0"/>
                <a:t>総局</a:t>
              </a:r>
            </a:p>
          </p:txBody>
        </p:sp>
        <p:sp>
          <p:nvSpPr>
            <p:cNvPr id="44" name="正方形/長方形 43"/>
            <p:cNvSpPr/>
            <p:nvPr/>
          </p:nvSpPr>
          <p:spPr>
            <a:xfrm>
              <a:off x="5274710" y="3745592"/>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物的資源・</a:t>
              </a:r>
              <a:endParaRPr lang="en-US" altLang="ja-JP" sz="900" dirty="0"/>
            </a:p>
            <a:p>
              <a:pPr algn="ctr" fontAlgn="ctr">
                <a:lnSpc>
                  <a:spcPts val="600"/>
                </a:lnSpc>
                <a:spcAft>
                  <a:spcPts val="400"/>
                </a:spcAft>
              </a:pPr>
              <a:r>
                <a:rPr lang="ja-JP" altLang="en-US" sz="900" dirty="0"/>
                <a:t>庶務総局</a:t>
              </a:r>
            </a:p>
          </p:txBody>
        </p:sp>
        <p:sp>
          <p:nvSpPr>
            <p:cNvPr id="45" name="正方形/長方形 44"/>
            <p:cNvSpPr/>
            <p:nvPr/>
          </p:nvSpPr>
          <p:spPr>
            <a:xfrm>
              <a:off x="5274710" y="4055923"/>
              <a:ext cx="1211302" cy="237173"/>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人事総局</a:t>
              </a:r>
            </a:p>
          </p:txBody>
        </p:sp>
        <p:sp>
          <p:nvSpPr>
            <p:cNvPr id="47" name="正方形/長方形 46"/>
            <p:cNvSpPr/>
            <p:nvPr/>
          </p:nvSpPr>
          <p:spPr>
            <a:xfrm>
              <a:off x="4953000" y="2755895"/>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事務・財務</a:t>
              </a:r>
              <a:endParaRPr lang="en-US" altLang="ja-JP" sz="900" dirty="0"/>
            </a:p>
            <a:p>
              <a:pPr algn="ctr" fontAlgn="ctr">
                <a:lnSpc>
                  <a:spcPts val="600"/>
                </a:lnSpc>
                <a:spcAft>
                  <a:spcPts val="400"/>
                </a:spcAft>
              </a:pPr>
              <a:r>
                <a:rPr lang="ja-JP" altLang="en-US" sz="900" dirty="0"/>
                <a:t>次官室</a:t>
              </a:r>
            </a:p>
          </p:txBody>
        </p:sp>
        <p:sp>
          <p:nvSpPr>
            <p:cNvPr id="48" name="正方形/長方形 47"/>
            <p:cNvSpPr/>
            <p:nvPr/>
          </p:nvSpPr>
          <p:spPr>
            <a:xfrm>
              <a:off x="6858886" y="3124932"/>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保健政策研究総局</a:t>
              </a:r>
            </a:p>
          </p:txBody>
        </p:sp>
        <p:sp>
          <p:nvSpPr>
            <p:cNvPr id="49" name="正方形/長方形 48"/>
            <p:cNvSpPr/>
            <p:nvPr/>
          </p:nvSpPr>
          <p:spPr>
            <a:xfrm>
              <a:off x="6858886" y="3435262"/>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国立保健機関</a:t>
              </a:r>
              <a:endParaRPr lang="en-US" altLang="ja-JP" sz="900" dirty="0"/>
            </a:p>
            <a:p>
              <a:pPr algn="ctr" fontAlgn="ctr">
                <a:lnSpc>
                  <a:spcPts val="600"/>
                </a:lnSpc>
                <a:spcAft>
                  <a:spcPts val="400"/>
                </a:spcAft>
              </a:pPr>
              <a:r>
                <a:rPr lang="ja-JP" altLang="en-US" sz="900" dirty="0"/>
                <a:t>調整総局</a:t>
              </a:r>
            </a:p>
          </p:txBody>
        </p:sp>
        <p:sp>
          <p:nvSpPr>
            <p:cNvPr id="50" name="正方形/長方形 49"/>
            <p:cNvSpPr/>
            <p:nvPr/>
          </p:nvSpPr>
          <p:spPr>
            <a:xfrm>
              <a:off x="6858886" y="3745592"/>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連邦特定病院</a:t>
              </a:r>
              <a:endParaRPr lang="en-US" altLang="ja-JP" sz="900" dirty="0"/>
            </a:p>
            <a:p>
              <a:pPr algn="ctr" fontAlgn="ctr">
                <a:lnSpc>
                  <a:spcPts val="600"/>
                </a:lnSpc>
                <a:spcAft>
                  <a:spcPts val="400"/>
                </a:spcAft>
              </a:pPr>
              <a:r>
                <a:rPr lang="ja-JP" altLang="en-US" sz="900" dirty="0"/>
                <a:t>調整総局</a:t>
              </a:r>
            </a:p>
          </p:txBody>
        </p:sp>
        <p:sp>
          <p:nvSpPr>
            <p:cNvPr id="51" name="正方形/長方形 50"/>
            <p:cNvSpPr/>
            <p:nvPr/>
          </p:nvSpPr>
          <p:spPr>
            <a:xfrm>
              <a:off x="6858886" y="4055923"/>
              <a:ext cx="1211302" cy="237173"/>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地方高度専門病院</a:t>
              </a:r>
              <a:endParaRPr lang="en-US" altLang="ja-JP" sz="900" dirty="0"/>
            </a:p>
            <a:p>
              <a:pPr algn="ctr" fontAlgn="ctr">
                <a:lnSpc>
                  <a:spcPts val="600"/>
                </a:lnSpc>
                <a:spcAft>
                  <a:spcPts val="400"/>
                </a:spcAft>
              </a:pPr>
              <a:r>
                <a:rPr lang="ja-JP" altLang="en-US" sz="900" dirty="0"/>
                <a:t>調整総局</a:t>
              </a:r>
            </a:p>
          </p:txBody>
        </p:sp>
        <p:sp>
          <p:nvSpPr>
            <p:cNvPr id="52" name="正方形/長方形 51"/>
            <p:cNvSpPr/>
            <p:nvPr/>
          </p:nvSpPr>
          <p:spPr>
            <a:xfrm>
              <a:off x="6537176" y="2755895"/>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国立保健機関・</a:t>
              </a:r>
              <a:endParaRPr lang="en-US" altLang="ja-JP" sz="900" dirty="0"/>
            </a:p>
            <a:p>
              <a:pPr algn="ctr" fontAlgn="ctr">
                <a:lnSpc>
                  <a:spcPts val="600"/>
                </a:lnSpc>
                <a:spcAft>
                  <a:spcPts val="400"/>
                </a:spcAft>
              </a:pPr>
              <a:r>
                <a:rPr lang="ja-JP" altLang="en-US" sz="900" dirty="0"/>
                <a:t>高度専門病院</a:t>
              </a:r>
              <a:endParaRPr lang="en-US" altLang="ja-JP" sz="900" dirty="0"/>
            </a:p>
            <a:p>
              <a:pPr algn="ctr" fontAlgn="ctr">
                <a:lnSpc>
                  <a:spcPts val="600"/>
                </a:lnSpc>
                <a:spcAft>
                  <a:spcPts val="400"/>
                </a:spcAft>
              </a:pPr>
              <a:r>
                <a:rPr lang="ja-JP" altLang="en-US" sz="900" dirty="0"/>
                <a:t>調整院会</a:t>
              </a:r>
            </a:p>
          </p:txBody>
        </p:sp>
        <p:sp>
          <p:nvSpPr>
            <p:cNvPr id="53" name="正方形/長方形 52"/>
            <p:cNvSpPr/>
            <p:nvPr/>
          </p:nvSpPr>
          <p:spPr>
            <a:xfrm>
              <a:off x="8494673" y="3124932"/>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全国保健審議会</a:t>
              </a:r>
              <a:endParaRPr lang="en-US" altLang="ja-JP" sz="900" dirty="0"/>
            </a:p>
            <a:p>
              <a:pPr algn="ctr" fontAlgn="ctr">
                <a:lnSpc>
                  <a:spcPts val="600"/>
                </a:lnSpc>
                <a:spcAft>
                  <a:spcPts val="400"/>
                </a:spcAft>
              </a:pPr>
              <a:r>
                <a:rPr lang="ja-JP" altLang="en-US" sz="900" dirty="0"/>
                <a:t>事務局</a:t>
              </a:r>
            </a:p>
          </p:txBody>
        </p:sp>
        <p:sp>
          <p:nvSpPr>
            <p:cNvPr id="54" name="正方形/長方形 53"/>
            <p:cNvSpPr/>
            <p:nvPr/>
          </p:nvSpPr>
          <p:spPr>
            <a:xfrm>
              <a:off x="8494673" y="3435262"/>
              <a:ext cx="1211302" cy="260890"/>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国際関係部局</a:t>
              </a:r>
            </a:p>
          </p:txBody>
        </p:sp>
        <p:sp>
          <p:nvSpPr>
            <p:cNvPr id="57" name="正方形/長方形 56"/>
            <p:cNvSpPr/>
            <p:nvPr/>
          </p:nvSpPr>
          <p:spPr>
            <a:xfrm>
              <a:off x="8193360" y="2755895"/>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連携・社会参画</a:t>
              </a:r>
              <a:endParaRPr lang="en-US" altLang="ja-JP" sz="900" dirty="0"/>
            </a:p>
            <a:p>
              <a:pPr algn="ctr" fontAlgn="ctr">
                <a:lnSpc>
                  <a:spcPts val="600"/>
                </a:lnSpc>
                <a:spcAft>
                  <a:spcPts val="400"/>
                </a:spcAft>
              </a:pPr>
              <a:r>
                <a:rPr lang="ja-JP" altLang="en-US" sz="900" dirty="0"/>
                <a:t>調整ユニット</a:t>
              </a:r>
              <a:endParaRPr lang="en-US" altLang="ja-JP" sz="900" dirty="0"/>
            </a:p>
          </p:txBody>
        </p:sp>
        <p:sp>
          <p:nvSpPr>
            <p:cNvPr id="59" name="正方形/長方形 58"/>
            <p:cNvSpPr/>
            <p:nvPr/>
          </p:nvSpPr>
          <p:spPr>
            <a:xfrm>
              <a:off x="3618526" y="4374043"/>
              <a:ext cx="1211302" cy="237173"/>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全国事故防止</a:t>
              </a:r>
              <a:endParaRPr lang="en-US" altLang="ja-JP" sz="900" dirty="0"/>
            </a:p>
            <a:p>
              <a:pPr algn="ctr" fontAlgn="ctr">
                <a:lnSpc>
                  <a:spcPts val="600"/>
                </a:lnSpc>
                <a:spcAft>
                  <a:spcPts val="400"/>
                </a:spcAft>
              </a:pPr>
              <a:r>
                <a:rPr lang="ja-JP" altLang="en-US" sz="900" dirty="0"/>
                <a:t>審議会事務局</a:t>
              </a:r>
            </a:p>
          </p:txBody>
        </p:sp>
        <p:sp>
          <p:nvSpPr>
            <p:cNvPr id="62" name="正方形/長方形 61"/>
            <p:cNvSpPr/>
            <p:nvPr/>
          </p:nvSpPr>
          <p:spPr>
            <a:xfrm>
              <a:off x="5274710" y="4361319"/>
              <a:ext cx="1211302" cy="237173"/>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インフラ開発総局</a:t>
              </a:r>
            </a:p>
          </p:txBody>
        </p:sp>
        <p:sp>
          <p:nvSpPr>
            <p:cNvPr id="63" name="正方形/長方形 62"/>
            <p:cNvSpPr/>
            <p:nvPr/>
          </p:nvSpPr>
          <p:spPr>
            <a:xfrm>
              <a:off x="6858886" y="4374042"/>
              <a:ext cx="1211302" cy="237173"/>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財務管理・</a:t>
              </a:r>
              <a:endParaRPr lang="en-US" altLang="ja-JP" sz="900" dirty="0"/>
            </a:p>
            <a:p>
              <a:pPr algn="ctr" fontAlgn="ctr">
                <a:lnSpc>
                  <a:spcPts val="600"/>
                </a:lnSpc>
                <a:spcAft>
                  <a:spcPts val="400"/>
                </a:spcAft>
              </a:pPr>
              <a:r>
                <a:rPr lang="ja-JP" altLang="en-US" sz="900" dirty="0"/>
                <a:t>事務総局</a:t>
              </a:r>
            </a:p>
          </p:txBody>
        </p:sp>
        <p:sp>
          <p:nvSpPr>
            <p:cNvPr id="66" name="正方形/長方形 65"/>
            <p:cNvSpPr/>
            <p:nvPr/>
          </p:nvSpPr>
          <p:spPr>
            <a:xfrm>
              <a:off x="1962342" y="5584127"/>
              <a:ext cx="1211302" cy="237173"/>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国家医療仲裁</a:t>
              </a:r>
              <a:endParaRPr lang="en-US" altLang="ja-JP" sz="900" dirty="0"/>
            </a:p>
            <a:p>
              <a:pPr algn="ctr" fontAlgn="ctr">
                <a:lnSpc>
                  <a:spcPts val="600"/>
                </a:lnSpc>
                <a:spcAft>
                  <a:spcPts val="400"/>
                </a:spcAft>
              </a:pPr>
              <a:r>
                <a:rPr lang="ja-JP" altLang="en-US" sz="900" dirty="0"/>
                <a:t>委員会</a:t>
              </a:r>
            </a:p>
          </p:txBody>
        </p:sp>
        <p:sp>
          <p:nvSpPr>
            <p:cNvPr id="67" name="正方形/長方形 66"/>
            <p:cNvSpPr/>
            <p:nvPr/>
          </p:nvSpPr>
          <p:spPr>
            <a:xfrm>
              <a:off x="3614454" y="5584127"/>
              <a:ext cx="1211302" cy="237173"/>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800" dirty="0"/>
                <a:t>国立予防プログラム・</a:t>
              </a:r>
              <a:endParaRPr lang="en-US" altLang="ja-JP" sz="800" dirty="0"/>
            </a:p>
            <a:p>
              <a:pPr algn="ctr" fontAlgn="ctr">
                <a:lnSpc>
                  <a:spcPts val="600"/>
                </a:lnSpc>
                <a:spcAft>
                  <a:spcPts val="400"/>
                </a:spcAft>
              </a:pPr>
              <a:r>
                <a:rPr lang="ja-JP" altLang="en-US" sz="800" dirty="0"/>
                <a:t>疾病管理センター</a:t>
              </a:r>
            </a:p>
          </p:txBody>
        </p:sp>
        <p:sp>
          <p:nvSpPr>
            <p:cNvPr id="68" name="正方形/長方形 67"/>
            <p:cNvSpPr/>
            <p:nvPr/>
          </p:nvSpPr>
          <p:spPr>
            <a:xfrm>
              <a:off x="3614454" y="5859382"/>
              <a:ext cx="1211302" cy="237173"/>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800" dirty="0"/>
                <a:t>国立児童青少年保健</a:t>
              </a:r>
              <a:endParaRPr lang="en-US" altLang="ja-JP" sz="800" dirty="0"/>
            </a:p>
            <a:p>
              <a:pPr algn="ctr" fontAlgn="ctr">
                <a:lnSpc>
                  <a:spcPts val="600"/>
                </a:lnSpc>
                <a:spcAft>
                  <a:spcPts val="400"/>
                </a:spcAft>
              </a:pPr>
              <a:r>
                <a:rPr lang="ja-JP" altLang="en-US" sz="800" dirty="0"/>
                <a:t>センター</a:t>
              </a:r>
            </a:p>
          </p:txBody>
        </p:sp>
        <p:sp>
          <p:nvSpPr>
            <p:cNvPr id="69" name="正方形/長方形 68"/>
            <p:cNvSpPr/>
            <p:nvPr/>
          </p:nvSpPr>
          <p:spPr>
            <a:xfrm>
              <a:off x="3614454" y="6115627"/>
              <a:ext cx="1211302" cy="237173"/>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800" dirty="0"/>
                <a:t>国立</a:t>
              </a:r>
              <a:r>
                <a:rPr lang="en-US" altLang="ja-JP" sz="800" dirty="0"/>
                <a:t>HIV/</a:t>
              </a:r>
              <a:r>
                <a:rPr lang="ja-JP" altLang="en-US" sz="800" dirty="0"/>
                <a:t>エイズ予防</a:t>
              </a:r>
              <a:endParaRPr lang="en-US" altLang="ja-JP" sz="800" dirty="0"/>
            </a:p>
            <a:p>
              <a:pPr algn="ctr" fontAlgn="ctr">
                <a:lnSpc>
                  <a:spcPts val="600"/>
                </a:lnSpc>
                <a:spcAft>
                  <a:spcPts val="400"/>
                </a:spcAft>
              </a:pPr>
              <a:r>
                <a:rPr lang="ja-JP" altLang="en-US" sz="800" dirty="0"/>
                <a:t>管理センター</a:t>
              </a:r>
            </a:p>
          </p:txBody>
        </p:sp>
        <p:sp>
          <p:nvSpPr>
            <p:cNvPr id="70" name="正方形/長方形 69"/>
            <p:cNvSpPr/>
            <p:nvPr/>
          </p:nvSpPr>
          <p:spPr>
            <a:xfrm>
              <a:off x="3614454" y="6406756"/>
              <a:ext cx="1211302" cy="237173"/>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800" dirty="0"/>
                <a:t>国立男女共同参画・</a:t>
              </a:r>
              <a:endParaRPr lang="en-US" altLang="ja-JP" sz="800" dirty="0"/>
            </a:p>
            <a:p>
              <a:pPr algn="ctr" fontAlgn="ctr">
                <a:lnSpc>
                  <a:spcPts val="600"/>
                </a:lnSpc>
                <a:spcAft>
                  <a:spcPts val="400"/>
                </a:spcAft>
              </a:pPr>
              <a:r>
                <a:rPr lang="ja-JP" altLang="en-US" sz="800" dirty="0"/>
                <a:t>リプロダクティブへルスセンター</a:t>
              </a:r>
            </a:p>
          </p:txBody>
        </p:sp>
        <p:sp>
          <p:nvSpPr>
            <p:cNvPr id="71" name="正方形/長方形 70"/>
            <p:cNvSpPr/>
            <p:nvPr/>
          </p:nvSpPr>
          <p:spPr>
            <a:xfrm>
              <a:off x="5274710" y="5584127"/>
              <a:ext cx="1211302" cy="237173"/>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福祉財産管理</a:t>
              </a:r>
            </a:p>
          </p:txBody>
        </p:sp>
        <p:sp>
          <p:nvSpPr>
            <p:cNvPr id="73" name="正方形/長方形 72"/>
            <p:cNvSpPr/>
            <p:nvPr/>
          </p:nvSpPr>
          <p:spPr>
            <a:xfrm>
              <a:off x="6852498" y="5584127"/>
              <a:ext cx="1211302" cy="237173"/>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国立輸血センター</a:t>
              </a:r>
            </a:p>
          </p:txBody>
        </p:sp>
        <p:sp>
          <p:nvSpPr>
            <p:cNvPr id="74" name="正方形/長方形 73"/>
            <p:cNvSpPr/>
            <p:nvPr/>
          </p:nvSpPr>
          <p:spPr>
            <a:xfrm>
              <a:off x="6852498" y="5859382"/>
              <a:ext cx="1211302" cy="237173"/>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国立臓器移植</a:t>
              </a:r>
              <a:endParaRPr lang="en-US" altLang="ja-JP" sz="900" dirty="0"/>
            </a:p>
            <a:p>
              <a:pPr algn="ctr" fontAlgn="ctr">
                <a:lnSpc>
                  <a:spcPts val="600"/>
                </a:lnSpc>
                <a:spcAft>
                  <a:spcPts val="400"/>
                </a:spcAft>
              </a:pPr>
              <a:r>
                <a:rPr lang="ja-JP" altLang="en-US" sz="900" dirty="0"/>
                <a:t>センター</a:t>
              </a:r>
              <a:endParaRPr lang="en-US" altLang="ja-JP" sz="900" dirty="0"/>
            </a:p>
          </p:txBody>
        </p:sp>
        <p:sp>
          <p:nvSpPr>
            <p:cNvPr id="75" name="正方形/長方形 74"/>
            <p:cNvSpPr/>
            <p:nvPr/>
          </p:nvSpPr>
          <p:spPr>
            <a:xfrm>
              <a:off x="6852498" y="6115627"/>
              <a:ext cx="1211302" cy="237173"/>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精神医療サービス</a:t>
              </a:r>
            </a:p>
          </p:txBody>
        </p:sp>
        <p:sp>
          <p:nvSpPr>
            <p:cNvPr id="76" name="正方形/長方形 75"/>
            <p:cNvSpPr/>
            <p:nvPr/>
          </p:nvSpPr>
          <p:spPr>
            <a:xfrm>
              <a:off x="6852498" y="6406756"/>
              <a:ext cx="1211302" cy="237173"/>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老年医学機関</a:t>
              </a:r>
            </a:p>
          </p:txBody>
        </p:sp>
        <p:cxnSp>
          <p:nvCxnSpPr>
            <p:cNvPr id="5" name="カギ線コネクタ 4"/>
            <p:cNvCxnSpPr>
              <a:stCxn id="12" idx="2"/>
              <a:endCxn id="32" idx="0"/>
            </p:cNvCxnSpPr>
            <p:nvPr/>
          </p:nvCxnSpPr>
          <p:spPr>
            <a:xfrm rot="5400000">
              <a:off x="3468066" y="1271018"/>
              <a:ext cx="335102" cy="2634652"/>
            </a:xfrm>
            <a:prstGeom prst="bentConnector3">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カギ線コネクタ 6"/>
            <p:cNvCxnSpPr>
              <a:stCxn id="12" idx="2"/>
              <a:endCxn id="41" idx="0"/>
            </p:cNvCxnSpPr>
            <p:nvPr/>
          </p:nvCxnSpPr>
          <p:spPr>
            <a:xfrm rot="5400000">
              <a:off x="4260154" y="2063106"/>
              <a:ext cx="335102" cy="1050476"/>
            </a:xfrm>
            <a:prstGeom prst="bentConnector3">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カギ線コネクタ 8"/>
            <p:cNvCxnSpPr>
              <a:stCxn id="12" idx="2"/>
              <a:endCxn id="13" idx="1"/>
            </p:cNvCxnSpPr>
            <p:nvPr/>
          </p:nvCxnSpPr>
          <p:spPr>
            <a:xfrm rot="5400000">
              <a:off x="2195420" y="497854"/>
              <a:ext cx="834584" cy="4680463"/>
            </a:xfrm>
            <a:prstGeom prst="bentConnector4">
              <a:avLst>
                <a:gd name="adj1" fmla="val 19359"/>
                <a:gd name="adj2" fmla="val 102713"/>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カギ線コネクタ 78"/>
            <p:cNvCxnSpPr>
              <a:stCxn id="13" idx="1"/>
              <a:endCxn id="16" idx="1"/>
            </p:cNvCxnSpPr>
            <p:nvPr/>
          </p:nvCxnSpPr>
          <p:spPr>
            <a:xfrm rot="10800000" flipV="1">
              <a:off x="272480" y="3255377"/>
              <a:ext cx="12700" cy="310330"/>
            </a:xfrm>
            <a:prstGeom prst="bentConnector3">
              <a:avLst>
                <a:gd name="adj1" fmla="val 11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カギ線コネクタ 82"/>
            <p:cNvCxnSpPr/>
            <p:nvPr/>
          </p:nvCxnSpPr>
          <p:spPr>
            <a:xfrm rot="10800000" flipV="1">
              <a:off x="272480" y="3566986"/>
              <a:ext cx="12700" cy="310330"/>
            </a:xfrm>
            <a:prstGeom prst="bentConnector3">
              <a:avLst>
                <a:gd name="adj1" fmla="val 11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カギ線コネクタ 84"/>
            <p:cNvCxnSpPr>
              <a:stCxn id="12" idx="2"/>
              <a:endCxn id="19" idx="1"/>
            </p:cNvCxnSpPr>
            <p:nvPr/>
          </p:nvCxnSpPr>
          <p:spPr>
            <a:xfrm rot="5400000">
              <a:off x="1735854" y="957420"/>
              <a:ext cx="1753717" cy="4680463"/>
            </a:xfrm>
            <a:prstGeom prst="bentConnector4">
              <a:avLst>
                <a:gd name="adj1" fmla="val 4906"/>
                <a:gd name="adj2" fmla="val 104884"/>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7" name="カギ線コネクタ 86"/>
            <p:cNvCxnSpPr>
              <a:stCxn id="18" idx="1"/>
              <a:endCxn id="20" idx="1"/>
            </p:cNvCxnSpPr>
            <p:nvPr/>
          </p:nvCxnSpPr>
          <p:spPr>
            <a:xfrm rot="10800000" flipV="1">
              <a:off x="272480" y="3876037"/>
              <a:ext cx="12700" cy="907544"/>
            </a:xfrm>
            <a:prstGeom prst="bentConnector3">
              <a:avLst>
                <a:gd name="adj1" fmla="val 108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カギ線コネクタ 90"/>
            <p:cNvCxnSpPr>
              <a:stCxn id="20" idx="1"/>
              <a:endCxn id="21" idx="1"/>
            </p:cNvCxnSpPr>
            <p:nvPr/>
          </p:nvCxnSpPr>
          <p:spPr>
            <a:xfrm rot="10800000" flipV="1">
              <a:off x="272480" y="4783581"/>
              <a:ext cx="12700" cy="310330"/>
            </a:xfrm>
            <a:prstGeom prst="bentConnector3">
              <a:avLst>
                <a:gd name="adj1" fmla="val 105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カギ線コネクタ 95"/>
            <p:cNvCxnSpPr/>
            <p:nvPr/>
          </p:nvCxnSpPr>
          <p:spPr>
            <a:xfrm rot="10800000" flipV="1">
              <a:off x="272480" y="5098890"/>
              <a:ext cx="12700" cy="310330"/>
            </a:xfrm>
            <a:prstGeom prst="bentConnector3">
              <a:avLst>
                <a:gd name="adj1" fmla="val 105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カギ線コネクタ 96"/>
            <p:cNvCxnSpPr/>
            <p:nvPr/>
          </p:nvCxnSpPr>
          <p:spPr>
            <a:xfrm rot="10800000" flipV="1">
              <a:off x="272480" y="5413115"/>
              <a:ext cx="12700" cy="310330"/>
            </a:xfrm>
            <a:prstGeom prst="bentConnector3">
              <a:avLst>
                <a:gd name="adj1" fmla="val 105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カギ線コネクタ 98"/>
            <p:cNvCxnSpPr>
              <a:stCxn id="12" idx="2"/>
              <a:endCxn id="47" idx="0"/>
            </p:cNvCxnSpPr>
            <p:nvPr/>
          </p:nvCxnSpPr>
          <p:spPr>
            <a:xfrm rot="16200000" flipH="1">
              <a:off x="5088246" y="2285490"/>
              <a:ext cx="335102" cy="605708"/>
            </a:xfrm>
            <a:prstGeom prst="bentConnector3">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カギ線コネクタ 100"/>
            <p:cNvCxnSpPr>
              <a:stCxn id="12" idx="2"/>
              <a:endCxn id="52" idx="0"/>
            </p:cNvCxnSpPr>
            <p:nvPr/>
          </p:nvCxnSpPr>
          <p:spPr>
            <a:xfrm rot="16200000" flipH="1">
              <a:off x="5880334" y="1493402"/>
              <a:ext cx="335102" cy="2189884"/>
            </a:xfrm>
            <a:prstGeom prst="bentConnector3">
              <a:avLst>
                <a:gd name="adj1" fmla="val 5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カギ線コネクタ 103"/>
            <p:cNvCxnSpPr>
              <a:stCxn id="12" idx="2"/>
              <a:endCxn id="57" idx="0"/>
            </p:cNvCxnSpPr>
            <p:nvPr/>
          </p:nvCxnSpPr>
          <p:spPr>
            <a:xfrm rot="16200000" flipH="1">
              <a:off x="6708426" y="665310"/>
              <a:ext cx="335102" cy="3846068"/>
            </a:xfrm>
            <a:prstGeom prst="bentConnector3">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カギ線コネクタ 105"/>
            <p:cNvCxnSpPr>
              <a:stCxn id="28" idx="1"/>
              <a:endCxn id="29" idx="1"/>
            </p:cNvCxnSpPr>
            <p:nvPr/>
          </p:nvCxnSpPr>
          <p:spPr>
            <a:xfrm rot="10800000" flipV="1">
              <a:off x="1962342" y="3255377"/>
              <a:ext cx="12700" cy="310330"/>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カギ線コネクタ 107"/>
            <p:cNvCxnSpPr>
              <a:stCxn id="29" idx="1"/>
              <a:endCxn id="30" idx="1"/>
            </p:cNvCxnSpPr>
            <p:nvPr/>
          </p:nvCxnSpPr>
          <p:spPr>
            <a:xfrm rot="10800000" flipV="1">
              <a:off x="1962342" y="3565707"/>
              <a:ext cx="12700" cy="310330"/>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カギ線コネクタ 109"/>
            <p:cNvCxnSpPr>
              <a:stCxn id="30" idx="1"/>
              <a:endCxn id="31" idx="1"/>
            </p:cNvCxnSpPr>
            <p:nvPr/>
          </p:nvCxnSpPr>
          <p:spPr>
            <a:xfrm rot="10800000" flipV="1">
              <a:off x="1962342" y="3876036"/>
              <a:ext cx="12700" cy="298473"/>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カギ線コネクタ 111"/>
            <p:cNvCxnSpPr>
              <a:stCxn id="31" idx="1"/>
              <a:endCxn id="66" idx="1"/>
            </p:cNvCxnSpPr>
            <p:nvPr/>
          </p:nvCxnSpPr>
          <p:spPr>
            <a:xfrm rot="10800000" flipV="1">
              <a:off x="1962342" y="4174510"/>
              <a:ext cx="12700" cy="1528204"/>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カギ線コネクタ 114"/>
            <p:cNvCxnSpPr>
              <a:stCxn id="33" idx="1"/>
              <a:endCxn id="38" idx="1"/>
            </p:cNvCxnSpPr>
            <p:nvPr/>
          </p:nvCxnSpPr>
          <p:spPr>
            <a:xfrm rot="10800000" flipV="1">
              <a:off x="3618526" y="3255377"/>
              <a:ext cx="12700" cy="310330"/>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カギ線コネクタ 116"/>
            <p:cNvCxnSpPr>
              <a:stCxn id="38" idx="1"/>
              <a:endCxn id="39" idx="1"/>
            </p:cNvCxnSpPr>
            <p:nvPr/>
          </p:nvCxnSpPr>
          <p:spPr>
            <a:xfrm rot="10800000" flipV="1">
              <a:off x="3618526" y="3565707"/>
              <a:ext cx="12700" cy="310330"/>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カギ線コネクタ 118"/>
            <p:cNvCxnSpPr>
              <a:stCxn id="39" idx="1"/>
              <a:endCxn id="40" idx="1"/>
            </p:cNvCxnSpPr>
            <p:nvPr/>
          </p:nvCxnSpPr>
          <p:spPr>
            <a:xfrm rot="10800000" flipV="1">
              <a:off x="3618526" y="3876036"/>
              <a:ext cx="12700" cy="298473"/>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カギ線コネクタ 120"/>
            <p:cNvCxnSpPr>
              <a:stCxn id="40" idx="1"/>
              <a:endCxn id="59" idx="1"/>
            </p:cNvCxnSpPr>
            <p:nvPr/>
          </p:nvCxnSpPr>
          <p:spPr>
            <a:xfrm rot="10800000" flipV="1">
              <a:off x="3618526" y="4174510"/>
              <a:ext cx="12700" cy="318120"/>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カギ線コネクタ 122"/>
            <p:cNvCxnSpPr>
              <a:stCxn id="59" idx="1"/>
              <a:endCxn id="67" idx="1"/>
            </p:cNvCxnSpPr>
            <p:nvPr/>
          </p:nvCxnSpPr>
          <p:spPr>
            <a:xfrm rot="10800000" flipV="1">
              <a:off x="3614454" y="4492630"/>
              <a:ext cx="4072" cy="1210084"/>
            </a:xfrm>
            <a:prstGeom prst="bentConnector3">
              <a:avLst>
                <a:gd name="adj1" fmla="val 5402063"/>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カギ線コネクタ 124"/>
            <p:cNvCxnSpPr>
              <a:stCxn id="67" idx="1"/>
              <a:endCxn id="68" idx="1"/>
            </p:cNvCxnSpPr>
            <p:nvPr/>
          </p:nvCxnSpPr>
          <p:spPr>
            <a:xfrm rot="10800000" flipV="1">
              <a:off x="3614454" y="5702713"/>
              <a:ext cx="12700" cy="275255"/>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カギ線コネクタ 126"/>
            <p:cNvCxnSpPr>
              <a:stCxn id="68" idx="1"/>
              <a:endCxn id="69" idx="1"/>
            </p:cNvCxnSpPr>
            <p:nvPr/>
          </p:nvCxnSpPr>
          <p:spPr>
            <a:xfrm rot="10800000" flipV="1">
              <a:off x="3614454" y="5977968"/>
              <a:ext cx="12700" cy="256245"/>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カギ線コネクタ 128"/>
            <p:cNvCxnSpPr>
              <a:stCxn id="69" idx="1"/>
              <a:endCxn id="70" idx="1"/>
            </p:cNvCxnSpPr>
            <p:nvPr/>
          </p:nvCxnSpPr>
          <p:spPr>
            <a:xfrm rot="10800000" flipV="1">
              <a:off x="3614454" y="6234213"/>
              <a:ext cx="12700" cy="291129"/>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カギ線コネクタ 132"/>
            <p:cNvCxnSpPr>
              <a:stCxn id="42" idx="1"/>
              <a:endCxn id="43" idx="1"/>
            </p:cNvCxnSpPr>
            <p:nvPr/>
          </p:nvCxnSpPr>
          <p:spPr>
            <a:xfrm rot="10800000" flipV="1">
              <a:off x="5274710" y="3255377"/>
              <a:ext cx="12700" cy="310330"/>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カギ線コネクタ 134"/>
            <p:cNvCxnSpPr>
              <a:stCxn id="43" idx="1"/>
              <a:endCxn id="44" idx="1"/>
            </p:cNvCxnSpPr>
            <p:nvPr/>
          </p:nvCxnSpPr>
          <p:spPr>
            <a:xfrm rot="10800000" flipV="1">
              <a:off x="5274710" y="3565707"/>
              <a:ext cx="12700" cy="310330"/>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カギ線コネクタ 136"/>
            <p:cNvCxnSpPr>
              <a:stCxn id="44" idx="1"/>
              <a:endCxn id="45" idx="1"/>
            </p:cNvCxnSpPr>
            <p:nvPr/>
          </p:nvCxnSpPr>
          <p:spPr>
            <a:xfrm rot="10800000" flipV="1">
              <a:off x="5274710" y="3876036"/>
              <a:ext cx="12700" cy="298473"/>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カギ線コネクタ 138"/>
            <p:cNvCxnSpPr>
              <a:stCxn id="45" idx="1"/>
              <a:endCxn id="62" idx="1"/>
            </p:cNvCxnSpPr>
            <p:nvPr/>
          </p:nvCxnSpPr>
          <p:spPr>
            <a:xfrm rot="10800000" flipV="1">
              <a:off x="5274710" y="4174510"/>
              <a:ext cx="12700" cy="305396"/>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カギ線コネクタ 140"/>
            <p:cNvCxnSpPr>
              <a:stCxn id="62" idx="1"/>
              <a:endCxn id="71" idx="1"/>
            </p:cNvCxnSpPr>
            <p:nvPr/>
          </p:nvCxnSpPr>
          <p:spPr>
            <a:xfrm rot="10800000" flipV="1">
              <a:off x="5274710" y="4479906"/>
              <a:ext cx="12700" cy="1222808"/>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カギ線コネクタ 142"/>
            <p:cNvCxnSpPr>
              <a:stCxn id="48" idx="1"/>
              <a:endCxn id="49" idx="1"/>
            </p:cNvCxnSpPr>
            <p:nvPr/>
          </p:nvCxnSpPr>
          <p:spPr>
            <a:xfrm rot="10800000" flipV="1">
              <a:off x="6858886" y="3255377"/>
              <a:ext cx="12700" cy="310330"/>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カギ線コネクタ 144"/>
            <p:cNvCxnSpPr>
              <a:stCxn id="49" idx="1"/>
              <a:endCxn id="50" idx="1"/>
            </p:cNvCxnSpPr>
            <p:nvPr/>
          </p:nvCxnSpPr>
          <p:spPr>
            <a:xfrm rot="10800000" flipV="1">
              <a:off x="6858886" y="3565707"/>
              <a:ext cx="12700" cy="310330"/>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カギ線コネクタ 146"/>
            <p:cNvCxnSpPr>
              <a:stCxn id="50" idx="1"/>
              <a:endCxn id="51" idx="1"/>
            </p:cNvCxnSpPr>
            <p:nvPr/>
          </p:nvCxnSpPr>
          <p:spPr>
            <a:xfrm rot="10800000" flipV="1">
              <a:off x="6858886" y="3876036"/>
              <a:ext cx="12700" cy="298473"/>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カギ線コネクタ 148"/>
            <p:cNvCxnSpPr>
              <a:stCxn id="51" idx="1"/>
              <a:endCxn id="63" idx="1"/>
            </p:cNvCxnSpPr>
            <p:nvPr/>
          </p:nvCxnSpPr>
          <p:spPr>
            <a:xfrm rot="10800000" flipV="1">
              <a:off x="6858886" y="4174509"/>
              <a:ext cx="12700" cy="318119"/>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カギ線コネクタ 150"/>
            <p:cNvCxnSpPr>
              <a:stCxn id="63" idx="1"/>
              <a:endCxn id="73" idx="1"/>
            </p:cNvCxnSpPr>
            <p:nvPr/>
          </p:nvCxnSpPr>
          <p:spPr>
            <a:xfrm rot="10800000" flipV="1">
              <a:off x="6852498" y="4492628"/>
              <a:ext cx="6388" cy="1210085"/>
            </a:xfrm>
            <a:prstGeom prst="bentConnector3">
              <a:avLst>
                <a:gd name="adj1" fmla="val 3479775"/>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カギ線コネクタ 153"/>
            <p:cNvCxnSpPr>
              <a:stCxn id="73" idx="1"/>
              <a:endCxn id="74" idx="1"/>
            </p:cNvCxnSpPr>
            <p:nvPr/>
          </p:nvCxnSpPr>
          <p:spPr>
            <a:xfrm rot="10800000" flipV="1">
              <a:off x="6852498" y="5702713"/>
              <a:ext cx="12700" cy="275255"/>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カギ線コネクタ 155"/>
            <p:cNvCxnSpPr>
              <a:stCxn id="74" idx="1"/>
              <a:endCxn id="75" idx="1"/>
            </p:cNvCxnSpPr>
            <p:nvPr/>
          </p:nvCxnSpPr>
          <p:spPr>
            <a:xfrm rot="10800000" flipV="1">
              <a:off x="6852498" y="5977968"/>
              <a:ext cx="12700" cy="256245"/>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カギ線コネクタ 157"/>
            <p:cNvCxnSpPr>
              <a:stCxn id="75" idx="1"/>
              <a:endCxn id="76" idx="1"/>
            </p:cNvCxnSpPr>
            <p:nvPr/>
          </p:nvCxnSpPr>
          <p:spPr>
            <a:xfrm rot="10800000" flipV="1">
              <a:off x="6852498" y="6234213"/>
              <a:ext cx="12700" cy="291129"/>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カギ線コネクタ 159"/>
            <p:cNvCxnSpPr>
              <a:stCxn id="53" idx="1"/>
              <a:endCxn id="54" idx="1"/>
            </p:cNvCxnSpPr>
            <p:nvPr/>
          </p:nvCxnSpPr>
          <p:spPr>
            <a:xfrm rot="10800000" flipV="1">
              <a:off x="8494673" y="3255377"/>
              <a:ext cx="12700" cy="310330"/>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カギ線コネクタ 162"/>
            <p:cNvCxnSpPr>
              <a:endCxn id="33" idx="1"/>
            </p:cNvCxnSpPr>
            <p:nvPr/>
          </p:nvCxnSpPr>
          <p:spPr>
            <a:xfrm rot="16200000" flipH="1">
              <a:off x="3392341" y="3029191"/>
              <a:ext cx="232667" cy="219704"/>
            </a:xfrm>
            <a:prstGeom prst="bentConnector2">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カギ線コネクタ 167"/>
            <p:cNvCxnSpPr>
              <a:endCxn id="42" idx="1"/>
            </p:cNvCxnSpPr>
            <p:nvPr/>
          </p:nvCxnSpPr>
          <p:spPr>
            <a:xfrm rot="16200000" flipH="1">
              <a:off x="5051071" y="3031737"/>
              <a:ext cx="232667" cy="214611"/>
            </a:xfrm>
            <a:prstGeom prst="bentConnector2">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カギ線コネクタ 173"/>
            <p:cNvCxnSpPr>
              <a:endCxn id="48" idx="1"/>
            </p:cNvCxnSpPr>
            <p:nvPr/>
          </p:nvCxnSpPr>
          <p:spPr>
            <a:xfrm rot="16200000" flipH="1">
              <a:off x="6631901" y="3028391"/>
              <a:ext cx="232667" cy="221304"/>
            </a:xfrm>
            <a:prstGeom prst="bentConnector2">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カギ線コネクタ 178"/>
            <p:cNvCxnSpPr>
              <a:endCxn id="53" idx="1"/>
            </p:cNvCxnSpPr>
            <p:nvPr/>
          </p:nvCxnSpPr>
          <p:spPr>
            <a:xfrm rot="16200000" flipH="1">
              <a:off x="8272559" y="3033262"/>
              <a:ext cx="232667" cy="211561"/>
            </a:xfrm>
            <a:prstGeom prst="bentConnector2">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47638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1C8FAC2-311D-4315-98E1-B1EA46534FF5}"/>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73" imgH="473" progId="TCLayout.ActiveDocument.1">
                  <p:embed/>
                </p:oleObj>
              </mc:Choice>
              <mc:Fallback>
                <p:oleObj name="think-cellスライド" r:id="rId4" imgW="473" imgH="473" progId="TCLayout.ActiveDocument.1">
                  <p:embed/>
                  <p:pic>
                    <p:nvPicPr>
                      <p:cNvPr id="2" name="Object 1" hidden="1">
                        <a:extLst>
                          <a:ext uri="{FF2B5EF4-FFF2-40B4-BE49-F238E27FC236}">
                            <a16:creationId xmlns:a16="http://schemas.microsoft.com/office/drawing/2014/main" id="{11C8FAC2-311D-4315-98E1-B1EA46534FF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テキスト プレースホルダー 3"/>
          <p:cNvSpPr>
            <a:spLocks noGrp="1"/>
          </p:cNvSpPr>
          <p:nvPr>
            <p:ph type="body" sz="quarter" idx="15"/>
          </p:nvPr>
        </p:nvSpPr>
        <p:spPr/>
        <p:txBody>
          <a:bodyPr vert="horz" lIns="91440" tIns="45720" rIns="91440" bIns="45720" rtlCol="0" anchor="b" anchorCtr="0">
            <a:noAutofit/>
          </a:bodyPr>
          <a:lstStyle/>
          <a:p>
            <a:r>
              <a:rPr lang="ja-JP" altLang="en-US"/>
              <a:t>目次（</a:t>
            </a:r>
            <a:r>
              <a:rPr lang="en-US" altLang="ja-JP" dirty="0"/>
              <a:t>2/2</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3433722209"/>
              </p:ext>
            </p:extLst>
          </p:nvPr>
        </p:nvGraphicFramePr>
        <p:xfrm>
          <a:off x="200472" y="1152000"/>
          <a:ext cx="4499998" cy="5297029"/>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7999">
                  <a:extLst>
                    <a:ext uri="{9D8B030D-6E8A-4147-A177-3AD203B41FA5}">
                      <a16:colId xmlns:a16="http://schemas.microsoft.com/office/drawing/2014/main" val="20003"/>
                    </a:ext>
                  </a:extLst>
                </a:gridCol>
                <a:gridCol w="287999">
                  <a:extLst>
                    <a:ext uri="{9D8B030D-6E8A-4147-A177-3AD203B41FA5}">
                      <a16:colId xmlns:a16="http://schemas.microsoft.com/office/drawing/2014/main" val="20004"/>
                    </a:ext>
                  </a:extLst>
                </a:gridCol>
              </a:tblGrid>
              <a:tr h="213039">
                <a:tc gridSpan="3">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200" kern="1200" dirty="0">
                          <a:solidFill>
                            <a:schemeClr val="tx1"/>
                          </a:solidFill>
                          <a:latin typeface="HGP創英角ｺﾞｼｯｸUB" panose="020B0900000000000000" pitchFamily="50" charset="-128"/>
                          <a:ea typeface="HGP創英角ｺﾞｼｯｸUB" panose="020B0900000000000000" pitchFamily="50" charset="-128"/>
                          <a:cs typeface="+mn-cs"/>
                        </a:rPr>
                        <a:t>医療関連（つづき）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kern="1200" dirty="0">
                        <a:solidFill>
                          <a:schemeClr val="tx1"/>
                        </a:solidFill>
                        <a:latin typeface="+mn-lt"/>
                        <a:ea typeface="+mn-ea"/>
                        <a:cs typeface="+mn-cs"/>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85000"/>
                        </a:lnSpc>
                        <a:spcBef>
                          <a:spcPts val="0"/>
                        </a:spcBef>
                        <a:spcAft>
                          <a:spcPts val="0"/>
                        </a:spcAft>
                        <a:buClrTx/>
                        <a:buSzTx/>
                        <a:buFontTx/>
                        <a:buNone/>
                        <a:tabLst/>
                        <a:defRPr/>
                      </a:pPr>
                      <a:endParaRPr lang="ja-JP" altLang="en-US" sz="1050" dirty="0">
                        <a:latin typeface="+mn-lt"/>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4535565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医療サービス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608122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304213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150207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kern="1200" dirty="0">
                          <a:solidFill>
                            <a:schemeClr val="tx1"/>
                          </a:solidFill>
                          <a:latin typeface="+mn-lt"/>
                          <a:ea typeface="+mn-ea"/>
                          <a:cs typeface="+mn-cs"/>
                        </a:rPr>
                        <a:t>医療機器</a:t>
                      </a: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85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5653386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981602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739248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主要メーカー（日本企業以外）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991652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149363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日本企業の動向と評価</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329846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流通</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321419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医薬品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主要地場メーカー</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46000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zh-CN"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介護</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日本企業の進出状況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zh-CN"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97099859"/>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solidFill>
                            <a:schemeClr val="tx1"/>
                          </a:solidFill>
                          <a:latin typeface="+mn-lt"/>
                          <a:ea typeface="+mj-ea"/>
                        </a:rPr>
                        <a:t>歯科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1801035"/>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48462544"/>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836430"/>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847026"/>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737747785"/>
              </p:ext>
            </p:extLst>
          </p:nvPr>
        </p:nvGraphicFramePr>
        <p:xfrm>
          <a:off x="5205528" y="1152000"/>
          <a:ext cx="4500000" cy="5470192"/>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marL="0" lvl="0" algn="l" defTabSz="914400" rtl="0" eaLnBrk="1" latinLnBrk="0" hangingPunct="1">
                        <a:lnSpc>
                          <a:spcPct val="90000"/>
                        </a:lnSpc>
                      </a:pPr>
                      <a:r>
                        <a:rPr kumimoji="1" lang="ja-JP" altLang="en-US" sz="1200" kern="1200" dirty="0">
                          <a:solidFill>
                            <a:schemeClr val="tx1"/>
                          </a:solidFill>
                          <a:latin typeface="HGP創英角ｺﾞｼｯｸUB" panose="020B0900000000000000" pitchFamily="50" charset="-128"/>
                          <a:ea typeface="HGP創英角ｺﾞｼｯｸUB" panose="020B0900000000000000" pitchFamily="50" charset="-128"/>
                          <a:cs typeface="+mn-cs"/>
                        </a:rPr>
                        <a:t>その他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33013134"/>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デジタルヘルス関連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5905389"/>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t>オンライン診療の主要プラットフォーマー</a:t>
                      </a:r>
                      <a:endParaRPr kumimoji="1"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61828895"/>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学会および業界団体</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2987758"/>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医薬品・医療機器関連イベント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545566"/>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zh-CN" altLang="en-US" sz="1050" dirty="0"/>
                        <a:t>外国人患者受入／医療渡航</a:t>
                      </a: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6223797"/>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66051759"/>
                  </a:ext>
                </a:extLst>
              </a:tr>
              <a:tr h="213039">
                <a:tc gridSpan="3">
                  <a:txBody>
                    <a:bodyPr/>
                    <a:lstStyle/>
                    <a:p>
                      <a:pPr marL="0" lvl="0" algn="l" defTabSz="914400" rtl="0" eaLnBrk="1" latinLnBrk="0" hangingPunct="1">
                        <a:lnSpc>
                          <a:spcPct val="90000"/>
                        </a:lnSpc>
                      </a:pPr>
                      <a:r>
                        <a:rPr kumimoji="1" lang="ja-JP" altLang="en-US" sz="1200" kern="1200" dirty="0">
                          <a:solidFill>
                            <a:schemeClr val="tx1"/>
                          </a:solidFill>
                          <a:latin typeface="HGP創英角ｺﾞｼｯｸUB" panose="020B0900000000000000" pitchFamily="50" charset="-128"/>
                          <a:ea typeface="HGP創英角ｺﾞｼｯｸUB" panose="020B0900000000000000" pitchFamily="50" charset="-128"/>
                          <a:cs typeface="+mn-cs"/>
                        </a:rPr>
                        <a:t>政策動向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latin typeface="HGP創英角ｺﾞｼｯｸUB" panose="020B0900000000000000" pitchFamily="50" charset="-128"/>
                        </a:rPr>
                        <a:t>医療関連政策の将来動向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メキシコの医療課題に対処するための主要政策と</a:t>
                      </a:r>
                      <a:endParaRPr lang="en-US" altLang="ja-JP" sz="1050" dirty="0"/>
                    </a:p>
                    <a:p>
                      <a:pPr>
                        <a:lnSpc>
                          <a:spcPct val="90000"/>
                        </a:lnSpc>
                      </a:pPr>
                      <a:r>
                        <a:rPr lang="ja-JP" altLang="en-US" sz="1050" dirty="0"/>
                        <a:t>プログラムのリスト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86769030"/>
                  </a:ext>
                </a:extLst>
              </a:tr>
              <a:tr h="213039">
                <a:tc gridSpan="3">
                  <a:txBody>
                    <a:bodyPr/>
                    <a:lstStyle/>
                    <a:p>
                      <a:pPr marL="0" lvl="0" algn="l" defTabSz="914400" rtl="0" eaLnBrk="1" latinLnBrk="0" hangingPunct="1">
                        <a:lnSpc>
                          <a:spcPct val="90000"/>
                        </a:lnSpc>
                      </a:pPr>
                      <a:r>
                        <a:rPr kumimoji="1" lang="ja-JP" altLang="en-US" sz="1200" kern="1200" dirty="0">
                          <a:solidFill>
                            <a:schemeClr val="tx1"/>
                          </a:solidFill>
                          <a:latin typeface="HGP創英角ｺﾞｼｯｸUB" panose="020B0900000000000000" pitchFamily="50" charset="-128"/>
                          <a:ea typeface="HGP創英角ｺﾞｼｯｸUB" panose="020B0900000000000000" pitchFamily="50" charset="-128"/>
                          <a:cs typeface="+mn-cs"/>
                        </a:rPr>
                        <a:t>日本との関わり</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外交関係</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経済産業省の主な医療国際化関連事業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外務省の主な医療国際化関連事業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厚生労働省とメキシコ保健省の協力覚書（</a:t>
                      </a:r>
                      <a:r>
                        <a:rPr kumimoji="1" lang="en-US" altLang="ja-JP" sz="1050" kern="1200" dirty="0">
                          <a:solidFill>
                            <a:schemeClr val="tx1"/>
                          </a:solidFill>
                          <a:latin typeface="+mn-lt"/>
                          <a:ea typeface="+mn-ea"/>
                          <a:cs typeface="+mn-cs"/>
                        </a:rPr>
                        <a:t>MOC</a:t>
                      </a:r>
                      <a:r>
                        <a:rPr lang="ja-JP" altLang="en-US" sz="1050" dirty="0">
                          <a:latin typeface="Arial Black" panose="020B0A04020102020204" pitchFamily="34" charset="0"/>
                        </a:rPr>
                        <a:t>）</a:t>
                      </a:r>
                      <a:r>
                        <a:rPr lang="ja-JP" altLang="en-US" sz="1050" dirty="0"/>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厚生労働省が関係するその他の</a:t>
                      </a:r>
                      <a:r>
                        <a:rPr lang="ja-JP" altLang="en-US" sz="1050" dirty="0">
                          <a:latin typeface="Arial Black" panose="020B0A04020102020204" pitchFamily="34" charset="0"/>
                        </a:rPr>
                        <a:t>協力覚書（</a:t>
                      </a:r>
                      <a:r>
                        <a:rPr kumimoji="1" lang="en-US" altLang="ja-JP" sz="1050" kern="1200" dirty="0">
                          <a:solidFill>
                            <a:schemeClr val="tx1"/>
                          </a:solidFill>
                          <a:latin typeface="+mn-lt"/>
                          <a:ea typeface="+mn-ea"/>
                          <a:cs typeface="+mn-cs"/>
                        </a:rPr>
                        <a:t>MOC</a:t>
                      </a:r>
                      <a:r>
                        <a:rPr lang="ja-JP" altLang="en-US" sz="1050" dirty="0">
                          <a:latin typeface="Arial Black" panose="020B0A04020102020204" pitchFamily="34" charset="0"/>
                        </a:rPr>
                        <a:t>）</a:t>
                      </a:r>
                      <a:r>
                        <a:rPr lang="ja-JP" altLang="en-US" sz="1050" dirty="0"/>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厚生労働省の主な医療国際化関連事業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2600236"/>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文部科学省の主な医療国際化関連事業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7320292"/>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ltLang="ja-JP" sz="1050" dirty="0"/>
                        <a:t>JICA</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80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4289005"/>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ltLang="ja-JP" sz="1050" dirty="0"/>
                        <a:t>AMED</a:t>
                      </a:r>
                      <a:r>
                        <a:rPr lang="ja-JP" altLang="en-US" sz="1050" dirty="0"/>
                        <a:t>の主な関連事業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81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6241926"/>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en-US" altLang="ja-JP" sz="1050" kern="1200" dirty="0">
                          <a:solidFill>
                            <a:schemeClr val="tx1"/>
                          </a:solidFill>
                          <a:latin typeface="+mn-lt"/>
                          <a:ea typeface="+mn-ea"/>
                          <a:cs typeface="+mn-cs"/>
                        </a:rPr>
                        <a:t>JETRO</a:t>
                      </a:r>
                      <a:r>
                        <a:rPr lang="ja-JP" altLang="en-US" sz="1050" dirty="0"/>
                        <a:t>の主な医療関連事業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82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5985850"/>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7122542"/>
                  </a:ext>
                </a:extLst>
              </a:tr>
              <a:tr h="213039">
                <a:tc gridSpan="3">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bl>
          </a:graphicData>
        </a:graphic>
      </p:graphicFrame>
      <p:cxnSp>
        <p:nvCxnSpPr>
          <p:cNvPr id="13" name="Straight Connector 12">
            <a:extLst>
              <a:ext uri="{FF2B5EF4-FFF2-40B4-BE49-F238E27FC236}">
                <a16:creationId xmlns:a16="http://schemas.microsoft.com/office/drawing/2014/main" id="{2D2CFF08-E410-4CCD-8F59-29ED18D34340}"/>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6055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保健に関する制度・行政体制 </a:t>
            </a:r>
            <a:r>
              <a:rPr lang="en-US" altLang="ja-JP" dirty="0"/>
              <a:t>(</a:t>
            </a:r>
            <a:r>
              <a:rPr lang="ja-JP" altLang="en-US" dirty="0"/>
              <a:t>２</a:t>
            </a:r>
            <a:r>
              <a:rPr lang="en-US" altLang="ja-JP" dirty="0"/>
              <a:t>/</a:t>
            </a:r>
            <a:r>
              <a:rPr lang="ja-JP" altLang="en-US" dirty="0"/>
              <a:t>２</a:t>
            </a:r>
            <a:r>
              <a:rPr lang="en-US" altLang="ja-JP" dirty="0"/>
              <a:t>)</a:t>
            </a:r>
            <a:endParaRPr lang="ja-JP" altLang="en-US" dirty="0"/>
          </a:p>
        </p:txBody>
      </p:sp>
      <p:sp>
        <p:nvSpPr>
          <p:cNvPr id="46" name="テキスト ボックス 45"/>
          <p:cNvSpPr txBox="1"/>
          <p:nvPr/>
        </p:nvSpPr>
        <p:spPr>
          <a:xfrm>
            <a:off x="200472" y="1124744"/>
            <a:ext cx="9505056" cy="1431161"/>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メキシコの公的医療施設は、</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州立医療施設、</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 ISSSTE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医療施設、</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3) IMSS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医療施設、</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4) </a:t>
            </a: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IMSSOportunidad</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 5)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連邦病院、</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6)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軍医療施設（</a:t>
            </a: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Secretaría</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 de la </a:t>
            </a: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Defensa</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Nacional</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SEDENA,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以下「</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SEDENA</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」）医療施設、</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7)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メキシコ国営石油会社医療施設</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Petróleos</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Mexicanos</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PEMEX,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以下「</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PEMEX</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7 </a:t>
            </a:r>
            <a:r>
              <a:rPr lang="ja-JP" altLang="en-US" sz="1000" dirty="0" err="1">
                <a:latin typeface="Arial" panose="020B0604020202020204" pitchFamily="34" charset="0"/>
                <a:ea typeface="ＭＳ Ｐゴシック" panose="020B0600070205080204" pitchFamily="50" charset="-128"/>
                <a:cs typeface="Arial" panose="020B0604020202020204" pitchFamily="34" charset="0"/>
              </a:rPr>
              <a:t>つに</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分類される。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このうち州立医療施設、</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ISSSTE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医療施設、</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IMSS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医療施設においては、それぞれ</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次から</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3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次までの医療施設を有し、対象の保険加入者に対して医療サービスが提供されている。これらの医療施設の間ではリファラル体制も構築されており、高次医療施設の受診には、</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次医療施設からのリファラルが必要となっている。現時点ではこれらの各組織において、それぞれの社会保険制度への加入が必要で、対象の社会保険制度に加入していないと、原則として医療サービスを受診できないことになってい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以下にメキシコの医療サービス提供施設の種類と施設を示す。表の「</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5.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連邦病院」については州立医療施設からのリファラル患者（</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IMSS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や</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ISSSTE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の患者もリファラルされれば可能）のみが受診できる施設である。そして軍医療施設および</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PEMEX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医療施設は、それぞれ軍および石油会社関係者とその家族のみが医療サービスを受診できる。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000" dirty="0"/>
              <a:t>また、</a:t>
            </a:r>
            <a:r>
              <a:rPr lang="ja-JP" altLang="ja-JP" sz="1000" dirty="0"/>
              <a:t>メキシコ</a:t>
            </a:r>
            <a:r>
              <a:rPr lang="ja-JP" altLang="en-US" sz="1000" dirty="0"/>
              <a:t>に</a:t>
            </a:r>
            <a:r>
              <a:rPr lang="ja-JP" altLang="ja-JP" sz="1000" dirty="0"/>
              <a:t>は、民間医療施設が多数あり、営利を目的として医療サービスを提供している。</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テキスト ボックス 57"/>
          <p:cNvSpPr txBox="1"/>
          <p:nvPr/>
        </p:nvSpPr>
        <p:spPr>
          <a:xfrm>
            <a:off x="200472" y="6525344"/>
            <a:ext cx="7560840" cy="143744"/>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「日本の医療技術・サービスの中南米地域への海外展開支援にかかる情報収集・確認調査」</a:t>
            </a:r>
          </a:p>
        </p:txBody>
      </p:sp>
      <p:grpSp>
        <p:nvGrpSpPr>
          <p:cNvPr id="35" name="グループ化 7"/>
          <p:cNvGrpSpPr/>
          <p:nvPr/>
        </p:nvGrpSpPr>
        <p:grpSpPr>
          <a:xfrm>
            <a:off x="200471" y="2636912"/>
            <a:ext cx="9505057" cy="288032"/>
            <a:chOff x="4803500" y="2113806"/>
            <a:chExt cx="2954133" cy="288032"/>
          </a:xfrm>
        </p:grpSpPr>
        <p:cxnSp>
          <p:nvCxnSpPr>
            <p:cNvPr id="36" name="直線コネクタ 3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メキシコにおける医療サービス施設の種類・数</a:t>
              </a:r>
              <a:endParaRPr lang="en-US" altLang="ko-KR" sz="1400" dirty="0">
                <a:solidFill>
                  <a:srgbClr val="000000"/>
                </a:solidFill>
                <a:latin typeface="Arial Black" pitchFamily="34" charset="0"/>
                <a:ea typeface="HGP創英角ｺﾞｼｯｸUB" pitchFamily="50" charset="-128"/>
              </a:endParaRPr>
            </a:p>
          </p:txBody>
        </p:sp>
      </p:grpSp>
      <p:sp>
        <p:nvSpPr>
          <p:cNvPr id="5" name="正方形/長方形 4"/>
          <p:cNvSpPr/>
          <p:nvPr/>
        </p:nvSpPr>
        <p:spPr>
          <a:xfrm>
            <a:off x="6609184" y="3356992"/>
            <a:ext cx="3096341" cy="2880320"/>
          </a:xfrm>
          <a:prstGeom prst="rect">
            <a:avLst/>
          </a:prstGeom>
          <a:solidFill>
            <a:srgbClr val="A2BBDC"/>
          </a:solidFill>
        </p:spPr>
        <p:txBody>
          <a:bodyPr wrap="square" rtlCol="0" anchor="ctr">
            <a:noAutofit/>
          </a:bodyPr>
          <a:lstStyle/>
          <a:p>
            <a:r>
              <a:rPr lang="ja-JP" altLang="en-US" sz="900" b="1" dirty="0"/>
              <a:t>民間による医療サービスの提供概要</a:t>
            </a:r>
            <a:endParaRPr lang="en-US" altLang="ja-JP" sz="900" b="1" dirty="0"/>
          </a:p>
          <a:p>
            <a:pPr marL="171450" indent="-171450">
              <a:buFont typeface="Arial" panose="020B0604020202020204" pitchFamily="34" charset="0"/>
              <a:buChar char="•"/>
            </a:pPr>
            <a:r>
              <a:rPr lang="ja-JP" altLang="ja-JP" sz="900" dirty="0"/>
              <a:t>人口</a:t>
            </a:r>
            <a:r>
              <a:rPr lang="ja-JP" altLang="en-US" sz="900" dirty="0"/>
              <a:t>および</a:t>
            </a:r>
            <a:r>
              <a:rPr lang="ja-JP" altLang="ja-JP" sz="900" dirty="0"/>
              <a:t>東南アジアの民間病院と比較すると小規模な医療施設（大きくても</a:t>
            </a:r>
            <a:r>
              <a:rPr lang="en-US" altLang="ja-JP" sz="900" dirty="0"/>
              <a:t>200 </a:t>
            </a:r>
            <a:r>
              <a:rPr lang="ja-JP" altLang="ja-JP" sz="900" dirty="0"/>
              <a:t>床程度）が多いことから、まだ民間医療サービスを拡大できる可能性がある。</a:t>
            </a:r>
          </a:p>
          <a:p>
            <a:pPr marL="171450" indent="-171450">
              <a:buFont typeface="Arial" panose="020B0604020202020204" pitchFamily="34" charset="0"/>
              <a:buChar char="•"/>
            </a:pPr>
            <a:r>
              <a:rPr lang="ja-JP" altLang="ja-JP" sz="900" dirty="0"/>
              <a:t>多くの施設では、一般的な医療サービスや救急患者への対応に加えて、がん治療（化学療法、放射線治療、手術等）、開胸心臓手術、カテーテル治療、臓器移植、不妊治療、美容整形等の高度な医療サービスも提供している。</a:t>
            </a:r>
          </a:p>
          <a:p>
            <a:pPr marL="171450" indent="-171450">
              <a:buFont typeface="Arial" panose="020B0604020202020204" pitchFamily="34" charset="0"/>
              <a:buChar char="•"/>
            </a:pPr>
            <a:r>
              <a:rPr lang="ja-JP" altLang="ja-JP" sz="900" dirty="0"/>
              <a:t>メディカルツーリズムを目的とした民間医療施設がモンテレイ市（メキシコ北東部、米国のテキサス州と国境を接するヌエボ・レオン州の州都）に多く設立され、米国を中心とした外国人が受診している。高度医療サービスに加えて、肥満対策の胃バイパス手術が数多く行われている。</a:t>
            </a:r>
          </a:p>
          <a:p>
            <a:pPr marL="171450" indent="-171450">
              <a:buFont typeface="Arial" panose="020B0604020202020204" pitchFamily="34" charset="0"/>
              <a:buChar char="•"/>
            </a:pPr>
            <a:r>
              <a:rPr lang="ja-JP" altLang="ja-JP" sz="900" dirty="0"/>
              <a:t>営利を目的としている医療施設であるが、国民の健康への奉仕という考えも受け入れており、保健省の政策には協力が得られている。</a:t>
            </a:r>
          </a:p>
          <a:p>
            <a:pPr marL="171450" indent="-171450">
              <a:buFont typeface="Arial" panose="020B0604020202020204" pitchFamily="34" charset="0"/>
              <a:buChar char="•"/>
            </a:pPr>
            <a:r>
              <a:rPr lang="ja-JP" altLang="ja-JP" sz="900" dirty="0"/>
              <a:t>全ての費用を自己負担して診療を受けることも可能であるが、多くの患者は医療施設と契約している民間医療保険に加入し、一部の医療費をその保険から支払っている。</a:t>
            </a:r>
            <a:endParaRPr kumimoji="1" lang="ja-JP" altLang="en-US" sz="900" dirty="0"/>
          </a:p>
        </p:txBody>
      </p:sp>
      <p:graphicFrame>
        <p:nvGraphicFramePr>
          <p:cNvPr id="12" name="表 11"/>
          <p:cNvGraphicFramePr>
            <a:graphicFrameLocks noGrp="1"/>
          </p:cNvGraphicFramePr>
          <p:nvPr>
            <p:extLst>
              <p:ext uri="{D42A27DB-BD31-4B8C-83A1-F6EECF244321}">
                <p14:modId xmlns:p14="http://schemas.microsoft.com/office/powerpoint/2010/main" val="4108723450"/>
              </p:ext>
            </p:extLst>
          </p:nvPr>
        </p:nvGraphicFramePr>
        <p:xfrm>
          <a:off x="278441" y="2988156"/>
          <a:ext cx="6003453" cy="3465180"/>
        </p:xfrm>
        <a:graphic>
          <a:graphicData uri="http://schemas.openxmlformats.org/drawingml/2006/table">
            <a:tbl>
              <a:tblPr firstRow="1" bandRow="1">
                <a:tableStyleId>{5C22544A-7EE6-4342-B048-85BDC9FD1C3A}</a:tableStyleId>
              </a:tblPr>
              <a:tblGrid>
                <a:gridCol w="336812">
                  <a:extLst>
                    <a:ext uri="{9D8B030D-6E8A-4147-A177-3AD203B41FA5}">
                      <a16:colId xmlns:a16="http://schemas.microsoft.com/office/drawing/2014/main" val="20000"/>
                    </a:ext>
                  </a:extLst>
                </a:gridCol>
                <a:gridCol w="1529435">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600067">
                  <a:extLst>
                    <a:ext uri="{9D8B030D-6E8A-4147-A177-3AD203B41FA5}">
                      <a16:colId xmlns:a16="http://schemas.microsoft.com/office/drawing/2014/main" val="20003"/>
                    </a:ext>
                  </a:extLst>
                </a:gridCol>
                <a:gridCol w="600067">
                  <a:extLst>
                    <a:ext uri="{9D8B030D-6E8A-4147-A177-3AD203B41FA5}">
                      <a16:colId xmlns:a16="http://schemas.microsoft.com/office/drawing/2014/main" val="20004"/>
                    </a:ext>
                  </a:extLst>
                </a:gridCol>
                <a:gridCol w="600067">
                  <a:extLst>
                    <a:ext uri="{9D8B030D-6E8A-4147-A177-3AD203B41FA5}">
                      <a16:colId xmlns:a16="http://schemas.microsoft.com/office/drawing/2014/main" val="20005"/>
                    </a:ext>
                  </a:extLst>
                </a:gridCol>
                <a:gridCol w="680821">
                  <a:extLst>
                    <a:ext uri="{9D8B030D-6E8A-4147-A177-3AD203B41FA5}">
                      <a16:colId xmlns:a16="http://schemas.microsoft.com/office/drawing/2014/main" val="20006"/>
                    </a:ext>
                  </a:extLst>
                </a:gridCol>
              </a:tblGrid>
              <a:tr h="0">
                <a:tc rowSpan="2">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9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カテゴリ</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9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対象者</a:t>
                      </a:r>
                      <a:endParaRPr lang="zh-TW" altLang="en-US" sz="9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3">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医療施設数</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9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対象人口</a:t>
                      </a:r>
                      <a:endParaRPr lang="en-US" altLang="ja-JP" sz="9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ja-JP" altLang="en-US" sz="9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（千人）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0">
                <a:tc vMerge="1">
                  <a:txBody>
                    <a:bodyPr/>
                    <a:lstStyle/>
                    <a:p>
                      <a:pPr algn="ctr" font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vMerge="1">
                  <a:txBody>
                    <a:bodyPr/>
                    <a:lstStyle/>
                    <a:p>
                      <a:pPr algn="ctr" fontAlgn="ctr"/>
                      <a:endPar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vMerge="1">
                  <a:txBody>
                    <a:bodyPr/>
                    <a:lstStyle/>
                    <a:p>
                      <a:pPr algn="ctr" fontAlgn="ct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en-US" altLang="ja-JP" sz="900" b="0" i="0" u="none" strike="noStrike" dirty="0">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1</a:t>
                      </a:r>
                      <a:r>
                        <a:rPr lang="ja-JP" altLang="en-US" sz="900" b="0" i="0" u="none" strike="noStrike" dirty="0">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次</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E8EAEC"/>
                    </a:solidFill>
                  </a:tcPr>
                </a:tc>
                <a:tc>
                  <a:txBody>
                    <a:bodyPr/>
                    <a:lstStyle/>
                    <a:p>
                      <a:pPr algn="ctr" fontAlgn="ctr"/>
                      <a:r>
                        <a:rPr lang="en-US" altLang="ja-JP" sz="900" b="0" i="0" u="none" strike="noStrike" dirty="0">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2</a:t>
                      </a:r>
                      <a:r>
                        <a:rPr lang="ja-JP" altLang="en-US" sz="900" b="0" i="0" u="none" strike="noStrike" dirty="0">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次</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E8EAEC"/>
                    </a:solidFill>
                  </a:tcPr>
                </a:tc>
                <a:tc>
                  <a:txBody>
                    <a:bodyPr/>
                    <a:lstStyle/>
                    <a:p>
                      <a:pPr algn="ctr" fontAlgn="ctr"/>
                      <a:r>
                        <a:rPr lang="en-US" altLang="ja-JP" sz="900" b="0" i="0" u="none" strike="noStrike" dirty="0">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3</a:t>
                      </a:r>
                      <a:r>
                        <a:rPr lang="ja-JP" altLang="en-US" sz="900" b="0" i="0" u="none" strike="noStrike" dirty="0">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次</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E8EAEC"/>
                    </a:solidFill>
                  </a:tcPr>
                </a:tc>
                <a:tc vMerge="1">
                  <a:txBody>
                    <a:bodyPr/>
                    <a:lstStyle/>
                    <a:p>
                      <a:pPr algn="ctr" fontAlgn="ctr"/>
                      <a:endPar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900" b="1" i="0" u="none" strike="noStrike" kern="1200" dirty="0">
                          <a:solidFill>
                            <a:srgbClr val="000000"/>
                          </a:solidFill>
                          <a:effectLst/>
                          <a:latin typeface="+mn-lt"/>
                          <a:ea typeface="ＭＳ Ｐゴシック" panose="020B0600070205080204" pitchFamily="50" charset="-128"/>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900" b="0" i="0" u="none" strike="noStrike" kern="1200" dirty="0">
                          <a:solidFill>
                            <a:srgbClr val="000000"/>
                          </a:solidFill>
                          <a:effectLst/>
                          <a:latin typeface="+mn-lt"/>
                          <a:ea typeface="ＭＳ Ｐゴシック" panose="020B0600070205080204" pitchFamily="50" charset="-128"/>
                          <a:cs typeface="+mn-cs"/>
                        </a:rPr>
                        <a:t>州立医療施設（州政府所属）</a:t>
                      </a:r>
                      <a:endParaRPr kumimoji="1" 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900" b="0" i="0" u="none" strike="noStrike" kern="1200" dirty="0">
                          <a:solidFill>
                            <a:srgbClr val="000000"/>
                          </a:solidFill>
                          <a:effectLst/>
                          <a:latin typeface="+mn-lt"/>
                          <a:ea typeface="ＭＳ Ｐゴシック" panose="020B0600070205080204" pitchFamily="50" charset="-128"/>
                          <a:cs typeface="+mn-cs"/>
                        </a:rPr>
                        <a:t>民衆保険登録者、自費診療者、その他</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14,181</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586</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141</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900" b="0" i="0" u="none" strike="noStrike" kern="1200" dirty="0">
                          <a:solidFill>
                            <a:srgbClr val="000000"/>
                          </a:solidFill>
                          <a:effectLst/>
                          <a:latin typeface="+mn-lt"/>
                          <a:ea typeface="ＭＳ Ｐゴシック" panose="020B0600070205080204" pitchFamily="50" charset="-128"/>
                          <a:cs typeface="+mn-cs"/>
                        </a:rPr>
                        <a:t>約</a:t>
                      </a:r>
                      <a:r>
                        <a:rPr kumimoji="1" lang="en-US" altLang="ja-JP" sz="900" b="0" i="0" u="none" strike="noStrike" kern="1200" dirty="0">
                          <a:solidFill>
                            <a:srgbClr val="000000"/>
                          </a:solidFill>
                          <a:effectLst/>
                          <a:latin typeface="+mn-lt"/>
                          <a:ea typeface="ＭＳ Ｐゴシック" panose="020B0600070205080204" pitchFamily="50" charset="-128"/>
                          <a:cs typeface="+mn-cs"/>
                        </a:rPr>
                        <a:t>52,900</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900" b="1" i="0" u="none" strike="noStrike" kern="1200" dirty="0">
                          <a:solidFill>
                            <a:srgbClr val="000000"/>
                          </a:solidFill>
                          <a:effectLst/>
                          <a:latin typeface="+mn-lt"/>
                          <a:ea typeface="ＭＳ Ｐゴシック" panose="020B0600070205080204" pitchFamily="50" charset="-128"/>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ISSSTE</a:t>
                      </a:r>
                      <a:r>
                        <a:rPr kumimoji="1" lang="ja-JP" altLang="en-US" sz="900" b="0" i="0" u="none" strike="noStrike" kern="1200" dirty="0">
                          <a:solidFill>
                            <a:srgbClr val="000000"/>
                          </a:solidFill>
                          <a:effectLst/>
                          <a:latin typeface="+mn-lt"/>
                          <a:ea typeface="ＭＳ Ｐゴシック" panose="020B0600070205080204" pitchFamily="50" charset="-128"/>
                          <a:cs typeface="+mn-cs"/>
                        </a:rPr>
                        <a:t>医療施設</a:t>
                      </a:r>
                      <a:endParaRPr kumimoji="1" lang="es-E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ISSSTE</a:t>
                      </a:r>
                      <a:r>
                        <a:rPr kumimoji="1" lang="ja-JP" altLang="en-US" sz="900" b="0" i="0" u="none" strike="noStrike" kern="1200" dirty="0">
                          <a:solidFill>
                            <a:srgbClr val="000000"/>
                          </a:solidFill>
                          <a:effectLst/>
                          <a:latin typeface="+mn-lt"/>
                          <a:ea typeface="ＭＳ Ｐゴシック" panose="020B0600070205080204" pitchFamily="50" charset="-128"/>
                          <a:cs typeface="+mn-cs"/>
                        </a:rPr>
                        <a:t>登録者</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1,050</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125</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13</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900" b="0" i="0" u="none" strike="noStrike" kern="1200" dirty="0">
                          <a:solidFill>
                            <a:srgbClr val="000000"/>
                          </a:solidFill>
                          <a:effectLst/>
                          <a:latin typeface="+mn-lt"/>
                          <a:ea typeface="ＭＳ Ｐゴシック" panose="020B0600070205080204" pitchFamily="50" charset="-128"/>
                          <a:cs typeface="+mn-cs"/>
                        </a:rPr>
                        <a:t>約</a:t>
                      </a:r>
                      <a:r>
                        <a:rPr kumimoji="1" lang="en-US" altLang="ja-JP" sz="900" b="0" i="0" u="none" strike="noStrike" kern="1200" dirty="0">
                          <a:solidFill>
                            <a:srgbClr val="000000"/>
                          </a:solidFill>
                          <a:effectLst/>
                          <a:latin typeface="+mn-lt"/>
                          <a:ea typeface="ＭＳ Ｐゴシック" panose="020B0600070205080204" pitchFamily="50" charset="-128"/>
                          <a:cs typeface="+mn-cs"/>
                        </a:rPr>
                        <a:t>12,400</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900" b="1" i="0" u="none" strike="noStrike" kern="1200" dirty="0">
                          <a:solidFill>
                            <a:srgbClr val="000000"/>
                          </a:solidFill>
                          <a:effectLst/>
                          <a:latin typeface="+mn-lt"/>
                          <a:ea typeface="ＭＳ Ｐゴシック" panose="020B0600070205080204" pitchFamily="50" charset="-128"/>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IMSS</a:t>
                      </a:r>
                      <a:r>
                        <a:rPr kumimoji="1" lang="ja-JP" altLang="en-US" sz="900" b="0" i="0" u="none" strike="noStrike" kern="1200" dirty="0">
                          <a:solidFill>
                            <a:srgbClr val="000000"/>
                          </a:solidFill>
                          <a:effectLst/>
                          <a:latin typeface="+mn-lt"/>
                          <a:ea typeface="ＭＳ Ｐゴシック" panose="020B0600070205080204" pitchFamily="50" charset="-128"/>
                          <a:cs typeface="+mn-cs"/>
                        </a:rPr>
                        <a:t>医療施設</a:t>
                      </a:r>
                      <a:endParaRPr kumimoji="1" 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IMSS</a:t>
                      </a:r>
                      <a:r>
                        <a:rPr kumimoji="1" lang="ja-JP" altLang="en-US" sz="900" b="0" i="0" u="none" strike="noStrike" kern="1200" dirty="0">
                          <a:solidFill>
                            <a:srgbClr val="000000"/>
                          </a:solidFill>
                          <a:effectLst/>
                          <a:latin typeface="+mn-lt"/>
                          <a:ea typeface="ＭＳ Ｐゴシック" panose="020B0600070205080204" pitchFamily="50" charset="-128"/>
                          <a:cs typeface="+mn-cs"/>
                        </a:rPr>
                        <a:t>登録者</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1,499</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271</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36</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900" b="0" i="0" u="none" strike="noStrike" kern="1200" dirty="0">
                          <a:solidFill>
                            <a:srgbClr val="000000"/>
                          </a:solidFill>
                          <a:effectLst/>
                          <a:latin typeface="+mn-lt"/>
                          <a:ea typeface="ＭＳ Ｐゴシック" panose="020B0600070205080204" pitchFamily="50" charset="-128"/>
                          <a:cs typeface="+mn-cs"/>
                        </a:rPr>
                        <a:t>約</a:t>
                      </a:r>
                      <a:r>
                        <a:rPr kumimoji="1" lang="en-US" altLang="ja-JP" sz="900" b="0" i="0" u="none" strike="noStrike" kern="1200" dirty="0">
                          <a:solidFill>
                            <a:srgbClr val="000000"/>
                          </a:solidFill>
                          <a:effectLst/>
                          <a:latin typeface="+mn-lt"/>
                          <a:ea typeface="ＭＳ Ｐゴシック" panose="020B0600070205080204" pitchFamily="50" charset="-128"/>
                          <a:cs typeface="+mn-cs"/>
                        </a:rPr>
                        <a:t>57,500</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900" b="1" i="0" u="none" strike="noStrike" kern="1200" dirty="0">
                          <a:solidFill>
                            <a:srgbClr val="000000"/>
                          </a:solidFill>
                          <a:effectLst/>
                          <a:latin typeface="+mn-lt"/>
                          <a:ea typeface="ＭＳ Ｐゴシック" panose="020B0600070205080204" pitchFamily="50" charset="-128"/>
                          <a:cs typeface="+mn-cs"/>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IMSS </a:t>
                      </a:r>
                      <a:r>
                        <a:rPr kumimoji="1" lang="en-US" altLang="ja-JP" sz="900" b="0" i="0" u="none" strike="noStrike" kern="1200" dirty="0" err="1">
                          <a:solidFill>
                            <a:srgbClr val="000000"/>
                          </a:solidFill>
                          <a:effectLst/>
                          <a:latin typeface="+mn-lt"/>
                          <a:ea typeface="ＭＳ Ｐゴシック" panose="020B0600070205080204" pitchFamily="50" charset="-128"/>
                          <a:cs typeface="+mn-cs"/>
                        </a:rPr>
                        <a:t>Oportunidad</a:t>
                      </a:r>
                      <a:endParaRPr kumimoji="1" lang="es-E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IMSS </a:t>
                      </a:r>
                      <a:r>
                        <a:rPr kumimoji="1" lang="en-US" altLang="ja-JP" sz="900" b="0" i="0" u="none" strike="noStrike" kern="1200" dirty="0" err="1">
                          <a:solidFill>
                            <a:srgbClr val="000000"/>
                          </a:solidFill>
                          <a:effectLst/>
                          <a:latin typeface="+mn-lt"/>
                          <a:ea typeface="ＭＳ Ｐゴシック" panose="020B0600070205080204" pitchFamily="50" charset="-128"/>
                          <a:cs typeface="+mn-cs"/>
                        </a:rPr>
                        <a:t>Oportunidad</a:t>
                      </a:r>
                      <a:r>
                        <a:rPr kumimoji="1" lang="ja-JP" altLang="en-US" sz="900" b="0" i="0" u="none" strike="noStrike" kern="1200" dirty="0">
                          <a:solidFill>
                            <a:srgbClr val="000000"/>
                          </a:solidFill>
                          <a:effectLst/>
                          <a:latin typeface="+mn-lt"/>
                          <a:ea typeface="ＭＳ Ｐゴシック" panose="020B0600070205080204" pitchFamily="50" charset="-128"/>
                          <a:cs typeface="+mn-cs"/>
                        </a:rPr>
                        <a:t>対象者</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4,057</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71</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0</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900" b="0" i="0" u="none" strike="noStrike" kern="1200" dirty="0">
                          <a:solidFill>
                            <a:srgbClr val="000000"/>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900" b="1" i="0" u="none" strike="noStrike" kern="1200" dirty="0">
                          <a:solidFill>
                            <a:srgbClr val="000000"/>
                          </a:solidFill>
                          <a:effectLst/>
                          <a:latin typeface="+mn-lt"/>
                          <a:ea typeface="ＭＳ Ｐゴシック" panose="020B0600070205080204" pitchFamily="50" charset="-128"/>
                          <a:cs typeface="+mn-cs"/>
                        </a:rPr>
                        <a:t>5</a:t>
                      </a:r>
                      <a:endParaRPr kumimoji="1" lang="ja-JP" altLang="en-US" sz="900" b="1"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900" b="0" i="0" u="none" strike="noStrike" kern="1200" dirty="0">
                          <a:solidFill>
                            <a:srgbClr val="000000"/>
                          </a:solidFill>
                          <a:effectLst/>
                          <a:latin typeface="+mn-lt"/>
                          <a:ea typeface="ＭＳ Ｐゴシック" panose="020B0600070205080204" pitchFamily="50" charset="-128"/>
                          <a:cs typeface="+mn-cs"/>
                        </a:rPr>
                        <a:t>連邦病院（連邦保健省所属）</a:t>
                      </a:r>
                      <a:endParaRPr kumimoji="1" lang="es-E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900" b="0" i="0" u="none" strike="noStrike" kern="1200" dirty="0">
                          <a:solidFill>
                            <a:srgbClr val="000000"/>
                          </a:solidFill>
                          <a:effectLst/>
                          <a:latin typeface="+mn-lt"/>
                          <a:ea typeface="ＭＳ Ｐゴシック" panose="020B0600070205080204" pitchFamily="50" charset="-128"/>
                          <a:cs typeface="+mn-cs"/>
                        </a:rPr>
                        <a:t>レファレルされた患者</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ja-JP" altLang="en-US" sz="900" b="0" i="0" u="none" strike="noStrike" kern="1200" dirty="0">
                          <a:solidFill>
                            <a:srgbClr val="000000"/>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ja-JP" altLang="en-US" sz="900" b="0" i="0" u="none" strike="noStrike" kern="1200" dirty="0">
                          <a:solidFill>
                            <a:srgbClr val="000000"/>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13</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900" b="0" i="0" u="none" strike="noStrike" kern="1200" dirty="0">
                          <a:solidFill>
                            <a:srgbClr val="000000"/>
                          </a:solidFill>
                          <a:effectLst/>
                          <a:latin typeface="+mn-lt"/>
                          <a:ea typeface="ＭＳ Ｐゴシック" panose="020B0600070205080204" pitchFamily="50" charset="-128"/>
                          <a:cs typeface="+mn-cs"/>
                        </a:rPr>
                        <a:t>約</a:t>
                      </a:r>
                      <a:r>
                        <a:rPr kumimoji="1" lang="en-US" altLang="ja-JP" sz="900" b="0" i="0" u="none" strike="noStrike" kern="1200" dirty="0">
                          <a:solidFill>
                            <a:srgbClr val="000000"/>
                          </a:solidFill>
                          <a:effectLst/>
                          <a:latin typeface="+mn-lt"/>
                          <a:ea typeface="ＭＳ Ｐゴシック" panose="020B0600070205080204" pitchFamily="50" charset="-128"/>
                          <a:cs typeface="+mn-cs"/>
                        </a:rPr>
                        <a:t>120,840</a:t>
                      </a:r>
                    </a:p>
                    <a:p>
                      <a:pPr marL="0" algn="ctr" defTabSz="914400" rtl="0" eaLnBrk="1" fontAlgn="ctr" latinLnBrk="0" hangingPunct="1"/>
                      <a:r>
                        <a:rPr kumimoji="1" lang="ja-JP" altLang="en-US" sz="900" b="0" i="0" u="none" strike="noStrike" kern="1200" dirty="0">
                          <a:solidFill>
                            <a:srgbClr val="000000"/>
                          </a:solidFill>
                          <a:effectLst/>
                          <a:latin typeface="+mn-lt"/>
                          <a:ea typeface="ＭＳ Ｐゴシック" panose="020B0600070205080204" pitchFamily="50" charset="-128"/>
                          <a:cs typeface="+mn-cs"/>
                        </a:rPr>
                        <a:t>（全人口）</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900" b="1" i="0" u="none" strike="noStrike" kern="1200" dirty="0">
                          <a:solidFill>
                            <a:srgbClr val="000000"/>
                          </a:solidFill>
                          <a:effectLst/>
                          <a:latin typeface="+mn-lt"/>
                          <a:ea typeface="ＭＳ Ｐゴシック" panose="020B0600070205080204" pitchFamily="50" charset="-128"/>
                          <a:cs typeface="+mn-cs"/>
                        </a:rPr>
                        <a:t>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SEDENA</a:t>
                      </a:r>
                      <a:r>
                        <a:rPr kumimoji="1" lang="ja-JP" altLang="en-US" sz="900" b="0" i="0" u="none" strike="noStrike" kern="1200" dirty="0">
                          <a:solidFill>
                            <a:srgbClr val="000000"/>
                          </a:solidFill>
                          <a:effectLst/>
                          <a:latin typeface="+mn-lt"/>
                          <a:ea typeface="ＭＳ Ｐゴシック" panose="020B0600070205080204" pitchFamily="50" charset="-128"/>
                          <a:cs typeface="+mn-cs"/>
                        </a:rPr>
                        <a:t>医療施設（軍所属）</a:t>
                      </a:r>
                      <a:endParaRPr kumimoji="1" 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900" b="0" i="0" u="none" strike="noStrike" kern="1200" dirty="0">
                          <a:solidFill>
                            <a:srgbClr val="000000"/>
                          </a:solidFill>
                          <a:effectLst/>
                          <a:latin typeface="+mn-lt"/>
                          <a:ea typeface="ＭＳ Ｐゴシック" panose="020B0600070205080204" pitchFamily="50" charset="-128"/>
                          <a:cs typeface="+mn-cs"/>
                        </a:rPr>
                        <a:t>軍関係者およびその家族</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90</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21</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1</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900" b="0" i="0" u="none" strike="noStrike" kern="1200" dirty="0">
                          <a:solidFill>
                            <a:srgbClr val="000000"/>
                          </a:solidFill>
                          <a:effectLst/>
                          <a:latin typeface="+mn-lt"/>
                          <a:ea typeface="ＭＳ Ｐゴシック" panose="020B0600070205080204" pitchFamily="50" charset="-128"/>
                          <a:cs typeface="+mn-cs"/>
                        </a:rPr>
                        <a:t>約</a:t>
                      </a:r>
                      <a:r>
                        <a:rPr kumimoji="1" lang="en-US" altLang="ja-JP" sz="900" b="0" i="0" u="none" strike="noStrike" kern="1200" dirty="0">
                          <a:solidFill>
                            <a:srgbClr val="000000"/>
                          </a:solidFill>
                          <a:effectLst/>
                          <a:latin typeface="+mn-lt"/>
                          <a:ea typeface="ＭＳ Ｐゴシック" panose="020B0600070205080204" pitchFamily="50" charset="-128"/>
                          <a:cs typeface="+mn-cs"/>
                        </a:rPr>
                        <a:t>43.7</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marL="0" algn="ctr" defTabSz="914400" rtl="0" eaLnBrk="1" fontAlgn="ctr" latinLnBrk="0" hangingPunct="1"/>
                      <a:r>
                        <a:rPr kumimoji="1" lang="en-US" altLang="ja-JP" sz="900" b="1" i="0" u="none" strike="noStrike" kern="1200" dirty="0">
                          <a:solidFill>
                            <a:srgbClr val="000000"/>
                          </a:solidFill>
                          <a:effectLst/>
                          <a:latin typeface="+mn-lt"/>
                          <a:ea typeface="ＭＳ Ｐゴシック" panose="020B0600070205080204" pitchFamily="50" charset="-128"/>
                          <a:cs typeface="+mn-cs"/>
                        </a:rPr>
                        <a:t>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PEMEX</a:t>
                      </a:r>
                      <a:r>
                        <a:rPr kumimoji="1" lang="ja-JP" altLang="en-US" sz="900" b="0" i="0" u="none" strike="noStrike" kern="1200" dirty="0">
                          <a:solidFill>
                            <a:srgbClr val="000000"/>
                          </a:solidFill>
                          <a:effectLst/>
                          <a:latin typeface="+mn-lt"/>
                          <a:ea typeface="ＭＳ Ｐゴシック" panose="020B0600070205080204" pitchFamily="50" charset="-128"/>
                          <a:cs typeface="+mn-cs"/>
                        </a:rPr>
                        <a:t>医療施設（石油会社所属）</a:t>
                      </a:r>
                      <a:endParaRPr kumimoji="1" lang="es-E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900" b="0" i="0" u="none" strike="noStrike" kern="1200" dirty="0">
                          <a:solidFill>
                            <a:srgbClr val="000000"/>
                          </a:solidFill>
                          <a:effectLst/>
                          <a:latin typeface="+mn-lt"/>
                          <a:ea typeface="ＭＳ Ｐゴシック" panose="020B0600070205080204" pitchFamily="50" charset="-128"/>
                          <a:cs typeface="+mn-cs"/>
                        </a:rPr>
                        <a:t>石油会社関係者およびその家族</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255</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12</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8</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900" b="0" i="0" u="none" strike="noStrike" kern="1200" dirty="0">
                          <a:solidFill>
                            <a:srgbClr val="000000"/>
                          </a:solidFill>
                          <a:effectLst/>
                          <a:latin typeface="+mn-lt"/>
                          <a:ea typeface="ＭＳ Ｐゴシック" panose="020B0600070205080204" pitchFamily="50" charset="-128"/>
                          <a:cs typeface="+mn-cs"/>
                        </a:rPr>
                        <a:t>約</a:t>
                      </a:r>
                      <a:r>
                        <a:rPr kumimoji="1" lang="en-US" altLang="ja-JP" sz="900" b="0" i="0" u="none" strike="noStrike" kern="1200" dirty="0">
                          <a:solidFill>
                            <a:srgbClr val="000000"/>
                          </a:solidFill>
                          <a:effectLst/>
                          <a:latin typeface="+mn-lt"/>
                          <a:ea typeface="ＭＳ Ｐゴシック" panose="020B0600070205080204" pitchFamily="50" charset="-128"/>
                          <a:cs typeface="+mn-cs"/>
                        </a:rPr>
                        <a:t>70</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3394792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メキシコ／医療関連／制度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医療機器に対する規制</a:t>
            </a:r>
            <a:endParaRPr lang="ja-JP" altLang="en-US" dirty="0">
              <a:latin typeface="HGP創英角ｺﾞｼｯｸUB" panose="020B0900000000000000" pitchFamily="50" charset="-128"/>
            </a:endParaRPr>
          </a:p>
        </p:txBody>
      </p:sp>
      <p:sp>
        <p:nvSpPr>
          <p:cNvPr id="10" name="Rectangle 6"/>
          <p:cNvSpPr>
            <a:spLocks noChangeArrowheads="1"/>
          </p:cNvSpPr>
          <p:nvPr/>
        </p:nvSpPr>
        <p:spPr bwMode="auto">
          <a:xfrm>
            <a:off x="200472" y="1684663"/>
            <a:ext cx="7992814"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メキシコの医療機器に対する規制概要</a:t>
            </a:r>
            <a:endParaRPr lang="en-US" altLang="ko-KR" sz="1400" dirty="0">
              <a:solidFill>
                <a:srgbClr val="000000"/>
              </a:solidFill>
              <a:latin typeface="Arial Black" pitchFamily="34" charset="0"/>
              <a:ea typeface="HGP創英角ｺﾞｼｯｸUB" pitchFamily="50" charset="-128"/>
            </a:endParaRPr>
          </a:p>
        </p:txBody>
      </p:sp>
      <p:sp>
        <p:nvSpPr>
          <p:cNvPr id="15" name="テキスト ボックス 14"/>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「メキシコの医療機器市場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5" name="テキスト ボックス 24"/>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メキシコには医療機器のみを対象とする法律は存在せず、保健一般法を筆頭に法体系が整備されている。医療機器に関連</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する主要法規は以下の通り。</a:t>
            </a:r>
          </a:p>
        </p:txBody>
      </p:sp>
      <p:graphicFrame>
        <p:nvGraphicFramePr>
          <p:cNvPr id="2" name="表 1"/>
          <p:cNvGraphicFramePr>
            <a:graphicFrameLocks noGrp="1"/>
          </p:cNvGraphicFramePr>
          <p:nvPr>
            <p:extLst>
              <p:ext uri="{D42A27DB-BD31-4B8C-83A1-F6EECF244321}">
                <p14:modId xmlns:p14="http://schemas.microsoft.com/office/powerpoint/2010/main" val="586535019"/>
              </p:ext>
            </p:extLst>
          </p:nvPr>
        </p:nvGraphicFramePr>
        <p:xfrm>
          <a:off x="203270" y="2031196"/>
          <a:ext cx="9502255" cy="4422140"/>
        </p:xfrm>
        <a:graphic>
          <a:graphicData uri="http://schemas.openxmlformats.org/drawingml/2006/table">
            <a:tbl>
              <a:tblPr firstRow="1" bandRow="1">
                <a:tableStyleId>{5C22544A-7EE6-4342-B048-85BDC9FD1C3A}</a:tableStyleId>
              </a:tblPr>
              <a:tblGrid>
                <a:gridCol w="933306">
                  <a:extLst>
                    <a:ext uri="{9D8B030D-6E8A-4147-A177-3AD203B41FA5}">
                      <a16:colId xmlns:a16="http://schemas.microsoft.com/office/drawing/2014/main" val="20000"/>
                    </a:ext>
                  </a:extLst>
                </a:gridCol>
                <a:gridCol w="2867596">
                  <a:extLst>
                    <a:ext uri="{9D8B030D-6E8A-4147-A177-3AD203B41FA5}">
                      <a16:colId xmlns:a16="http://schemas.microsoft.com/office/drawing/2014/main" val="20001"/>
                    </a:ext>
                  </a:extLst>
                </a:gridCol>
                <a:gridCol w="390115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936101">
                  <a:extLst>
                    <a:ext uri="{9D8B030D-6E8A-4147-A177-3AD203B41FA5}">
                      <a16:colId xmlns:a16="http://schemas.microsoft.com/office/drawing/2014/main" val="20004"/>
                    </a:ext>
                  </a:extLst>
                </a:gridCol>
              </a:tblGrid>
              <a:tr h="216000">
                <a:tc>
                  <a:txBody>
                    <a:bodyPr/>
                    <a:lstStyle/>
                    <a:p>
                      <a:r>
                        <a:rPr kumimoji="1" lang="ja-JP" altLang="en-US" sz="1050" dirty="0"/>
                        <a:t>分類</a:t>
                      </a:r>
                    </a:p>
                  </a:txBody>
                  <a:tcPr anchor="ctr">
                    <a:solidFill>
                      <a:srgbClr val="3D6AA7"/>
                    </a:solidFill>
                  </a:tcPr>
                </a:tc>
                <a:tc>
                  <a:txBody>
                    <a:bodyPr/>
                    <a:lstStyle/>
                    <a:p>
                      <a:r>
                        <a:rPr kumimoji="1" lang="ja-JP" altLang="en-US" sz="1050" dirty="0"/>
                        <a:t>名称</a:t>
                      </a:r>
                    </a:p>
                  </a:txBody>
                  <a:tcPr anchor="ctr">
                    <a:solidFill>
                      <a:srgbClr val="3D6AA7"/>
                    </a:solidFill>
                  </a:tcPr>
                </a:tc>
                <a:tc>
                  <a:txBody>
                    <a:bodyPr/>
                    <a:lstStyle/>
                    <a:p>
                      <a:r>
                        <a:rPr kumimoji="1" lang="ja-JP" altLang="en-US" sz="1050" dirty="0"/>
                        <a:t>名称（和訳）</a:t>
                      </a:r>
                    </a:p>
                  </a:txBody>
                  <a:tcPr anchor="ctr">
                    <a:solidFill>
                      <a:srgbClr val="3D6AA7"/>
                    </a:solidFill>
                  </a:tcPr>
                </a:tc>
                <a:tc>
                  <a:txBody>
                    <a:bodyPr/>
                    <a:lstStyle/>
                    <a:p>
                      <a:r>
                        <a:rPr kumimoji="1" lang="ja-JP" altLang="en-US" sz="1050" dirty="0"/>
                        <a:t>公布日</a:t>
                      </a:r>
                    </a:p>
                  </a:txBody>
                  <a:tcPr anchor="ctr">
                    <a:solidFill>
                      <a:srgbClr val="3D6AA7"/>
                    </a:solidFill>
                  </a:tcPr>
                </a:tc>
                <a:tc>
                  <a:txBody>
                    <a:bodyPr/>
                    <a:lstStyle/>
                    <a:p>
                      <a:r>
                        <a:rPr kumimoji="1" lang="ja-JP" altLang="en-US" sz="1050" dirty="0"/>
                        <a:t>施行日</a:t>
                      </a:r>
                    </a:p>
                  </a:txBody>
                  <a:tcPr anchor="ctr">
                    <a:solidFill>
                      <a:srgbClr val="3D6AA7"/>
                    </a:solidFill>
                  </a:tcPr>
                </a:tc>
                <a:extLst>
                  <a:ext uri="{0D108BD9-81ED-4DB2-BD59-A6C34878D82A}">
                    <a16:rowId xmlns:a16="http://schemas.microsoft.com/office/drawing/2014/main" val="10000"/>
                  </a:ext>
                </a:extLst>
              </a:tr>
              <a:tr h="370840">
                <a:tc>
                  <a:txBody>
                    <a:bodyPr/>
                    <a:lstStyle/>
                    <a:p>
                      <a:r>
                        <a:rPr kumimoji="1" lang="ja-JP" altLang="en-US" sz="1050" dirty="0"/>
                        <a:t>法律</a:t>
                      </a:r>
                    </a:p>
                  </a:txBody>
                  <a:tcPr anchor="ctr"/>
                </a:tc>
                <a:tc>
                  <a:txBody>
                    <a:bodyPr/>
                    <a:lstStyle/>
                    <a:p>
                      <a:r>
                        <a:rPr kumimoji="1" lang="en-US" altLang="ja-JP" sz="1050" dirty="0"/>
                        <a:t>Ley General de </a:t>
                      </a:r>
                      <a:r>
                        <a:rPr kumimoji="1" lang="en-US" altLang="ja-JP" sz="1050" dirty="0" err="1"/>
                        <a:t>Salud</a:t>
                      </a:r>
                      <a:endParaRPr kumimoji="1" lang="ja-JP" altLang="en-US" sz="1050" dirty="0"/>
                    </a:p>
                  </a:txBody>
                  <a:tcPr anchor="ctr"/>
                </a:tc>
                <a:tc>
                  <a:txBody>
                    <a:bodyPr/>
                    <a:lstStyle/>
                    <a:p>
                      <a:r>
                        <a:rPr kumimoji="1" lang="ja-JP" altLang="en-US" sz="1050" dirty="0"/>
                        <a:t>保健一般法</a:t>
                      </a:r>
                    </a:p>
                  </a:txBody>
                  <a:tcPr anchor="ctr"/>
                </a:tc>
                <a:tc>
                  <a:txBody>
                    <a:bodyPr/>
                    <a:lstStyle/>
                    <a:p>
                      <a:r>
                        <a:rPr kumimoji="1" lang="en-US" altLang="ja-JP" sz="1050" dirty="0"/>
                        <a:t>1984/2/7</a:t>
                      </a:r>
                      <a:endParaRPr kumimoji="1" lang="ja-JP" altLang="en-US" sz="1050" dirty="0"/>
                    </a:p>
                  </a:txBody>
                  <a:tcPr anchor="ctr"/>
                </a:tc>
                <a:tc>
                  <a:txBody>
                    <a:bodyPr/>
                    <a:lstStyle/>
                    <a:p>
                      <a:r>
                        <a:rPr kumimoji="1" lang="en-US" altLang="ja-JP" sz="1050" dirty="0"/>
                        <a:t>1984/7/1</a:t>
                      </a:r>
                      <a:endParaRPr kumimoji="1" lang="ja-JP" altLang="en-US" sz="1050" dirty="0"/>
                    </a:p>
                  </a:txBody>
                  <a:tcPr anchor="ctr"/>
                </a:tc>
                <a:extLst>
                  <a:ext uri="{0D108BD9-81ED-4DB2-BD59-A6C34878D82A}">
                    <a16:rowId xmlns:a16="http://schemas.microsoft.com/office/drawing/2014/main" val="10001"/>
                  </a:ext>
                </a:extLst>
              </a:tr>
              <a:tr h="370840">
                <a:tc>
                  <a:txBody>
                    <a:bodyPr/>
                    <a:lstStyle/>
                    <a:p>
                      <a:r>
                        <a:rPr kumimoji="1" lang="ja-JP" altLang="en-US" sz="1050" dirty="0"/>
                        <a:t>施行規則</a:t>
                      </a:r>
                    </a:p>
                  </a:txBody>
                  <a:tcPr anchor="ctr"/>
                </a:tc>
                <a:tc>
                  <a:txBody>
                    <a:bodyPr/>
                    <a:lstStyle/>
                    <a:p>
                      <a:r>
                        <a:rPr kumimoji="1" lang="es-ES" altLang="ja-JP" sz="1050" dirty="0"/>
                        <a:t>REGLAMENTO de la Ley General de Salud</a:t>
                      </a:r>
                    </a:p>
                    <a:p>
                      <a:r>
                        <a:rPr kumimoji="1" lang="es-ES" altLang="ja-JP" sz="1050" dirty="0"/>
                        <a:t>en Materia de Publicidad</a:t>
                      </a:r>
                      <a:endParaRPr kumimoji="1" lang="ja-JP" altLang="en-US" sz="1050" dirty="0"/>
                    </a:p>
                  </a:txBody>
                  <a:tcPr anchor="ctr"/>
                </a:tc>
                <a:tc>
                  <a:txBody>
                    <a:bodyPr/>
                    <a:lstStyle/>
                    <a:p>
                      <a:r>
                        <a:rPr kumimoji="1" lang="ja-JP" altLang="en-US" sz="1050" dirty="0"/>
                        <a:t>広告に関する保健一般法施行規則</a:t>
                      </a:r>
                    </a:p>
                  </a:txBody>
                  <a:tcPr anchor="ctr"/>
                </a:tc>
                <a:tc>
                  <a:txBody>
                    <a:bodyPr/>
                    <a:lstStyle/>
                    <a:p>
                      <a:r>
                        <a:rPr kumimoji="1" lang="en-US" altLang="ja-JP" sz="1050" dirty="0"/>
                        <a:t>2000/5/4</a:t>
                      </a:r>
                      <a:endParaRPr kumimoji="1" lang="ja-JP" altLang="en-US" sz="1050" dirty="0"/>
                    </a:p>
                  </a:txBody>
                  <a:tcPr anchor="ctr"/>
                </a:tc>
                <a:tc>
                  <a:txBody>
                    <a:bodyPr/>
                    <a:lstStyle/>
                    <a:p>
                      <a:r>
                        <a:rPr kumimoji="1" lang="en-US" altLang="ja-JP" sz="1050" dirty="0"/>
                        <a:t>2000/6/3</a:t>
                      </a:r>
                      <a:endParaRPr kumimoji="1" lang="ja-JP" altLang="en-US" sz="1050" dirty="0"/>
                    </a:p>
                  </a:txBody>
                  <a:tcPr anchor="ctr"/>
                </a:tc>
                <a:extLst>
                  <a:ext uri="{0D108BD9-81ED-4DB2-BD59-A6C34878D82A}">
                    <a16:rowId xmlns:a16="http://schemas.microsoft.com/office/drawing/2014/main" val="10002"/>
                  </a:ext>
                </a:extLst>
              </a:tr>
              <a:tr h="370840">
                <a:tc>
                  <a:txBody>
                    <a:bodyPr/>
                    <a:lstStyle/>
                    <a:p>
                      <a:r>
                        <a:rPr kumimoji="1" lang="ja-JP" altLang="en-US" sz="1050" dirty="0"/>
                        <a:t>施行規則</a:t>
                      </a:r>
                    </a:p>
                  </a:txBody>
                  <a:tcPr anchor="ctr"/>
                </a:tc>
                <a:tc>
                  <a:txBody>
                    <a:bodyPr/>
                    <a:lstStyle/>
                    <a:p>
                      <a:r>
                        <a:rPr kumimoji="1" lang="es-ES" altLang="ja-JP" sz="1050" dirty="0"/>
                        <a:t>Reglamento de la Ley General de Salud en</a:t>
                      </a:r>
                    </a:p>
                    <a:p>
                      <a:r>
                        <a:rPr kumimoji="1" lang="es-ES" altLang="ja-JP" sz="1050" dirty="0"/>
                        <a:t>Materia de Control Sanitario de</a:t>
                      </a:r>
                    </a:p>
                    <a:p>
                      <a:r>
                        <a:rPr kumimoji="1" lang="es-ES" altLang="ja-JP" sz="1050" dirty="0"/>
                        <a:t>Actividades, Establecimientos, Productos y</a:t>
                      </a:r>
                    </a:p>
                    <a:p>
                      <a:r>
                        <a:rPr kumimoji="1" lang="es-ES" altLang="ja-JP" sz="1050" dirty="0"/>
                        <a:t>Servicios.</a:t>
                      </a:r>
                      <a:endParaRPr kumimoji="1" lang="ja-JP" altLang="en-US" sz="1050" dirty="0"/>
                    </a:p>
                  </a:txBody>
                  <a:tcPr anchor="ctr"/>
                </a:tc>
                <a:tc>
                  <a:txBody>
                    <a:bodyPr/>
                    <a:lstStyle/>
                    <a:p>
                      <a:r>
                        <a:rPr kumimoji="1" lang="ja-JP" altLang="en-US" sz="1050" dirty="0"/>
                        <a:t>事業・施設・製品・サービスの衛生管理に関する保健一般法施行規則</a:t>
                      </a:r>
                    </a:p>
                  </a:txBody>
                  <a:tcPr anchor="ctr"/>
                </a:tc>
                <a:tc>
                  <a:txBody>
                    <a:bodyPr/>
                    <a:lstStyle/>
                    <a:p>
                      <a:r>
                        <a:rPr kumimoji="1" lang="en-US" altLang="ja-JP" sz="1050" dirty="0"/>
                        <a:t>1988/1/18</a:t>
                      </a:r>
                      <a:endParaRPr kumimoji="1" lang="ja-JP" altLang="en-US" sz="1050" dirty="0"/>
                    </a:p>
                  </a:txBody>
                  <a:tcPr anchor="ctr"/>
                </a:tc>
                <a:tc>
                  <a:txBody>
                    <a:bodyPr/>
                    <a:lstStyle/>
                    <a:p>
                      <a:r>
                        <a:rPr kumimoji="1" lang="en-US" altLang="ja-JP" sz="1050" dirty="0"/>
                        <a:t>1988/1/19</a:t>
                      </a:r>
                      <a:endParaRPr kumimoji="1" lang="ja-JP" altLang="en-US" sz="1050" dirty="0"/>
                    </a:p>
                  </a:txBody>
                  <a:tcPr anchor="ctr"/>
                </a:tc>
                <a:extLst>
                  <a:ext uri="{0D108BD9-81ED-4DB2-BD59-A6C34878D82A}">
                    <a16:rowId xmlns:a16="http://schemas.microsoft.com/office/drawing/2014/main" val="10003"/>
                  </a:ext>
                </a:extLst>
              </a:tr>
              <a:tr h="370840">
                <a:tc>
                  <a:txBody>
                    <a:bodyPr/>
                    <a:lstStyle/>
                    <a:p>
                      <a:r>
                        <a:rPr kumimoji="1" lang="ja-JP" altLang="en-US" sz="1050" dirty="0"/>
                        <a:t>行政細則</a:t>
                      </a:r>
                    </a:p>
                  </a:txBody>
                  <a:tcPr anchor="ctr"/>
                </a:tc>
                <a:tc>
                  <a:txBody>
                    <a:bodyPr/>
                    <a:lstStyle/>
                    <a:p>
                      <a:r>
                        <a:rPr kumimoji="1" lang="es-ES" altLang="ja-JP" sz="1050" dirty="0"/>
                        <a:t>Reglamento de Insumos para la Salud</a:t>
                      </a:r>
                      <a:endParaRPr kumimoji="1" lang="ja-JP" altLang="en-US" sz="1050" dirty="0"/>
                    </a:p>
                  </a:txBody>
                  <a:tcPr anchor="ctr"/>
                </a:tc>
                <a:tc>
                  <a:txBody>
                    <a:bodyPr/>
                    <a:lstStyle/>
                    <a:p>
                      <a:r>
                        <a:rPr kumimoji="1" lang="ja-JP" altLang="en-US" sz="1050" dirty="0"/>
                        <a:t>保健用製品・素材に関する規則</a:t>
                      </a:r>
                    </a:p>
                  </a:txBody>
                  <a:tcPr anchor="ctr"/>
                </a:tc>
                <a:tc>
                  <a:txBody>
                    <a:bodyPr/>
                    <a:lstStyle/>
                    <a:p>
                      <a:r>
                        <a:rPr kumimoji="1" lang="en-US" altLang="ja-JP" sz="1050" dirty="0"/>
                        <a:t>1998/2/4</a:t>
                      </a:r>
                      <a:endParaRPr kumimoji="1" lang="ja-JP" altLang="en-US" sz="1050" dirty="0"/>
                    </a:p>
                  </a:txBody>
                  <a:tcPr anchor="ctr"/>
                </a:tc>
                <a:tc>
                  <a:txBody>
                    <a:bodyPr/>
                    <a:lstStyle/>
                    <a:p>
                      <a:r>
                        <a:rPr kumimoji="1" lang="en-US" altLang="ja-JP" sz="1050" dirty="0"/>
                        <a:t>1998/2/19</a:t>
                      </a:r>
                      <a:endParaRPr kumimoji="1" lang="ja-JP" altLang="en-US" sz="1050" dirty="0"/>
                    </a:p>
                  </a:txBody>
                  <a:tcPr anchor="ctr"/>
                </a:tc>
                <a:extLst>
                  <a:ext uri="{0D108BD9-81ED-4DB2-BD59-A6C34878D82A}">
                    <a16:rowId xmlns:a16="http://schemas.microsoft.com/office/drawing/2014/main" val="10004"/>
                  </a:ext>
                </a:extLst>
              </a:tr>
              <a:tr h="370840">
                <a:tc>
                  <a:txBody>
                    <a:bodyPr/>
                    <a:lstStyle/>
                    <a:p>
                      <a:r>
                        <a:rPr kumimoji="1" lang="ja-JP" altLang="en-US" sz="1050" dirty="0"/>
                        <a:t>保健省令</a:t>
                      </a:r>
                    </a:p>
                  </a:txBody>
                  <a:tcPr anchor="ctr"/>
                </a:tc>
                <a:tc>
                  <a:txBody>
                    <a:bodyPr/>
                    <a:lstStyle/>
                    <a:p>
                      <a:r>
                        <a:rPr kumimoji="1" lang="en-US" altLang="ja-JP" sz="1050" dirty="0" err="1"/>
                        <a:t>Acuerdo</a:t>
                      </a:r>
                      <a:r>
                        <a:rPr kumimoji="1" lang="en-US" altLang="ja-JP" sz="1050" dirty="0"/>
                        <a:t> de </a:t>
                      </a:r>
                      <a:r>
                        <a:rPr kumimoji="1" lang="en-US" altLang="ja-JP" sz="1050" dirty="0" err="1"/>
                        <a:t>Equivalencia</a:t>
                      </a:r>
                      <a:endParaRPr kumimoji="1" lang="en-US" altLang="ja-JP" sz="1050" dirty="0"/>
                    </a:p>
                    <a:p>
                      <a:r>
                        <a:rPr kumimoji="1" lang="en-US" altLang="ja-JP" sz="1050" dirty="0"/>
                        <a:t>FDA y Health Canada</a:t>
                      </a:r>
                      <a:r>
                        <a:rPr kumimoji="1" lang="ja-JP" altLang="en-US" sz="1050" dirty="0"/>
                        <a:t>（通称）</a:t>
                      </a:r>
                    </a:p>
                  </a:txBody>
                  <a:tcPr anchor="ctr"/>
                </a:tc>
                <a:tc>
                  <a:txBody>
                    <a:bodyPr/>
                    <a:lstStyle/>
                    <a:p>
                      <a:r>
                        <a:rPr kumimoji="1" lang="ja-JP" altLang="en-US" sz="1050" dirty="0"/>
                        <a:t>米国</a:t>
                      </a:r>
                      <a:r>
                        <a:rPr kumimoji="1" lang="en-US" altLang="ja-JP" sz="1050" dirty="0"/>
                        <a:t>FDA</a:t>
                      </a:r>
                      <a:r>
                        <a:rPr kumimoji="1" lang="ja-JP" altLang="en-US" sz="1050" dirty="0" err="1"/>
                        <a:t>、</a:t>
                      </a:r>
                      <a:r>
                        <a:rPr kumimoji="1" lang="ja-JP" altLang="en-US" sz="1050" dirty="0"/>
                        <a:t>カナダ（</a:t>
                      </a:r>
                      <a:r>
                        <a:rPr kumimoji="1" lang="en-US" altLang="ja-JP" sz="1050" dirty="0"/>
                        <a:t>HC</a:t>
                      </a:r>
                      <a:r>
                        <a:rPr kumimoji="1" lang="ja-JP" altLang="en-US" sz="1050" dirty="0"/>
                        <a:t>）の医療機器販売承認手続における技術審査を</a:t>
                      </a:r>
                      <a:r>
                        <a:rPr kumimoji="1" lang="en-US" altLang="ja-JP" sz="1050" dirty="0"/>
                        <a:t>COFEPRIS</a:t>
                      </a:r>
                      <a:r>
                        <a:rPr kumimoji="1" lang="ja-JP" altLang="en-US" sz="1050" dirty="0"/>
                        <a:t>の衛生登録におけるものと同等とみなす省令</a:t>
                      </a:r>
                    </a:p>
                  </a:txBody>
                  <a:tcPr anchor="ctr"/>
                </a:tc>
                <a:tc>
                  <a:txBody>
                    <a:bodyPr/>
                    <a:lstStyle/>
                    <a:p>
                      <a:r>
                        <a:rPr kumimoji="1" lang="en-US" altLang="ja-JP" sz="1050" dirty="0"/>
                        <a:t>2010/10/26</a:t>
                      </a:r>
                      <a:endParaRPr kumimoji="1" lang="ja-JP" altLang="en-US" sz="1050" dirty="0"/>
                    </a:p>
                  </a:txBody>
                  <a:tcPr anchor="ctr"/>
                </a:tc>
                <a:tc>
                  <a:txBody>
                    <a:bodyPr/>
                    <a:lstStyle/>
                    <a:p>
                      <a:r>
                        <a:rPr kumimoji="1" lang="en-US" altLang="ja-JP" sz="1050" dirty="0"/>
                        <a:t>2010/11/25</a:t>
                      </a:r>
                      <a:endParaRPr kumimoji="1" lang="ja-JP" altLang="en-US" sz="1050" dirty="0"/>
                    </a:p>
                  </a:txBody>
                  <a:tcPr anchor="ctr"/>
                </a:tc>
                <a:extLst>
                  <a:ext uri="{0D108BD9-81ED-4DB2-BD59-A6C34878D82A}">
                    <a16:rowId xmlns:a16="http://schemas.microsoft.com/office/drawing/2014/main"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保健省令</a:t>
                      </a:r>
                    </a:p>
                  </a:txBody>
                  <a:tcPr anchor="ctr"/>
                </a:tc>
                <a:tc>
                  <a:txBody>
                    <a:bodyPr/>
                    <a:lstStyle/>
                    <a:p>
                      <a:r>
                        <a:rPr kumimoji="1" lang="en-US" altLang="ja-JP" sz="1050" dirty="0" err="1"/>
                        <a:t>Acuerdo</a:t>
                      </a:r>
                      <a:r>
                        <a:rPr kumimoji="1" lang="en-US" altLang="ja-JP" sz="1050" dirty="0"/>
                        <a:t> de </a:t>
                      </a:r>
                      <a:r>
                        <a:rPr kumimoji="1" lang="en-US" altLang="ja-JP" sz="1050" dirty="0" err="1"/>
                        <a:t>Equivalencia</a:t>
                      </a:r>
                      <a:r>
                        <a:rPr kumimoji="1" lang="en-US" altLang="ja-JP" sz="1050" dirty="0"/>
                        <a:t> </a:t>
                      </a:r>
                      <a:r>
                        <a:rPr kumimoji="1" lang="en-US" altLang="ja-JP" sz="1050" dirty="0" err="1"/>
                        <a:t>Japón</a:t>
                      </a:r>
                      <a:r>
                        <a:rPr kumimoji="1" lang="ja-JP" altLang="en-US" sz="1050" dirty="0"/>
                        <a:t>（通称）</a:t>
                      </a:r>
                    </a:p>
                  </a:txBody>
                  <a:tcPr anchor="ctr"/>
                </a:tc>
                <a:tc>
                  <a:txBody>
                    <a:bodyPr/>
                    <a:lstStyle/>
                    <a:p>
                      <a:r>
                        <a:rPr kumimoji="1" lang="ja-JP" altLang="en-US" sz="1050" dirty="0"/>
                        <a:t>日本の厚生労働省の医療機器販売承認手続における技術審査を</a:t>
                      </a:r>
                      <a:r>
                        <a:rPr kumimoji="1" lang="en-US" altLang="ja-JP" sz="1050" dirty="0"/>
                        <a:t>COFEPRIS</a:t>
                      </a:r>
                      <a:r>
                        <a:rPr kumimoji="1" lang="ja-JP" altLang="en-US" sz="1050" dirty="0"/>
                        <a:t>の衛生登録におけるものと同等とみなす省令</a:t>
                      </a:r>
                    </a:p>
                  </a:txBody>
                  <a:tcPr anchor="ctr"/>
                </a:tc>
                <a:tc>
                  <a:txBody>
                    <a:bodyPr/>
                    <a:lstStyle/>
                    <a:p>
                      <a:r>
                        <a:rPr kumimoji="1" lang="en-US" altLang="ja-JP" sz="1050" dirty="0"/>
                        <a:t>2012/1/25</a:t>
                      </a:r>
                      <a:endParaRPr kumimoji="1" lang="ja-JP" altLang="en-US" sz="1050" dirty="0"/>
                    </a:p>
                  </a:txBody>
                  <a:tcPr anchor="ctr"/>
                </a:tc>
                <a:tc>
                  <a:txBody>
                    <a:bodyPr/>
                    <a:lstStyle/>
                    <a:p>
                      <a:r>
                        <a:rPr kumimoji="1" lang="en-US" altLang="ja-JP" sz="1050" dirty="0"/>
                        <a:t>2012/2/24</a:t>
                      </a:r>
                      <a:endParaRPr kumimoji="1" lang="ja-JP" altLang="en-US" sz="1050" dirty="0"/>
                    </a:p>
                  </a:txBody>
                  <a:tcPr anchor="ctr"/>
                </a:tc>
                <a:extLst>
                  <a:ext uri="{0D108BD9-81ED-4DB2-BD59-A6C34878D82A}">
                    <a16:rowId xmlns:a16="http://schemas.microsoft.com/office/drawing/2014/main" val="10006"/>
                  </a:ext>
                </a:extLst>
              </a:tr>
              <a:tr h="370840">
                <a:tc>
                  <a:txBody>
                    <a:bodyPr/>
                    <a:lstStyle/>
                    <a:p>
                      <a:r>
                        <a:rPr kumimoji="1" lang="ja-JP" altLang="en-US" sz="1050" dirty="0"/>
                        <a:t>保健省令</a:t>
                      </a:r>
                    </a:p>
                  </a:txBody>
                  <a:tcPr anchor="ctr"/>
                </a:tc>
                <a:tc>
                  <a:txBody>
                    <a:bodyPr/>
                    <a:lstStyle/>
                    <a:p>
                      <a:r>
                        <a:rPr kumimoji="1" lang="es-ES" altLang="ja-JP" sz="1050" dirty="0"/>
                        <a:t>Acuerdo del listado de insumos para la</a:t>
                      </a:r>
                    </a:p>
                    <a:p>
                      <a:r>
                        <a:rPr kumimoji="1" lang="es-ES" altLang="ja-JP" sz="1050" dirty="0"/>
                        <a:t>salud de bajo riesgo y de no dispositivos</a:t>
                      </a:r>
                    </a:p>
                    <a:p>
                      <a:r>
                        <a:rPr kumimoji="1" lang="es-ES" altLang="ja-JP" sz="1050" dirty="0"/>
                        <a:t>médicos</a:t>
                      </a:r>
                      <a:endParaRPr kumimoji="1" lang="ja-JP" altLang="en-US" sz="1050" dirty="0"/>
                    </a:p>
                  </a:txBody>
                  <a:tcPr anchor="ctr"/>
                </a:tc>
                <a:tc>
                  <a:txBody>
                    <a:bodyPr/>
                    <a:lstStyle/>
                    <a:p>
                      <a:r>
                        <a:rPr kumimoji="1" lang="ja-JP" altLang="en-US" sz="1050" dirty="0"/>
                        <a:t>低リスク医療機器および非医療機器のリストを公示する省令</a:t>
                      </a:r>
                    </a:p>
                  </a:txBody>
                  <a:tcPr anchor="ctr"/>
                </a:tc>
                <a:tc>
                  <a:txBody>
                    <a:bodyPr/>
                    <a:lstStyle/>
                    <a:p>
                      <a:r>
                        <a:rPr kumimoji="1" lang="en-US" altLang="ja-JP" sz="1050" dirty="0"/>
                        <a:t>2011/12/31</a:t>
                      </a:r>
                      <a:endParaRPr kumimoji="1" lang="ja-JP" altLang="en-US" sz="1050" dirty="0"/>
                    </a:p>
                  </a:txBody>
                  <a:tcPr anchor="ctr"/>
                </a:tc>
                <a:tc>
                  <a:txBody>
                    <a:bodyPr/>
                    <a:lstStyle/>
                    <a:p>
                      <a:r>
                        <a:rPr kumimoji="1" lang="en-US" altLang="ja-JP" sz="1050" dirty="0"/>
                        <a:t>2012/1/1</a:t>
                      </a:r>
                      <a:endParaRPr kumimoji="1" lang="ja-JP" altLang="en-US" sz="1050" dirty="0"/>
                    </a:p>
                  </a:txBody>
                  <a:tcPr anchor="ctr"/>
                </a:tc>
                <a:extLst>
                  <a:ext uri="{0D108BD9-81ED-4DB2-BD59-A6C34878D82A}">
                    <a16:rowId xmlns:a16="http://schemas.microsoft.com/office/drawing/2014/main" val="10007"/>
                  </a:ext>
                </a:extLst>
              </a:tr>
              <a:tr h="370840">
                <a:tc>
                  <a:txBody>
                    <a:bodyPr/>
                    <a:lstStyle/>
                    <a:p>
                      <a:r>
                        <a:rPr kumimoji="1" lang="ja-JP" altLang="en-US" sz="1050" dirty="0"/>
                        <a:t>経済省令</a:t>
                      </a:r>
                    </a:p>
                  </a:txBody>
                  <a:tcPr anchor="ctr"/>
                </a:tc>
                <a:tc>
                  <a:txBody>
                    <a:bodyPr/>
                    <a:lstStyle/>
                    <a:p>
                      <a:r>
                        <a:rPr kumimoji="1" lang="es-ES" altLang="ja-JP" sz="1050" dirty="0"/>
                        <a:t>Acuerdo que establece la clasificación y</a:t>
                      </a:r>
                    </a:p>
                    <a:p>
                      <a:r>
                        <a:rPr kumimoji="1" lang="es-ES" altLang="ja-JP" sz="1050" dirty="0"/>
                        <a:t>codificación de mercancías y productos</a:t>
                      </a:r>
                    </a:p>
                    <a:p>
                      <a:r>
                        <a:rPr kumimoji="1" lang="es-ES" altLang="ja-JP" sz="1050" dirty="0"/>
                        <a:t>cuya importación, exportación está sujeta</a:t>
                      </a:r>
                    </a:p>
                    <a:p>
                      <a:r>
                        <a:rPr kumimoji="1" lang="es-ES" altLang="ja-JP" sz="1050" dirty="0"/>
                        <a:t>a regulación sanitaria por parte de la</a:t>
                      </a:r>
                    </a:p>
                    <a:p>
                      <a:r>
                        <a:rPr kumimoji="1" lang="es-ES" altLang="ja-JP" sz="1050" dirty="0"/>
                        <a:t>Secretaría de Salud.</a:t>
                      </a:r>
                      <a:endParaRPr kumimoji="1" lang="ja-JP" altLang="en-US" sz="1050" dirty="0"/>
                    </a:p>
                  </a:txBody>
                  <a:tcPr anchor="ctr"/>
                </a:tc>
                <a:tc>
                  <a:txBody>
                    <a:bodyPr/>
                    <a:lstStyle/>
                    <a:p>
                      <a:r>
                        <a:rPr kumimoji="1" lang="ja-JP" altLang="en-US" sz="1050" dirty="0"/>
                        <a:t>輸出入に際し、保健省の規制を受ける商品・製品の分類、コードを定める省令</a:t>
                      </a:r>
                    </a:p>
                  </a:txBody>
                  <a:tcPr anchor="ctr"/>
                </a:tc>
                <a:tc>
                  <a:txBody>
                    <a:bodyPr/>
                    <a:lstStyle/>
                    <a:p>
                      <a:r>
                        <a:rPr kumimoji="1" lang="en-US" altLang="ja-JP" sz="1050" dirty="0"/>
                        <a:t>2012/10/16</a:t>
                      </a:r>
                      <a:endParaRPr kumimoji="1" lang="ja-JP" altLang="en-US" sz="1050" dirty="0"/>
                    </a:p>
                  </a:txBody>
                  <a:tcPr anchor="ctr"/>
                </a:tc>
                <a:tc>
                  <a:txBody>
                    <a:bodyPr/>
                    <a:lstStyle/>
                    <a:p>
                      <a:r>
                        <a:rPr kumimoji="1" lang="en-US" altLang="ja-JP" sz="1050" dirty="0"/>
                        <a:t>2012/11/6</a:t>
                      </a:r>
                      <a:endParaRPr kumimoji="1" lang="ja-JP" altLang="en-US" sz="1050" dirty="0"/>
                    </a:p>
                  </a:txBody>
                  <a:tcPr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926590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医薬品規制</a:t>
            </a:r>
          </a:p>
        </p:txBody>
      </p:sp>
      <p:sp>
        <p:nvSpPr>
          <p:cNvPr id="4" name="テキスト ボックス 3"/>
          <p:cNvSpPr txBox="1"/>
          <p:nvPr/>
        </p:nvSpPr>
        <p:spPr>
          <a:xfrm>
            <a:off x="200472" y="1124744"/>
            <a:ext cx="9505056" cy="3914983"/>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メキシコには医薬品のみを対象とする法律は存在せず、先述の医療機器と同様に、保健一般法を筆頭に法体系が整備されている。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2000" b="0" i="0" u="none" strike="noStrike" cap="none" normalizeH="0" baseline="0" dirty="0">
              <a:ln>
                <a:noFill/>
              </a:ln>
              <a:solidFill>
                <a:schemeClr val="tx1"/>
              </a:solidFill>
              <a:effectLst/>
              <a:latin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テキスト ボックス 29"/>
          <p:cNvSpPr txBox="1"/>
          <p:nvPr/>
        </p:nvSpPr>
        <p:spPr>
          <a:xfrm>
            <a:off x="200472" y="6525344"/>
            <a:ext cx="7560840" cy="332656"/>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「メキシコの医療機器市場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16427955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臨床試験に関する規制</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メキシコではより多くの臨床試験を容易に実施することができる。</a:t>
            </a:r>
          </a:p>
        </p:txBody>
      </p:sp>
      <p:sp>
        <p:nvSpPr>
          <p:cNvPr id="5" name="テキスト ボックス 4"/>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COFEPRIS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t> </a:t>
            </a:r>
            <a:r>
              <a:rPr lang="en-US" altLang="ja-JP" sz="800" dirty="0" err="1"/>
              <a:t>Comisión</a:t>
            </a:r>
            <a:r>
              <a:rPr lang="en-US" altLang="ja-JP" sz="800" dirty="0"/>
              <a:t> Federal para la </a:t>
            </a:r>
            <a:r>
              <a:rPr lang="en-US" altLang="ja-JP" sz="800" dirty="0" err="1"/>
              <a:t>Protección</a:t>
            </a:r>
            <a:r>
              <a:rPr lang="en-US" altLang="ja-JP" sz="800" dirty="0"/>
              <a:t> contra </a:t>
            </a:r>
            <a:r>
              <a:rPr lang="en-US" altLang="ja-JP" sz="800" dirty="0" err="1"/>
              <a:t>Riesgos</a:t>
            </a:r>
            <a:r>
              <a:rPr lang="en-US" altLang="ja-JP" sz="800" dirty="0"/>
              <a:t> </a:t>
            </a:r>
            <a:r>
              <a:rPr lang="en-US" altLang="ja-JP" sz="800" dirty="0" err="1"/>
              <a:t>Sanitarios</a:t>
            </a:r>
            <a:r>
              <a:rPr lang="en-US" altLang="ja-JP" sz="800" dirty="0"/>
              <a:t>: Federal Commission for Protection against Sanitary Risks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p>
        </p:txBody>
      </p:sp>
      <p:grpSp>
        <p:nvGrpSpPr>
          <p:cNvPr id="15" name="グループ化 7"/>
          <p:cNvGrpSpPr/>
          <p:nvPr/>
        </p:nvGrpSpPr>
        <p:grpSpPr>
          <a:xfrm>
            <a:off x="416496" y="2348879"/>
            <a:ext cx="9289032" cy="288032"/>
            <a:chOff x="4803500" y="2113806"/>
            <a:chExt cx="2954133" cy="288032"/>
          </a:xfrm>
        </p:grpSpPr>
        <p:cxnSp>
          <p:nvCxnSpPr>
            <p:cNvPr id="17" name="直線コネクタ 1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臨床試験の申請と承認／非承認の流れ</a:t>
              </a:r>
            </a:p>
          </p:txBody>
        </p:sp>
      </p:grpSp>
      <p:sp>
        <p:nvSpPr>
          <p:cNvPr id="6" name="片側の 2 つの角を丸めた四角形 5"/>
          <p:cNvSpPr/>
          <p:nvPr/>
        </p:nvSpPr>
        <p:spPr>
          <a:xfrm>
            <a:off x="1064568" y="2780927"/>
            <a:ext cx="2160240" cy="360040"/>
          </a:xfrm>
          <a:prstGeom prst="round2SameRect">
            <a:avLst/>
          </a:prstGeom>
          <a:solidFill>
            <a:srgbClr val="3D6AA7"/>
          </a:solidFill>
        </p:spPr>
        <p:txBody>
          <a:bodyPr wrap="square" tIns="0" bIns="36000" rtlCol="0" anchor="ctr">
            <a:noAutofit/>
          </a:bodyPr>
          <a:lstStyle/>
          <a:p>
            <a:pPr marL="0" algn="ctr" fontAlgn="ctr">
              <a:lnSpc>
                <a:spcPct val="114000"/>
              </a:lnSpc>
              <a:spcAft>
                <a:spcPts val="400"/>
              </a:spcAft>
            </a:pPr>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rPr>
              <a:t>申請開始</a:t>
            </a:r>
          </a:p>
        </p:txBody>
      </p:sp>
      <p:sp>
        <p:nvSpPr>
          <p:cNvPr id="20" name="片側の 2 つの角を丸めた四角形 19"/>
          <p:cNvSpPr/>
          <p:nvPr/>
        </p:nvSpPr>
        <p:spPr>
          <a:xfrm>
            <a:off x="3872880" y="2780927"/>
            <a:ext cx="2160240" cy="360040"/>
          </a:xfrm>
          <a:prstGeom prst="round2SameRect">
            <a:avLst/>
          </a:prstGeom>
          <a:solidFill>
            <a:srgbClr val="3D6AA7"/>
          </a:solidFill>
        </p:spPr>
        <p:txBody>
          <a:bodyPr wrap="square" tIns="0" bIns="36000" rtlCol="0" anchor="ctr">
            <a:noAutofit/>
          </a:bodyPr>
          <a:lstStyle/>
          <a:p>
            <a:pPr marL="0" algn="ctr" fontAlgn="ctr">
              <a:lnSpc>
                <a:spcPct val="114000"/>
              </a:lnSpc>
              <a:spcAft>
                <a:spcPts val="400"/>
              </a:spcAft>
            </a:pPr>
            <a:r>
              <a:rPr kumimoji="1" lang="en-US" altLang="ja-JP" sz="1200" dirty="0">
                <a:solidFill>
                  <a:schemeClr val="bg1"/>
                </a:solidFill>
                <a:latin typeface="Arial Black" panose="020B0A04020102020204" pitchFamily="34" charset="0"/>
              </a:rPr>
              <a:t>FDA</a:t>
            </a:r>
            <a:endParaRPr kumimoji="1" lang="ja-JP" altLang="en-US" sz="1200" dirty="0">
              <a:solidFill>
                <a:schemeClr val="bg1"/>
              </a:solidFill>
              <a:latin typeface="Arial Black" panose="020B0A04020102020204" pitchFamily="34" charset="0"/>
            </a:endParaRPr>
          </a:p>
        </p:txBody>
      </p:sp>
      <p:sp>
        <p:nvSpPr>
          <p:cNvPr id="21" name="片側の 2 つの角を丸めた四角形 20"/>
          <p:cNvSpPr/>
          <p:nvPr/>
        </p:nvSpPr>
        <p:spPr>
          <a:xfrm>
            <a:off x="6681192" y="2780927"/>
            <a:ext cx="2160240" cy="360040"/>
          </a:xfrm>
          <a:prstGeom prst="round2SameRect">
            <a:avLst/>
          </a:prstGeom>
          <a:solidFill>
            <a:srgbClr val="3D6AA7"/>
          </a:solidFill>
        </p:spPr>
        <p:txBody>
          <a:bodyPr wrap="square" tIns="0" bIns="36000" rtlCol="0" anchor="ctr">
            <a:noAutofit/>
          </a:bodyPr>
          <a:lstStyle/>
          <a:p>
            <a:pPr algn="ctr" fontAlgn="ctr">
              <a:lnSpc>
                <a:spcPct val="114000"/>
              </a:lnSpc>
              <a:spcAft>
                <a:spcPts val="400"/>
              </a:spcAft>
            </a:pPr>
            <a:r>
              <a:rPr lang="en-US" altLang="ja-JP" sz="1200" dirty="0">
                <a:solidFill>
                  <a:schemeClr val="bg1"/>
                </a:solidFill>
                <a:latin typeface="Arial Black" panose="020B0A04020102020204" pitchFamily="34" charset="0"/>
              </a:rPr>
              <a:t>IRB/ERB</a:t>
            </a:r>
            <a:endParaRPr lang="ja-JP" altLang="en-US" sz="1200" dirty="0">
              <a:solidFill>
                <a:schemeClr val="bg1"/>
              </a:solidFill>
              <a:latin typeface="Arial Black" panose="020B0A04020102020204" pitchFamily="34" charset="0"/>
            </a:endParaRPr>
          </a:p>
        </p:txBody>
      </p:sp>
      <p:sp>
        <p:nvSpPr>
          <p:cNvPr id="8" name="正方形/長方形 7"/>
          <p:cNvSpPr/>
          <p:nvPr/>
        </p:nvSpPr>
        <p:spPr>
          <a:xfrm>
            <a:off x="1064568" y="3140968"/>
            <a:ext cx="2160240" cy="2952328"/>
          </a:xfrm>
          <a:prstGeom prst="rect">
            <a:avLst/>
          </a:prstGeom>
          <a:gradFill>
            <a:gsLst>
              <a:gs pos="0">
                <a:srgbClr val="E8E8E8"/>
              </a:gs>
              <a:gs pos="83000">
                <a:srgbClr val="E8E8E8"/>
              </a:gs>
              <a:gs pos="100000">
                <a:schemeClr val="bg1"/>
              </a:gs>
            </a:gsLst>
            <a:lin ang="5400000" scaled="0"/>
          </a:gra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2" name="正方形/長方形 21"/>
          <p:cNvSpPr/>
          <p:nvPr/>
        </p:nvSpPr>
        <p:spPr>
          <a:xfrm>
            <a:off x="3872880" y="3140968"/>
            <a:ext cx="2160240" cy="2952328"/>
          </a:xfrm>
          <a:prstGeom prst="rect">
            <a:avLst/>
          </a:prstGeom>
          <a:gradFill>
            <a:gsLst>
              <a:gs pos="0">
                <a:srgbClr val="E8E8E8"/>
              </a:gs>
              <a:gs pos="83000">
                <a:srgbClr val="E8E8E8"/>
              </a:gs>
              <a:gs pos="100000">
                <a:schemeClr val="bg1"/>
              </a:gs>
            </a:gsLst>
            <a:lin ang="5400000" scaled="0"/>
          </a:gra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3" name="正方形/長方形 22"/>
          <p:cNvSpPr/>
          <p:nvPr/>
        </p:nvSpPr>
        <p:spPr>
          <a:xfrm>
            <a:off x="6681192" y="3140968"/>
            <a:ext cx="2160240" cy="2952328"/>
          </a:xfrm>
          <a:prstGeom prst="rect">
            <a:avLst/>
          </a:prstGeom>
          <a:gradFill>
            <a:gsLst>
              <a:gs pos="0">
                <a:srgbClr val="E8E8E8"/>
              </a:gs>
              <a:gs pos="83000">
                <a:srgbClr val="E8E8E8"/>
              </a:gs>
              <a:gs pos="100000">
                <a:schemeClr val="bg1"/>
              </a:gs>
            </a:gsLst>
            <a:lin ang="5400000" scaled="0"/>
          </a:gra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4" name="角丸四角形 23"/>
          <p:cNvSpPr/>
          <p:nvPr/>
        </p:nvSpPr>
        <p:spPr>
          <a:xfrm>
            <a:off x="1208584" y="3356991"/>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申請開始　</a:t>
            </a:r>
          </a:p>
        </p:txBody>
      </p:sp>
      <p:sp>
        <p:nvSpPr>
          <p:cNvPr id="25" name="角丸四角形 24"/>
          <p:cNvSpPr/>
          <p:nvPr/>
        </p:nvSpPr>
        <p:spPr>
          <a:xfrm>
            <a:off x="4016896" y="3356991"/>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申請の受理</a:t>
            </a:r>
          </a:p>
        </p:txBody>
      </p:sp>
      <p:sp>
        <p:nvSpPr>
          <p:cNvPr id="26" name="角丸四角形 25"/>
          <p:cNvSpPr/>
          <p:nvPr/>
        </p:nvSpPr>
        <p:spPr>
          <a:xfrm>
            <a:off x="6825208" y="3356991"/>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申請のレビュー</a:t>
            </a:r>
          </a:p>
        </p:txBody>
      </p:sp>
      <p:sp>
        <p:nvSpPr>
          <p:cNvPr id="27" name="角丸四角形 26"/>
          <p:cNvSpPr/>
          <p:nvPr/>
        </p:nvSpPr>
        <p:spPr>
          <a:xfrm>
            <a:off x="6825208" y="4797151"/>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承認／非承認</a:t>
            </a:r>
            <a:b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b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に関する勧告</a:t>
            </a:r>
          </a:p>
        </p:txBody>
      </p:sp>
      <p:sp>
        <p:nvSpPr>
          <p:cNvPr id="28" name="角丸四角形 27"/>
          <p:cNvSpPr/>
          <p:nvPr/>
        </p:nvSpPr>
        <p:spPr>
          <a:xfrm>
            <a:off x="4016896" y="4797151"/>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承認／非承認</a:t>
            </a:r>
            <a:b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b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の通知</a:t>
            </a:r>
          </a:p>
        </p:txBody>
      </p:sp>
      <p:sp>
        <p:nvSpPr>
          <p:cNvPr id="29" name="角丸四角形 28"/>
          <p:cNvSpPr/>
          <p:nvPr/>
        </p:nvSpPr>
        <p:spPr>
          <a:xfrm>
            <a:off x="1208584" y="4797151"/>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受　理</a:t>
            </a:r>
          </a:p>
        </p:txBody>
      </p:sp>
      <p:sp>
        <p:nvSpPr>
          <p:cNvPr id="10" name="下矢印 9"/>
          <p:cNvSpPr/>
          <p:nvPr/>
        </p:nvSpPr>
        <p:spPr>
          <a:xfrm rot="16200000">
            <a:off x="3404828" y="3212976"/>
            <a:ext cx="288032" cy="936104"/>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下矢印 29"/>
          <p:cNvSpPr/>
          <p:nvPr/>
        </p:nvSpPr>
        <p:spPr>
          <a:xfrm rot="16200000">
            <a:off x="6213140" y="3212976"/>
            <a:ext cx="288032" cy="936104"/>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下矢印 30"/>
          <p:cNvSpPr/>
          <p:nvPr/>
        </p:nvSpPr>
        <p:spPr>
          <a:xfrm rot="5400000" flipH="1">
            <a:off x="3404828" y="4653135"/>
            <a:ext cx="288032" cy="936104"/>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下矢印 31"/>
          <p:cNvSpPr/>
          <p:nvPr/>
        </p:nvSpPr>
        <p:spPr>
          <a:xfrm rot="5400000" flipH="1">
            <a:off x="6213140" y="4653135"/>
            <a:ext cx="288032" cy="936104"/>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下矢印 32"/>
          <p:cNvSpPr/>
          <p:nvPr/>
        </p:nvSpPr>
        <p:spPr>
          <a:xfrm>
            <a:off x="7617296" y="4005063"/>
            <a:ext cx="288032" cy="792088"/>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角丸四角形 37"/>
          <p:cNvSpPr/>
          <p:nvPr/>
        </p:nvSpPr>
        <p:spPr>
          <a:xfrm>
            <a:off x="1392858" y="3557140"/>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1</a:t>
            </a:r>
            <a:endParaRPr lang="ja-JP" altLang="en-US" sz="1600" dirty="0">
              <a:solidFill>
                <a:schemeClr val="bg1"/>
              </a:solidFill>
              <a:latin typeface="Arial Black" panose="020B0A04020102020204" pitchFamily="34" charset="0"/>
            </a:endParaRPr>
          </a:p>
        </p:txBody>
      </p:sp>
      <p:sp>
        <p:nvSpPr>
          <p:cNvPr id="44" name="角丸四角形 43"/>
          <p:cNvSpPr/>
          <p:nvPr/>
        </p:nvSpPr>
        <p:spPr>
          <a:xfrm>
            <a:off x="4201170" y="3557140"/>
            <a:ext cx="247774" cy="247774"/>
          </a:xfrm>
          <a:prstGeom prst="roundRect">
            <a:avLst>
              <a:gd name="adj" fmla="val 9939"/>
            </a:avLst>
          </a:prstGeom>
          <a:solidFill>
            <a:srgbClr val="3D6AA7"/>
          </a:solidFill>
        </p:spPr>
        <p:txBody>
          <a:bodyPr wrap="square" tIns="0" bIns="18000" rtlCol="0" anchor="ctr">
            <a:noAutofit/>
          </a:bodyPr>
          <a:lstStyle/>
          <a:p>
            <a:pPr marL="0" algn="ctr" fontAlgn="ctr">
              <a:spcAft>
                <a:spcPts val="400"/>
              </a:spcAft>
            </a:pPr>
            <a:r>
              <a:rPr kumimoji="1" lang="en-US" altLang="ja-JP" sz="1600" dirty="0">
                <a:solidFill>
                  <a:schemeClr val="bg1"/>
                </a:solidFill>
                <a:latin typeface="Arial Black" panose="020B0A04020102020204" pitchFamily="34" charset="0"/>
              </a:rPr>
              <a:t>2</a:t>
            </a:r>
            <a:endParaRPr kumimoji="1" lang="ja-JP" altLang="en-US" sz="1600" dirty="0">
              <a:solidFill>
                <a:schemeClr val="bg1"/>
              </a:solidFill>
              <a:latin typeface="Arial Black" panose="020B0A04020102020204" pitchFamily="34" charset="0"/>
            </a:endParaRPr>
          </a:p>
        </p:txBody>
      </p:sp>
      <p:sp>
        <p:nvSpPr>
          <p:cNvPr id="45" name="角丸四角形 44"/>
          <p:cNvSpPr/>
          <p:nvPr/>
        </p:nvSpPr>
        <p:spPr>
          <a:xfrm>
            <a:off x="7009482" y="3557140"/>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3</a:t>
            </a:r>
            <a:endParaRPr lang="ja-JP" altLang="en-US" sz="1600" dirty="0">
              <a:solidFill>
                <a:schemeClr val="bg1"/>
              </a:solidFill>
              <a:latin typeface="Arial Black" panose="020B0A04020102020204" pitchFamily="34" charset="0"/>
            </a:endParaRPr>
          </a:p>
        </p:txBody>
      </p:sp>
      <p:sp>
        <p:nvSpPr>
          <p:cNvPr id="46" name="角丸四角形 45"/>
          <p:cNvSpPr/>
          <p:nvPr/>
        </p:nvSpPr>
        <p:spPr>
          <a:xfrm>
            <a:off x="7009482" y="4997300"/>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4</a:t>
            </a:r>
            <a:endParaRPr lang="ja-JP" altLang="en-US" sz="1600" dirty="0">
              <a:solidFill>
                <a:schemeClr val="bg1"/>
              </a:solidFill>
              <a:latin typeface="Arial Black" panose="020B0A04020102020204" pitchFamily="34" charset="0"/>
            </a:endParaRPr>
          </a:p>
        </p:txBody>
      </p:sp>
      <p:sp>
        <p:nvSpPr>
          <p:cNvPr id="47" name="角丸四角形 46"/>
          <p:cNvSpPr/>
          <p:nvPr/>
        </p:nvSpPr>
        <p:spPr>
          <a:xfrm>
            <a:off x="4201170" y="4997300"/>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5</a:t>
            </a:r>
            <a:endParaRPr lang="ja-JP" altLang="en-US" sz="1600" dirty="0">
              <a:solidFill>
                <a:schemeClr val="bg1"/>
              </a:solidFill>
              <a:latin typeface="Arial Black" panose="020B0A04020102020204" pitchFamily="34" charset="0"/>
            </a:endParaRPr>
          </a:p>
        </p:txBody>
      </p:sp>
      <p:sp>
        <p:nvSpPr>
          <p:cNvPr id="48" name="角丸四角形 47"/>
          <p:cNvSpPr/>
          <p:nvPr/>
        </p:nvSpPr>
        <p:spPr>
          <a:xfrm>
            <a:off x="1392858" y="4997300"/>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6</a:t>
            </a:r>
            <a:endParaRPr lang="ja-JP" altLang="en-US" sz="1600" dirty="0">
              <a:solidFill>
                <a:schemeClr val="bg1"/>
              </a:solidFill>
              <a:latin typeface="Arial Black" panose="020B0A04020102020204" pitchFamily="34" charset="0"/>
            </a:endParaRPr>
          </a:p>
        </p:txBody>
      </p:sp>
      <p:sp>
        <p:nvSpPr>
          <p:cNvPr id="7" name="左右矢印 6"/>
          <p:cNvSpPr/>
          <p:nvPr/>
        </p:nvSpPr>
        <p:spPr>
          <a:xfrm>
            <a:off x="1208584" y="5805264"/>
            <a:ext cx="7488832" cy="432048"/>
          </a:xfrm>
          <a:prstGeom prst="leftRight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Rectangle 6"/>
          <p:cNvSpPr>
            <a:spLocks noChangeArrowheads="1"/>
          </p:cNvSpPr>
          <p:nvPr/>
        </p:nvSpPr>
        <p:spPr bwMode="auto">
          <a:xfrm>
            <a:off x="3321092" y="5892636"/>
            <a:ext cx="325575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a:r>
              <a:rPr lang="ja-JP" altLang="en-US" sz="1400" dirty="0">
                <a:solidFill>
                  <a:schemeClr val="bg1"/>
                </a:solidFill>
                <a:latin typeface="HGP創英角ｺﾞｼｯｸUB" pitchFamily="50" charset="-128"/>
                <a:ea typeface="HGP創英角ｺﾞｼｯｸUB" pitchFamily="50" charset="-128"/>
              </a:rPr>
              <a:t>平均</a:t>
            </a:r>
            <a:r>
              <a:rPr lang="en-US" altLang="ja-JP" sz="1400" dirty="0">
                <a:solidFill>
                  <a:schemeClr val="bg1"/>
                </a:solidFill>
                <a:latin typeface="HGP創英角ｺﾞｼｯｸUB" pitchFamily="50" charset="-128"/>
                <a:ea typeface="HGP創英角ｺﾞｼｯｸUB" pitchFamily="50" charset="-128"/>
              </a:rPr>
              <a:t>3</a:t>
            </a:r>
            <a:r>
              <a:rPr lang="ja-JP" altLang="en-US" sz="1400" dirty="0">
                <a:solidFill>
                  <a:schemeClr val="bg1"/>
                </a:solidFill>
                <a:latin typeface="HGP創英角ｺﾞｼｯｸUB" pitchFamily="50" charset="-128"/>
                <a:ea typeface="HGP創英角ｺﾞｼｯｸUB" pitchFamily="50" charset="-128"/>
              </a:rPr>
              <a:t>～</a:t>
            </a:r>
            <a:r>
              <a:rPr lang="en-US" altLang="ja-JP" sz="1400" dirty="0">
                <a:solidFill>
                  <a:schemeClr val="bg1"/>
                </a:solidFill>
                <a:latin typeface="HGP創英角ｺﾞｼｯｸUB" pitchFamily="50" charset="-128"/>
                <a:ea typeface="HGP創英角ｺﾞｼｯｸUB" pitchFamily="50" charset="-128"/>
              </a:rPr>
              <a:t>4</a:t>
            </a:r>
            <a:r>
              <a:rPr lang="ja-JP" altLang="en-US" sz="1400" dirty="0">
                <a:solidFill>
                  <a:schemeClr val="bg1"/>
                </a:solidFill>
                <a:latin typeface="HGP創英角ｺﾞｼｯｸUB" pitchFamily="50" charset="-128"/>
                <a:ea typeface="HGP創英角ｺﾞｼｯｸUB" pitchFamily="50" charset="-128"/>
              </a:rPr>
              <a:t>カ月</a:t>
            </a:r>
          </a:p>
        </p:txBody>
      </p:sp>
    </p:spTree>
    <p:extLst>
      <p:ext uri="{BB962C8B-B14F-4D97-AF65-F5344CB8AC3E}">
        <p14:creationId xmlns:p14="http://schemas.microsoft.com/office/powerpoint/2010/main" val="12193300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下矢印 18"/>
          <p:cNvSpPr/>
          <p:nvPr/>
        </p:nvSpPr>
        <p:spPr>
          <a:xfrm>
            <a:off x="3440832" y="2755242"/>
            <a:ext cx="288032" cy="201554"/>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下矢印 20"/>
          <p:cNvSpPr/>
          <p:nvPr/>
        </p:nvSpPr>
        <p:spPr>
          <a:xfrm>
            <a:off x="3440832" y="3403314"/>
            <a:ext cx="288032" cy="201554"/>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メキシコ／医療関連／制度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ライセンス・</a:t>
            </a:r>
            <a:r>
              <a:rPr lang="ja-JP" altLang="en-US" dirty="0">
                <a:solidFill>
                  <a:srgbClr val="000000"/>
                </a:solidFill>
                <a:latin typeface="+mn-ea"/>
              </a:rPr>
              <a:t>教育水準</a:t>
            </a:r>
            <a:endParaRPr lang="ja-JP" altLang="en-US" dirty="0"/>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t>医学専門課程は</a:t>
            </a:r>
            <a:r>
              <a:rPr lang="en-US" altLang="ja-JP" sz="1400" dirty="0"/>
              <a:t>6</a:t>
            </a:r>
            <a:r>
              <a:rPr lang="ja-JP" altLang="en-US" sz="1400" dirty="0"/>
              <a:t>年間である。</a:t>
            </a:r>
            <a:r>
              <a:rPr lang="en-US" altLang="ja-JP" sz="1400" dirty="0"/>
              <a:t>4</a:t>
            </a:r>
            <a:r>
              <a:rPr lang="ja-JP" altLang="en-US" sz="1400" dirty="0"/>
              <a:t>年間で講義が終わり，</a:t>
            </a:r>
            <a:r>
              <a:rPr lang="en-US" altLang="ja-JP" sz="1400" dirty="0"/>
              <a:t>5</a:t>
            </a:r>
            <a:r>
              <a:rPr lang="ja-JP" altLang="en-US" sz="1400" dirty="0"/>
              <a:t>年目はインターンの期間となる。インターン直後に行われる試験は，全国共通でなく各大学で審査されるものとなっている。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角丸四角形 13"/>
          <p:cNvSpPr/>
          <p:nvPr/>
        </p:nvSpPr>
        <p:spPr>
          <a:xfrm>
            <a:off x="2648744" y="2348880"/>
            <a:ext cx="1872208" cy="365819"/>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6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4</a:t>
            </a:r>
            <a:r>
              <a:rPr lang="ja-JP" altLang="en-US" sz="16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年制大学</a:t>
            </a:r>
          </a:p>
        </p:txBody>
      </p:sp>
      <p:sp>
        <p:nvSpPr>
          <p:cNvPr id="15" name="角丸四角形 14"/>
          <p:cNvSpPr/>
          <p:nvPr/>
        </p:nvSpPr>
        <p:spPr>
          <a:xfrm>
            <a:off x="2648744" y="2999841"/>
            <a:ext cx="1872208" cy="365819"/>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6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2</a:t>
            </a:r>
            <a:r>
              <a:rPr lang="ja-JP" altLang="en-US" sz="16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年間のインターン</a:t>
            </a:r>
          </a:p>
        </p:txBody>
      </p:sp>
      <p:sp>
        <p:nvSpPr>
          <p:cNvPr id="26" name="テキスト ボックス 59"/>
          <p:cNvSpPr txBox="1"/>
          <p:nvPr/>
        </p:nvSpPr>
        <p:spPr>
          <a:xfrm>
            <a:off x="4592960" y="4301318"/>
            <a:ext cx="2520280" cy="257887"/>
          </a:xfrm>
          <a:prstGeom prst="rect">
            <a:avLst/>
          </a:prstGeom>
          <a:noFill/>
          <a:ln w="12700">
            <a:noFill/>
          </a:ln>
        </p:spPr>
        <p:txBody>
          <a:bodyPr wrap="square" lIns="0" tIns="46800" rIns="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合格後、僻地での医療従事を</a:t>
            </a:r>
            <a:r>
              <a:rPr lang="en-US" altLang="ja-JP" sz="1000" dirty="0">
                <a:solidFill>
                  <a:srgbClr val="000000"/>
                </a:solidFill>
                <a:cs typeface="Arial" panose="020B0604020202020204" pitchFamily="34" charset="0"/>
              </a:rPr>
              <a:t>1</a:t>
            </a:r>
            <a:r>
              <a:rPr lang="ja-JP" altLang="en-US" sz="1000" dirty="0">
                <a:solidFill>
                  <a:srgbClr val="000000"/>
                </a:solidFill>
                <a:cs typeface="Arial" panose="020B0604020202020204" pitchFamily="34" charset="0"/>
              </a:rPr>
              <a:t>年間行うことが義務化されている。</a:t>
            </a:r>
          </a:p>
        </p:txBody>
      </p:sp>
      <p:sp>
        <p:nvSpPr>
          <p:cNvPr id="45" name="テキスト ボックス 44"/>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「日本の医療技術・サービスの中南米地域への海外展開に係る情報収集・確認調査」（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WEB</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「メキシコの医学教育と医療」等</a:t>
            </a:r>
          </a:p>
        </p:txBody>
      </p:sp>
      <p:grpSp>
        <p:nvGrpSpPr>
          <p:cNvPr id="40" name="グループ化 7"/>
          <p:cNvGrpSpPr/>
          <p:nvPr/>
        </p:nvGrpSpPr>
        <p:grpSpPr>
          <a:xfrm>
            <a:off x="2251940" y="1844824"/>
            <a:ext cx="5365356" cy="288032"/>
            <a:chOff x="4803500" y="2113806"/>
            <a:chExt cx="2954133" cy="288032"/>
          </a:xfrm>
        </p:grpSpPr>
        <p:cxnSp>
          <p:nvCxnSpPr>
            <p:cNvPr id="46" name="直線コネクタ 4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メキシコにおける医師免許取得に向けた教育課程</a:t>
              </a:r>
            </a:p>
          </p:txBody>
        </p:sp>
      </p:grpSp>
      <p:sp>
        <p:nvSpPr>
          <p:cNvPr id="51" name="角丸四角形 50"/>
          <p:cNvSpPr/>
          <p:nvPr/>
        </p:nvSpPr>
        <p:spPr>
          <a:xfrm>
            <a:off x="2648744" y="4326129"/>
            <a:ext cx="1872208" cy="365819"/>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6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社会奉仕実習</a:t>
            </a:r>
          </a:p>
        </p:txBody>
      </p:sp>
      <p:sp>
        <p:nvSpPr>
          <p:cNvPr id="52" name="角丸四角形 51"/>
          <p:cNvSpPr/>
          <p:nvPr/>
        </p:nvSpPr>
        <p:spPr>
          <a:xfrm>
            <a:off x="2648818" y="5511453"/>
            <a:ext cx="1872208" cy="365819"/>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6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レジデンシー</a:t>
            </a:r>
          </a:p>
        </p:txBody>
      </p:sp>
      <p:sp>
        <p:nvSpPr>
          <p:cNvPr id="53" name="Rectangle 13"/>
          <p:cNvSpPr>
            <a:spLocks noChangeArrowheads="1"/>
          </p:cNvSpPr>
          <p:nvPr/>
        </p:nvSpPr>
        <p:spPr bwMode="blackWhite">
          <a:xfrm>
            <a:off x="2648744" y="3526733"/>
            <a:ext cx="1872208" cy="576064"/>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wrap="none"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a:buClr>
                <a:schemeClr val="bg2"/>
              </a:buClr>
              <a:buSzPct val="100000"/>
            </a:pPr>
            <a:r>
              <a:rPr lang="ja-JP" altLang="en-US" dirty="0">
                <a:latin typeface="Arial Black" panose="020B0A04020102020204" pitchFamily="34" charset="0"/>
                <a:ea typeface="HGP創英角ｺﾞｼｯｸUB" panose="020B0900000000000000" pitchFamily="50" charset="-128"/>
                <a:cs typeface="Arial" panose="020B0604020202020204" pitchFamily="34" charset="0"/>
              </a:rPr>
              <a:t>各大学での試験</a:t>
            </a:r>
          </a:p>
        </p:txBody>
      </p:sp>
      <p:sp>
        <p:nvSpPr>
          <p:cNvPr id="54" name="下矢印 53"/>
          <p:cNvSpPr/>
          <p:nvPr/>
        </p:nvSpPr>
        <p:spPr>
          <a:xfrm>
            <a:off x="3440832" y="4030595"/>
            <a:ext cx="288032" cy="201554"/>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テキスト ボックス 59"/>
          <p:cNvSpPr txBox="1"/>
          <p:nvPr/>
        </p:nvSpPr>
        <p:spPr>
          <a:xfrm>
            <a:off x="4592960" y="3503897"/>
            <a:ext cx="2520280" cy="648072"/>
          </a:xfrm>
          <a:prstGeom prst="rect">
            <a:avLst/>
          </a:prstGeom>
          <a:noFill/>
          <a:ln w="12700">
            <a:noFill/>
          </a:ln>
        </p:spPr>
        <p:txBody>
          <a:bodyPr wrap="square" lIns="0" tIns="46800" rIns="0" bIns="46800" rtlCol="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spcAft>
                <a:spcPts val="200"/>
              </a:spcAft>
              <a:buClr>
                <a:srgbClr val="F24A38"/>
              </a:buClr>
              <a:buSzPct val="80000"/>
              <a:buFont typeface="Wingdings" panose="05000000000000000000" pitchFamily="2" charset="2"/>
              <a:buChar char="l"/>
            </a:pPr>
            <a:r>
              <a:rPr lang="ja-JP" altLang="en-US" sz="1000" dirty="0">
                <a:solidFill>
                  <a:srgbClr val="000000"/>
                </a:solidFill>
                <a:cs typeface="Arial" panose="020B0604020202020204" pitchFamily="34" charset="0"/>
              </a:rPr>
              <a:t>試験は全国共通ではなく各大学で実施・審査される。</a:t>
            </a:r>
          </a:p>
        </p:txBody>
      </p:sp>
      <p:sp>
        <p:nvSpPr>
          <p:cNvPr id="56" name="下矢印 55"/>
          <p:cNvSpPr/>
          <p:nvPr/>
        </p:nvSpPr>
        <p:spPr>
          <a:xfrm>
            <a:off x="3440832" y="4754612"/>
            <a:ext cx="288032" cy="201554"/>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Rectangle 13"/>
          <p:cNvSpPr>
            <a:spLocks noChangeArrowheads="1"/>
          </p:cNvSpPr>
          <p:nvPr/>
        </p:nvSpPr>
        <p:spPr bwMode="blackWhite">
          <a:xfrm>
            <a:off x="2648744" y="4872049"/>
            <a:ext cx="1872208" cy="576064"/>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wrap="none"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a:buClr>
                <a:schemeClr val="bg2"/>
              </a:buClr>
              <a:buSzPct val="100000"/>
            </a:pPr>
            <a:r>
              <a:rPr lang="ja-JP" altLang="en-US" dirty="0">
                <a:latin typeface="Arial Black" panose="020B0A04020102020204" pitchFamily="34" charset="0"/>
                <a:ea typeface="HGP創英角ｺﾞｼｯｸUB" panose="020B0900000000000000" pitchFamily="50" charset="-128"/>
                <a:cs typeface="Arial" panose="020B0604020202020204" pitchFamily="34" charset="0"/>
              </a:rPr>
              <a:t>国家試験</a:t>
            </a:r>
          </a:p>
        </p:txBody>
      </p:sp>
      <p:sp>
        <p:nvSpPr>
          <p:cNvPr id="58" name="テキスト ボックス 59"/>
          <p:cNvSpPr txBox="1"/>
          <p:nvPr/>
        </p:nvSpPr>
        <p:spPr>
          <a:xfrm>
            <a:off x="4592960" y="4828616"/>
            <a:ext cx="2520280" cy="648072"/>
          </a:xfrm>
          <a:prstGeom prst="rect">
            <a:avLst/>
          </a:prstGeom>
          <a:noFill/>
          <a:ln w="12700">
            <a:noFill/>
          </a:ln>
        </p:spPr>
        <p:txBody>
          <a:bodyPr wrap="square" lIns="0" tIns="46800" rIns="0" bIns="46800" rtlCol="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spcAft>
                <a:spcPts val="200"/>
              </a:spcAft>
              <a:buClr>
                <a:srgbClr val="F24A38"/>
              </a:buClr>
              <a:buSzPct val="80000"/>
              <a:buFont typeface="Wingdings" panose="05000000000000000000" pitchFamily="2" charset="2"/>
              <a:buChar char="l"/>
            </a:pPr>
            <a:r>
              <a:rPr lang="ja-JP" altLang="en-US" sz="1000" dirty="0">
                <a:solidFill>
                  <a:srgbClr val="000000"/>
                </a:solidFill>
                <a:cs typeface="Arial" panose="020B0604020202020204" pitchFamily="34" charset="0"/>
              </a:rPr>
              <a:t>合格すると一般医の免許を得ることができる。</a:t>
            </a:r>
            <a:endParaRPr lang="en-US" altLang="ja-JP" sz="1000" dirty="0">
              <a:solidFill>
                <a:srgbClr val="000000"/>
              </a:solidFill>
              <a:cs typeface="Arial" panose="020B0604020202020204" pitchFamily="34" charset="0"/>
            </a:endParaRPr>
          </a:p>
        </p:txBody>
      </p:sp>
      <p:sp>
        <p:nvSpPr>
          <p:cNvPr id="59" name="テキスト ボックス 59"/>
          <p:cNvSpPr txBox="1"/>
          <p:nvPr/>
        </p:nvSpPr>
        <p:spPr>
          <a:xfrm>
            <a:off x="4592960" y="5521343"/>
            <a:ext cx="2520280" cy="257887"/>
          </a:xfrm>
          <a:prstGeom prst="rect">
            <a:avLst/>
          </a:prstGeom>
          <a:noFill/>
          <a:ln w="12700">
            <a:noFill/>
          </a:ln>
        </p:spPr>
        <p:txBody>
          <a:bodyPr wrap="square" lIns="0" tIns="46800" rIns="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合格後、自身が希望する科のプログラムに入り、更に</a:t>
            </a:r>
            <a:r>
              <a:rPr lang="en-US" altLang="ja-JP" sz="1000" dirty="0">
                <a:solidFill>
                  <a:srgbClr val="000000"/>
                </a:solidFill>
                <a:cs typeface="Arial" panose="020B0604020202020204" pitchFamily="34" charset="0"/>
              </a:rPr>
              <a:t>2~3</a:t>
            </a:r>
            <a:r>
              <a:rPr lang="ja-JP" altLang="en-US" sz="1000" dirty="0">
                <a:solidFill>
                  <a:srgbClr val="000000"/>
                </a:solidFill>
                <a:cs typeface="Arial" panose="020B0604020202020204" pitchFamily="34" charset="0"/>
              </a:rPr>
              <a:t>年（外科や内科の場合は</a:t>
            </a:r>
            <a:r>
              <a:rPr lang="en-US" altLang="ja-JP" sz="1000" dirty="0">
                <a:solidFill>
                  <a:srgbClr val="000000"/>
                </a:solidFill>
                <a:cs typeface="Arial" panose="020B0604020202020204" pitchFamily="34" charset="0"/>
              </a:rPr>
              <a:t>4~5</a:t>
            </a:r>
            <a:r>
              <a:rPr lang="ja-JP" altLang="en-US" sz="1000" dirty="0">
                <a:solidFill>
                  <a:srgbClr val="000000"/>
                </a:solidFill>
                <a:cs typeface="Arial" panose="020B0604020202020204" pitchFamily="34" charset="0"/>
              </a:rPr>
              <a:t>年かかる）を専門医研修に費やす。</a:t>
            </a:r>
            <a:endParaRPr lang="en-US" altLang="ja-JP" sz="1000" dirty="0">
              <a:solidFill>
                <a:srgbClr val="000000"/>
              </a:solidFill>
              <a:cs typeface="Arial" panose="020B0604020202020204" pitchFamily="34" charset="0"/>
            </a:endParaRPr>
          </a:p>
          <a:p>
            <a:pPr marL="120650" indent="-120650" algn="jus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修了後、専門医として従事する。</a:t>
            </a:r>
          </a:p>
        </p:txBody>
      </p:sp>
    </p:spTree>
    <p:extLst>
      <p:ext uri="{BB962C8B-B14F-4D97-AF65-F5344CB8AC3E}">
        <p14:creationId xmlns:p14="http://schemas.microsoft.com/office/powerpoint/2010/main" val="38646075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グループ化 64"/>
          <p:cNvGrpSpPr/>
          <p:nvPr/>
        </p:nvGrpSpPr>
        <p:grpSpPr>
          <a:xfrm>
            <a:off x="920552" y="2825594"/>
            <a:ext cx="4365975" cy="2979670"/>
            <a:chOff x="5211283" y="2676301"/>
            <a:chExt cx="4365975" cy="2979670"/>
          </a:xfrm>
        </p:grpSpPr>
        <p:sp>
          <p:nvSpPr>
            <p:cNvPr id="66" name="Oval 61"/>
            <p:cNvSpPr>
              <a:spLocks noChangeArrowheads="1"/>
            </p:cNvSpPr>
            <p:nvPr/>
          </p:nvSpPr>
          <p:spPr bwMode="auto">
            <a:xfrm>
              <a:off x="5296308" y="292994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 name="Oval 62"/>
            <p:cNvSpPr>
              <a:spLocks noChangeArrowheads="1"/>
            </p:cNvSpPr>
            <p:nvPr/>
          </p:nvSpPr>
          <p:spPr bwMode="auto">
            <a:xfrm>
              <a:off x="5381332" y="292994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 name="Oval 63"/>
            <p:cNvSpPr>
              <a:spLocks noChangeArrowheads="1"/>
            </p:cNvSpPr>
            <p:nvPr/>
          </p:nvSpPr>
          <p:spPr bwMode="auto">
            <a:xfrm>
              <a:off x="5467626" y="29299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 name="Oval 66"/>
            <p:cNvSpPr>
              <a:spLocks noChangeArrowheads="1"/>
            </p:cNvSpPr>
            <p:nvPr/>
          </p:nvSpPr>
          <p:spPr bwMode="auto">
            <a:xfrm>
              <a:off x="5725237" y="29299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 name="Oval 67"/>
            <p:cNvSpPr>
              <a:spLocks noChangeArrowheads="1"/>
            </p:cNvSpPr>
            <p:nvPr/>
          </p:nvSpPr>
          <p:spPr bwMode="auto">
            <a:xfrm>
              <a:off x="5810261" y="29299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 name="Oval 85"/>
            <p:cNvSpPr>
              <a:spLocks noChangeArrowheads="1"/>
            </p:cNvSpPr>
            <p:nvPr/>
          </p:nvSpPr>
          <p:spPr bwMode="auto">
            <a:xfrm>
              <a:off x="5296308" y="30149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 name="Oval 86"/>
            <p:cNvSpPr>
              <a:spLocks noChangeArrowheads="1"/>
            </p:cNvSpPr>
            <p:nvPr/>
          </p:nvSpPr>
          <p:spPr bwMode="auto">
            <a:xfrm>
              <a:off x="5381332" y="30149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 name="Oval 87"/>
            <p:cNvSpPr>
              <a:spLocks noChangeArrowheads="1"/>
            </p:cNvSpPr>
            <p:nvPr/>
          </p:nvSpPr>
          <p:spPr bwMode="auto">
            <a:xfrm>
              <a:off x="5467626" y="30149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 name="Oval 90"/>
            <p:cNvSpPr>
              <a:spLocks noChangeArrowheads="1"/>
            </p:cNvSpPr>
            <p:nvPr/>
          </p:nvSpPr>
          <p:spPr bwMode="auto">
            <a:xfrm>
              <a:off x="5725237" y="30149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 name="Oval 91"/>
            <p:cNvSpPr>
              <a:spLocks noChangeArrowheads="1"/>
            </p:cNvSpPr>
            <p:nvPr/>
          </p:nvSpPr>
          <p:spPr bwMode="auto">
            <a:xfrm>
              <a:off x="5810261" y="30149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 name="Oval 105"/>
            <p:cNvSpPr>
              <a:spLocks noChangeArrowheads="1"/>
            </p:cNvSpPr>
            <p:nvPr/>
          </p:nvSpPr>
          <p:spPr bwMode="auto">
            <a:xfrm>
              <a:off x="5381332" y="309999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 name="Oval 106"/>
            <p:cNvSpPr>
              <a:spLocks noChangeArrowheads="1"/>
            </p:cNvSpPr>
            <p:nvPr/>
          </p:nvSpPr>
          <p:spPr bwMode="auto">
            <a:xfrm>
              <a:off x="5467626" y="309999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 name="Oval 109"/>
            <p:cNvSpPr>
              <a:spLocks noChangeArrowheads="1"/>
            </p:cNvSpPr>
            <p:nvPr/>
          </p:nvSpPr>
          <p:spPr bwMode="auto">
            <a:xfrm>
              <a:off x="5725237" y="309999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Oval 110"/>
            <p:cNvSpPr>
              <a:spLocks noChangeArrowheads="1"/>
            </p:cNvSpPr>
            <p:nvPr/>
          </p:nvSpPr>
          <p:spPr bwMode="auto">
            <a:xfrm>
              <a:off x="5810261" y="309999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 name="Oval 126"/>
            <p:cNvSpPr>
              <a:spLocks noChangeArrowheads="1"/>
            </p:cNvSpPr>
            <p:nvPr/>
          </p:nvSpPr>
          <p:spPr bwMode="auto">
            <a:xfrm>
              <a:off x="5467626" y="31875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 name="Oval 127"/>
            <p:cNvSpPr>
              <a:spLocks noChangeArrowheads="1"/>
            </p:cNvSpPr>
            <p:nvPr/>
          </p:nvSpPr>
          <p:spPr bwMode="auto">
            <a:xfrm>
              <a:off x="5552650" y="31875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 name="Oval 130"/>
            <p:cNvSpPr>
              <a:spLocks noChangeArrowheads="1"/>
            </p:cNvSpPr>
            <p:nvPr/>
          </p:nvSpPr>
          <p:spPr bwMode="auto">
            <a:xfrm>
              <a:off x="5810261" y="31875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 name="Oval 57"/>
            <p:cNvSpPr>
              <a:spLocks noChangeArrowheads="1"/>
            </p:cNvSpPr>
            <p:nvPr/>
          </p:nvSpPr>
          <p:spPr bwMode="auto">
            <a:xfrm>
              <a:off x="5897642" y="29253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 name="Oval 58"/>
            <p:cNvSpPr>
              <a:spLocks noChangeArrowheads="1"/>
            </p:cNvSpPr>
            <p:nvPr/>
          </p:nvSpPr>
          <p:spPr bwMode="auto">
            <a:xfrm>
              <a:off x="6067691" y="29253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 name="Oval 59"/>
            <p:cNvSpPr>
              <a:spLocks noChangeArrowheads="1"/>
            </p:cNvSpPr>
            <p:nvPr/>
          </p:nvSpPr>
          <p:spPr bwMode="auto">
            <a:xfrm>
              <a:off x="5982666" y="29253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 name="Oval 60"/>
            <p:cNvSpPr>
              <a:spLocks noChangeArrowheads="1"/>
            </p:cNvSpPr>
            <p:nvPr/>
          </p:nvSpPr>
          <p:spPr bwMode="auto">
            <a:xfrm>
              <a:off x="6155253" y="29253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 name="Oval 61"/>
            <p:cNvSpPr>
              <a:spLocks noChangeArrowheads="1"/>
            </p:cNvSpPr>
            <p:nvPr/>
          </p:nvSpPr>
          <p:spPr bwMode="auto">
            <a:xfrm>
              <a:off x="6240278" y="29253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 name="Oval 62"/>
            <p:cNvSpPr>
              <a:spLocks noChangeArrowheads="1"/>
            </p:cNvSpPr>
            <p:nvPr/>
          </p:nvSpPr>
          <p:spPr bwMode="auto">
            <a:xfrm>
              <a:off x="6325302" y="29253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 name="Oval 63"/>
            <p:cNvSpPr>
              <a:spLocks noChangeArrowheads="1"/>
            </p:cNvSpPr>
            <p:nvPr/>
          </p:nvSpPr>
          <p:spPr bwMode="auto">
            <a:xfrm>
              <a:off x="6411596" y="29253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 name="Oval 64"/>
            <p:cNvSpPr>
              <a:spLocks noChangeArrowheads="1"/>
            </p:cNvSpPr>
            <p:nvPr/>
          </p:nvSpPr>
          <p:spPr bwMode="auto">
            <a:xfrm>
              <a:off x="6496620" y="29253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 name="Oval 65"/>
            <p:cNvSpPr>
              <a:spLocks noChangeArrowheads="1"/>
            </p:cNvSpPr>
            <p:nvPr/>
          </p:nvSpPr>
          <p:spPr bwMode="auto">
            <a:xfrm>
              <a:off x="6581644" y="292539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 name="Oval 66"/>
            <p:cNvSpPr>
              <a:spLocks noChangeArrowheads="1"/>
            </p:cNvSpPr>
            <p:nvPr/>
          </p:nvSpPr>
          <p:spPr bwMode="auto">
            <a:xfrm>
              <a:off x="6669207" y="29253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 name="Oval 81"/>
            <p:cNvSpPr>
              <a:spLocks noChangeArrowheads="1"/>
            </p:cNvSpPr>
            <p:nvPr/>
          </p:nvSpPr>
          <p:spPr bwMode="auto">
            <a:xfrm>
              <a:off x="5897642" y="30104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 name="Oval 82"/>
            <p:cNvSpPr>
              <a:spLocks noChangeArrowheads="1"/>
            </p:cNvSpPr>
            <p:nvPr/>
          </p:nvSpPr>
          <p:spPr bwMode="auto">
            <a:xfrm>
              <a:off x="5982666" y="30104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 name="Oval 83"/>
            <p:cNvSpPr>
              <a:spLocks noChangeArrowheads="1"/>
            </p:cNvSpPr>
            <p:nvPr/>
          </p:nvSpPr>
          <p:spPr bwMode="auto">
            <a:xfrm>
              <a:off x="6067691" y="301041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 name="Oval 84"/>
            <p:cNvSpPr>
              <a:spLocks noChangeArrowheads="1"/>
            </p:cNvSpPr>
            <p:nvPr/>
          </p:nvSpPr>
          <p:spPr bwMode="auto">
            <a:xfrm>
              <a:off x="6155253" y="30104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 name="Oval 85"/>
            <p:cNvSpPr>
              <a:spLocks noChangeArrowheads="1"/>
            </p:cNvSpPr>
            <p:nvPr/>
          </p:nvSpPr>
          <p:spPr bwMode="auto">
            <a:xfrm>
              <a:off x="6240278" y="30104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 name="Oval 86"/>
            <p:cNvSpPr>
              <a:spLocks noChangeArrowheads="1"/>
            </p:cNvSpPr>
            <p:nvPr/>
          </p:nvSpPr>
          <p:spPr bwMode="auto">
            <a:xfrm>
              <a:off x="6325302" y="301041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 name="Oval 87"/>
            <p:cNvSpPr>
              <a:spLocks noChangeArrowheads="1"/>
            </p:cNvSpPr>
            <p:nvPr/>
          </p:nvSpPr>
          <p:spPr bwMode="auto">
            <a:xfrm>
              <a:off x="6411596" y="30104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 name="Oval 88"/>
            <p:cNvSpPr>
              <a:spLocks noChangeArrowheads="1"/>
            </p:cNvSpPr>
            <p:nvPr/>
          </p:nvSpPr>
          <p:spPr bwMode="auto">
            <a:xfrm>
              <a:off x="6496620" y="30104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 name="Oval 89"/>
            <p:cNvSpPr>
              <a:spLocks noChangeArrowheads="1"/>
            </p:cNvSpPr>
            <p:nvPr/>
          </p:nvSpPr>
          <p:spPr bwMode="auto">
            <a:xfrm>
              <a:off x="6581644" y="301041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 name="Oval 90"/>
            <p:cNvSpPr>
              <a:spLocks noChangeArrowheads="1"/>
            </p:cNvSpPr>
            <p:nvPr/>
          </p:nvSpPr>
          <p:spPr bwMode="auto">
            <a:xfrm>
              <a:off x="6669207" y="30104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 name="Oval 91"/>
            <p:cNvSpPr>
              <a:spLocks noChangeArrowheads="1"/>
            </p:cNvSpPr>
            <p:nvPr/>
          </p:nvSpPr>
          <p:spPr bwMode="auto">
            <a:xfrm>
              <a:off x="6754231" y="30104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 name="Oval 100"/>
            <p:cNvSpPr>
              <a:spLocks noChangeArrowheads="1"/>
            </p:cNvSpPr>
            <p:nvPr/>
          </p:nvSpPr>
          <p:spPr bwMode="auto">
            <a:xfrm>
              <a:off x="5897642" y="30954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 name="Oval 101"/>
            <p:cNvSpPr>
              <a:spLocks noChangeArrowheads="1"/>
            </p:cNvSpPr>
            <p:nvPr/>
          </p:nvSpPr>
          <p:spPr bwMode="auto">
            <a:xfrm>
              <a:off x="5982666" y="30954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 name="Oval 102"/>
            <p:cNvSpPr>
              <a:spLocks noChangeArrowheads="1"/>
            </p:cNvSpPr>
            <p:nvPr/>
          </p:nvSpPr>
          <p:spPr bwMode="auto">
            <a:xfrm>
              <a:off x="6067691" y="309544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 name="Oval 103"/>
            <p:cNvSpPr>
              <a:spLocks noChangeArrowheads="1"/>
            </p:cNvSpPr>
            <p:nvPr/>
          </p:nvSpPr>
          <p:spPr bwMode="auto">
            <a:xfrm>
              <a:off x="6155253" y="30954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 name="Oval 104"/>
            <p:cNvSpPr>
              <a:spLocks noChangeArrowheads="1"/>
            </p:cNvSpPr>
            <p:nvPr/>
          </p:nvSpPr>
          <p:spPr bwMode="auto">
            <a:xfrm>
              <a:off x="6240278" y="30954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 name="Oval 105"/>
            <p:cNvSpPr>
              <a:spLocks noChangeArrowheads="1"/>
            </p:cNvSpPr>
            <p:nvPr/>
          </p:nvSpPr>
          <p:spPr bwMode="auto">
            <a:xfrm>
              <a:off x="6325302" y="309544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 name="Oval 106"/>
            <p:cNvSpPr>
              <a:spLocks noChangeArrowheads="1"/>
            </p:cNvSpPr>
            <p:nvPr/>
          </p:nvSpPr>
          <p:spPr bwMode="auto">
            <a:xfrm>
              <a:off x="6411596" y="30954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 name="Oval 107"/>
            <p:cNvSpPr>
              <a:spLocks noChangeArrowheads="1"/>
            </p:cNvSpPr>
            <p:nvPr/>
          </p:nvSpPr>
          <p:spPr bwMode="auto">
            <a:xfrm>
              <a:off x="6496620" y="30954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 name="Oval 108"/>
            <p:cNvSpPr>
              <a:spLocks noChangeArrowheads="1"/>
            </p:cNvSpPr>
            <p:nvPr/>
          </p:nvSpPr>
          <p:spPr bwMode="auto">
            <a:xfrm>
              <a:off x="6581644" y="309544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 name="Oval 109"/>
            <p:cNvSpPr>
              <a:spLocks noChangeArrowheads="1"/>
            </p:cNvSpPr>
            <p:nvPr/>
          </p:nvSpPr>
          <p:spPr bwMode="auto">
            <a:xfrm>
              <a:off x="6669207" y="30954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 name="Oval 110"/>
            <p:cNvSpPr>
              <a:spLocks noChangeArrowheads="1"/>
            </p:cNvSpPr>
            <p:nvPr/>
          </p:nvSpPr>
          <p:spPr bwMode="auto">
            <a:xfrm>
              <a:off x="6754231" y="30954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 name="Oval 120"/>
            <p:cNvSpPr>
              <a:spLocks noChangeArrowheads="1"/>
            </p:cNvSpPr>
            <p:nvPr/>
          </p:nvSpPr>
          <p:spPr bwMode="auto">
            <a:xfrm>
              <a:off x="5897642" y="31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 name="Oval 121"/>
            <p:cNvSpPr>
              <a:spLocks noChangeArrowheads="1"/>
            </p:cNvSpPr>
            <p:nvPr/>
          </p:nvSpPr>
          <p:spPr bwMode="auto">
            <a:xfrm>
              <a:off x="5982666" y="31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 name="Oval 122"/>
            <p:cNvSpPr>
              <a:spLocks noChangeArrowheads="1"/>
            </p:cNvSpPr>
            <p:nvPr/>
          </p:nvSpPr>
          <p:spPr bwMode="auto">
            <a:xfrm>
              <a:off x="6067691" y="31830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 name="Oval 123"/>
            <p:cNvSpPr>
              <a:spLocks noChangeArrowheads="1"/>
            </p:cNvSpPr>
            <p:nvPr/>
          </p:nvSpPr>
          <p:spPr bwMode="auto">
            <a:xfrm>
              <a:off x="6155253" y="31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 name="Oval 124"/>
            <p:cNvSpPr>
              <a:spLocks noChangeArrowheads="1"/>
            </p:cNvSpPr>
            <p:nvPr/>
          </p:nvSpPr>
          <p:spPr bwMode="auto">
            <a:xfrm>
              <a:off x="6240278" y="31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 name="Oval 125"/>
            <p:cNvSpPr>
              <a:spLocks noChangeArrowheads="1"/>
            </p:cNvSpPr>
            <p:nvPr/>
          </p:nvSpPr>
          <p:spPr bwMode="auto">
            <a:xfrm>
              <a:off x="6325302" y="31830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 name="Oval 126"/>
            <p:cNvSpPr>
              <a:spLocks noChangeArrowheads="1"/>
            </p:cNvSpPr>
            <p:nvPr/>
          </p:nvSpPr>
          <p:spPr bwMode="auto">
            <a:xfrm>
              <a:off x="6411596" y="31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 name="Oval 127"/>
            <p:cNvSpPr>
              <a:spLocks noChangeArrowheads="1"/>
            </p:cNvSpPr>
            <p:nvPr/>
          </p:nvSpPr>
          <p:spPr bwMode="auto">
            <a:xfrm>
              <a:off x="6496620" y="31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 name="Oval 128"/>
            <p:cNvSpPr>
              <a:spLocks noChangeArrowheads="1"/>
            </p:cNvSpPr>
            <p:nvPr/>
          </p:nvSpPr>
          <p:spPr bwMode="auto">
            <a:xfrm>
              <a:off x="6581644" y="318300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 name="Oval 129"/>
            <p:cNvSpPr>
              <a:spLocks noChangeArrowheads="1"/>
            </p:cNvSpPr>
            <p:nvPr/>
          </p:nvSpPr>
          <p:spPr bwMode="auto">
            <a:xfrm>
              <a:off x="6669207" y="31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 name="Oval 130"/>
            <p:cNvSpPr>
              <a:spLocks noChangeArrowheads="1"/>
            </p:cNvSpPr>
            <p:nvPr/>
          </p:nvSpPr>
          <p:spPr bwMode="auto">
            <a:xfrm>
              <a:off x="6754231" y="31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 name="Oval 100"/>
            <p:cNvSpPr>
              <a:spLocks noChangeArrowheads="1"/>
            </p:cNvSpPr>
            <p:nvPr/>
          </p:nvSpPr>
          <p:spPr bwMode="auto">
            <a:xfrm>
              <a:off x="6841612" y="30908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 name="Oval 120"/>
            <p:cNvSpPr>
              <a:spLocks noChangeArrowheads="1"/>
            </p:cNvSpPr>
            <p:nvPr/>
          </p:nvSpPr>
          <p:spPr bwMode="auto">
            <a:xfrm>
              <a:off x="6841612" y="31784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 name="Oval 63"/>
            <p:cNvSpPr>
              <a:spLocks noChangeArrowheads="1"/>
            </p:cNvSpPr>
            <p:nvPr/>
          </p:nvSpPr>
          <p:spPr bwMode="auto">
            <a:xfrm>
              <a:off x="5467626" y="32711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 name="Oval 64"/>
            <p:cNvSpPr>
              <a:spLocks noChangeArrowheads="1"/>
            </p:cNvSpPr>
            <p:nvPr/>
          </p:nvSpPr>
          <p:spPr bwMode="auto">
            <a:xfrm>
              <a:off x="5552650" y="32711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 name="Oval 65"/>
            <p:cNvSpPr>
              <a:spLocks noChangeArrowheads="1"/>
            </p:cNvSpPr>
            <p:nvPr/>
          </p:nvSpPr>
          <p:spPr bwMode="auto">
            <a:xfrm>
              <a:off x="5637674" y="327113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 name="Oval 67"/>
            <p:cNvSpPr>
              <a:spLocks noChangeArrowheads="1"/>
            </p:cNvSpPr>
            <p:nvPr/>
          </p:nvSpPr>
          <p:spPr bwMode="auto">
            <a:xfrm>
              <a:off x="5810261" y="32711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 name="Oval 88"/>
            <p:cNvSpPr>
              <a:spLocks noChangeArrowheads="1"/>
            </p:cNvSpPr>
            <p:nvPr/>
          </p:nvSpPr>
          <p:spPr bwMode="auto">
            <a:xfrm>
              <a:off x="5552650" y="3356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 name="Oval 89"/>
            <p:cNvSpPr>
              <a:spLocks noChangeArrowheads="1"/>
            </p:cNvSpPr>
            <p:nvPr/>
          </p:nvSpPr>
          <p:spPr bwMode="auto">
            <a:xfrm>
              <a:off x="5637674" y="335616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 name="Oval 106"/>
            <p:cNvSpPr>
              <a:spLocks noChangeArrowheads="1"/>
            </p:cNvSpPr>
            <p:nvPr/>
          </p:nvSpPr>
          <p:spPr bwMode="auto">
            <a:xfrm>
              <a:off x="5467626" y="34411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 name="Oval 107"/>
            <p:cNvSpPr>
              <a:spLocks noChangeArrowheads="1"/>
            </p:cNvSpPr>
            <p:nvPr/>
          </p:nvSpPr>
          <p:spPr bwMode="auto">
            <a:xfrm>
              <a:off x="5552650" y="34411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 name="Oval 108"/>
            <p:cNvSpPr>
              <a:spLocks noChangeArrowheads="1"/>
            </p:cNvSpPr>
            <p:nvPr/>
          </p:nvSpPr>
          <p:spPr bwMode="auto">
            <a:xfrm>
              <a:off x="5637674" y="344118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 name="Oval 109"/>
            <p:cNvSpPr>
              <a:spLocks noChangeArrowheads="1"/>
            </p:cNvSpPr>
            <p:nvPr/>
          </p:nvSpPr>
          <p:spPr bwMode="auto">
            <a:xfrm>
              <a:off x="5725237" y="34411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 name="Oval 126"/>
            <p:cNvSpPr>
              <a:spLocks noChangeArrowheads="1"/>
            </p:cNvSpPr>
            <p:nvPr/>
          </p:nvSpPr>
          <p:spPr bwMode="auto">
            <a:xfrm>
              <a:off x="5467626" y="35287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 name="Oval 127"/>
            <p:cNvSpPr>
              <a:spLocks noChangeArrowheads="1"/>
            </p:cNvSpPr>
            <p:nvPr/>
          </p:nvSpPr>
          <p:spPr bwMode="auto">
            <a:xfrm>
              <a:off x="5552650" y="35287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 name="Oval 128"/>
            <p:cNvSpPr>
              <a:spLocks noChangeArrowheads="1"/>
            </p:cNvSpPr>
            <p:nvPr/>
          </p:nvSpPr>
          <p:spPr bwMode="auto">
            <a:xfrm>
              <a:off x="5637674" y="352874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 name="Oval 129"/>
            <p:cNvSpPr>
              <a:spLocks noChangeArrowheads="1"/>
            </p:cNvSpPr>
            <p:nvPr/>
          </p:nvSpPr>
          <p:spPr bwMode="auto">
            <a:xfrm>
              <a:off x="5725237" y="35287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 name="Oval 130"/>
            <p:cNvSpPr>
              <a:spLocks noChangeArrowheads="1"/>
            </p:cNvSpPr>
            <p:nvPr/>
          </p:nvSpPr>
          <p:spPr bwMode="auto">
            <a:xfrm>
              <a:off x="5810261" y="35287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 name="Oval 57"/>
            <p:cNvSpPr>
              <a:spLocks noChangeArrowheads="1"/>
            </p:cNvSpPr>
            <p:nvPr/>
          </p:nvSpPr>
          <p:spPr bwMode="auto">
            <a:xfrm>
              <a:off x="5897642" y="32665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 name="Oval 58"/>
            <p:cNvSpPr>
              <a:spLocks noChangeArrowheads="1"/>
            </p:cNvSpPr>
            <p:nvPr/>
          </p:nvSpPr>
          <p:spPr bwMode="auto">
            <a:xfrm>
              <a:off x="6067691" y="32665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 name="Oval 59"/>
            <p:cNvSpPr>
              <a:spLocks noChangeArrowheads="1"/>
            </p:cNvSpPr>
            <p:nvPr/>
          </p:nvSpPr>
          <p:spPr bwMode="auto">
            <a:xfrm>
              <a:off x="5982666" y="32665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 name="Oval 60"/>
            <p:cNvSpPr>
              <a:spLocks noChangeArrowheads="1"/>
            </p:cNvSpPr>
            <p:nvPr/>
          </p:nvSpPr>
          <p:spPr bwMode="auto">
            <a:xfrm>
              <a:off x="6155253" y="32665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 name="Oval 61"/>
            <p:cNvSpPr>
              <a:spLocks noChangeArrowheads="1"/>
            </p:cNvSpPr>
            <p:nvPr/>
          </p:nvSpPr>
          <p:spPr bwMode="auto">
            <a:xfrm>
              <a:off x="6240278" y="32665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 name="Oval 62"/>
            <p:cNvSpPr>
              <a:spLocks noChangeArrowheads="1"/>
            </p:cNvSpPr>
            <p:nvPr/>
          </p:nvSpPr>
          <p:spPr bwMode="auto">
            <a:xfrm>
              <a:off x="6325302" y="32665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 name="Oval 63"/>
            <p:cNvSpPr>
              <a:spLocks noChangeArrowheads="1"/>
            </p:cNvSpPr>
            <p:nvPr/>
          </p:nvSpPr>
          <p:spPr bwMode="auto">
            <a:xfrm>
              <a:off x="6411596" y="32665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 name="Oval 64"/>
            <p:cNvSpPr>
              <a:spLocks noChangeArrowheads="1"/>
            </p:cNvSpPr>
            <p:nvPr/>
          </p:nvSpPr>
          <p:spPr bwMode="auto">
            <a:xfrm>
              <a:off x="6496620" y="32665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 name="Oval 65"/>
            <p:cNvSpPr>
              <a:spLocks noChangeArrowheads="1"/>
            </p:cNvSpPr>
            <p:nvPr/>
          </p:nvSpPr>
          <p:spPr bwMode="auto">
            <a:xfrm>
              <a:off x="6581644" y="326658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 name="Oval 66"/>
            <p:cNvSpPr>
              <a:spLocks noChangeArrowheads="1"/>
            </p:cNvSpPr>
            <p:nvPr/>
          </p:nvSpPr>
          <p:spPr bwMode="auto">
            <a:xfrm>
              <a:off x="6669207" y="32665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 name="Oval 67"/>
            <p:cNvSpPr>
              <a:spLocks noChangeArrowheads="1"/>
            </p:cNvSpPr>
            <p:nvPr/>
          </p:nvSpPr>
          <p:spPr bwMode="auto">
            <a:xfrm>
              <a:off x="6754231" y="32665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 name="Oval 81"/>
            <p:cNvSpPr>
              <a:spLocks noChangeArrowheads="1"/>
            </p:cNvSpPr>
            <p:nvPr/>
          </p:nvSpPr>
          <p:spPr bwMode="auto">
            <a:xfrm>
              <a:off x="5897642" y="3351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 name="Oval 82"/>
            <p:cNvSpPr>
              <a:spLocks noChangeArrowheads="1"/>
            </p:cNvSpPr>
            <p:nvPr/>
          </p:nvSpPr>
          <p:spPr bwMode="auto">
            <a:xfrm>
              <a:off x="5982666" y="3351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 name="Oval 83"/>
            <p:cNvSpPr>
              <a:spLocks noChangeArrowheads="1"/>
            </p:cNvSpPr>
            <p:nvPr/>
          </p:nvSpPr>
          <p:spPr bwMode="auto">
            <a:xfrm>
              <a:off x="6067691" y="335161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 name="Oval 84"/>
            <p:cNvSpPr>
              <a:spLocks noChangeArrowheads="1"/>
            </p:cNvSpPr>
            <p:nvPr/>
          </p:nvSpPr>
          <p:spPr bwMode="auto">
            <a:xfrm>
              <a:off x="6155253" y="3351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 name="Oval 85"/>
            <p:cNvSpPr>
              <a:spLocks noChangeArrowheads="1"/>
            </p:cNvSpPr>
            <p:nvPr/>
          </p:nvSpPr>
          <p:spPr bwMode="auto">
            <a:xfrm>
              <a:off x="6240278" y="3351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 name="Oval 86"/>
            <p:cNvSpPr>
              <a:spLocks noChangeArrowheads="1"/>
            </p:cNvSpPr>
            <p:nvPr/>
          </p:nvSpPr>
          <p:spPr bwMode="auto">
            <a:xfrm>
              <a:off x="6325302" y="335161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 name="Oval 87"/>
            <p:cNvSpPr>
              <a:spLocks noChangeArrowheads="1"/>
            </p:cNvSpPr>
            <p:nvPr/>
          </p:nvSpPr>
          <p:spPr bwMode="auto">
            <a:xfrm>
              <a:off x="6411596" y="33516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 name="Oval 88"/>
            <p:cNvSpPr>
              <a:spLocks noChangeArrowheads="1"/>
            </p:cNvSpPr>
            <p:nvPr/>
          </p:nvSpPr>
          <p:spPr bwMode="auto">
            <a:xfrm>
              <a:off x="6496620" y="33516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 name="Oval 89"/>
            <p:cNvSpPr>
              <a:spLocks noChangeArrowheads="1"/>
            </p:cNvSpPr>
            <p:nvPr/>
          </p:nvSpPr>
          <p:spPr bwMode="auto">
            <a:xfrm>
              <a:off x="6581644" y="335161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 name="Oval 90"/>
            <p:cNvSpPr>
              <a:spLocks noChangeArrowheads="1"/>
            </p:cNvSpPr>
            <p:nvPr/>
          </p:nvSpPr>
          <p:spPr bwMode="auto">
            <a:xfrm>
              <a:off x="6669207" y="33516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 name="Oval 91"/>
            <p:cNvSpPr>
              <a:spLocks noChangeArrowheads="1"/>
            </p:cNvSpPr>
            <p:nvPr/>
          </p:nvSpPr>
          <p:spPr bwMode="auto">
            <a:xfrm>
              <a:off x="6754231" y="33516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 name="Oval 101"/>
            <p:cNvSpPr>
              <a:spLocks noChangeArrowheads="1"/>
            </p:cNvSpPr>
            <p:nvPr/>
          </p:nvSpPr>
          <p:spPr bwMode="auto">
            <a:xfrm>
              <a:off x="5982666" y="34366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 name="Oval 102"/>
            <p:cNvSpPr>
              <a:spLocks noChangeArrowheads="1"/>
            </p:cNvSpPr>
            <p:nvPr/>
          </p:nvSpPr>
          <p:spPr bwMode="auto">
            <a:xfrm>
              <a:off x="6067691" y="34366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 name="Oval 103"/>
            <p:cNvSpPr>
              <a:spLocks noChangeArrowheads="1"/>
            </p:cNvSpPr>
            <p:nvPr/>
          </p:nvSpPr>
          <p:spPr bwMode="auto">
            <a:xfrm>
              <a:off x="6155253" y="34366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 name="Oval 104"/>
            <p:cNvSpPr>
              <a:spLocks noChangeArrowheads="1"/>
            </p:cNvSpPr>
            <p:nvPr/>
          </p:nvSpPr>
          <p:spPr bwMode="auto">
            <a:xfrm>
              <a:off x="6240278" y="34366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 name="Oval 105"/>
            <p:cNvSpPr>
              <a:spLocks noChangeArrowheads="1"/>
            </p:cNvSpPr>
            <p:nvPr/>
          </p:nvSpPr>
          <p:spPr bwMode="auto">
            <a:xfrm>
              <a:off x="6325302" y="34366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 name="Oval 106"/>
            <p:cNvSpPr>
              <a:spLocks noChangeArrowheads="1"/>
            </p:cNvSpPr>
            <p:nvPr/>
          </p:nvSpPr>
          <p:spPr bwMode="auto">
            <a:xfrm>
              <a:off x="6411596" y="34366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 name="Oval 107"/>
            <p:cNvSpPr>
              <a:spLocks noChangeArrowheads="1"/>
            </p:cNvSpPr>
            <p:nvPr/>
          </p:nvSpPr>
          <p:spPr bwMode="auto">
            <a:xfrm>
              <a:off x="6496620" y="34366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 name="Oval 108"/>
            <p:cNvSpPr>
              <a:spLocks noChangeArrowheads="1"/>
            </p:cNvSpPr>
            <p:nvPr/>
          </p:nvSpPr>
          <p:spPr bwMode="auto">
            <a:xfrm>
              <a:off x="6581644" y="343663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 name="Oval 109"/>
            <p:cNvSpPr>
              <a:spLocks noChangeArrowheads="1"/>
            </p:cNvSpPr>
            <p:nvPr/>
          </p:nvSpPr>
          <p:spPr bwMode="auto">
            <a:xfrm>
              <a:off x="6669207" y="34366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 name="Oval 110"/>
            <p:cNvSpPr>
              <a:spLocks noChangeArrowheads="1"/>
            </p:cNvSpPr>
            <p:nvPr/>
          </p:nvSpPr>
          <p:spPr bwMode="auto">
            <a:xfrm>
              <a:off x="6754231" y="34366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 name="Oval 122"/>
            <p:cNvSpPr>
              <a:spLocks noChangeArrowheads="1"/>
            </p:cNvSpPr>
            <p:nvPr/>
          </p:nvSpPr>
          <p:spPr bwMode="auto">
            <a:xfrm>
              <a:off x="6067691" y="35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 name="Oval 123"/>
            <p:cNvSpPr>
              <a:spLocks noChangeArrowheads="1"/>
            </p:cNvSpPr>
            <p:nvPr/>
          </p:nvSpPr>
          <p:spPr bwMode="auto">
            <a:xfrm>
              <a:off x="6155253" y="35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 name="Oval 124"/>
            <p:cNvSpPr>
              <a:spLocks noChangeArrowheads="1"/>
            </p:cNvSpPr>
            <p:nvPr/>
          </p:nvSpPr>
          <p:spPr bwMode="auto">
            <a:xfrm>
              <a:off x="6240278" y="35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 name="Oval 125"/>
            <p:cNvSpPr>
              <a:spLocks noChangeArrowheads="1"/>
            </p:cNvSpPr>
            <p:nvPr/>
          </p:nvSpPr>
          <p:spPr bwMode="auto">
            <a:xfrm>
              <a:off x="6325302" y="35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 name="Oval 126"/>
            <p:cNvSpPr>
              <a:spLocks noChangeArrowheads="1"/>
            </p:cNvSpPr>
            <p:nvPr/>
          </p:nvSpPr>
          <p:spPr bwMode="auto">
            <a:xfrm>
              <a:off x="6411596" y="35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 name="Oval 127"/>
            <p:cNvSpPr>
              <a:spLocks noChangeArrowheads="1"/>
            </p:cNvSpPr>
            <p:nvPr/>
          </p:nvSpPr>
          <p:spPr bwMode="auto">
            <a:xfrm>
              <a:off x="6496620" y="35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 name="Oval 128"/>
            <p:cNvSpPr>
              <a:spLocks noChangeArrowheads="1"/>
            </p:cNvSpPr>
            <p:nvPr/>
          </p:nvSpPr>
          <p:spPr bwMode="auto">
            <a:xfrm>
              <a:off x="6581644" y="35241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 name="Oval 129"/>
            <p:cNvSpPr>
              <a:spLocks noChangeArrowheads="1"/>
            </p:cNvSpPr>
            <p:nvPr/>
          </p:nvSpPr>
          <p:spPr bwMode="auto">
            <a:xfrm>
              <a:off x="6669207" y="35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 name="Oval 130"/>
            <p:cNvSpPr>
              <a:spLocks noChangeArrowheads="1"/>
            </p:cNvSpPr>
            <p:nvPr/>
          </p:nvSpPr>
          <p:spPr bwMode="auto">
            <a:xfrm>
              <a:off x="6754231" y="35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 name="Oval 57"/>
            <p:cNvSpPr>
              <a:spLocks noChangeArrowheads="1"/>
            </p:cNvSpPr>
            <p:nvPr/>
          </p:nvSpPr>
          <p:spPr bwMode="auto">
            <a:xfrm>
              <a:off x="6841612" y="32620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 name="Oval 59"/>
            <p:cNvSpPr>
              <a:spLocks noChangeArrowheads="1"/>
            </p:cNvSpPr>
            <p:nvPr/>
          </p:nvSpPr>
          <p:spPr bwMode="auto">
            <a:xfrm>
              <a:off x="6926636" y="32620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 name="Oval 61"/>
            <p:cNvSpPr>
              <a:spLocks noChangeArrowheads="1"/>
            </p:cNvSpPr>
            <p:nvPr/>
          </p:nvSpPr>
          <p:spPr bwMode="auto">
            <a:xfrm>
              <a:off x="7184248" y="32620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 name="Oval 62"/>
            <p:cNvSpPr>
              <a:spLocks noChangeArrowheads="1"/>
            </p:cNvSpPr>
            <p:nvPr/>
          </p:nvSpPr>
          <p:spPr bwMode="auto">
            <a:xfrm>
              <a:off x="7269272" y="32620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 name="Oval 63"/>
            <p:cNvSpPr>
              <a:spLocks noChangeArrowheads="1"/>
            </p:cNvSpPr>
            <p:nvPr/>
          </p:nvSpPr>
          <p:spPr bwMode="auto">
            <a:xfrm>
              <a:off x="7355566" y="32620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 name="Oval 81"/>
            <p:cNvSpPr>
              <a:spLocks noChangeArrowheads="1"/>
            </p:cNvSpPr>
            <p:nvPr/>
          </p:nvSpPr>
          <p:spPr bwMode="auto">
            <a:xfrm>
              <a:off x="6841612" y="33470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 name="Oval 82"/>
            <p:cNvSpPr>
              <a:spLocks noChangeArrowheads="1"/>
            </p:cNvSpPr>
            <p:nvPr/>
          </p:nvSpPr>
          <p:spPr bwMode="auto">
            <a:xfrm>
              <a:off x="6926636" y="33470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 name="Oval 83"/>
            <p:cNvSpPr>
              <a:spLocks noChangeArrowheads="1"/>
            </p:cNvSpPr>
            <p:nvPr/>
          </p:nvSpPr>
          <p:spPr bwMode="auto">
            <a:xfrm>
              <a:off x="7011661" y="334706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 name="Oval 84"/>
            <p:cNvSpPr>
              <a:spLocks noChangeArrowheads="1"/>
            </p:cNvSpPr>
            <p:nvPr/>
          </p:nvSpPr>
          <p:spPr bwMode="auto">
            <a:xfrm>
              <a:off x="7099223" y="33470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 name="Oval 85"/>
            <p:cNvSpPr>
              <a:spLocks noChangeArrowheads="1"/>
            </p:cNvSpPr>
            <p:nvPr/>
          </p:nvSpPr>
          <p:spPr bwMode="auto">
            <a:xfrm>
              <a:off x="7184248" y="33470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 name="Oval 86"/>
            <p:cNvSpPr>
              <a:spLocks noChangeArrowheads="1"/>
            </p:cNvSpPr>
            <p:nvPr/>
          </p:nvSpPr>
          <p:spPr bwMode="auto">
            <a:xfrm>
              <a:off x="7269272" y="334706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 name="Oval 87"/>
            <p:cNvSpPr>
              <a:spLocks noChangeArrowheads="1"/>
            </p:cNvSpPr>
            <p:nvPr/>
          </p:nvSpPr>
          <p:spPr bwMode="auto">
            <a:xfrm>
              <a:off x="7355566" y="33470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 name="Oval 88"/>
            <p:cNvSpPr>
              <a:spLocks noChangeArrowheads="1"/>
            </p:cNvSpPr>
            <p:nvPr/>
          </p:nvSpPr>
          <p:spPr bwMode="auto">
            <a:xfrm>
              <a:off x="7440590" y="33470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 name="Oval 100"/>
            <p:cNvSpPr>
              <a:spLocks noChangeArrowheads="1"/>
            </p:cNvSpPr>
            <p:nvPr/>
          </p:nvSpPr>
          <p:spPr bwMode="auto">
            <a:xfrm>
              <a:off x="6841612" y="34320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 name="Oval 101"/>
            <p:cNvSpPr>
              <a:spLocks noChangeArrowheads="1"/>
            </p:cNvSpPr>
            <p:nvPr/>
          </p:nvSpPr>
          <p:spPr bwMode="auto">
            <a:xfrm>
              <a:off x="6926636" y="34320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 name="Oval 102"/>
            <p:cNvSpPr>
              <a:spLocks noChangeArrowheads="1"/>
            </p:cNvSpPr>
            <p:nvPr/>
          </p:nvSpPr>
          <p:spPr bwMode="auto">
            <a:xfrm>
              <a:off x="7011661" y="34320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 name="Oval 103"/>
            <p:cNvSpPr>
              <a:spLocks noChangeArrowheads="1"/>
            </p:cNvSpPr>
            <p:nvPr/>
          </p:nvSpPr>
          <p:spPr bwMode="auto">
            <a:xfrm>
              <a:off x="7099223" y="34320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 name="Oval 104"/>
            <p:cNvSpPr>
              <a:spLocks noChangeArrowheads="1"/>
            </p:cNvSpPr>
            <p:nvPr/>
          </p:nvSpPr>
          <p:spPr bwMode="auto">
            <a:xfrm>
              <a:off x="7184248" y="34320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 name="Oval 105"/>
            <p:cNvSpPr>
              <a:spLocks noChangeArrowheads="1"/>
            </p:cNvSpPr>
            <p:nvPr/>
          </p:nvSpPr>
          <p:spPr bwMode="auto">
            <a:xfrm>
              <a:off x="7269272" y="34320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 name="Oval 106"/>
            <p:cNvSpPr>
              <a:spLocks noChangeArrowheads="1"/>
            </p:cNvSpPr>
            <p:nvPr/>
          </p:nvSpPr>
          <p:spPr bwMode="auto">
            <a:xfrm>
              <a:off x="7355566" y="34320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 name="Oval 107"/>
            <p:cNvSpPr>
              <a:spLocks noChangeArrowheads="1"/>
            </p:cNvSpPr>
            <p:nvPr/>
          </p:nvSpPr>
          <p:spPr bwMode="auto">
            <a:xfrm>
              <a:off x="7440590" y="34320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 name="Oval 120"/>
            <p:cNvSpPr>
              <a:spLocks noChangeArrowheads="1"/>
            </p:cNvSpPr>
            <p:nvPr/>
          </p:nvSpPr>
          <p:spPr bwMode="auto">
            <a:xfrm>
              <a:off x="6841612" y="35196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 name="Oval 121"/>
            <p:cNvSpPr>
              <a:spLocks noChangeArrowheads="1"/>
            </p:cNvSpPr>
            <p:nvPr/>
          </p:nvSpPr>
          <p:spPr bwMode="auto">
            <a:xfrm>
              <a:off x="6926636" y="35196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 name="Oval 122"/>
            <p:cNvSpPr>
              <a:spLocks noChangeArrowheads="1"/>
            </p:cNvSpPr>
            <p:nvPr/>
          </p:nvSpPr>
          <p:spPr bwMode="auto">
            <a:xfrm>
              <a:off x="7011661" y="35196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 name="Oval 123"/>
            <p:cNvSpPr>
              <a:spLocks noChangeArrowheads="1"/>
            </p:cNvSpPr>
            <p:nvPr/>
          </p:nvSpPr>
          <p:spPr bwMode="auto">
            <a:xfrm>
              <a:off x="7099223" y="35196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 name="Oval 124"/>
            <p:cNvSpPr>
              <a:spLocks noChangeArrowheads="1"/>
            </p:cNvSpPr>
            <p:nvPr/>
          </p:nvSpPr>
          <p:spPr bwMode="auto">
            <a:xfrm>
              <a:off x="7184248" y="35196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 name="Oval 125"/>
            <p:cNvSpPr>
              <a:spLocks noChangeArrowheads="1"/>
            </p:cNvSpPr>
            <p:nvPr/>
          </p:nvSpPr>
          <p:spPr bwMode="auto">
            <a:xfrm>
              <a:off x="7269272" y="35196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 name="Oval 126"/>
            <p:cNvSpPr>
              <a:spLocks noChangeArrowheads="1"/>
            </p:cNvSpPr>
            <p:nvPr/>
          </p:nvSpPr>
          <p:spPr bwMode="auto">
            <a:xfrm>
              <a:off x="7355566" y="35196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 name="Oval 127"/>
            <p:cNvSpPr>
              <a:spLocks noChangeArrowheads="1"/>
            </p:cNvSpPr>
            <p:nvPr/>
          </p:nvSpPr>
          <p:spPr bwMode="auto">
            <a:xfrm>
              <a:off x="7440590" y="35196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 name="Oval 128"/>
            <p:cNvSpPr>
              <a:spLocks noChangeArrowheads="1"/>
            </p:cNvSpPr>
            <p:nvPr/>
          </p:nvSpPr>
          <p:spPr bwMode="auto">
            <a:xfrm>
              <a:off x="7525614" y="351965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 name="Oval 65"/>
            <p:cNvSpPr>
              <a:spLocks noChangeArrowheads="1"/>
            </p:cNvSpPr>
            <p:nvPr/>
          </p:nvSpPr>
          <p:spPr bwMode="auto">
            <a:xfrm>
              <a:off x="5637674" y="361915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 name="Oval 66"/>
            <p:cNvSpPr>
              <a:spLocks noChangeArrowheads="1"/>
            </p:cNvSpPr>
            <p:nvPr/>
          </p:nvSpPr>
          <p:spPr bwMode="auto">
            <a:xfrm>
              <a:off x="5725237" y="36191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 name="Oval 67"/>
            <p:cNvSpPr>
              <a:spLocks noChangeArrowheads="1"/>
            </p:cNvSpPr>
            <p:nvPr/>
          </p:nvSpPr>
          <p:spPr bwMode="auto">
            <a:xfrm>
              <a:off x="5810261" y="36191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 name="Oval 90"/>
            <p:cNvSpPr>
              <a:spLocks noChangeArrowheads="1"/>
            </p:cNvSpPr>
            <p:nvPr/>
          </p:nvSpPr>
          <p:spPr bwMode="auto">
            <a:xfrm>
              <a:off x="5725237" y="3704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 name="Oval 91"/>
            <p:cNvSpPr>
              <a:spLocks noChangeArrowheads="1"/>
            </p:cNvSpPr>
            <p:nvPr/>
          </p:nvSpPr>
          <p:spPr bwMode="auto">
            <a:xfrm>
              <a:off x="5810261" y="3704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 name="Oval 110"/>
            <p:cNvSpPr>
              <a:spLocks noChangeArrowheads="1"/>
            </p:cNvSpPr>
            <p:nvPr/>
          </p:nvSpPr>
          <p:spPr bwMode="auto">
            <a:xfrm>
              <a:off x="5810261" y="378920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 name="Oval 130"/>
            <p:cNvSpPr>
              <a:spLocks noChangeArrowheads="1"/>
            </p:cNvSpPr>
            <p:nvPr/>
          </p:nvSpPr>
          <p:spPr bwMode="auto">
            <a:xfrm>
              <a:off x="5810261" y="387676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 name="Oval 57"/>
            <p:cNvSpPr>
              <a:spLocks noChangeArrowheads="1"/>
            </p:cNvSpPr>
            <p:nvPr/>
          </p:nvSpPr>
          <p:spPr bwMode="auto">
            <a:xfrm>
              <a:off x="5897642" y="361460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 name="Oval 60"/>
            <p:cNvSpPr>
              <a:spLocks noChangeArrowheads="1"/>
            </p:cNvSpPr>
            <p:nvPr/>
          </p:nvSpPr>
          <p:spPr bwMode="auto">
            <a:xfrm>
              <a:off x="6155253" y="361460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 name="Oval 61"/>
            <p:cNvSpPr>
              <a:spLocks noChangeArrowheads="1"/>
            </p:cNvSpPr>
            <p:nvPr/>
          </p:nvSpPr>
          <p:spPr bwMode="auto">
            <a:xfrm>
              <a:off x="6240278" y="361460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 name="Oval 62"/>
            <p:cNvSpPr>
              <a:spLocks noChangeArrowheads="1"/>
            </p:cNvSpPr>
            <p:nvPr/>
          </p:nvSpPr>
          <p:spPr bwMode="auto">
            <a:xfrm>
              <a:off x="6325302" y="361460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 name="Oval 63"/>
            <p:cNvSpPr>
              <a:spLocks noChangeArrowheads="1"/>
            </p:cNvSpPr>
            <p:nvPr/>
          </p:nvSpPr>
          <p:spPr bwMode="auto">
            <a:xfrm>
              <a:off x="6411596" y="3614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 name="Oval 64"/>
            <p:cNvSpPr>
              <a:spLocks noChangeArrowheads="1"/>
            </p:cNvSpPr>
            <p:nvPr/>
          </p:nvSpPr>
          <p:spPr bwMode="auto">
            <a:xfrm>
              <a:off x="6496620" y="3614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 name="Oval 65"/>
            <p:cNvSpPr>
              <a:spLocks noChangeArrowheads="1"/>
            </p:cNvSpPr>
            <p:nvPr/>
          </p:nvSpPr>
          <p:spPr bwMode="auto">
            <a:xfrm>
              <a:off x="6581644" y="361460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 name="Oval 66"/>
            <p:cNvSpPr>
              <a:spLocks noChangeArrowheads="1"/>
            </p:cNvSpPr>
            <p:nvPr/>
          </p:nvSpPr>
          <p:spPr bwMode="auto">
            <a:xfrm>
              <a:off x="6669207" y="3614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 name="Oval 67"/>
            <p:cNvSpPr>
              <a:spLocks noChangeArrowheads="1"/>
            </p:cNvSpPr>
            <p:nvPr/>
          </p:nvSpPr>
          <p:spPr bwMode="auto">
            <a:xfrm>
              <a:off x="6754231" y="3614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 name="Oval 81"/>
            <p:cNvSpPr>
              <a:spLocks noChangeArrowheads="1"/>
            </p:cNvSpPr>
            <p:nvPr/>
          </p:nvSpPr>
          <p:spPr bwMode="auto">
            <a:xfrm>
              <a:off x="5897642" y="3699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 name="Oval 85"/>
            <p:cNvSpPr>
              <a:spLocks noChangeArrowheads="1"/>
            </p:cNvSpPr>
            <p:nvPr/>
          </p:nvSpPr>
          <p:spPr bwMode="auto">
            <a:xfrm>
              <a:off x="6240278" y="3699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 name="Oval 86"/>
            <p:cNvSpPr>
              <a:spLocks noChangeArrowheads="1"/>
            </p:cNvSpPr>
            <p:nvPr/>
          </p:nvSpPr>
          <p:spPr bwMode="auto">
            <a:xfrm>
              <a:off x="6325302" y="36996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 name="Oval 87"/>
            <p:cNvSpPr>
              <a:spLocks noChangeArrowheads="1"/>
            </p:cNvSpPr>
            <p:nvPr/>
          </p:nvSpPr>
          <p:spPr bwMode="auto">
            <a:xfrm>
              <a:off x="6411596" y="3699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 name="Oval 88"/>
            <p:cNvSpPr>
              <a:spLocks noChangeArrowheads="1"/>
            </p:cNvSpPr>
            <p:nvPr/>
          </p:nvSpPr>
          <p:spPr bwMode="auto">
            <a:xfrm>
              <a:off x="6496620" y="3699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 name="Oval 89"/>
            <p:cNvSpPr>
              <a:spLocks noChangeArrowheads="1"/>
            </p:cNvSpPr>
            <p:nvPr/>
          </p:nvSpPr>
          <p:spPr bwMode="auto">
            <a:xfrm>
              <a:off x="6581644" y="369963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 name="Oval 90"/>
            <p:cNvSpPr>
              <a:spLocks noChangeArrowheads="1"/>
            </p:cNvSpPr>
            <p:nvPr/>
          </p:nvSpPr>
          <p:spPr bwMode="auto">
            <a:xfrm>
              <a:off x="6669207" y="3699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 name="Oval 91"/>
            <p:cNvSpPr>
              <a:spLocks noChangeArrowheads="1"/>
            </p:cNvSpPr>
            <p:nvPr/>
          </p:nvSpPr>
          <p:spPr bwMode="auto">
            <a:xfrm>
              <a:off x="6754231" y="3699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 name="Oval 100"/>
            <p:cNvSpPr>
              <a:spLocks noChangeArrowheads="1"/>
            </p:cNvSpPr>
            <p:nvPr/>
          </p:nvSpPr>
          <p:spPr bwMode="auto">
            <a:xfrm>
              <a:off x="5897642" y="378465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 name="Oval 101"/>
            <p:cNvSpPr>
              <a:spLocks noChangeArrowheads="1"/>
            </p:cNvSpPr>
            <p:nvPr/>
          </p:nvSpPr>
          <p:spPr bwMode="auto">
            <a:xfrm>
              <a:off x="5982666" y="378465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 name="Oval 103"/>
            <p:cNvSpPr>
              <a:spLocks noChangeArrowheads="1"/>
            </p:cNvSpPr>
            <p:nvPr/>
          </p:nvSpPr>
          <p:spPr bwMode="auto">
            <a:xfrm>
              <a:off x="6155253" y="378465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 name="Oval 104"/>
            <p:cNvSpPr>
              <a:spLocks noChangeArrowheads="1"/>
            </p:cNvSpPr>
            <p:nvPr/>
          </p:nvSpPr>
          <p:spPr bwMode="auto">
            <a:xfrm>
              <a:off x="6240278" y="378465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 name="Oval 105"/>
            <p:cNvSpPr>
              <a:spLocks noChangeArrowheads="1"/>
            </p:cNvSpPr>
            <p:nvPr/>
          </p:nvSpPr>
          <p:spPr bwMode="auto">
            <a:xfrm>
              <a:off x="6325302" y="378465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 name="Oval 106"/>
            <p:cNvSpPr>
              <a:spLocks noChangeArrowheads="1"/>
            </p:cNvSpPr>
            <p:nvPr/>
          </p:nvSpPr>
          <p:spPr bwMode="auto">
            <a:xfrm>
              <a:off x="6411596" y="378465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 name="Oval 107"/>
            <p:cNvSpPr>
              <a:spLocks noChangeArrowheads="1"/>
            </p:cNvSpPr>
            <p:nvPr/>
          </p:nvSpPr>
          <p:spPr bwMode="auto">
            <a:xfrm>
              <a:off x="6496620" y="378465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 name="Oval 108"/>
            <p:cNvSpPr>
              <a:spLocks noChangeArrowheads="1"/>
            </p:cNvSpPr>
            <p:nvPr/>
          </p:nvSpPr>
          <p:spPr bwMode="auto">
            <a:xfrm>
              <a:off x="6581644" y="378465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 name="Oval 109"/>
            <p:cNvSpPr>
              <a:spLocks noChangeArrowheads="1"/>
            </p:cNvSpPr>
            <p:nvPr/>
          </p:nvSpPr>
          <p:spPr bwMode="auto">
            <a:xfrm>
              <a:off x="6669207" y="378465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 name="Oval 110"/>
            <p:cNvSpPr>
              <a:spLocks noChangeArrowheads="1"/>
            </p:cNvSpPr>
            <p:nvPr/>
          </p:nvSpPr>
          <p:spPr bwMode="auto">
            <a:xfrm>
              <a:off x="6754231" y="378465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 name="Oval 120"/>
            <p:cNvSpPr>
              <a:spLocks noChangeArrowheads="1"/>
            </p:cNvSpPr>
            <p:nvPr/>
          </p:nvSpPr>
          <p:spPr bwMode="auto">
            <a:xfrm>
              <a:off x="5897642" y="387221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 name="Oval 121"/>
            <p:cNvSpPr>
              <a:spLocks noChangeArrowheads="1"/>
            </p:cNvSpPr>
            <p:nvPr/>
          </p:nvSpPr>
          <p:spPr bwMode="auto">
            <a:xfrm>
              <a:off x="5982666" y="387221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 name="Oval 124"/>
            <p:cNvSpPr>
              <a:spLocks noChangeArrowheads="1"/>
            </p:cNvSpPr>
            <p:nvPr/>
          </p:nvSpPr>
          <p:spPr bwMode="auto">
            <a:xfrm>
              <a:off x="6240278" y="387221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 name="Oval 125"/>
            <p:cNvSpPr>
              <a:spLocks noChangeArrowheads="1"/>
            </p:cNvSpPr>
            <p:nvPr/>
          </p:nvSpPr>
          <p:spPr bwMode="auto">
            <a:xfrm>
              <a:off x="6325302" y="387221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 name="Oval 126"/>
            <p:cNvSpPr>
              <a:spLocks noChangeArrowheads="1"/>
            </p:cNvSpPr>
            <p:nvPr/>
          </p:nvSpPr>
          <p:spPr bwMode="auto">
            <a:xfrm>
              <a:off x="6411596" y="38722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 name="Oval 127"/>
            <p:cNvSpPr>
              <a:spLocks noChangeArrowheads="1"/>
            </p:cNvSpPr>
            <p:nvPr/>
          </p:nvSpPr>
          <p:spPr bwMode="auto">
            <a:xfrm>
              <a:off x="6496620" y="38722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 name="Oval 128"/>
            <p:cNvSpPr>
              <a:spLocks noChangeArrowheads="1"/>
            </p:cNvSpPr>
            <p:nvPr/>
          </p:nvSpPr>
          <p:spPr bwMode="auto">
            <a:xfrm>
              <a:off x="6581644" y="387221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 name="Oval 129"/>
            <p:cNvSpPr>
              <a:spLocks noChangeArrowheads="1"/>
            </p:cNvSpPr>
            <p:nvPr/>
          </p:nvSpPr>
          <p:spPr bwMode="auto">
            <a:xfrm>
              <a:off x="6669207" y="38722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 name="Oval 130"/>
            <p:cNvSpPr>
              <a:spLocks noChangeArrowheads="1"/>
            </p:cNvSpPr>
            <p:nvPr/>
          </p:nvSpPr>
          <p:spPr bwMode="auto">
            <a:xfrm>
              <a:off x="6754231" y="38722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 name="Oval 57"/>
            <p:cNvSpPr>
              <a:spLocks noChangeArrowheads="1"/>
            </p:cNvSpPr>
            <p:nvPr/>
          </p:nvSpPr>
          <p:spPr bwMode="auto">
            <a:xfrm>
              <a:off x="6841612" y="3610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 name="Oval 58"/>
            <p:cNvSpPr>
              <a:spLocks noChangeArrowheads="1"/>
            </p:cNvSpPr>
            <p:nvPr/>
          </p:nvSpPr>
          <p:spPr bwMode="auto">
            <a:xfrm>
              <a:off x="7011661" y="36100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 name="Oval 59"/>
            <p:cNvSpPr>
              <a:spLocks noChangeArrowheads="1"/>
            </p:cNvSpPr>
            <p:nvPr/>
          </p:nvSpPr>
          <p:spPr bwMode="auto">
            <a:xfrm>
              <a:off x="6926636" y="3610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 name="Oval 60"/>
            <p:cNvSpPr>
              <a:spLocks noChangeArrowheads="1"/>
            </p:cNvSpPr>
            <p:nvPr/>
          </p:nvSpPr>
          <p:spPr bwMode="auto">
            <a:xfrm>
              <a:off x="7099223" y="3610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 name="Oval 61"/>
            <p:cNvSpPr>
              <a:spLocks noChangeArrowheads="1"/>
            </p:cNvSpPr>
            <p:nvPr/>
          </p:nvSpPr>
          <p:spPr bwMode="auto">
            <a:xfrm>
              <a:off x="7184248" y="3610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 name="Oval 62"/>
            <p:cNvSpPr>
              <a:spLocks noChangeArrowheads="1"/>
            </p:cNvSpPr>
            <p:nvPr/>
          </p:nvSpPr>
          <p:spPr bwMode="auto">
            <a:xfrm>
              <a:off x="7269272" y="36100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 name="Oval 63"/>
            <p:cNvSpPr>
              <a:spLocks noChangeArrowheads="1"/>
            </p:cNvSpPr>
            <p:nvPr/>
          </p:nvSpPr>
          <p:spPr bwMode="auto">
            <a:xfrm>
              <a:off x="7355566" y="36100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 name="Oval 64"/>
            <p:cNvSpPr>
              <a:spLocks noChangeArrowheads="1"/>
            </p:cNvSpPr>
            <p:nvPr/>
          </p:nvSpPr>
          <p:spPr bwMode="auto">
            <a:xfrm>
              <a:off x="7440590" y="36100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 name="Oval 65"/>
            <p:cNvSpPr>
              <a:spLocks noChangeArrowheads="1"/>
            </p:cNvSpPr>
            <p:nvPr/>
          </p:nvSpPr>
          <p:spPr bwMode="auto">
            <a:xfrm>
              <a:off x="7525614" y="361005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 name="Oval 66"/>
            <p:cNvSpPr>
              <a:spLocks noChangeArrowheads="1"/>
            </p:cNvSpPr>
            <p:nvPr/>
          </p:nvSpPr>
          <p:spPr bwMode="auto">
            <a:xfrm>
              <a:off x="7613177" y="36100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 name="Oval 81"/>
            <p:cNvSpPr>
              <a:spLocks noChangeArrowheads="1"/>
            </p:cNvSpPr>
            <p:nvPr/>
          </p:nvSpPr>
          <p:spPr bwMode="auto">
            <a:xfrm>
              <a:off x="6841612" y="3695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 name="Oval 82"/>
            <p:cNvSpPr>
              <a:spLocks noChangeArrowheads="1"/>
            </p:cNvSpPr>
            <p:nvPr/>
          </p:nvSpPr>
          <p:spPr bwMode="auto">
            <a:xfrm>
              <a:off x="6926636" y="3695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 name="Oval 83"/>
            <p:cNvSpPr>
              <a:spLocks noChangeArrowheads="1"/>
            </p:cNvSpPr>
            <p:nvPr/>
          </p:nvSpPr>
          <p:spPr bwMode="auto">
            <a:xfrm>
              <a:off x="7011661" y="3695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 name="Oval 84"/>
            <p:cNvSpPr>
              <a:spLocks noChangeArrowheads="1"/>
            </p:cNvSpPr>
            <p:nvPr/>
          </p:nvSpPr>
          <p:spPr bwMode="auto">
            <a:xfrm>
              <a:off x="7099223" y="3695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 name="Oval 85"/>
            <p:cNvSpPr>
              <a:spLocks noChangeArrowheads="1"/>
            </p:cNvSpPr>
            <p:nvPr/>
          </p:nvSpPr>
          <p:spPr bwMode="auto">
            <a:xfrm>
              <a:off x="7184248" y="3695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 name="Oval 86"/>
            <p:cNvSpPr>
              <a:spLocks noChangeArrowheads="1"/>
            </p:cNvSpPr>
            <p:nvPr/>
          </p:nvSpPr>
          <p:spPr bwMode="auto">
            <a:xfrm>
              <a:off x="7269272" y="3695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 name="Oval 87"/>
            <p:cNvSpPr>
              <a:spLocks noChangeArrowheads="1"/>
            </p:cNvSpPr>
            <p:nvPr/>
          </p:nvSpPr>
          <p:spPr bwMode="auto">
            <a:xfrm>
              <a:off x="7355566" y="3695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 name="Oval 88"/>
            <p:cNvSpPr>
              <a:spLocks noChangeArrowheads="1"/>
            </p:cNvSpPr>
            <p:nvPr/>
          </p:nvSpPr>
          <p:spPr bwMode="auto">
            <a:xfrm>
              <a:off x="7440590" y="3695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 name="Oval 89"/>
            <p:cNvSpPr>
              <a:spLocks noChangeArrowheads="1"/>
            </p:cNvSpPr>
            <p:nvPr/>
          </p:nvSpPr>
          <p:spPr bwMode="auto">
            <a:xfrm>
              <a:off x="7525614" y="36950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 name="Oval 90"/>
            <p:cNvSpPr>
              <a:spLocks noChangeArrowheads="1"/>
            </p:cNvSpPr>
            <p:nvPr/>
          </p:nvSpPr>
          <p:spPr bwMode="auto">
            <a:xfrm>
              <a:off x="7613177" y="3695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 name="Oval 100"/>
            <p:cNvSpPr>
              <a:spLocks noChangeArrowheads="1"/>
            </p:cNvSpPr>
            <p:nvPr/>
          </p:nvSpPr>
          <p:spPr bwMode="auto">
            <a:xfrm>
              <a:off x="6841612" y="378010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 name="Oval 101"/>
            <p:cNvSpPr>
              <a:spLocks noChangeArrowheads="1"/>
            </p:cNvSpPr>
            <p:nvPr/>
          </p:nvSpPr>
          <p:spPr bwMode="auto">
            <a:xfrm>
              <a:off x="6926636" y="378010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 name="Oval 102"/>
            <p:cNvSpPr>
              <a:spLocks noChangeArrowheads="1"/>
            </p:cNvSpPr>
            <p:nvPr/>
          </p:nvSpPr>
          <p:spPr bwMode="auto">
            <a:xfrm>
              <a:off x="7011661" y="378010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 name="Oval 103"/>
            <p:cNvSpPr>
              <a:spLocks noChangeArrowheads="1"/>
            </p:cNvSpPr>
            <p:nvPr/>
          </p:nvSpPr>
          <p:spPr bwMode="auto">
            <a:xfrm>
              <a:off x="7099223" y="378010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 name="Oval 104"/>
            <p:cNvSpPr>
              <a:spLocks noChangeArrowheads="1"/>
            </p:cNvSpPr>
            <p:nvPr/>
          </p:nvSpPr>
          <p:spPr bwMode="auto">
            <a:xfrm>
              <a:off x="7184248" y="378010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 name="Oval 105"/>
            <p:cNvSpPr>
              <a:spLocks noChangeArrowheads="1"/>
            </p:cNvSpPr>
            <p:nvPr/>
          </p:nvSpPr>
          <p:spPr bwMode="auto">
            <a:xfrm>
              <a:off x="7269272" y="378010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 name="Oval 106"/>
            <p:cNvSpPr>
              <a:spLocks noChangeArrowheads="1"/>
            </p:cNvSpPr>
            <p:nvPr/>
          </p:nvSpPr>
          <p:spPr bwMode="auto">
            <a:xfrm>
              <a:off x="7355566" y="378010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 name="Oval 107"/>
            <p:cNvSpPr>
              <a:spLocks noChangeArrowheads="1"/>
            </p:cNvSpPr>
            <p:nvPr/>
          </p:nvSpPr>
          <p:spPr bwMode="auto">
            <a:xfrm>
              <a:off x="7440590" y="378010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 name="Oval 108"/>
            <p:cNvSpPr>
              <a:spLocks noChangeArrowheads="1"/>
            </p:cNvSpPr>
            <p:nvPr/>
          </p:nvSpPr>
          <p:spPr bwMode="auto">
            <a:xfrm>
              <a:off x="7525614" y="378010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 name="Oval 109"/>
            <p:cNvSpPr>
              <a:spLocks noChangeArrowheads="1"/>
            </p:cNvSpPr>
            <p:nvPr/>
          </p:nvSpPr>
          <p:spPr bwMode="auto">
            <a:xfrm>
              <a:off x="7613177" y="378010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 name="Oval 110"/>
            <p:cNvSpPr>
              <a:spLocks noChangeArrowheads="1"/>
            </p:cNvSpPr>
            <p:nvPr/>
          </p:nvSpPr>
          <p:spPr bwMode="auto">
            <a:xfrm>
              <a:off x="7698201" y="378010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 name="Oval 120"/>
            <p:cNvSpPr>
              <a:spLocks noChangeArrowheads="1"/>
            </p:cNvSpPr>
            <p:nvPr/>
          </p:nvSpPr>
          <p:spPr bwMode="auto">
            <a:xfrm>
              <a:off x="6841612" y="38676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 name="Oval 121"/>
            <p:cNvSpPr>
              <a:spLocks noChangeArrowheads="1"/>
            </p:cNvSpPr>
            <p:nvPr/>
          </p:nvSpPr>
          <p:spPr bwMode="auto">
            <a:xfrm>
              <a:off x="6926636" y="38676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 name="Oval 122"/>
            <p:cNvSpPr>
              <a:spLocks noChangeArrowheads="1"/>
            </p:cNvSpPr>
            <p:nvPr/>
          </p:nvSpPr>
          <p:spPr bwMode="auto">
            <a:xfrm>
              <a:off x="7011661" y="38676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 name="Oval 123"/>
            <p:cNvSpPr>
              <a:spLocks noChangeArrowheads="1"/>
            </p:cNvSpPr>
            <p:nvPr/>
          </p:nvSpPr>
          <p:spPr bwMode="auto">
            <a:xfrm>
              <a:off x="7099223" y="38676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 name="Oval 124"/>
            <p:cNvSpPr>
              <a:spLocks noChangeArrowheads="1"/>
            </p:cNvSpPr>
            <p:nvPr/>
          </p:nvSpPr>
          <p:spPr bwMode="auto">
            <a:xfrm>
              <a:off x="7184248" y="38676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 name="Oval 125"/>
            <p:cNvSpPr>
              <a:spLocks noChangeArrowheads="1"/>
            </p:cNvSpPr>
            <p:nvPr/>
          </p:nvSpPr>
          <p:spPr bwMode="auto">
            <a:xfrm>
              <a:off x="7269272" y="38676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 name="Oval 126"/>
            <p:cNvSpPr>
              <a:spLocks noChangeArrowheads="1"/>
            </p:cNvSpPr>
            <p:nvPr/>
          </p:nvSpPr>
          <p:spPr bwMode="auto">
            <a:xfrm>
              <a:off x="7355566" y="38676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 name="Oval 127"/>
            <p:cNvSpPr>
              <a:spLocks noChangeArrowheads="1"/>
            </p:cNvSpPr>
            <p:nvPr/>
          </p:nvSpPr>
          <p:spPr bwMode="auto">
            <a:xfrm>
              <a:off x="7440590" y="38676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 name="Oval 128"/>
            <p:cNvSpPr>
              <a:spLocks noChangeArrowheads="1"/>
            </p:cNvSpPr>
            <p:nvPr/>
          </p:nvSpPr>
          <p:spPr bwMode="auto">
            <a:xfrm>
              <a:off x="7525614" y="386766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 name="Oval 129"/>
            <p:cNvSpPr>
              <a:spLocks noChangeArrowheads="1"/>
            </p:cNvSpPr>
            <p:nvPr/>
          </p:nvSpPr>
          <p:spPr bwMode="auto">
            <a:xfrm>
              <a:off x="7613177" y="38676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 name="Oval 130"/>
            <p:cNvSpPr>
              <a:spLocks noChangeArrowheads="1"/>
            </p:cNvSpPr>
            <p:nvPr/>
          </p:nvSpPr>
          <p:spPr bwMode="auto">
            <a:xfrm>
              <a:off x="7698201" y="38676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 name="Oval 100"/>
            <p:cNvSpPr>
              <a:spLocks noChangeArrowheads="1"/>
            </p:cNvSpPr>
            <p:nvPr/>
          </p:nvSpPr>
          <p:spPr bwMode="auto">
            <a:xfrm>
              <a:off x="7785582" y="377555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 name="Oval 101"/>
            <p:cNvSpPr>
              <a:spLocks noChangeArrowheads="1"/>
            </p:cNvSpPr>
            <p:nvPr/>
          </p:nvSpPr>
          <p:spPr bwMode="auto">
            <a:xfrm>
              <a:off x="7870606" y="377555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 name="Oval 120"/>
            <p:cNvSpPr>
              <a:spLocks noChangeArrowheads="1"/>
            </p:cNvSpPr>
            <p:nvPr/>
          </p:nvSpPr>
          <p:spPr bwMode="auto">
            <a:xfrm>
              <a:off x="7785582" y="38631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 name="Oval 121"/>
            <p:cNvSpPr>
              <a:spLocks noChangeArrowheads="1"/>
            </p:cNvSpPr>
            <p:nvPr/>
          </p:nvSpPr>
          <p:spPr bwMode="auto">
            <a:xfrm>
              <a:off x="7870606" y="38631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 name="Oval 67"/>
            <p:cNvSpPr>
              <a:spLocks noChangeArrowheads="1"/>
            </p:cNvSpPr>
            <p:nvPr/>
          </p:nvSpPr>
          <p:spPr bwMode="auto">
            <a:xfrm>
              <a:off x="5810261" y="396034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 name="Oval 57"/>
            <p:cNvSpPr>
              <a:spLocks noChangeArrowheads="1"/>
            </p:cNvSpPr>
            <p:nvPr/>
          </p:nvSpPr>
          <p:spPr bwMode="auto">
            <a:xfrm>
              <a:off x="5897642" y="39558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 name="Oval 59"/>
            <p:cNvSpPr>
              <a:spLocks noChangeArrowheads="1"/>
            </p:cNvSpPr>
            <p:nvPr/>
          </p:nvSpPr>
          <p:spPr bwMode="auto">
            <a:xfrm>
              <a:off x="5982666" y="39558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 name="Oval 63"/>
            <p:cNvSpPr>
              <a:spLocks noChangeArrowheads="1"/>
            </p:cNvSpPr>
            <p:nvPr/>
          </p:nvSpPr>
          <p:spPr bwMode="auto">
            <a:xfrm>
              <a:off x="6411596" y="39558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 name="Oval 64"/>
            <p:cNvSpPr>
              <a:spLocks noChangeArrowheads="1"/>
            </p:cNvSpPr>
            <p:nvPr/>
          </p:nvSpPr>
          <p:spPr bwMode="auto">
            <a:xfrm>
              <a:off x="6496620" y="39558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 name="Oval 65"/>
            <p:cNvSpPr>
              <a:spLocks noChangeArrowheads="1"/>
            </p:cNvSpPr>
            <p:nvPr/>
          </p:nvSpPr>
          <p:spPr bwMode="auto">
            <a:xfrm>
              <a:off x="6581644" y="395580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 name="Oval 66"/>
            <p:cNvSpPr>
              <a:spLocks noChangeArrowheads="1"/>
            </p:cNvSpPr>
            <p:nvPr/>
          </p:nvSpPr>
          <p:spPr bwMode="auto">
            <a:xfrm>
              <a:off x="6669207" y="39558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0" name="Oval 67"/>
            <p:cNvSpPr>
              <a:spLocks noChangeArrowheads="1"/>
            </p:cNvSpPr>
            <p:nvPr/>
          </p:nvSpPr>
          <p:spPr bwMode="auto">
            <a:xfrm>
              <a:off x="6754231" y="39558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1" name="Oval 81"/>
            <p:cNvSpPr>
              <a:spLocks noChangeArrowheads="1"/>
            </p:cNvSpPr>
            <p:nvPr/>
          </p:nvSpPr>
          <p:spPr bwMode="auto">
            <a:xfrm>
              <a:off x="5897642" y="40408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2" name="Oval 82"/>
            <p:cNvSpPr>
              <a:spLocks noChangeArrowheads="1"/>
            </p:cNvSpPr>
            <p:nvPr/>
          </p:nvSpPr>
          <p:spPr bwMode="auto">
            <a:xfrm>
              <a:off x="5982666" y="40408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3" name="Oval 87"/>
            <p:cNvSpPr>
              <a:spLocks noChangeArrowheads="1"/>
            </p:cNvSpPr>
            <p:nvPr/>
          </p:nvSpPr>
          <p:spPr bwMode="auto">
            <a:xfrm>
              <a:off x="6411596" y="40408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4" name="Oval 88"/>
            <p:cNvSpPr>
              <a:spLocks noChangeArrowheads="1"/>
            </p:cNvSpPr>
            <p:nvPr/>
          </p:nvSpPr>
          <p:spPr bwMode="auto">
            <a:xfrm>
              <a:off x="6496620" y="40408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5" name="Oval 89"/>
            <p:cNvSpPr>
              <a:spLocks noChangeArrowheads="1"/>
            </p:cNvSpPr>
            <p:nvPr/>
          </p:nvSpPr>
          <p:spPr bwMode="auto">
            <a:xfrm>
              <a:off x="6581644" y="404082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6" name="Oval 90"/>
            <p:cNvSpPr>
              <a:spLocks noChangeArrowheads="1"/>
            </p:cNvSpPr>
            <p:nvPr/>
          </p:nvSpPr>
          <p:spPr bwMode="auto">
            <a:xfrm>
              <a:off x="6669207" y="40408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7" name="Oval 91"/>
            <p:cNvSpPr>
              <a:spLocks noChangeArrowheads="1"/>
            </p:cNvSpPr>
            <p:nvPr/>
          </p:nvSpPr>
          <p:spPr bwMode="auto">
            <a:xfrm>
              <a:off x="6754231" y="40408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8" name="Oval 101"/>
            <p:cNvSpPr>
              <a:spLocks noChangeArrowheads="1"/>
            </p:cNvSpPr>
            <p:nvPr/>
          </p:nvSpPr>
          <p:spPr bwMode="auto">
            <a:xfrm>
              <a:off x="5982666" y="41258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9" name="Oval 102"/>
            <p:cNvSpPr>
              <a:spLocks noChangeArrowheads="1"/>
            </p:cNvSpPr>
            <p:nvPr/>
          </p:nvSpPr>
          <p:spPr bwMode="auto">
            <a:xfrm>
              <a:off x="6067691" y="412584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0" name="Oval 107"/>
            <p:cNvSpPr>
              <a:spLocks noChangeArrowheads="1"/>
            </p:cNvSpPr>
            <p:nvPr/>
          </p:nvSpPr>
          <p:spPr bwMode="auto">
            <a:xfrm>
              <a:off x="6496620" y="41258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1" name="Oval 108"/>
            <p:cNvSpPr>
              <a:spLocks noChangeArrowheads="1"/>
            </p:cNvSpPr>
            <p:nvPr/>
          </p:nvSpPr>
          <p:spPr bwMode="auto">
            <a:xfrm>
              <a:off x="6581644" y="412584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2" name="Oval 109"/>
            <p:cNvSpPr>
              <a:spLocks noChangeArrowheads="1"/>
            </p:cNvSpPr>
            <p:nvPr/>
          </p:nvSpPr>
          <p:spPr bwMode="auto">
            <a:xfrm>
              <a:off x="6669207" y="41258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3" name="Oval 110"/>
            <p:cNvSpPr>
              <a:spLocks noChangeArrowheads="1"/>
            </p:cNvSpPr>
            <p:nvPr/>
          </p:nvSpPr>
          <p:spPr bwMode="auto">
            <a:xfrm>
              <a:off x="6754231" y="41258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4" name="Oval 122"/>
            <p:cNvSpPr>
              <a:spLocks noChangeArrowheads="1"/>
            </p:cNvSpPr>
            <p:nvPr/>
          </p:nvSpPr>
          <p:spPr bwMode="auto">
            <a:xfrm>
              <a:off x="6067691" y="42134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5" name="Oval 123"/>
            <p:cNvSpPr>
              <a:spLocks noChangeArrowheads="1"/>
            </p:cNvSpPr>
            <p:nvPr/>
          </p:nvSpPr>
          <p:spPr bwMode="auto">
            <a:xfrm>
              <a:off x="6155253" y="42134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6" name="Oval 128"/>
            <p:cNvSpPr>
              <a:spLocks noChangeArrowheads="1"/>
            </p:cNvSpPr>
            <p:nvPr/>
          </p:nvSpPr>
          <p:spPr bwMode="auto">
            <a:xfrm>
              <a:off x="6581644" y="421341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7" name="Oval 129"/>
            <p:cNvSpPr>
              <a:spLocks noChangeArrowheads="1"/>
            </p:cNvSpPr>
            <p:nvPr/>
          </p:nvSpPr>
          <p:spPr bwMode="auto">
            <a:xfrm>
              <a:off x="6669207" y="42134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8" name="Oval 130"/>
            <p:cNvSpPr>
              <a:spLocks noChangeArrowheads="1"/>
            </p:cNvSpPr>
            <p:nvPr/>
          </p:nvSpPr>
          <p:spPr bwMode="auto">
            <a:xfrm>
              <a:off x="6754231" y="42134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9" name="Oval 57"/>
            <p:cNvSpPr>
              <a:spLocks noChangeArrowheads="1"/>
            </p:cNvSpPr>
            <p:nvPr/>
          </p:nvSpPr>
          <p:spPr bwMode="auto">
            <a:xfrm>
              <a:off x="6841612" y="39512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0" name="Oval 58"/>
            <p:cNvSpPr>
              <a:spLocks noChangeArrowheads="1"/>
            </p:cNvSpPr>
            <p:nvPr/>
          </p:nvSpPr>
          <p:spPr bwMode="auto">
            <a:xfrm>
              <a:off x="7011661" y="39512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1" name="Oval 59"/>
            <p:cNvSpPr>
              <a:spLocks noChangeArrowheads="1"/>
            </p:cNvSpPr>
            <p:nvPr/>
          </p:nvSpPr>
          <p:spPr bwMode="auto">
            <a:xfrm>
              <a:off x="6926636" y="39512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2" name="Oval 60"/>
            <p:cNvSpPr>
              <a:spLocks noChangeArrowheads="1"/>
            </p:cNvSpPr>
            <p:nvPr/>
          </p:nvSpPr>
          <p:spPr bwMode="auto">
            <a:xfrm>
              <a:off x="7099223" y="39512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3" name="Oval 61"/>
            <p:cNvSpPr>
              <a:spLocks noChangeArrowheads="1"/>
            </p:cNvSpPr>
            <p:nvPr/>
          </p:nvSpPr>
          <p:spPr bwMode="auto">
            <a:xfrm>
              <a:off x="7184248" y="39512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4" name="Oval 62"/>
            <p:cNvSpPr>
              <a:spLocks noChangeArrowheads="1"/>
            </p:cNvSpPr>
            <p:nvPr/>
          </p:nvSpPr>
          <p:spPr bwMode="auto">
            <a:xfrm>
              <a:off x="7269272" y="39512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5" name="Oval 63"/>
            <p:cNvSpPr>
              <a:spLocks noChangeArrowheads="1"/>
            </p:cNvSpPr>
            <p:nvPr/>
          </p:nvSpPr>
          <p:spPr bwMode="auto">
            <a:xfrm>
              <a:off x="7355566" y="39512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6" name="Oval 64"/>
            <p:cNvSpPr>
              <a:spLocks noChangeArrowheads="1"/>
            </p:cNvSpPr>
            <p:nvPr/>
          </p:nvSpPr>
          <p:spPr bwMode="auto">
            <a:xfrm>
              <a:off x="7440590" y="39512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7" name="Oval 65"/>
            <p:cNvSpPr>
              <a:spLocks noChangeArrowheads="1"/>
            </p:cNvSpPr>
            <p:nvPr/>
          </p:nvSpPr>
          <p:spPr bwMode="auto">
            <a:xfrm>
              <a:off x="7525614" y="395125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8" name="Oval 66"/>
            <p:cNvSpPr>
              <a:spLocks noChangeArrowheads="1"/>
            </p:cNvSpPr>
            <p:nvPr/>
          </p:nvSpPr>
          <p:spPr bwMode="auto">
            <a:xfrm>
              <a:off x="7613177" y="39512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9" name="Oval 67"/>
            <p:cNvSpPr>
              <a:spLocks noChangeArrowheads="1"/>
            </p:cNvSpPr>
            <p:nvPr/>
          </p:nvSpPr>
          <p:spPr bwMode="auto">
            <a:xfrm>
              <a:off x="7698201" y="39512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0" name="Oval 81"/>
            <p:cNvSpPr>
              <a:spLocks noChangeArrowheads="1"/>
            </p:cNvSpPr>
            <p:nvPr/>
          </p:nvSpPr>
          <p:spPr bwMode="auto">
            <a:xfrm>
              <a:off x="6841612" y="40362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1" name="Oval 82"/>
            <p:cNvSpPr>
              <a:spLocks noChangeArrowheads="1"/>
            </p:cNvSpPr>
            <p:nvPr/>
          </p:nvSpPr>
          <p:spPr bwMode="auto">
            <a:xfrm>
              <a:off x="6926636" y="40362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2" name="Oval 83"/>
            <p:cNvSpPr>
              <a:spLocks noChangeArrowheads="1"/>
            </p:cNvSpPr>
            <p:nvPr/>
          </p:nvSpPr>
          <p:spPr bwMode="auto">
            <a:xfrm>
              <a:off x="7011661" y="40362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3" name="Oval 84"/>
            <p:cNvSpPr>
              <a:spLocks noChangeArrowheads="1"/>
            </p:cNvSpPr>
            <p:nvPr/>
          </p:nvSpPr>
          <p:spPr bwMode="auto">
            <a:xfrm>
              <a:off x="7099223" y="40362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4" name="Oval 85"/>
            <p:cNvSpPr>
              <a:spLocks noChangeArrowheads="1"/>
            </p:cNvSpPr>
            <p:nvPr/>
          </p:nvSpPr>
          <p:spPr bwMode="auto">
            <a:xfrm>
              <a:off x="7184248" y="40362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5" name="Oval 86"/>
            <p:cNvSpPr>
              <a:spLocks noChangeArrowheads="1"/>
            </p:cNvSpPr>
            <p:nvPr/>
          </p:nvSpPr>
          <p:spPr bwMode="auto">
            <a:xfrm>
              <a:off x="7269272" y="40362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6" name="Oval 87"/>
            <p:cNvSpPr>
              <a:spLocks noChangeArrowheads="1"/>
            </p:cNvSpPr>
            <p:nvPr/>
          </p:nvSpPr>
          <p:spPr bwMode="auto">
            <a:xfrm>
              <a:off x="7355566" y="40362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7" name="Oval 88"/>
            <p:cNvSpPr>
              <a:spLocks noChangeArrowheads="1"/>
            </p:cNvSpPr>
            <p:nvPr/>
          </p:nvSpPr>
          <p:spPr bwMode="auto">
            <a:xfrm>
              <a:off x="7440590" y="40362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8" name="Oval 89"/>
            <p:cNvSpPr>
              <a:spLocks noChangeArrowheads="1"/>
            </p:cNvSpPr>
            <p:nvPr/>
          </p:nvSpPr>
          <p:spPr bwMode="auto">
            <a:xfrm>
              <a:off x="7525614" y="403627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9" name="Oval 90"/>
            <p:cNvSpPr>
              <a:spLocks noChangeArrowheads="1"/>
            </p:cNvSpPr>
            <p:nvPr/>
          </p:nvSpPr>
          <p:spPr bwMode="auto">
            <a:xfrm>
              <a:off x="7613177" y="40362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0" name="Oval 91"/>
            <p:cNvSpPr>
              <a:spLocks noChangeArrowheads="1"/>
            </p:cNvSpPr>
            <p:nvPr/>
          </p:nvSpPr>
          <p:spPr bwMode="auto">
            <a:xfrm>
              <a:off x="7698201" y="40362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1" name="Oval 100"/>
            <p:cNvSpPr>
              <a:spLocks noChangeArrowheads="1"/>
            </p:cNvSpPr>
            <p:nvPr/>
          </p:nvSpPr>
          <p:spPr bwMode="auto">
            <a:xfrm>
              <a:off x="6841612" y="41213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2" name="Oval 101"/>
            <p:cNvSpPr>
              <a:spLocks noChangeArrowheads="1"/>
            </p:cNvSpPr>
            <p:nvPr/>
          </p:nvSpPr>
          <p:spPr bwMode="auto">
            <a:xfrm>
              <a:off x="6926636" y="41213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3" name="Oval 102"/>
            <p:cNvSpPr>
              <a:spLocks noChangeArrowheads="1"/>
            </p:cNvSpPr>
            <p:nvPr/>
          </p:nvSpPr>
          <p:spPr bwMode="auto">
            <a:xfrm>
              <a:off x="7011661" y="41213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4" name="Oval 103"/>
            <p:cNvSpPr>
              <a:spLocks noChangeArrowheads="1"/>
            </p:cNvSpPr>
            <p:nvPr/>
          </p:nvSpPr>
          <p:spPr bwMode="auto">
            <a:xfrm>
              <a:off x="7099223" y="41213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5" name="Oval 104"/>
            <p:cNvSpPr>
              <a:spLocks noChangeArrowheads="1"/>
            </p:cNvSpPr>
            <p:nvPr/>
          </p:nvSpPr>
          <p:spPr bwMode="auto">
            <a:xfrm>
              <a:off x="7184248" y="41213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6" name="Oval 105"/>
            <p:cNvSpPr>
              <a:spLocks noChangeArrowheads="1"/>
            </p:cNvSpPr>
            <p:nvPr/>
          </p:nvSpPr>
          <p:spPr bwMode="auto">
            <a:xfrm>
              <a:off x="7269272" y="41213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7" name="Oval 106"/>
            <p:cNvSpPr>
              <a:spLocks noChangeArrowheads="1"/>
            </p:cNvSpPr>
            <p:nvPr/>
          </p:nvSpPr>
          <p:spPr bwMode="auto">
            <a:xfrm>
              <a:off x="7355566" y="41213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8" name="Oval 107"/>
            <p:cNvSpPr>
              <a:spLocks noChangeArrowheads="1"/>
            </p:cNvSpPr>
            <p:nvPr/>
          </p:nvSpPr>
          <p:spPr bwMode="auto">
            <a:xfrm>
              <a:off x="7440590" y="41213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9" name="Oval 108"/>
            <p:cNvSpPr>
              <a:spLocks noChangeArrowheads="1"/>
            </p:cNvSpPr>
            <p:nvPr/>
          </p:nvSpPr>
          <p:spPr bwMode="auto">
            <a:xfrm>
              <a:off x="7525614" y="412130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0" name="Oval 109"/>
            <p:cNvSpPr>
              <a:spLocks noChangeArrowheads="1"/>
            </p:cNvSpPr>
            <p:nvPr/>
          </p:nvSpPr>
          <p:spPr bwMode="auto">
            <a:xfrm>
              <a:off x="7613177" y="41213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1" name="Oval 110"/>
            <p:cNvSpPr>
              <a:spLocks noChangeArrowheads="1"/>
            </p:cNvSpPr>
            <p:nvPr/>
          </p:nvSpPr>
          <p:spPr bwMode="auto">
            <a:xfrm>
              <a:off x="7698201" y="41213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2" name="Oval 120"/>
            <p:cNvSpPr>
              <a:spLocks noChangeArrowheads="1"/>
            </p:cNvSpPr>
            <p:nvPr/>
          </p:nvSpPr>
          <p:spPr bwMode="auto">
            <a:xfrm>
              <a:off x="6841612" y="42088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3" name="Oval 121"/>
            <p:cNvSpPr>
              <a:spLocks noChangeArrowheads="1"/>
            </p:cNvSpPr>
            <p:nvPr/>
          </p:nvSpPr>
          <p:spPr bwMode="auto">
            <a:xfrm>
              <a:off x="6926636" y="42088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4" name="Oval 122"/>
            <p:cNvSpPr>
              <a:spLocks noChangeArrowheads="1"/>
            </p:cNvSpPr>
            <p:nvPr/>
          </p:nvSpPr>
          <p:spPr bwMode="auto">
            <a:xfrm>
              <a:off x="7011661" y="42088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5" name="Oval 123"/>
            <p:cNvSpPr>
              <a:spLocks noChangeArrowheads="1"/>
            </p:cNvSpPr>
            <p:nvPr/>
          </p:nvSpPr>
          <p:spPr bwMode="auto">
            <a:xfrm>
              <a:off x="7099223" y="42088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6" name="Oval 124"/>
            <p:cNvSpPr>
              <a:spLocks noChangeArrowheads="1"/>
            </p:cNvSpPr>
            <p:nvPr/>
          </p:nvSpPr>
          <p:spPr bwMode="auto">
            <a:xfrm>
              <a:off x="7184248" y="42088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7" name="Oval 125"/>
            <p:cNvSpPr>
              <a:spLocks noChangeArrowheads="1"/>
            </p:cNvSpPr>
            <p:nvPr/>
          </p:nvSpPr>
          <p:spPr bwMode="auto">
            <a:xfrm>
              <a:off x="7269272" y="42088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8" name="Oval 126"/>
            <p:cNvSpPr>
              <a:spLocks noChangeArrowheads="1"/>
            </p:cNvSpPr>
            <p:nvPr/>
          </p:nvSpPr>
          <p:spPr bwMode="auto">
            <a:xfrm>
              <a:off x="7355566" y="42088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9" name="Oval 127"/>
            <p:cNvSpPr>
              <a:spLocks noChangeArrowheads="1"/>
            </p:cNvSpPr>
            <p:nvPr/>
          </p:nvSpPr>
          <p:spPr bwMode="auto">
            <a:xfrm>
              <a:off x="7440590" y="42088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0" name="Oval 128"/>
            <p:cNvSpPr>
              <a:spLocks noChangeArrowheads="1"/>
            </p:cNvSpPr>
            <p:nvPr/>
          </p:nvSpPr>
          <p:spPr bwMode="auto">
            <a:xfrm>
              <a:off x="7525614" y="420886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1" name="Oval 129"/>
            <p:cNvSpPr>
              <a:spLocks noChangeArrowheads="1"/>
            </p:cNvSpPr>
            <p:nvPr/>
          </p:nvSpPr>
          <p:spPr bwMode="auto">
            <a:xfrm>
              <a:off x="7613177" y="42088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2" name="Oval 130"/>
            <p:cNvSpPr>
              <a:spLocks noChangeArrowheads="1"/>
            </p:cNvSpPr>
            <p:nvPr/>
          </p:nvSpPr>
          <p:spPr bwMode="auto">
            <a:xfrm>
              <a:off x="7698201" y="42088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3" name="Oval 57"/>
            <p:cNvSpPr>
              <a:spLocks noChangeArrowheads="1"/>
            </p:cNvSpPr>
            <p:nvPr/>
          </p:nvSpPr>
          <p:spPr bwMode="auto">
            <a:xfrm>
              <a:off x="7785582" y="39467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4" name="Oval 59"/>
            <p:cNvSpPr>
              <a:spLocks noChangeArrowheads="1"/>
            </p:cNvSpPr>
            <p:nvPr/>
          </p:nvSpPr>
          <p:spPr bwMode="auto">
            <a:xfrm>
              <a:off x="7870606" y="39467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5" name="Oval 81"/>
            <p:cNvSpPr>
              <a:spLocks noChangeArrowheads="1"/>
            </p:cNvSpPr>
            <p:nvPr/>
          </p:nvSpPr>
          <p:spPr bwMode="auto">
            <a:xfrm>
              <a:off x="7785582" y="40317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6" name="Oval 82"/>
            <p:cNvSpPr>
              <a:spLocks noChangeArrowheads="1"/>
            </p:cNvSpPr>
            <p:nvPr/>
          </p:nvSpPr>
          <p:spPr bwMode="auto">
            <a:xfrm>
              <a:off x="7870606" y="40317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7" name="Oval 100"/>
            <p:cNvSpPr>
              <a:spLocks noChangeArrowheads="1"/>
            </p:cNvSpPr>
            <p:nvPr/>
          </p:nvSpPr>
          <p:spPr bwMode="auto">
            <a:xfrm>
              <a:off x="7785582" y="411675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8" name="Oval 120"/>
            <p:cNvSpPr>
              <a:spLocks noChangeArrowheads="1"/>
            </p:cNvSpPr>
            <p:nvPr/>
          </p:nvSpPr>
          <p:spPr bwMode="auto">
            <a:xfrm>
              <a:off x="7785582" y="42043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9" name="Oval 66"/>
            <p:cNvSpPr>
              <a:spLocks noChangeArrowheads="1"/>
            </p:cNvSpPr>
            <p:nvPr/>
          </p:nvSpPr>
          <p:spPr bwMode="auto">
            <a:xfrm>
              <a:off x="6669207" y="43054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0" name="Oval 67"/>
            <p:cNvSpPr>
              <a:spLocks noChangeArrowheads="1"/>
            </p:cNvSpPr>
            <p:nvPr/>
          </p:nvSpPr>
          <p:spPr bwMode="auto">
            <a:xfrm>
              <a:off x="6754231" y="43054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1" name="Oval 90"/>
            <p:cNvSpPr>
              <a:spLocks noChangeArrowheads="1"/>
            </p:cNvSpPr>
            <p:nvPr/>
          </p:nvSpPr>
          <p:spPr bwMode="auto">
            <a:xfrm>
              <a:off x="6669207" y="43904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2" name="Oval 91"/>
            <p:cNvSpPr>
              <a:spLocks noChangeArrowheads="1"/>
            </p:cNvSpPr>
            <p:nvPr/>
          </p:nvSpPr>
          <p:spPr bwMode="auto">
            <a:xfrm>
              <a:off x="6754231" y="43904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3" name="Oval 110"/>
            <p:cNvSpPr>
              <a:spLocks noChangeArrowheads="1"/>
            </p:cNvSpPr>
            <p:nvPr/>
          </p:nvSpPr>
          <p:spPr bwMode="auto">
            <a:xfrm>
              <a:off x="6754231" y="447550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4" name="Oval 130"/>
            <p:cNvSpPr>
              <a:spLocks noChangeArrowheads="1"/>
            </p:cNvSpPr>
            <p:nvPr/>
          </p:nvSpPr>
          <p:spPr bwMode="auto">
            <a:xfrm>
              <a:off x="6754231" y="45630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5" name="Oval 57"/>
            <p:cNvSpPr>
              <a:spLocks noChangeArrowheads="1"/>
            </p:cNvSpPr>
            <p:nvPr/>
          </p:nvSpPr>
          <p:spPr bwMode="auto">
            <a:xfrm>
              <a:off x="6841612" y="43009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6" name="Oval 58"/>
            <p:cNvSpPr>
              <a:spLocks noChangeArrowheads="1"/>
            </p:cNvSpPr>
            <p:nvPr/>
          </p:nvSpPr>
          <p:spPr bwMode="auto">
            <a:xfrm>
              <a:off x="7011661" y="43009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7" name="Oval 59"/>
            <p:cNvSpPr>
              <a:spLocks noChangeArrowheads="1"/>
            </p:cNvSpPr>
            <p:nvPr/>
          </p:nvSpPr>
          <p:spPr bwMode="auto">
            <a:xfrm>
              <a:off x="6926636" y="43009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8" name="Oval 60"/>
            <p:cNvSpPr>
              <a:spLocks noChangeArrowheads="1"/>
            </p:cNvSpPr>
            <p:nvPr/>
          </p:nvSpPr>
          <p:spPr bwMode="auto">
            <a:xfrm>
              <a:off x="7099223" y="43009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9" name="Oval 61"/>
            <p:cNvSpPr>
              <a:spLocks noChangeArrowheads="1"/>
            </p:cNvSpPr>
            <p:nvPr/>
          </p:nvSpPr>
          <p:spPr bwMode="auto">
            <a:xfrm>
              <a:off x="7184248" y="43009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0" name="Oval 62"/>
            <p:cNvSpPr>
              <a:spLocks noChangeArrowheads="1"/>
            </p:cNvSpPr>
            <p:nvPr/>
          </p:nvSpPr>
          <p:spPr bwMode="auto">
            <a:xfrm>
              <a:off x="7269272" y="43009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1" name="Oval 63"/>
            <p:cNvSpPr>
              <a:spLocks noChangeArrowheads="1"/>
            </p:cNvSpPr>
            <p:nvPr/>
          </p:nvSpPr>
          <p:spPr bwMode="auto">
            <a:xfrm>
              <a:off x="7355566" y="43009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2" name="Oval 64"/>
            <p:cNvSpPr>
              <a:spLocks noChangeArrowheads="1"/>
            </p:cNvSpPr>
            <p:nvPr/>
          </p:nvSpPr>
          <p:spPr bwMode="auto">
            <a:xfrm>
              <a:off x="7440590" y="43009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3" name="Oval 65"/>
            <p:cNvSpPr>
              <a:spLocks noChangeArrowheads="1"/>
            </p:cNvSpPr>
            <p:nvPr/>
          </p:nvSpPr>
          <p:spPr bwMode="auto">
            <a:xfrm>
              <a:off x="7525614" y="430091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4" name="Oval 66"/>
            <p:cNvSpPr>
              <a:spLocks noChangeArrowheads="1"/>
            </p:cNvSpPr>
            <p:nvPr/>
          </p:nvSpPr>
          <p:spPr bwMode="auto">
            <a:xfrm>
              <a:off x="7613177" y="43009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5" name="Oval 67"/>
            <p:cNvSpPr>
              <a:spLocks noChangeArrowheads="1"/>
            </p:cNvSpPr>
            <p:nvPr/>
          </p:nvSpPr>
          <p:spPr bwMode="auto">
            <a:xfrm>
              <a:off x="7698201" y="43009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6" name="Oval 81"/>
            <p:cNvSpPr>
              <a:spLocks noChangeArrowheads="1"/>
            </p:cNvSpPr>
            <p:nvPr/>
          </p:nvSpPr>
          <p:spPr bwMode="auto">
            <a:xfrm>
              <a:off x="6841612" y="43859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7" name="Oval 82"/>
            <p:cNvSpPr>
              <a:spLocks noChangeArrowheads="1"/>
            </p:cNvSpPr>
            <p:nvPr/>
          </p:nvSpPr>
          <p:spPr bwMode="auto">
            <a:xfrm>
              <a:off x="6926636" y="43859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8" name="Oval 83"/>
            <p:cNvSpPr>
              <a:spLocks noChangeArrowheads="1"/>
            </p:cNvSpPr>
            <p:nvPr/>
          </p:nvSpPr>
          <p:spPr bwMode="auto">
            <a:xfrm>
              <a:off x="7011661" y="43859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9" name="Oval 84"/>
            <p:cNvSpPr>
              <a:spLocks noChangeArrowheads="1"/>
            </p:cNvSpPr>
            <p:nvPr/>
          </p:nvSpPr>
          <p:spPr bwMode="auto">
            <a:xfrm>
              <a:off x="7099223" y="43859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0" name="Oval 85"/>
            <p:cNvSpPr>
              <a:spLocks noChangeArrowheads="1"/>
            </p:cNvSpPr>
            <p:nvPr/>
          </p:nvSpPr>
          <p:spPr bwMode="auto">
            <a:xfrm>
              <a:off x="7184248" y="43859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1" name="Oval 86"/>
            <p:cNvSpPr>
              <a:spLocks noChangeArrowheads="1"/>
            </p:cNvSpPr>
            <p:nvPr/>
          </p:nvSpPr>
          <p:spPr bwMode="auto">
            <a:xfrm>
              <a:off x="7269272" y="43859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2" name="Oval 87"/>
            <p:cNvSpPr>
              <a:spLocks noChangeArrowheads="1"/>
            </p:cNvSpPr>
            <p:nvPr/>
          </p:nvSpPr>
          <p:spPr bwMode="auto">
            <a:xfrm>
              <a:off x="7355566" y="43859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3" name="Oval 88"/>
            <p:cNvSpPr>
              <a:spLocks noChangeArrowheads="1"/>
            </p:cNvSpPr>
            <p:nvPr/>
          </p:nvSpPr>
          <p:spPr bwMode="auto">
            <a:xfrm>
              <a:off x="7440590" y="43859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4" name="Oval 89"/>
            <p:cNvSpPr>
              <a:spLocks noChangeArrowheads="1"/>
            </p:cNvSpPr>
            <p:nvPr/>
          </p:nvSpPr>
          <p:spPr bwMode="auto">
            <a:xfrm>
              <a:off x="7525614" y="438593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5" name="Oval 90"/>
            <p:cNvSpPr>
              <a:spLocks noChangeArrowheads="1"/>
            </p:cNvSpPr>
            <p:nvPr/>
          </p:nvSpPr>
          <p:spPr bwMode="auto">
            <a:xfrm>
              <a:off x="7613177" y="43859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6" name="Oval 91"/>
            <p:cNvSpPr>
              <a:spLocks noChangeArrowheads="1"/>
            </p:cNvSpPr>
            <p:nvPr/>
          </p:nvSpPr>
          <p:spPr bwMode="auto">
            <a:xfrm>
              <a:off x="7698201" y="43859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7" name="Oval 100"/>
            <p:cNvSpPr>
              <a:spLocks noChangeArrowheads="1"/>
            </p:cNvSpPr>
            <p:nvPr/>
          </p:nvSpPr>
          <p:spPr bwMode="auto">
            <a:xfrm>
              <a:off x="6841612" y="44709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8" name="Oval 101"/>
            <p:cNvSpPr>
              <a:spLocks noChangeArrowheads="1"/>
            </p:cNvSpPr>
            <p:nvPr/>
          </p:nvSpPr>
          <p:spPr bwMode="auto">
            <a:xfrm>
              <a:off x="6926636" y="44709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9" name="Oval 102"/>
            <p:cNvSpPr>
              <a:spLocks noChangeArrowheads="1"/>
            </p:cNvSpPr>
            <p:nvPr/>
          </p:nvSpPr>
          <p:spPr bwMode="auto">
            <a:xfrm>
              <a:off x="7011661" y="447096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0" name="Oval 103"/>
            <p:cNvSpPr>
              <a:spLocks noChangeArrowheads="1"/>
            </p:cNvSpPr>
            <p:nvPr/>
          </p:nvSpPr>
          <p:spPr bwMode="auto">
            <a:xfrm>
              <a:off x="7099223" y="44709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1" name="Oval 104"/>
            <p:cNvSpPr>
              <a:spLocks noChangeArrowheads="1"/>
            </p:cNvSpPr>
            <p:nvPr/>
          </p:nvSpPr>
          <p:spPr bwMode="auto">
            <a:xfrm>
              <a:off x="7184248" y="44709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2" name="Oval 105"/>
            <p:cNvSpPr>
              <a:spLocks noChangeArrowheads="1"/>
            </p:cNvSpPr>
            <p:nvPr/>
          </p:nvSpPr>
          <p:spPr bwMode="auto">
            <a:xfrm>
              <a:off x="7269272" y="447096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3" name="Oval 106"/>
            <p:cNvSpPr>
              <a:spLocks noChangeArrowheads="1"/>
            </p:cNvSpPr>
            <p:nvPr/>
          </p:nvSpPr>
          <p:spPr bwMode="auto">
            <a:xfrm>
              <a:off x="7355566" y="447096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4" name="Oval 107"/>
            <p:cNvSpPr>
              <a:spLocks noChangeArrowheads="1"/>
            </p:cNvSpPr>
            <p:nvPr/>
          </p:nvSpPr>
          <p:spPr bwMode="auto">
            <a:xfrm>
              <a:off x="7440590" y="447096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5" name="Oval 108"/>
            <p:cNvSpPr>
              <a:spLocks noChangeArrowheads="1"/>
            </p:cNvSpPr>
            <p:nvPr/>
          </p:nvSpPr>
          <p:spPr bwMode="auto">
            <a:xfrm>
              <a:off x="7525614" y="447096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6" name="Oval 109"/>
            <p:cNvSpPr>
              <a:spLocks noChangeArrowheads="1"/>
            </p:cNvSpPr>
            <p:nvPr/>
          </p:nvSpPr>
          <p:spPr bwMode="auto">
            <a:xfrm>
              <a:off x="7613177" y="447096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7" name="Oval 110"/>
            <p:cNvSpPr>
              <a:spLocks noChangeArrowheads="1"/>
            </p:cNvSpPr>
            <p:nvPr/>
          </p:nvSpPr>
          <p:spPr bwMode="auto">
            <a:xfrm>
              <a:off x="7698201" y="447096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8" name="Oval 120"/>
            <p:cNvSpPr>
              <a:spLocks noChangeArrowheads="1"/>
            </p:cNvSpPr>
            <p:nvPr/>
          </p:nvSpPr>
          <p:spPr bwMode="auto">
            <a:xfrm>
              <a:off x="6841612" y="455852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9" name="Oval 121"/>
            <p:cNvSpPr>
              <a:spLocks noChangeArrowheads="1"/>
            </p:cNvSpPr>
            <p:nvPr/>
          </p:nvSpPr>
          <p:spPr bwMode="auto">
            <a:xfrm>
              <a:off x="6926636" y="455852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0" name="Oval 122"/>
            <p:cNvSpPr>
              <a:spLocks noChangeArrowheads="1"/>
            </p:cNvSpPr>
            <p:nvPr/>
          </p:nvSpPr>
          <p:spPr bwMode="auto">
            <a:xfrm>
              <a:off x="7011661" y="455852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1" name="Oval 123"/>
            <p:cNvSpPr>
              <a:spLocks noChangeArrowheads="1"/>
            </p:cNvSpPr>
            <p:nvPr/>
          </p:nvSpPr>
          <p:spPr bwMode="auto">
            <a:xfrm>
              <a:off x="7099223" y="455852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2" name="Oval 124"/>
            <p:cNvSpPr>
              <a:spLocks noChangeArrowheads="1"/>
            </p:cNvSpPr>
            <p:nvPr/>
          </p:nvSpPr>
          <p:spPr bwMode="auto">
            <a:xfrm>
              <a:off x="7184248" y="455852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3" name="Oval 125"/>
            <p:cNvSpPr>
              <a:spLocks noChangeArrowheads="1"/>
            </p:cNvSpPr>
            <p:nvPr/>
          </p:nvSpPr>
          <p:spPr bwMode="auto">
            <a:xfrm>
              <a:off x="7269272" y="455852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4" name="Oval 126"/>
            <p:cNvSpPr>
              <a:spLocks noChangeArrowheads="1"/>
            </p:cNvSpPr>
            <p:nvPr/>
          </p:nvSpPr>
          <p:spPr bwMode="auto">
            <a:xfrm>
              <a:off x="7355566" y="455852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5" name="Oval 127"/>
            <p:cNvSpPr>
              <a:spLocks noChangeArrowheads="1"/>
            </p:cNvSpPr>
            <p:nvPr/>
          </p:nvSpPr>
          <p:spPr bwMode="auto">
            <a:xfrm>
              <a:off x="7440590" y="455852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6" name="Oval 128"/>
            <p:cNvSpPr>
              <a:spLocks noChangeArrowheads="1"/>
            </p:cNvSpPr>
            <p:nvPr/>
          </p:nvSpPr>
          <p:spPr bwMode="auto">
            <a:xfrm>
              <a:off x="7525614" y="455852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7" name="Oval 129"/>
            <p:cNvSpPr>
              <a:spLocks noChangeArrowheads="1"/>
            </p:cNvSpPr>
            <p:nvPr/>
          </p:nvSpPr>
          <p:spPr bwMode="auto">
            <a:xfrm>
              <a:off x="7613177" y="455852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8" name="Oval 130"/>
            <p:cNvSpPr>
              <a:spLocks noChangeArrowheads="1"/>
            </p:cNvSpPr>
            <p:nvPr/>
          </p:nvSpPr>
          <p:spPr bwMode="auto">
            <a:xfrm>
              <a:off x="7698201" y="455852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9" name="Oval 57"/>
            <p:cNvSpPr>
              <a:spLocks noChangeArrowheads="1"/>
            </p:cNvSpPr>
            <p:nvPr/>
          </p:nvSpPr>
          <p:spPr bwMode="auto">
            <a:xfrm>
              <a:off x="7785582" y="42963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0" name="Oval 81"/>
            <p:cNvSpPr>
              <a:spLocks noChangeArrowheads="1"/>
            </p:cNvSpPr>
            <p:nvPr/>
          </p:nvSpPr>
          <p:spPr bwMode="auto">
            <a:xfrm>
              <a:off x="7785582" y="43813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1" name="Oval 100"/>
            <p:cNvSpPr>
              <a:spLocks noChangeArrowheads="1"/>
            </p:cNvSpPr>
            <p:nvPr/>
          </p:nvSpPr>
          <p:spPr bwMode="auto">
            <a:xfrm>
              <a:off x="7785582" y="446641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2" name="Oval 101"/>
            <p:cNvSpPr>
              <a:spLocks noChangeArrowheads="1"/>
            </p:cNvSpPr>
            <p:nvPr/>
          </p:nvSpPr>
          <p:spPr bwMode="auto">
            <a:xfrm>
              <a:off x="7870606" y="446641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3" name="Oval 120"/>
            <p:cNvSpPr>
              <a:spLocks noChangeArrowheads="1"/>
            </p:cNvSpPr>
            <p:nvPr/>
          </p:nvSpPr>
          <p:spPr bwMode="auto">
            <a:xfrm>
              <a:off x="7785582" y="45539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4" name="Oval 121"/>
            <p:cNvSpPr>
              <a:spLocks noChangeArrowheads="1"/>
            </p:cNvSpPr>
            <p:nvPr/>
          </p:nvSpPr>
          <p:spPr bwMode="auto">
            <a:xfrm>
              <a:off x="7870606" y="45539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5" name="Oval 105"/>
            <p:cNvSpPr>
              <a:spLocks noChangeArrowheads="1"/>
            </p:cNvSpPr>
            <p:nvPr/>
          </p:nvSpPr>
          <p:spPr bwMode="auto">
            <a:xfrm>
              <a:off x="9157212" y="446186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6" name="Oval 106"/>
            <p:cNvSpPr>
              <a:spLocks noChangeArrowheads="1"/>
            </p:cNvSpPr>
            <p:nvPr/>
          </p:nvSpPr>
          <p:spPr bwMode="auto">
            <a:xfrm>
              <a:off x="9243506" y="446186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7" name="Oval 107"/>
            <p:cNvSpPr>
              <a:spLocks noChangeArrowheads="1"/>
            </p:cNvSpPr>
            <p:nvPr/>
          </p:nvSpPr>
          <p:spPr bwMode="auto">
            <a:xfrm>
              <a:off x="9328530" y="446186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8" name="Oval 108"/>
            <p:cNvSpPr>
              <a:spLocks noChangeArrowheads="1"/>
            </p:cNvSpPr>
            <p:nvPr/>
          </p:nvSpPr>
          <p:spPr bwMode="auto">
            <a:xfrm>
              <a:off x="9413554" y="446186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9" name="Oval 109"/>
            <p:cNvSpPr>
              <a:spLocks noChangeArrowheads="1"/>
            </p:cNvSpPr>
            <p:nvPr/>
          </p:nvSpPr>
          <p:spPr bwMode="auto">
            <a:xfrm>
              <a:off x="9501117" y="446186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0" name="Oval 123"/>
            <p:cNvSpPr>
              <a:spLocks noChangeArrowheads="1"/>
            </p:cNvSpPr>
            <p:nvPr/>
          </p:nvSpPr>
          <p:spPr bwMode="auto">
            <a:xfrm>
              <a:off x="8987163" y="45494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1" name="Oval 124"/>
            <p:cNvSpPr>
              <a:spLocks noChangeArrowheads="1"/>
            </p:cNvSpPr>
            <p:nvPr/>
          </p:nvSpPr>
          <p:spPr bwMode="auto">
            <a:xfrm>
              <a:off x="9072188" y="45494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2" name="Oval 125"/>
            <p:cNvSpPr>
              <a:spLocks noChangeArrowheads="1"/>
            </p:cNvSpPr>
            <p:nvPr/>
          </p:nvSpPr>
          <p:spPr bwMode="auto">
            <a:xfrm>
              <a:off x="9157212" y="45494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3" name="Oval 126"/>
            <p:cNvSpPr>
              <a:spLocks noChangeArrowheads="1"/>
            </p:cNvSpPr>
            <p:nvPr/>
          </p:nvSpPr>
          <p:spPr bwMode="auto">
            <a:xfrm>
              <a:off x="9243506" y="45494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4" name="Oval 127"/>
            <p:cNvSpPr>
              <a:spLocks noChangeArrowheads="1"/>
            </p:cNvSpPr>
            <p:nvPr/>
          </p:nvSpPr>
          <p:spPr bwMode="auto">
            <a:xfrm>
              <a:off x="9328530" y="45494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5" name="Oval 128"/>
            <p:cNvSpPr>
              <a:spLocks noChangeArrowheads="1"/>
            </p:cNvSpPr>
            <p:nvPr/>
          </p:nvSpPr>
          <p:spPr bwMode="auto">
            <a:xfrm>
              <a:off x="9413554" y="454942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6" name="Oval 129"/>
            <p:cNvSpPr>
              <a:spLocks noChangeArrowheads="1"/>
            </p:cNvSpPr>
            <p:nvPr/>
          </p:nvSpPr>
          <p:spPr bwMode="auto">
            <a:xfrm>
              <a:off x="9501117" y="45494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7" name="Oval 67"/>
            <p:cNvSpPr>
              <a:spLocks noChangeArrowheads="1"/>
            </p:cNvSpPr>
            <p:nvPr/>
          </p:nvSpPr>
          <p:spPr bwMode="auto">
            <a:xfrm>
              <a:off x="6754231" y="46466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8" name="Oval 90"/>
            <p:cNvSpPr>
              <a:spLocks noChangeArrowheads="1"/>
            </p:cNvSpPr>
            <p:nvPr/>
          </p:nvSpPr>
          <p:spPr bwMode="auto">
            <a:xfrm>
              <a:off x="6669207" y="47316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9" name="Oval 91"/>
            <p:cNvSpPr>
              <a:spLocks noChangeArrowheads="1"/>
            </p:cNvSpPr>
            <p:nvPr/>
          </p:nvSpPr>
          <p:spPr bwMode="auto">
            <a:xfrm>
              <a:off x="6754231" y="47316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0" name="Oval 110"/>
            <p:cNvSpPr>
              <a:spLocks noChangeArrowheads="1"/>
            </p:cNvSpPr>
            <p:nvPr/>
          </p:nvSpPr>
          <p:spPr bwMode="auto">
            <a:xfrm>
              <a:off x="6754231" y="481670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1" name="Oval 57"/>
            <p:cNvSpPr>
              <a:spLocks noChangeArrowheads="1"/>
            </p:cNvSpPr>
            <p:nvPr/>
          </p:nvSpPr>
          <p:spPr bwMode="auto">
            <a:xfrm>
              <a:off x="6841612" y="46421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2" name="Oval 58"/>
            <p:cNvSpPr>
              <a:spLocks noChangeArrowheads="1"/>
            </p:cNvSpPr>
            <p:nvPr/>
          </p:nvSpPr>
          <p:spPr bwMode="auto">
            <a:xfrm>
              <a:off x="7011661" y="46421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3" name="Oval 59"/>
            <p:cNvSpPr>
              <a:spLocks noChangeArrowheads="1"/>
            </p:cNvSpPr>
            <p:nvPr/>
          </p:nvSpPr>
          <p:spPr bwMode="auto">
            <a:xfrm>
              <a:off x="6926636" y="46421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4" name="Oval 60"/>
            <p:cNvSpPr>
              <a:spLocks noChangeArrowheads="1"/>
            </p:cNvSpPr>
            <p:nvPr/>
          </p:nvSpPr>
          <p:spPr bwMode="auto">
            <a:xfrm>
              <a:off x="7099223" y="46421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5" name="Oval 61"/>
            <p:cNvSpPr>
              <a:spLocks noChangeArrowheads="1"/>
            </p:cNvSpPr>
            <p:nvPr/>
          </p:nvSpPr>
          <p:spPr bwMode="auto">
            <a:xfrm>
              <a:off x="7184248" y="46421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6" name="Oval 62"/>
            <p:cNvSpPr>
              <a:spLocks noChangeArrowheads="1"/>
            </p:cNvSpPr>
            <p:nvPr/>
          </p:nvSpPr>
          <p:spPr bwMode="auto">
            <a:xfrm>
              <a:off x="7269272" y="46421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7" name="Oval 63"/>
            <p:cNvSpPr>
              <a:spLocks noChangeArrowheads="1"/>
            </p:cNvSpPr>
            <p:nvPr/>
          </p:nvSpPr>
          <p:spPr bwMode="auto">
            <a:xfrm>
              <a:off x="7355566" y="46421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8" name="Oval 64"/>
            <p:cNvSpPr>
              <a:spLocks noChangeArrowheads="1"/>
            </p:cNvSpPr>
            <p:nvPr/>
          </p:nvSpPr>
          <p:spPr bwMode="auto">
            <a:xfrm>
              <a:off x="7440590" y="46421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9" name="Oval 65"/>
            <p:cNvSpPr>
              <a:spLocks noChangeArrowheads="1"/>
            </p:cNvSpPr>
            <p:nvPr/>
          </p:nvSpPr>
          <p:spPr bwMode="auto">
            <a:xfrm>
              <a:off x="7525614" y="464210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0" name="Oval 66"/>
            <p:cNvSpPr>
              <a:spLocks noChangeArrowheads="1"/>
            </p:cNvSpPr>
            <p:nvPr/>
          </p:nvSpPr>
          <p:spPr bwMode="auto">
            <a:xfrm>
              <a:off x="7613177" y="46421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1" name="Oval 67"/>
            <p:cNvSpPr>
              <a:spLocks noChangeArrowheads="1"/>
            </p:cNvSpPr>
            <p:nvPr/>
          </p:nvSpPr>
          <p:spPr bwMode="auto">
            <a:xfrm>
              <a:off x="7698201" y="46421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2" name="Oval 81"/>
            <p:cNvSpPr>
              <a:spLocks noChangeArrowheads="1"/>
            </p:cNvSpPr>
            <p:nvPr/>
          </p:nvSpPr>
          <p:spPr bwMode="auto">
            <a:xfrm>
              <a:off x="6841612" y="4727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3" name="Oval 82"/>
            <p:cNvSpPr>
              <a:spLocks noChangeArrowheads="1"/>
            </p:cNvSpPr>
            <p:nvPr/>
          </p:nvSpPr>
          <p:spPr bwMode="auto">
            <a:xfrm>
              <a:off x="6926636" y="4727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4" name="Oval 83"/>
            <p:cNvSpPr>
              <a:spLocks noChangeArrowheads="1"/>
            </p:cNvSpPr>
            <p:nvPr/>
          </p:nvSpPr>
          <p:spPr bwMode="auto">
            <a:xfrm>
              <a:off x="7011661" y="47271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5" name="Oval 84"/>
            <p:cNvSpPr>
              <a:spLocks noChangeArrowheads="1"/>
            </p:cNvSpPr>
            <p:nvPr/>
          </p:nvSpPr>
          <p:spPr bwMode="auto">
            <a:xfrm>
              <a:off x="7099223" y="4727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6" name="Oval 85"/>
            <p:cNvSpPr>
              <a:spLocks noChangeArrowheads="1"/>
            </p:cNvSpPr>
            <p:nvPr/>
          </p:nvSpPr>
          <p:spPr bwMode="auto">
            <a:xfrm>
              <a:off x="7184248" y="4727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7" name="Oval 86"/>
            <p:cNvSpPr>
              <a:spLocks noChangeArrowheads="1"/>
            </p:cNvSpPr>
            <p:nvPr/>
          </p:nvSpPr>
          <p:spPr bwMode="auto">
            <a:xfrm>
              <a:off x="7269272" y="47271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8" name="Oval 87"/>
            <p:cNvSpPr>
              <a:spLocks noChangeArrowheads="1"/>
            </p:cNvSpPr>
            <p:nvPr/>
          </p:nvSpPr>
          <p:spPr bwMode="auto">
            <a:xfrm>
              <a:off x="7355566" y="4727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9" name="Oval 88"/>
            <p:cNvSpPr>
              <a:spLocks noChangeArrowheads="1"/>
            </p:cNvSpPr>
            <p:nvPr/>
          </p:nvSpPr>
          <p:spPr bwMode="auto">
            <a:xfrm>
              <a:off x="7440590" y="4727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0" name="Oval 89"/>
            <p:cNvSpPr>
              <a:spLocks noChangeArrowheads="1"/>
            </p:cNvSpPr>
            <p:nvPr/>
          </p:nvSpPr>
          <p:spPr bwMode="auto">
            <a:xfrm>
              <a:off x="7525614" y="472713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1" name="Oval 90"/>
            <p:cNvSpPr>
              <a:spLocks noChangeArrowheads="1"/>
            </p:cNvSpPr>
            <p:nvPr/>
          </p:nvSpPr>
          <p:spPr bwMode="auto">
            <a:xfrm>
              <a:off x="7613177" y="4727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2" name="Oval 91"/>
            <p:cNvSpPr>
              <a:spLocks noChangeArrowheads="1"/>
            </p:cNvSpPr>
            <p:nvPr/>
          </p:nvSpPr>
          <p:spPr bwMode="auto">
            <a:xfrm>
              <a:off x="7698201" y="4727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3" name="Oval 100"/>
            <p:cNvSpPr>
              <a:spLocks noChangeArrowheads="1"/>
            </p:cNvSpPr>
            <p:nvPr/>
          </p:nvSpPr>
          <p:spPr bwMode="auto">
            <a:xfrm>
              <a:off x="6841612" y="48121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4" name="Oval 101"/>
            <p:cNvSpPr>
              <a:spLocks noChangeArrowheads="1"/>
            </p:cNvSpPr>
            <p:nvPr/>
          </p:nvSpPr>
          <p:spPr bwMode="auto">
            <a:xfrm>
              <a:off x="6926636" y="48121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5" name="Oval 102"/>
            <p:cNvSpPr>
              <a:spLocks noChangeArrowheads="1"/>
            </p:cNvSpPr>
            <p:nvPr/>
          </p:nvSpPr>
          <p:spPr bwMode="auto">
            <a:xfrm>
              <a:off x="7011661" y="48121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6" name="Oval 103"/>
            <p:cNvSpPr>
              <a:spLocks noChangeArrowheads="1"/>
            </p:cNvSpPr>
            <p:nvPr/>
          </p:nvSpPr>
          <p:spPr bwMode="auto">
            <a:xfrm>
              <a:off x="7099223" y="48121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7" name="Oval 104"/>
            <p:cNvSpPr>
              <a:spLocks noChangeArrowheads="1"/>
            </p:cNvSpPr>
            <p:nvPr/>
          </p:nvSpPr>
          <p:spPr bwMode="auto">
            <a:xfrm>
              <a:off x="7184248" y="48121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8" name="Oval 105"/>
            <p:cNvSpPr>
              <a:spLocks noChangeArrowheads="1"/>
            </p:cNvSpPr>
            <p:nvPr/>
          </p:nvSpPr>
          <p:spPr bwMode="auto">
            <a:xfrm>
              <a:off x="7269272" y="48121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9" name="Oval 106"/>
            <p:cNvSpPr>
              <a:spLocks noChangeArrowheads="1"/>
            </p:cNvSpPr>
            <p:nvPr/>
          </p:nvSpPr>
          <p:spPr bwMode="auto">
            <a:xfrm>
              <a:off x="7355566" y="48121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0" name="Oval 107"/>
            <p:cNvSpPr>
              <a:spLocks noChangeArrowheads="1"/>
            </p:cNvSpPr>
            <p:nvPr/>
          </p:nvSpPr>
          <p:spPr bwMode="auto">
            <a:xfrm>
              <a:off x="7440590" y="48121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1" name="Oval 108"/>
            <p:cNvSpPr>
              <a:spLocks noChangeArrowheads="1"/>
            </p:cNvSpPr>
            <p:nvPr/>
          </p:nvSpPr>
          <p:spPr bwMode="auto">
            <a:xfrm>
              <a:off x="7525614" y="481215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2" name="Oval 109"/>
            <p:cNvSpPr>
              <a:spLocks noChangeArrowheads="1"/>
            </p:cNvSpPr>
            <p:nvPr/>
          </p:nvSpPr>
          <p:spPr bwMode="auto">
            <a:xfrm>
              <a:off x="7613177" y="48121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3" name="Oval 110"/>
            <p:cNvSpPr>
              <a:spLocks noChangeArrowheads="1"/>
            </p:cNvSpPr>
            <p:nvPr/>
          </p:nvSpPr>
          <p:spPr bwMode="auto">
            <a:xfrm>
              <a:off x="7698201" y="48121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4" name="Oval 120"/>
            <p:cNvSpPr>
              <a:spLocks noChangeArrowheads="1"/>
            </p:cNvSpPr>
            <p:nvPr/>
          </p:nvSpPr>
          <p:spPr bwMode="auto">
            <a:xfrm>
              <a:off x="6841612" y="48997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5" name="Oval 121"/>
            <p:cNvSpPr>
              <a:spLocks noChangeArrowheads="1"/>
            </p:cNvSpPr>
            <p:nvPr/>
          </p:nvSpPr>
          <p:spPr bwMode="auto">
            <a:xfrm>
              <a:off x="6926636" y="48997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6" name="Oval 122"/>
            <p:cNvSpPr>
              <a:spLocks noChangeArrowheads="1"/>
            </p:cNvSpPr>
            <p:nvPr/>
          </p:nvSpPr>
          <p:spPr bwMode="auto">
            <a:xfrm>
              <a:off x="7011661" y="48997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7" name="Oval 123"/>
            <p:cNvSpPr>
              <a:spLocks noChangeArrowheads="1"/>
            </p:cNvSpPr>
            <p:nvPr/>
          </p:nvSpPr>
          <p:spPr bwMode="auto">
            <a:xfrm>
              <a:off x="7099223" y="48997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8" name="Oval 124"/>
            <p:cNvSpPr>
              <a:spLocks noChangeArrowheads="1"/>
            </p:cNvSpPr>
            <p:nvPr/>
          </p:nvSpPr>
          <p:spPr bwMode="auto">
            <a:xfrm>
              <a:off x="7184248" y="48997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9" name="Oval 125"/>
            <p:cNvSpPr>
              <a:spLocks noChangeArrowheads="1"/>
            </p:cNvSpPr>
            <p:nvPr/>
          </p:nvSpPr>
          <p:spPr bwMode="auto">
            <a:xfrm>
              <a:off x="7269272" y="48997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0" name="Oval 126"/>
            <p:cNvSpPr>
              <a:spLocks noChangeArrowheads="1"/>
            </p:cNvSpPr>
            <p:nvPr/>
          </p:nvSpPr>
          <p:spPr bwMode="auto">
            <a:xfrm>
              <a:off x="7355566" y="48997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1" name="Oval 127"/>
            <p:cNvSpPr>
              <a:spLocks noChangeArrowheads="1"/>
            </p:cNvSpPr>
            <p:nvPr/>
          </p:nvSpPr>
          <p:spPr bwMode="auto">
            <a:xfrm>
              <a:off x="7440590" y="48997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2" name="Oval 128"/>
            <p:cNvSpPr>
              <a:spLocks noChangeArrowheads="1"/>
            </p:cNvSpPr>
            <p:nvPr/>
          </p:nvSpPr>
          <p:spPr bwMode="auto">
            <a:xfrm>
              <a:off x="7525614" y="48997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3" name="Oval 129"/>
            <p:cNvSpPr>
              <a:spLocks noChangeArrowheads="1"/>
            </p:cNvSpPr>
            <p:nvPr/>
          </p:nvSpPr>
          <p:spPr bwMode="auto">
            <a:xfrm>
              <a:off x="7613177" y="48997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4" name="Oval 130"/>
            <p:cNvSpPr>
              <a:spLocks noChangeArrowheads="1"/>
            </p:cNvSpPr>
            <p:nvPr/>
          </p:nvSpPr>
          <p:spPr bwMode="auto">
            <a:xfrm>
              <a:off x="7698201" y="48997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5" name="Oval 57"/>
            <p:cNvSpPr>
              <a:spLocks noChangeArrowheads="1"/>
            </p:cNvSpPr>
            <p:nvPr/>
          </p:nvSpPr>
          <p:spPr bwMode="auto">
            <a:xfrm>
              <a:off x="7785582" y="46375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6" name="Oval 58"/>
            <p:cNvSpPr>
              <a:spLocks noChangeArrowheads="1"/>
            </p:cNvSpPr>
            <p:nvPr/>
          </p:nvSpPr>
          <p:spPr bwMode="auto">
            <a:xfrm>
              <a:off x="7955631" y="46375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7" name="Oval 59"/>
            <p:cNvSpPr>
              <a:spLocks noChangeArrowheads="1"/>
            </p:cNvSpPr>
            <p:nvPr/>
          </p:nvSpPr>
          <p:spPr bwMode="auto">
            <a:xfrm>
              <a:off x="7870606" y="46375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8" name="Oval 81"/>
            <p:cNvSpPr>
              <a:spLocks noChangeArrowheads="1"/>
            </p:cNvSpPr>
            <p:nvPr/>
          </p:nvSpPr>
          <p:spPr bwMode="auto">
            <a:xfrm>
              <a:off x="7785582" y="47225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9" name="Oval 82"/>
            <p:cNvSpPr>
              <a:spLocks noChangeArrowheads="1"/>
            </p:cNvSpPr>
            <p:nvPr/>
          </p:nvSpPr>
          <p:spPr bwMode="auto">
            <a:xfrm>
              <a:off x="7870606" y="47225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0" name="Oval 83"/>
            <p:cNvSpPr>
              <a:spLocks noChangeArrowheads="1"/>
            </p:cNvSpPr>
            <p:nvPr/>
          </p:nvSpPr>
          <p:spPr bwMode="auto">
            <a:xfrm>
              <a:off x="7955631" y="472258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1" name="Oval 84"/>
            <p:cNvSpPr>
              <a:spLocks noChangeArrowheads="1"/>
            </p:cNvSpPr>
            <p:nvPr/>
          </p:nvSpPr>
          <p:spPr bwMode="auto">
            <a:xfrm>
              <a:off x="8043193" y="47225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2" name="Oval 100"/>
            <p:cNvSpPr>
              <a:spLocks noChangeArrowheads="1"/>
            </p:cNvSpPr>
            <p:nvPr/>
          </p:nvSpPr>
          <p:spPr bwMode="auto">
            <a:xfrm>
              <a:off x="7785582" y="480760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3" name="Oval 101"/>
            <p:cNvSpPr>
              <a:spLocks noChangeArrowheads="1"/>
            </p:cNvSpPr>
            <p:nvPr/>
          </p:nvSpPr>
          <p:spPr bwMode="auto">
            <a:xfrm>
              <a:off x="7870606" y="480760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4" name="Oval 102"/>
            <p:cNvSpPr>
              <a:spLocks noChangeArrowheads="1"/>
            </p:cNvSpPr>
            <p:nvPr/>
          </p:nvSpPr>
          <p:spPr bwMode="auto">
            <a:xfrm>
              <a:off x="7955631" y="480760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5" name="Oval 103"/>
            <p:cNvSpPr>
              <a:spLocks noChangeArrowheads="1"/>
            </p:cNvSpPr>
            <p:nvPr/>
          </p:nvSpPr>
          <p:spPr bwMode="auto">
            <a:xfrm>
              <a:off x="8043193" y="480760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6" name="Oval 120"/>
            <p:cNvSpPr>
              <a:spLocks noChangeArrowheads="1"/>
            </p:cNvSpPr>
            <p:nvPr/>
          </p:nvSpPr>
          <p:spPr bwMode="auto">
            <a:xfrm>
              <a:off x="7785582" y="48951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7" name="Oval 121"/>
            <p:cNvSpPr>
              <a:spLocks noChangeArrowheads="1"/>
            </p:cNvSpPr>
            <p:nvPr/>
          </p:nvSpPr>
          <p:spPr bwMode="auto">
            <a:xfrm>
              <a:off x="7870606" y="48951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8" name="Oval 122"/>
            <p:cNvSpPr>
              <a:spLocks noChangeArrowheads="1"/>
            </p:cNvSpPr>
            <p:nvPr/>
          </p:nvSpPr>
          <p:spPr bwMode="auto">
            <a:xfrm>
              <a:off x="7955631" y="48951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9" name="Oval 123"/>
            <p:cNvSpPr>
              <a:spLocks noChangeArrowheads="1"/>
            </p:cNvSpPr>
            <p:nvPr/>
          </p:nvSpPr>
          <p:spPr bwMode="auto">
            <a:xfrm>
              <a:off x="8043193" y="48951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0" name="Oval 124"/>
            <p:cNvSpPr>
              <a:spLocks noChangeArrowheads="1"/>
            </p:cNvSpPr>
            <p:nvPr/>
          </p:nvSpPr>
          <p:spPr bwMode="auto">
            <a:xfrm>
              <a:off x="8128218" y="48951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1" name="Oval 60"/>
            <p:cNvSpPr>
              <a:spLocks noChangeArrowheads="1"/>
            </p:cNvSpPr>
            <p:nvPr/>
          </p:nvSpPr>
          <p:spPr bwMode="auto">
            <a:xfrm>
              <a:off x="8987163" y="46330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2" name="Oval 61"/>
            <p:cNvSpPr>
              <a:spLocks noChangeArrowheads="1"/>
            </p:cNvSpPr>
            <p:nvPr/>
          </p:nvSpPr>
          <p:spPr bwMode="auto">
            <a:xfrm>
              <a:off x="9072188" y="46330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3" name="Oval 62"/>
            <p:cNvSpPr>
              <a:spLocks noChangeArrowheads="1"/>
            </p:cNvSpPr>
            <p:nvPr/>
          </p:nvSpPr>
          <p:spPr bwMode="auto">
            <a:xfrm>
              <a:off x="9157212" y="46330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4" name="Oval 63"/>
            <p:cNvSpPr>
              <a:spLocks noChangeArrowheads="1"/>
            </p:cNvSpPr>
            <p:nvPr/>
          </p:nvSpPr>
          <p:spPr bwMode="auto">
            <a:xfrm>
              <a:off x="9243506" y="46330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5" name="Oval 64"/>
            <p:cNvSpPr>
              <a:spLocks noChangeArrowheads="1"/>
            </p:cNvSpPr>
            <p:nvPr/>
          </p:nvSpPr>
          <p:spPr bwMode="auto">
            <a:xfrm>
              <a:off x="9328530" y="46330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6" name="Oval 65"/>
            <p:cNvSpPr>
              <a:spLocks noChangeArrowheads="1"/>
            </p:cNvSpPr>
            <p:nvPr/>
          </p:nvSpPr>
          <p:spPr bwMode="auto">
            <a:xfrm>
              <a:off x="9413554" y="463300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7" name="Oval 84"/>
            <p:cNvSpPr>
              <a:spLocks noChangeArrowheads="1"/>
            </p:cNvSpPr>
            <p:nvPr/>
          </p:nvSpPr>
          <p:spPr bwMode="auto">
            <a:xfrm>
              <a:off x="8987163" y="47180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8" name="Oval 85"/>
            <p:cNvSpPr>
              <a:spLocks noChangeArrowheads="1"/>
            </p:cNvSpPr>
            <p:nvPr/>
          </p:nvSpPr>
          <p:spPr bwMode="auto">
            <a:xfrm>
              <a:off x="9072188" y="47180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9" name="Oval 86"/>
            <p:cNvSpPr>
              <a:spLocks noChangeArrowheads="1"/>
            </p:cNvSpPr>
            <p:nvPr/>
          </p:nvSpPr>
          <p:spPr bwMode="auto">
            <a:xfrm>
              <a:off x="9157212" y="471803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0" name="Oval 87"/>
            <p:cNvSpPr>
              <a:spLocks noChangeArrowheads="1"/>
            </p:cNvSpPr>
            <p:nvPr/>
          </p:nvSpPr>
          <p:spPr bwMode="auto">
            <a:xfrm>
              <a:off x="9243506" y="47180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1" name="Oval 88"/>
            <p:cNvSpPr>
              <a:spLocks noChangeArrowheads="1"/>
            </p:cNvSpPr>
            <p:nvPr/>
          </p:nvSpPr>
          <p:spPr bwMode="auto">
            <a:xfrm>
              <a:off x="9328530" y="47180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2" name="Oval 89"/>
            <p:cNvSpPr>
              <a:spLocks noChangeArrowheads="1"/>
            </p:cNvSpPr>
            <p:nvPr/>
          </p:nvSpPr>
          <p:spPr bwMode="auto">
            <a:xfrm>
              <a:off x="9413554" y="471803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3" name="Oval 103"/>
            <p:cNvSpPr>
              <a:spLocks noChangeArrowheads="1"/>
            </p:cNvSpPr>
            <p:nvPr/>
          </p:nvSpPr>
          <p:spPr bwMode="auto">
            <a:xfrm>
              <a:off x="8987163" y="480305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4" name="Oval 104"/>
            <p:cNvSpPr>
              <a:spLocks noChangeArrowheads="1"/>
            </p:cNvSpPr>
            <p:nvPr/>
          </p:nvSpPr>
          <p:spPr bwMode="auto">
            <a:xfrm>
              <a:off x="9072188" y="480305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5" name="Oval 105"/>
            <p:cNvSpPr>
              <a:spLocks noChangeArrowheads="1"/>
            </p:cNvSpPr>
            <p:nvPr/>
          </p:nvSpPr>
          <p:spPr bwMode="auto">
            <a:xfrm>
              <a:off x="9157212" y="480305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6" name="Oval 106"/>
            <p:cNvSpPr>
              <a:spLocks noChangeArrowheads="1"/>
            </p:cNvSpPr>
            <p:nvPr/>
          </p:nvSpPr>
          <p:spPr bwMode="auto">
            <a:xfrm>
              <a:off x="9243506" y="480305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7" name="Oval 107"/>
            <p:cNvSpPr>
              <a:spLocks noChangeArrowheads="1"/>
            </p:cNvSpPr>
            <p:nvPr/>
          </p:nvSpPr>
          <p:spPr bwMode="auto">
            <a:xfrm>
              <a:off x="9328530" y="480305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8" name="Oval 108"/>
            <p:cNvSpPr>
              <a:spLocks noChangeArrowheads="1"/>
            </p:cNvSpPr>
            <p:nvPr/>
          </p:nvSpPr>
          <p:spPr bwMode="auto">
            <a:xfrm>
              <a:off x="9413554" y="480305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9" name="Oval 122"/>
            <p:cNvSpPr>
              <a:spLocks noChangeArrowheads="1"/>
            </p:cNvSpPr>
            <p:nvPr/>
          </p:nvSpPr>
          <p:spPr bwMode="auto">
            <a:xfrm>
              <a:off x="8899601" y="48906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0" name="Oval 123"/>
            <p:cNvSpPr>
              <a:spLocks noChangeArrowheads="1"/>
            </p:cNvSpPr>
            <p:nvPr/>
          </p:nvSpPr>
          <p:spPr bwMode="auto">
            <a:xfrm>
              <a:off x="8987163" y="48906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1" name="Oval 124"/>
            <p:cNvSpPr>
              <a:spLocks noChangeArrowheads="1"/>
            </p:cNvSpPr>
            <p:nvPr/>
          </p:nvSpPr>
          <p:spPr bwMode="auto">
            <a:xfrm>
              <a:off x="9072188" y="48906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2" name="Oval 125"/>
            <p:cNvSpPr>
              <a:spLocks noChangeArrowheads="1"/>
            </p:cNvSpPr>
            <p:nvPr/>
          </p:nvSpPr>
          <p:spPr bwMode="auto">
            <a:xfrm>
              <a:off x="9157212" y="48906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3" name="Oval 126"/>
            <p:cNvSpPr>
              <a:spLocks noChangeArrowheads="1"/>
            </p:cNvSpPr>
            <p:nvPr/>
          </p:nvSpPr>
          <p:spPr bwMode="auto">
            <a:xfrm>
              <a:off x="9243506" y="48906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4" name="Oval 127"/>
            <p:cNvSpPr>
              <a:spLocks noChangeArrowheads="1"/>
            </p:cNvSpPr>
            <p:nvPr/>
          </p:nvSpPr>
          <p:spPr bwMode="auto">
            <a:xfrm>
              <a:off x="9328530" y="48906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5" name="Oval 128"/>
            <p:cNvSpPr>
              <a:spLocks noChangeArrowheads="1"/>
            </p:cNvSpPr>
            <p:nvPr/>
          </p:nvSpPr>
          <p:spPr bwMode="auto">
            <a:xfrm>
              <a:off x="9413554" y="489061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6" name="Oval 58"/>
            <p:cNvSpPr>
              <a:spLocks noChangeArrowheads="1"/>
            </p:cNvSpPr>
            <p:nvPr/>
          </p:nvSpPr>
          <p:spPr bwMode="auto">
            <a:xfrm>
              <a:off x="7011661" y="499012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7" name="Oval 60"/>
            <p:cNvSpPr>
              <a:spLocks noChangeArrowheads="1"/>
            </p:cNvSpPr>
            <p:nvPr/>
          </p:nvSpPr>
          <p:spPr bwMode="auto">
            <a:xfrm>
              <a:off x="7099223" y="499012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8" name="Oval 61"/>
            <p:cNvSpPr>
              <a:spLocks noChangeArrowheads="1"/>
            </p:cNvSpPr>
            <p:nvPr/>
          </p:nvSpPr>
          <p:spPr bwMode="auto">
            <a:xfrm>
              <a:off x="7184248" y="499012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9" name="Oval 62"/>
            <p:cNvSpPr>
              <a:spLocks noChangeArrowheads="1"/>
            </p:cNvSpPr>
            <p:nvPr/>
          </p:nvSpPr>
          <p:spPr bwMode="auto">
            <a:xfrm>
              <a:off x="7269272" y="499012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0" name="Oval 63"/>
            <p:cNvSpPr>
              <a:spLocks noChangeArrowheads="1"/>
            </p:cNvSpPr>
            <p:nvPr/>
          </p:nvSpPr>
          <p:spPr bwMode="auto">
            <a:xfrm>
              <a:off x="7355566" y="499012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1" name="Oval 64"/>
            <p:cNvSpPr>
              <a:spLocks noChangeArrowheads="1"/>
            </p:cNvSpPr>
            <p:nvPr/>
          </p:nvSpPr>
          <p:spPr bwMode="auto">
            <a:xfrm>
              <a:off x="7440590" y="499012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2" name="Oval 65"/>
            <p:cNvSpPr>
              <a:spLocks noChangeArrowheads="1"/>
            </p:cNvSpPr>
            <p:nvPr/>
          </p:nvSpPr>
          <p:spPr bwMode="auto">
            <a:xfrm>
              <a:off x="7525614" y="499012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3" name="Oval 66"/>
            <p:cNvSpPr>
              <a:spLocks noChangeArrowheads="1"/>
            </p:cNvSpPr>
            <p:nvPr/>
          </p:nvSpPr>
          <p:spPr bwMode="auto">
            <a:xfrm>
              <a:off x="7613177" y="499012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4" name="Oval 67"/>
            <p:cNvSpPr>
              <a:spLocks noChangeArrowheads="1"/>
            </p:cNvSpPr>
            <p:nvPr/>
          </p:nvSpPr>
          <p:spPr bwMode="auto">
            <a:xfrm>
              <a:off x="7698201" y="499012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5" name="Oval 84"/>
            <p:cNvSpPr>
              <a:spLocks noChangeArrowheads="1"/>
            </p:cNvSpPr>
            <p:nvPr/>
          </p:nvSpPr>
          <p:spPr bwMode="auto">
            <a:xfrm>
              <a:off x="7099223" y="50751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6" name="Oval 85"/>
            <p:cNvSpPr>
              <a:spLocks noChangeArrowheads="1"/>
            </p:cNvSpPr>
            <p:nvPr/>
          </p:nvSpPr>
          <p:spPr bwMode="auto">
            <a:xfrm>
              <a:off x="7184248" y="50751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7" name="Oval 86"/>
            <p:cNvSpPr>
              <a:spLocks noChangeArrowheads="1"/>
            </p:cNvSpPr>
            <p:nvPr/>
          </p:nvSpPr>
          <p:spPr bwMode="auto">
            <a:xfrm>
              <a:off x="7269272" y="507514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8" name="Oval 87"/>
            <p:cNvSpPr>
              <a:spLocks noChangeArrowheads="1"/>
            </p:cNvSpPr>
            <p:nvPr/>
          </p:nvSpPr>
          <p:spPr bwMode="auto">
            <a:xfrm>
              <a:off x="7355566" y="50751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9" name="Oval 88"/>
            <p:cNvSpPr>
              <a:spLocks noChangeArrowheads="1"/>
            </p:cNvSpPr>
            <p:nvPr/>
          </p:nvSpPr>
          <p:spPr bwMode="auto">
            <a:xfrm>
              <a:off x="7440590" y="50751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0" name="Oval 89"/>
            <p:cNvSpPr>
              <a:spLocks noChangeArrowheads="1"/>
            </p:cNvSpPr>
            <p:nvPr/>
          </p:nvSpPr>
          <p:spPr bwMode="auto">
            <a:xfrm>
              <a:off x="7525614" y="507514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1" name="Oval 90"/>
            <p:cNvSpPr>
              <a:spLocks noChangeArrowheads="1"/>
            </p:cNvSpPr>
            <p:nvPr/>
          </p:nvSpPr>
          <p:spPr bwMode="auto">
            <a:xfrm>
              <a:off x="7613177" y="50751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2" name="Oval 91"/>
            <p:cNvSpPr>
              <a:spLocks noChangeArrowheads="1"/>
            </p:cNvSpPr>
            <p:nvPr/>
          </p:nvSpPr>
          <p:spPr bwMode="auto">
            <a:xfrm>
              <a:off x="7698201" y="50751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3" name="Oval 106"/>
            <p:cNvSpPr>
              <a:spLocks noChangeArrowheads="1"/>
            </p:cNvSpPr>
            <p:nvPr/>
          </p:nvSpPr>
          <p:spPr bwMode="auto">
            <a:xfrm>
              <a:off x="7355566" y="516017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4" name="Oval 107"/>
            <p:cNvSpPr>
              <a:spLocks noChangeArrowheads="1"/>
            </p:cNvSpPr>
            <p:nvPr/>
          </p:nvSpPr>
          <p:spPr bwMode="auto">
            <a:xfrm>
              <a:off x="7440590" y="516017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5" name="Oval 108"/>
            <p:cNvSpPr>
              <a:spLocks noChangeArrowheads="1"/>
            </p:cNvSpPr>
            <p:nvPr/>
          </p:nvSpPr>
          <p:spPr bwMode="auto">
            <a:xfrm>
              <a:off x="7525614" y="516017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6" name="Oval 109"/>
            <p:cNvSpPr>
              <a:spLocks noChangeArrowheads="1"/>
            </p:cNvSpPr>
            <p:nvPr/>
          </p:nvSpPr>
          <p:spPr bwMode="auto">
            <a:xfrm>
              <a:off x="7613177" y="516017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7" name="Oval 110"/>
            <p:cNvSpPr>
              <a:spLocks noChangeArrowheads="1"/>
            </p:cNvSpPr>
            <p:nvPr/>
          </p:nvSpPr>
          <p:spPr bwMode="auto">
            <a:xfrm>
              <a:off x="7698201" y="516017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8" name="Oval 127"/>
            <p:cNvSpPr>
              <a:spLocks noChangeArrowheads="1"/>
            </p:cNvSpPr>
            <p:nvPr/>
          </p:nvSpPr>
          <p:spPr bwMode="auto">
            <a:xfrm>
              <a:off x="7440590" y="52477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9" name="Oval 128"/>
            <p:cNvSpPr>
              <a:spLocks noChangeArrowheads="1"/>
            </p:cNvSpPr>
            <p:nvPr/>
          </p:nvSpPr>
          <p:spPr bwMode="auto">
            <a:xfrm>
              <a:off x="7525614" y="524773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0" name="Oval 129"/>
            <p:cNvSpPr>
              <a:spLocks noChangeArrowheads="1"/>
            </p:cNvSpPr>
            <p:nvPr/>
          </p:nvSpPr>
          <p:spPr bwMode="auto">
            <a:xfrm>
              <a:off x="7613177" y="52477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1" name="Oval 130"/>
            <p:cNvSpPr>
              <a:spLocks noChangeArrowheads="1"/>
            </p:cNvSpPr>
            <p:nvPr/>
          </p:nvSpPr>
          <p:spPr bwMode="auto">
            <a:xfrm>
              <a:off x="7698201" y="52477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2" name="Oval 57"/>
            <p:cNvSpPr>
              <a:spLocks noChangeArrowheads="1"/>
            </p:cNvSpPr>
            <p:nvPr/>
          </p:nvSpPr>
          <p:spPr bwMode="auto">
            <a:xfrm>
              <a:off x="7785582" y="498557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3" name="Oval 58"/>
            <p:cNvSpPr>
              <a:spLocks noChangeArrowheads="1"/>
            </p:cNvSpPr>
            <p:nvPr/>
          </p:nvSpPr>
          <p:spPr bwMode="auto">
            <a:xfrm>
              <a:off x="7955631" y="498557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4" name="Oval 59"/>
            <p:cNvSpPr>
              <a:spLocks noChangeArrowheads="1"/>
            </p:cNvSpPr>
            <p:nvPr/>
          </p:nvSpPr>
          <p:spPr bwMode="auto">
            <a:xfrm>
              <a:off x="7870606" y="498557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5" name="Oval 60"/>
            <p:cNvSpPr>
              <a:spLocks noChangeArrowheads="1"/>
            </p:cNvSpPr>
            <p:nvPr/>
          </p:nvSpPr>
          <p:spPr bwMode="auto">
            <a:xfrm>
              <a:off x="8043193" y="498557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6" name="Oval 61"/>
            <p:cNvSpPr>
              <a:spLocks noChangeArrowheads="1"/>
            </p:cNvSpPr>
            <p:nvPr/>
          </p:nvSpPr>
          <p:spPr bwMode="auto">
            <a:xfrm>
              <a:off x="8128218" y="498557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7" name="Oval 62"/>
            <p:cNvSpPr>
              <a:spLocks noChangeArrowheads="1"/>
            </p:cNvSpPr>
            <p:nvPr/>
          </p:nvSpPr>
          <p:spPr bwMode="auto">
            <a:xfrm>
              <a:off x="8213242" y="498557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8" name="Oval 63"/>
            <p:cNvSpPr>
              <a:spLocks noChangeArrowheads="1"/>
            </p:cNvSpPr>
            <p:nvPr/>
          </p:nvSpPr>
          <p:spPr bwMode="auto">
            <a:xfrm>
              <a:off x="8299536" y="49855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9" name="Oval 66"/>
            <p:cNvSpPr>
              <a:spLocks noChangeArrowheads="1"/>
            </p:cNvSpPr>
            <p:nvPr/>
          </p:nvSpPr>
          <p:spPr bwMode="auto">
            <a:xfrm>
              <a:off x="8557147" y="49855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0" name="Oval 67"/>
            <p:cNvSpPr>
              <a:spLocks noChangeArrowheads="1"/>
            </p:cNvSpPr>
            <p:nvPr/>
          </p:nvSpPr>
          <p:spPr bwMode="auto">
            <a:xfrm>
              <a:off x="8642171" y="49855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1" name="Oval 81"/>
            <p:cNvSpPr>
              <a:spLocks noChangeArrowheads="1"/>
            </p:cNvSpPr>
            <p:nvPr/>
          </p:nvSpPr>
          <p:spPr bwMode="auto">
            <a:xfrm>
              <a:off x="7785582" y="50705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2" name="Oval 82"/>
            <p:cNvSpPr>
              <a:spLocks noChangeArrowheads="1"/>
            </p:cNvSpPr>
            <p:nvPr/>
          </p:nvSpPr>
          <p:spPr bwMode="auto">
            <a:xfrm>
              <a:off x="7870606" y="50705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3" name="Oval 83"/>
            <p:cNvSpPr>
              <a:spLocks noChangeArrowheads="1"/>
            </p:cNvSpPr>
            <p:nvPr/>
          </p:nvSpPr>
          <p:spPr bwMode="auto">
            <a:xfrm>
              <a:off x="7955631" y="50705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4" name="Oval 84"/>
            <p:cNvSpPr>
              <a:spLocks noChangeArrowheads="1"/>
            </p:cNvSpPr>
            <p:nvPr/>
          </p:nvSpPr>
          <p:spPr bwMode="auto">
            <a:xfrm>
              <a:off x="8043193" y="50705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5" name="Oval 85"/>
            <p:cNvSpPr>
              <a:spLocks noChangeArrowheads="1"/>
            </p:cNvSpPr>
            <p:nvPr/>
          </p:nvSpPr>
          <p:spPr bwMode="auto">
            <a:xfrm>
              <a:off x="8128218" y="50705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6" name="Oval 86"/>
            <p:cNvSpPr>
              <a:spLocks noChangeArrowheads="1"/>
            </p:cNvSpPr>
            <p:nvPr/>
          </p:nvSpPr>
          <p:spPr bwMode="auto">
            <a:xfrm>
              <a:off x="8213242" y="50705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7" name="Oval 87"/>
            <p:cNvSpPr>
              <a:spLocks noChangeArrowheads="1"/>
            </p:cNvSpPr>
            <p:nvPr/>
          </p:nvSpPr>
          <p:spPr bwMode="auto">
            <a:xfrm>
              <a:off x="8299536" y="50705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8" name="Oval 88"/>
            <p:cNvSpPr>
              <a:spLocks noChangeArrowheads="1"/>
            </p:cNvSpPr>
            <p:nvPr/>
          </p:nvSpPr>
          <p:spPr bwMode="auto">
            <a:xfrm>
              <a:off x="8384560" y="50705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9" name="Oval 89"/>
            <p:cNvSpPr>
              <a:spLocks noChangeArrowheads="1"/>
            </p:cNvSpPr>
            <p:nvPr/>
          </p:nvSpPr>
          <p:spPr bwMode="auto">
            <a:xfrm>
              <a:off x="8469584" y="50705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0" name="Oval 90"/>
            <p:cNvSpPr>
              <a:spLocks noChangeArrowheads="1"/>
            </p:cNvSpPr>
            <p:nvPr/>
          </p:nvSpPr>
          <p:spPr bwMode="auto">
            <a:xfrm>
              <a:off x="8557147" y="50705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1" name="Oval 91"/>
            <p:cNvSpPr>
              <a:spLocks noChangeArrowheads="1"/>
            </p:cNvSpPr>
            <p:nvPr/>
          </p:nvSpPr>
          <p:spPr bwMode="auto">
            <a:xfrm>
              <a:off x="8642171" y="50705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2" name="Oval 100"/>
            <p:cNvSpPr>
              <a:spLocks noChangeArrowheads="1"/>
            </p:cNvSpPr>
            <p:nvPr/>
          </p:nvSpPr>
          <p:spPr bwMode="auto">
            <a:xfrm>
              <a:off x="7785582" y="515562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3" name="Oval 101"/>
            <p:cNvSpPr>
              <a:spLocks noChangeArrowheads="1"/>
            </p:cNvSpPr>
            <p:nvPr/>
          </p:nvSpPr>
          <p:spPr bwMode="auto">
            <a:xfrm>
              <a:off x="7870606" y="515562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4" name="Oval 102"/>
            <p:cNvSpPr>
              <a:spLocks noChangeArrowheads="1"/>
            </p:cNvSpPr>
            <p:nvPr/>
          </p:nvSpPr>
          <p:spPr bwMode="auto">
            <a:xfrm>
              <a:off x="7955631" y="515562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5" name="Oval 103"/>
            <p:cNvSpPr>
              <a:spLocks noChangeArrowheads="1"/>
            </p:cNvSpPr>
            <p:nvPr/>
          </p:nvSpPr>
          <p:spPr bwMode="auto">
            <a:xfrm>
              <a:off x="8043193" y="515562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6" name="Oval 104"/>
            <p:cNvSpPr>
              <a:spLocks noChangeArrowheads="1"/>
            </p:cNvSpPr>
            <p:nvPr/>
          </p:nvSpPr>
          <p:spPr bwMode="auto">
            <a:xfrm>
              <a:off x="8128218" y="515562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7" name="Oval 105"/>
            <p:cNvSpPr>
              <a:spLocks noChangeArrowheads="1"/>
            </p:cNvSpPr>
            <p:nvPr/>
          </p:nvSpPr>
          <p:spPr bwMode="auto">
            <a:xfrm>
              <a:off x="8213242" y="515562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8" name="Oval 106"/>
            <p:cNvSpPr>
              <a:spLocks noChangeArrowheads="1"/>
            </p:cNvSpPr>
            <p:nvPr/>
          </p:nvSpPr>
          <p:spPr bwMode="auto">
            <a:xfrm>
              <a:off x="8299536" y="515562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9" name="Oval 107"/>
            <p:cNvSpPr>
              <a:spLocks noChangeArrowheads="1"/>
            </p:cNvSpPr>
            <p:nvPr/>
          </p:nvSpPr>
          <p:spPr bwMode="auto">
            <a:xfrm>
              <a:off x="8384560" y="515562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0" name="Oval 108"/>
            <p:cNvSpPr>
              <a:spLocks noChangeArrowheads="1"/>
            </p:cNvSpPr>
            <p:nvPr/>
          </p:nvSpPr>
          <p:spPr bwMode="auto">
            <a:xfrm>
              <a:off x="8469584" y="515562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1" name="Oval 109"/>
            <p:cNvSpPr>
              <a:spLocks noChangeArrowheads="1"/>
            </p:cNvSpPr>
            <p:nvPr/>
          </p:nvSpPr>
          <p:spPr bwMode="auto">
            <a:xfrm>
              <a:off x="8557147" y="515562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2" name="Oval 110"/>
            <p:cNvSpPr>
              <a:spLocks noChangeArrowheads="1"/>
            </p:cNvSpPr>
            <p:nvPr/>
          </p:nvSpPr>
          <p:spPr bwMode="auto">
            <a:xfrm>
              <a:off x="8642171" y="515562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3" name="Oval 120"/>
            <p:cNvSpPr>
              <a:spLocks noChangeArrowheads="1"/>
            </p:cNvSpPr>
            <p:nvPr/>
          </p:nvSpPr>
          <p:spPr bwMode="auto">
            <a:xfrm>
              <a:off x="7785582" y="52431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4" name="Oval 121"/>
            <p:cNvSpPr>
              <a:spLocks noChangeArrowheads="1"/>
            </p:cNvSpPr>
            <p:nvPr/>
          </p:nvSpPr>
          <p:spPr bwMode="auto">
            <a:xfrm>
              <a:off x="7870606" y="52431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5" name="Oval 122"/>
            <p:cNvSpPr>
              <a:spLocks noChangeArrowheads="1"/>
            </p:cNvSpPr>
            <p:nvPr/>
          </p:nvSpPr>
          <p:spPr bwMode="auto">
            <a:xfrm>
              <a:off x="7955631" y="52431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6" name="Oval 123"/>
            <p:cNvSpPr>
              <a:spLocks noChangeArrowheads="1"/>
            </p:cNvSpPr>
            <p:nvPr/>
          </p:nvSpPr>
          <p:spPr bwMode="auto">
            <a:xfrm>
              <a:off x="8043193" y="52431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7" name="Oval 124"/>
            <p:cNvSpPr>
              <a:spLocks noChangeArrowheads="1"/>
            </p:cNvSpPr>
            <p:nvPr/>
          </p:nvSpPr>
          <p:spPr bwMode="auto">
            <a:xfrm>
              <a:off x="8128218" y="52431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8" name="Oval 125"/>
            <p:cNvSpPr>
              <a:spLocks noChangeArrowheads="1"/>
            </p:cNvSpPr>
            <p:nvPr/>
          </p:nvSpPr>
          <p:spPr bwMode="auto">
            <a:xfrm>
              <a:off x="8213242" y="52431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9" name="Oval 126"/>
            <p:cNvSpPr>
              <a:spLocks noChangeArrowheads="1"/>
            </p:cNvSpPr>
            <p:nvPr/>
          </p:nvSpPr>
          <p:spPr bwMode="auto">
            <a:xfrm>
              <a:off x="8299536" y="52431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0" name="Oval 127"/>
            <p:cNvSpPr>
              <a:spLocks noChangeArrowheads="1"/>
            </p:cNvSpPr>
            <p:nvPr/>
          </p:nvSpPr>
          <p:spPr bwMode="auto">
            <a:xfrm>
              <a:off x="8384560" y="52431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1" name="Oval 128"/>
            <p:cNvSpPr>
              <a:spLocks noChangeArrowheads="1"/>
            </p:cNvSpPr>
            <p:nvPr/>
          </p:nvSpPr>
          <p:spPr bwMode="auto">
            <a:xfrm>
              <a:off x="8469584" y="524318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2" name="Oval 129"/>
            <p:cNvSpPr>
              <a:spLocks noChangeArrowheads="1"/>
            </p:cNvSpPr>
            <p:nvPr/>
          </p:nvSpPr>
          <p:spPr bwMode="auto">
            <a:xfrm>
              <a:off x="8557147" y="52431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3" name="Oval 130"/>
            <p:cNvSpPr>
              <a:spLocks noChangeArrowheads="1"/>
            </p:cNvSpPr>
            <p:nvPr/>
          </p:nvSpPr>
          <p:spPr bwMode="auto">
            <a:xfrm>
              <a:off x="8642171" y="52431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4" name="Oval 57"/>
            <p:cNvSpPr>
              <a:spLocks noChangeArrowheads="1"/>
            </p:cNvSpPr>
            <p:nvPr/>
          </p:nvSpPr>
          <p:spPr bwMode="auto">
            <a:xfrm>
              <a:off x="8729552" y="49810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5" name="Oval 58"/>
            <p:cNvSpPr>
              <a:spLocks noChangeArrowheads="1"/>
            </p:cNvSpPr>
            <p:nvPr/>
          </p:nvSpPr>
          <p:spPr bwMode="auto">
            <a:xfrm>
              <a:off x="8899601" y="49810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6" name="Oval 59"/>
            <p:cNvSpPr>
              <a:spLocks noChangeArrowheads="1"/>
            </p:cNvSpPr>
            <p:nvPr/>
          </p:nvSpPr>
          <p:spPr bwMode="auto">
            <a:xfrm>
              <a:off x="8814576" y="49810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7" name="Oval 60"/>
            <p:cNvSpPr>
              <a:spLocks noChangeArrowheads="1"/>
            </p:cNvSpPr>
            <p:nvPr/>
          </p:nvSpPr>
          <p:spPr bwMode="auto">
            <a:xfrm>
              <a:off x="8987163" y="49810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8" name="Oval 61"/>
            <p:cNvSpPr>
              <a:spLocks noChangeArrowheads="1"/>
            </p:cNvSpPr>
            <p:nvPr/>
          </p:nvSpPr>
          <p:spPr bwMode="auto">
            <a:xfrm>
              <a:off x="9072188" y="49810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9" name="Oval 62"/>
            <p:cNvSpPr>
              <a:spLocks noChangeArrowheads="1"/>
            </p:cNvSpPr>
            <p:nvPr/>
          </p:nvSpPr>
          <p:spPr bwMode="auto">
            <a:xfrm>
              <a:off x="9157212" y="49810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0" name="Oval 63"/>
            <p:cNvSpPr>
              <a:spLocks noChangeArrowheads="1"/>
            </p:cNvSpPr>
            <p:nvPr/>
          </p:nvSpPr>
          <p:spPr bwMode="auto">
            <a:xfrm>
              <a:off x="9243506" y="49810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1" name="Oval 81"/>
            <p:cNvSpPr>
              <a:spLocks noChangeArrowheads="1"/>
            </p:cNvSpPr>
            <p:nvPr/>
          </p:nvSpPr>
          <p:spPr bwMode="auto">
            <a:xfrm>
              <a:off x="8729552" y="50660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2" name="Oval 82"/>
            <p:cNvSpPr>
              <a:spLocks noChangeArrowheads="1"/>
            </p:cNvSpPr>
            <p:nvPr/>
          </p:nvSpPr>
          <p:spPr bwMode="auto">
            <a:xfrm>
              <a:off x="8814576" y="50660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3" name="Oval 83"/>
            <p:cNvSpPr>
              <a:spLocks noChangeArrowheads="1"/>
            </p:cNvSpPr>
            <p:nvPr/>
          </p:nvSpPr>
          <p:spPr bwMode="auto">
            <a:xfrm>
              <a:off x="8899601" y="50660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4" name="Oval 84"/>
            <p:cNvSpPr>
              <a:spLocks noChangeArrowheads="1"/>
            </p:cNvSpPr>
            <p:nvPr/>
          </p:nvSpPr>
          <p:spPr bwMode="auto">
            <a:xfrm>
              <a:off x="8987163" y="50660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5" name="Oval 85"/>
            <p:cNvSpPr>
              <a:spLocks noChangeArrowheads="1"/>
            </p:cNvSpPr>
            <p:nvPr/>
          </p:nvSpPr>
          <p:spPr bwMode="auto">
            <a:xfrm>
              <a:off x="9072188" y="50660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6" name="Oval 86"/>
            <p:cNvSpPr>
              <a:spLocks noChangeArrowheads="1"/>
            </p:cNvSpPr>
            <p:nvPr/>
          </p:nvSpPr>
          <p:spPr bwMode="auto">
            <a:xfrm>
              <a:off x="9157212" y="50660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7" name="Oval 100"/>
            <p:cNvSpPr>
              <a:spLocks noChangeArrowheads="1"/>
            </p:cNvSpPr>
            <p:nvPr/>
          </p:nvSpPr>
          <p:spPr bwMode="auto">
            <a:xfrm>
              <a:off x="8729552" y="515107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8" name="Oval 101"/>
            <p:cNvSpPr>
              <a:spLocks noChangeArrowheads="1"/>
            </p:cNvSpPr>
            <p:nvPr/>
          </p:nvSpPr>
          <p:spPr bwMode="auto">
            <a:xfrm>
              <a:off x="8814576" y="515107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9" name="Oval 102"/>
            <p:cNvSpPr>
              <a:spLocks noChangeArrowheads="1"/>
            </p:cNvSpPr>
            <p:nvPr/>
          </p:nvSpPr>
          <p:spPr bwMode="auto">
            <a:xfrm>
              <a:off x="8899601" y="515107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0" name="Oval 120"/>
            <p:cNvSpPr>
              <a:spLocks noChangeArrowheads="1"/>
            </p:cNvSpPr>
            <p:nvPr/>
          </p:nvSpPr>
          <p:spPr bwMode="auto">
            <a:xfrm>
              <a:off x="8729552" y="52386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1" name="Oval 121"/>
            <p:cNvSpPr>
              <a:spLocks noChangeArrowheads="1"/>
            </p:cNvSpPr>
            <p:nvPr/>
          </p:nvSpPr>
          <p:spPr bwMode="auto">
            <a:xfrm>
              <a:off x="8814576" y="52386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2" name="Oval 122"/>
            <p:cNvSpPr>
              <a:spLocks noChangeArrowheads="1"/>
            </p:cNvSpPr>
            <p:nvPr/>
          </p:nvSpPr>
          <p:spPr bwMode="auto">
            <a:xfrm>
              <a:off x="8899601" y="52386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3" name="Oval 123"/>
            <p:cNvSpPr>
              <a:spLocks noChangeArrowheads="1"/>
            </p:cNvSpPr>
            <p:nvPr/>
          </p:nvSpPr>
          <p:spPr bwMode="auto">
            <a:xfrm>
              <a:off x="8987163" y="52386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4" name="Oval 67"/>
            <p:cNvSpPr>
              <a:spLocks noChangeArrowheads="1"/>
            </p:cNvSpPr>
            <p:nvPr/>
          </p:nvSpPr>
          <p:spPr bwMode="auto">
            <a:xfrm>
              <a:off x="7698201" y="53313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5" name="Oval 57"/>
            <p:cNvSpPr>
              <a:spLocks noChangeArrowheads="1"/>
            </p:cNvSpPr>
            <p:nvPr/>
          </p:nvSpPr>
          <p:spPr bwMode="auto">
            <a:xfrm>
              <a:off x="7785582" y="53267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6" name="Oval 58"/>
            <p:cNvSpPr>
              <a:spLocks noChangeArrowheads="1"/>
            </p:cNvSpPr>
            <p:nvPr/>
          </p:nvSpPr>
          <p:spPr bwMode="auto">
            <a:xfrm>
              <a:off x="7955631" y="53267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7" name="Oval 59"/>
            <p:cNvSpPr>
              <a:spLocks noChangeArrowheads="1"/>
            </p:cNvSpPr>
            <p:nvPr/>
          </p:nvSpPr>
          <p:spPr bwMode="auto">
            <a:xfrm>
              <a:off x="7870606" y="53267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8" name="Oval 60"/>
            <p:cNvSpPr>
              <a:spLocks noChangeArrowheads="1"/>
            </p:cNvSpPr>
            <p:nvPr/>
          </p:nvSpPr>
          <p:spPr bwMode="auto">
            <a:xfrm>
              <a:off x="8043193" y="53267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9" name="Oval 61"/>
            <p:cNvSpPr>
              <a:spLocks noChangeArrowheads="1"/>
            </p:cNvSpPr>
            <p:nvPr/>
          </p:nvSpPr>
          <p:spPr bwMode="auto">
            <a:xfrm>
              <a:off x="8128218" y="53267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0" name="Oval 62"/>
            <p:cNvSpPr>
              <a:spLocks noChangeArrowheads="1"/>
            </p:cNvSpPr>
            <p:nvPr/>
          </p:nvSpPr>
          <p:spPr bwMode="auto">
            <a:xfrm>
              <a:off x="8213242" y="53267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1" name="Oval 63"/>
            <p:cNvSpPr>
              <a:spLocks noChangeArrowheads="1"/>
            </p:cNvSpPr>
            <p:nvPr/>
          </p:nvSpPr>
          <p:spPr bwMode="auto">
            <a:xfrm>
              <a:off x="8299536" y="53267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2" name="Oval 64"/>
            <p:cNvSpPr>
              <a:spLocks noChangeArrowheads="1"/>
            </p:cNvSpPr>
            <p:nvPr/>
          </p:nvSpPr>
          <p:spPr bwMode="auto">
            <a:xfrm>
              <a:off x="8384560" y="53267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3" name="Oval 65"/>
            <p:cNvSpPr>
              <a:spLocks noChangeArrowheads="1"/>
            </p:cNvSpPr>
            <p:nvPr/>
          </p:nvSpPr>
          <p:spPr bwMode="auto">
            <a:xfrm>
              <a:off x="8469584" y="532676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4" name="Oval 66"/>
            <p:cNvSpPr>
              <a:spLocks noChangeArrowheads="1"/>
            </p:cNvSpPr>
            <p:nvPr/>
          </p:nvSpPr>
          <p:spPr bwMode="auto">
            <a:xfrm>
              <a:off x="8557147" y="53267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5" name="Oval 67"/>
            <p:cNvSpPr>
              <a:spLocks noChangeArrowheads="1"/>
            </p:cNvSpPr>
            <p:nvPr/>
          </p:nvSpPr>
          <p:spPr bwMode="auto">
            <a:xfrm>
              <a:off x="8642171" y="53267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6" name="Oval 82"/>
            <p:cNvSpPr>
              <a:spLocks noChangeArrowheads="1"/>
            </p:cNvSpPr>
            <p:nvPr/>
          </p:nvSpPr>
          <p:spPr bwMode="auto">
            <a:xfrm>
              <a:off x="7870606" y="5411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7" name="Oval 83"/>
            <p:cNvSpPr>
              <a:spLocks noChangeArrowheads="1"/>
            </p:cNvSpPr>
            <p:nvPr/>
          </p:nvSpPr>
          <p:spPr bwMode="auto">
            <a:xfrm>
              <a:off x="7955631" y="5411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8" name="Oval 84"/>
            <p:cNvSpPr>
              <a:spLocks noChangeArrowheads="1"/>
            </p:cNvSpPr>
            <p:nvPr/>
          </p:nvSpPr>
          <p:spPr bwMode="auto">
            <a:xfrm>
              <a:off x="8043193" y="5411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9" name="Oval 85"/>
            <p:cNvSpPr>
              <a:spLocks noChangeArrowheads="1"/>
            </p:cNvSpPr>
            <p:nvPr/>
          </p:nvSpPr>
          <p:spPr bwMode="auto">
            <a:xfrm>
              <a:off x="8128218" y="5411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0" name="Oval 86"/>
            <p:cNvSpPr>
              <a:spLocks noChangeArrowheads="1"/>
            </p:cNvSpPr>
            <p:nvPr/>
          </p:nvSpPr>
          <p:spPr bwMode="auto">
            <a:xfrm>
              <a:off x="8213242" y="5411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1" name="Oval 90"/>
            <p:cNvSpPr>
              <a:spLocks noChangeArrowheads="1"/>
            </p:cNvSpPr>
            <p:nvPr/>
          </p:nvSpPr>
          <p:spPr bwMode="auto">
            <a:xfrm>
              <a:off x="8557147" y="5411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2" name="Oval 91"/>
            <p:cNvSpPr>
              <a:spLocks noChangeArrowheads="1"/>
            </p:cNvSpPr>
            <p:nvPr/>
          </p:nvSpPr>
          <p:spPr bwMode="auto">
            <a:xfrm>
              <a:off x="8642171" y="5411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3" name="Oval 110"/>
            <p:cNvSpPr>
              <a:spLocks noChangeArrowheads="1"/>
            </p:cNvSpPr>
            <p:nvPr/>
          </p:nvSpPr>
          <p:spPr bwMode="auto">
            <a:xfrm>
              <a:off x="8642171" y="549681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4" name="Oval 57"/>
            <p:cNvSpPr>
              <a:spLocks noChangeArrowheads="1"/>
            </p:cNvSpPr>
            <p:nvPr/>
          </p:nvSpPr>
          <p:spPr bwMode="auto">
            <a:xfrm>
              <a:off x="8729552" y="53222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5" name="Oval 58"/>
            <p:cNvSpPr>
              <a:spLocks noChangeArrowheads="1"/>
            </p:cNvSpPr>
            <p:nvPr/>
          </p:nvSpPr>
          <p:spPr bwMode="auto">
            <a:xfrm>
              <a:off x="8899601" y="532221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6" name="Oval 59"/>
            <p:cNvSpPr>
              <a:spLocks noChangeArrowheads="1"/>
            </p:cNvSpPr>
            <p:nvPr/>
          </p:nvSpPr>
          <p:spPr bwMode="auto">
            <a:xfrm>
              <a:off x="8814576" y="53222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7" name="Oval 60"/>
            <p:cNvSpPr>
              <a:spLocks noChangeArrowheads="1"/>
            </p:cNvSpPr>
            <p:nvPr/>
          </p:nvSpPr>
          <p:spPr bwMode="auto">
            <a:xfrm>
              <a:off x="8987163" y="53222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8" name="Oval 81"/>
            <p:cNvSpPr>
              <a:spLocks noChangeArrowheads="1"/>
            </p:cNvSpPr>
            <p:nvPr/>
          </p:nvSpPr>
          <p:spPr bwMode="auto">
            <a:xfrm>
              <a:off x="8729552" y="5407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9" name="Oval 100"/>
            <p:cNvSpPr>
              <a:spLocks noChangeArrowheads="1"/>
            </p:cNvSpPr>
            <p:nvPr/>
          </p:nvSpPr>
          <p:spPr bwMode="auto">
            <a:xfrm>
              <a:off x="8729552" y="549226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0" name="Oval 120"/>
            <p:cNvSpPr>
              <a:spLocks noChangeArrowheads="1"/>
            </p:cNvSpPr>
            <p:nvPr/>
          </p:nvSpPr>
          <p:spPr bwMode="auto">
            <a:xfrm>
              <a:off x="8729552" y="55798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1" name="Oval 84"/>
            <p:cNvSpPr>
              <a:spLocks noChangeArrowheads="1"/>
            </p:cNvSpPr>
            <p:nvPr/>
          </p:nvSpPr>
          <p:spPr bwMode="auto">
            <a:xfrm>
              <a:off x="5211283" y="26763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2" name="Oval 85"/>
            <p:cNvSpPr>
              <a:spLocks noChangeArrowheads="1"/>
            </p:cNvSpPr>
            <p:nvPr/>
          </p:nvSpPr>
          <p:spPr bwMode="auto">
            <a:xfrm>
              <a:off x="5296308" y="26763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3" name="Oval 86"/>
            <p:cNvSpPr>
              <a:spLocks noChangeArrowheads="1"/>
            </p:cNvSpPr>
            <p:nvPr/>
          </p:nvSpPr>
          <p:spPr bwMode="auto">
            <a:xfrm>
              <a:off x="5381332" y="26763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4" name="Oval 87"/>
            <p:cNvSpPr>
              <a:spLocks noChangeArrowheads="1"/>
            </p:cNvSpPr>
            <p:nvPr/>
          </p:nvSpPr>
          <p:spPr bwMode="auto">
            <a:xfrm>
              <a:off x="5467626" y="26763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5" name="Oval 103"/>
            <p:cNvSpPr>
              <a:spLocks noChangeArrowheads="1"/>
            </p:cNvSpPr>
            <p:nvPr/>
          </p:nvSpPr>
          <p:spPr bwMode="auto">
            <a:xfrm>
              <a:off x="5211283" y="276132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6" name="Oval 104"/>
            <p:cNvSpPr>
              <a:spLocks noChangeArrowheads="1"/>
            </p:cNvSpPr>
            <p:nvPr/>
          </p:nvSpPr>
          <p:spPr bwMode="auto">
            <a:xfrm>
              <a:off x="5296308" y="276132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7" name="Oval 105"/>
            <p:cNvSpPr>
              <a:spLocks noChangeArrowheads="1"/>
            </p:cNvSpPr>
            <p:nvPr/>
          </p:nvSpPr>
          <p:spPr bwMode="auto">
            <a:xfrm>
              <a:off x="5381332" y="276132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8" name="Oval 106"/>
            <p:cNvSpPr>
              <a:spLocks noChangeArrowheads="1"/>
            </p:cNvSpPr>
            <p:nvPr/>
          </p:nvSpPr>
          <p:spPr bwMode="auto">
            <a:xfrm>
              <a:off x="5467626" y="276132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9" name="Oval 107"/>
            <p:cNvSpPr>
              <a:spLocks noChangeArrowheads="1"/>
            </p:cNvSpPr>
            <p:nvPr/>
          </p:nvSpPr>
          <p:spPr bwMode="auto">
            <a:xfrm>
              <a:off x="5552650" y="276132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0" name="Oval 108"/>
            <p:cNvSpPr>
              <a:spLocks noChangeArrowheads="1"/>
            </p:cNvSpPr>
            <p:nvPr/>
          </p:nvSpPr>
          <p:spPr bwMode="auto">
            <a:xfrm>
              <a:off x="5637674" y="276132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1" name="Oval 124"/>
            <p:cNvSpPr>
              <a:spLocks noChangeArrowheads="1"/>
            </p:cNvSpPr>
            <p:nvPr/>
          </p:nvSpPr>
          <p:spPr bwMode="auto">
            <a:xfrm>
              <a:off x="5296308" y="28488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2" name="Oval 125"/>
            <p:cNvSpPr>
              <a:spLocks noChangeArrowheads="1"/>
            </p:cNvSpPr>
            <p:nvPr/>
          </p:nvSpPr>
          <p:spPr bwMode="auto">
            <a:xfrm>
              <a:off x="5381332" y="284888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3" name="Oval 126"/>
            <p:cNvSpPr>
              <a:spLocks noChangeArrowheads="1"/>
            </p:cNvSpPr>
            <p:nvPr/>
          </p:nvSpPr>
          <p:spPr bwMode="auto">
            <a:xfrm>
              <a:off x="5467626" y="28488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4" name="Oval 127"/>
            <p:cNvSpPr>
              <a:spLocks noChangeArrowheads="1"/>
            </p:cNvSpPr>
            <p:nvPr/>
          </p:nvSpPr>
          <p:spPr bwMode="auto">
            <a:xfrm>
              <a:off x="5552650" y="28488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5" name="Oval 128"/>
            <p:cNvSpPr>
              <a:spLocks noChangeArrowheads="1"/>
            </p:cNvSpPr>
            <p:nvPr/>
          </p:nvSpPr>
          <p:spPr bwMode="auto">
            <a:xfrm>
              <a:off x="5637674" y="284888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6" name="Oval 129"/>
            <p:cNvSpPr>
              <a:spLocks noChangeArrowheads="1"/>
            </p:cNvSpPr>
            <p:nvPr/>
          </p:nvSpPr>
          <p:spPr bwMode="auto">
            <a:xfrm>
              <a:off x="5725237" y="28488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7" name="Oval 130"/>
            <p:cNvSpPr>
              <a:spLocks noChangeArrowheads="1"/>
            </p:cNvSpPr>
            <p:nvPr/>
          </p:nvSpPr>
          <p:spPr bwMode="auto">
            <a:xfrm>
              <a:off x="5810261" y="28488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8" name="Oval 126"/>
            <p:cNvSpPr>
              <a:spLocks noChangeArrowheads="1"/>
            </p:cNvSpPr>
            <p:nvPr/>
          </p:nvSpPr>
          <p:spPr bwMode="auto">
            <a:xfrm>
              <a:off x="6411596" y="284433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9" name="Oval 127"/>
            <p:cNvSpPr>
              <a:spLocks noChangeArrowheads="1"/>
            </p:cNvSpPr>
            <p:nvPr/>
          </p:nvSpPr>
          <p:spPr bwMode="auto">
            <a:xfrm>
              <a:off x="6496620" y="284433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0" name="Oval 128"/>
            <p:cNvSpPr>
              <a:spLocks noChangeArrowheads="1"/>
            </p:cNvSpPr>
            <p:nvPr/>
          </p:nvSpPr>
          <p:spPr bwMode="auto">
            <a:xfrm>
              <a:off x="6581644" y="284433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2" name="タイトル 1"/>
          <p:cNvSpPr>
            <a:spLocks noGrp="1"/>
          </p:cNvSpPr>
          <p:nvPr>
            <p:ph type="title"/>
          </p:nvPr>
        </p:nvSpPr>
        <p:spPr/>
        <p:txBody>
          <a:bodyPr/>
          <a:lstStyle/>
          <a:p>
            <a:r>
              <a:rPr lang="ja-JP" altLang="en-US" dirty="0"/>
              <a:t>メキシコ／医療関連／制度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solidFill>
                  <a:srgbClr val="000000"/>
                </a:solidFill>
                <a:latin typeface="+mn-ea"/>
              </a:rPr>
              <a:t>医師の社会的地位</a:t>
            </a:r>
            <a:endParaRPr lang="ja-JP" altLang="en-US" dirty="0"/>
          </a:p>
        </p:txBody>
      </p:sp>
      <p:sp>
        <p:nvSpPr>
          <p:cNvPr id="4" name="テキスト ボックス 3"/>
          <p:cNvSpPr txBox="1"/>
          <p:nvPr/>
        </p:nvSpPr>
        <p:spPr>
          <a:xfrm>
            <a:off x="200472" y="1124744"/>
            <a:ext cx="9505056" cy="99924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メキシコにおいて、医師の社会的地位は高いと言われている。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レジデンシーを修了して専門医となった後、米国やスペインなどの外国に行く医師がいる。研鑽を深められるだけでなく所得が数倍に増えるため、帰ってこない医師も少なくないと言われている。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メキシコの脳外科医が米国で研究しノーベル賞を受賞するような例もあり、頭脳の流出も懸念されている。</a:t>
            </a:r>
            <a:endParaRPr lang="en-US" altLang="ja-JP" sz="1400" dirty="0"/>
          </a:p>
        </p:txBody>
      </p:sp>
      <p:sp>
        <p:nvSpPr>
          <p:cNvPr id="51" name="Freeform 6"/>
          <p:cNvSpPr>
            <a:spLocks/>
          </p:cNvSpPr>
          <p:nvPr/>
        </p:nvSpPr>
        <p:spPr bwMode="auto">
          <a:xfrm>
            <a:off x="3579289" y="3034837"/>
            <a:ext cx="1853312" cy="713744"/>
          </a:xfrm>
          <a:custGeom>
            <a:avLst/>
            <a:gdLst>
              <a:gd name="T0" fmla="*/ 0 w 780"/>
              <a:gd name="T1" fmla="*/ 281 h 300"/>
              <a:gd name="T2" fmla="*/ 756 w 780"/>
              <a:gd name="T3" fmla="*/ 44 h 300"/>
              <a:gd name="T4" fmla="*/ 780 w 780"/>
              <a:gd name="T5" fmla="*/ 160 h 300"/>
              <a:gd name="T6" fmla="*/ 15 w 780"/>
              <a:gd name="T7" fmla="*/ 300 h 300"/>
              <a:gd name="T8" fmla="*/ 0 w 780"/>
              <a:gd name="T9" fmla="*/ 281 h 300"/>
            </a:gdLst>
            <a:ahLst/>
            <a:cxnLst>
              <a:cxn ang="0">
                <a:pos x="T0" y="T1"/>
              </a:cxn>
              <a:cxn ang="0">
                <a:pos x="T2" y="T3"/>
              </a:cxn>
              <a:cxn ang="0">
                <a:pos x="T4" y="T5"/>
              </a:cxn>
              <a:cxn ang="0">
                <a:pos x="T6" y="T7"/>
              </a:cxn>
              <a:cxn ang="0">
                <a:pos x="T8" y="T9"/>
              </a:cxn>
            </a:cxnLst>
            <a:rect l="0" t="0" r="r" b="b"/>
            <a:pathLst>
              <a:path w="780" h="300">
                <a:moveTo>
                  <a:pt x="0" y="281"/>
                </a:moveTo>
                <a:cubicBezTo>
                  <a:pt x="224" y="99"/>
                  <a:pt x="456" y="0"/>
                  <a:pt x="756" y="44"/>
                </a:cubicBezTo>
                <a:cubicBezTo>
                  <a:pt x="780" y="160"/>
                  <a:pt x="780" y="160"/>
                  <a:pt x="780" y="160"/>
                </a:cubicBezTo>
                <a:cubicBezTo>
                  <a:pt x="571" y="109"/>
                  <a:pt x="298" y="139"/>
                  <a:pt x="15" y="300"/>
                </a:cubicBezTo>
                <a:lnTo>
                  <a:pt x="0" y="281"/>
                </a:ln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7"/>
          <p:cNvSpPr>
            <a:spLocks/>
          </p:cNvSpPr>
          <p:nvPr/>
        </p:nvSpPr>
        <p:spPr bwMode="auto">
          <a:xfrm>
            <a:off x="5240147" y="2996952"/>
            <a:ext cx="487953" cy="577360"/>
          </a:xfrm>
          <a:custGeom>
            <a:avLst/>
            <a:gdLst>
              <a:gd name="T0" fmla="*/ 0 w 322"/>
              <a:gd name="T1" fmla="*/ 0 h 381"/>
              <a:gd name="T2" fmla="*/ 127 w 322"/>
              <a:gd name="T3" fmla="*/ 381 h 381"/>
              <a:gd name="T4" fmla="*/ 322 w 322"/>
              <a:gd name="T5" fmla="*/ 238 h 381"/>
              <a:gd name="T6" fmla="*/ 0 w 322"/>
              <a:gd name="T7" fmla="*/ 0 h 381"/>
            </a:gdLst>
            <a:ahLst/>
            <a:cxnLst>
              <a:cxn ang="0">
                <a:pos x="T0" y="T1"/>
              </a:cxn>
              <a:cxn ang="0">
                <a:pos x="T2" y="T3"/>
              </a:cxn>
              <a:cxn ang="0">
                <a:pos x="T4" y="T5"/>
              </a:cxn>
              <a:cxn ang="0">
                <a:pos x="T6" y="T7"/>
              </a:cxn>
            </a:cxnLst>
            <a:rect l="0" t="0" r="r" b="b"/>
            <a:pathLst>
              <a:path w="322" h="381">
                <a:moveTo>
                  <a:pt x="0" y="0"/>
                </a:moveTo>
                <a:lnTo>
                  <a:pt x="127" y="381"/>
                </a:lnTo>
                <a:lnTo>
                  <a:pt x="322" y="238"/>
                </a:lnTo>
                <a:lnTo>
                  <a:pt x="0" y="0"/>
                </a:ln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12"/>
          <p:cNvSpPr>
            <a:spLocks/>
          </p:cNvSpPr>
          <p:nvPr/>
        </p:nvSpPr>
        <p:spPr bwMode="auto">
          <a:xfrm>
            <a:off x="3716763" y="3928414"/>
            <a:ext cx="1648735" cy="1035847"/>
          </a:xfrm>
          <a:custGeom>
            <a:avLst/>
            <a:gdLst/>
            <a:ahLst/>
            <a:cxnLst/>
            <a:rect l="l" t="t" r="r" b="b"/>
            <a:pathLst>
              <a:path w="1727200" h="1085144">
                <a:moveTo>
                  <a:pt x="361476" y="133"/>
                </a:moveTo>
                <a:cubicBezTo>
                  <a:pt x="741152" y="-5184"/>
                  <a:pt x="1224595" y="149539"/>
                  <a:pt x="1540428" y="475664"/>
                </a:cubicBezTo>
                <a:lnTo>
                  <a:pt x="1727200" y="367594"/>
                </a:lnTo>
                <a:lnTo>
                  <a:pt x="1679575" y="1085144"/>
                </a:lnTo>
                <a:lnTo>
                  <a:pt x="969962" y="805744"/>
                </a:lnTo>
                <a:lnTo>
                  <a:pt x="1162586" y="694289"/>
                </a:lnTo>
                <a:cubicBezTo>
                  <a:pt x="881913" y="285608"/>
                  <a:pt x="457682" y="83998"/>
                  <a:pt x="37378" y="139208"/>
                </a:cubicBezTo>
                <a:lnTo>
                  <a:pt x="0" y="69554"/>
                </a:lnTo>
                <a:cubicBezTo>
                  <a:pt x="97806" y="25398"/>
                  <a:pt x="222711" y="2077"/>
                  <a:pt x="361476" y="133"/>
                </a:cubicBez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角丸四角形 47"/>
          <p:cNvSpPr/>
          <p:nvPr/>
        </p:nvSpPr>
        <p:spPr>
          <a:xfrm>
            <a:off x="5673080" y="3573016"/>
            <a:ext cx="3456384" cy="864096"/>
          </a:xfrm>
          <a:prstGeom prst="roundRect">
            <a:avLst>
              <a:gd name="adj" fmla="val 8116"/>
            </a:avLst>
          </a:prstGeom>
          <a:solidFill>
            <a:srgbClr val="DDE6F3"/>
          </a:solidFill>
        </p:spPr>
        <p:txBody>
          <a:bodyPr wrap="square" anchor="ctr">
            <a:noAutofit/>
          </a:bodyPr>
          <a:lstStyle/>
          <a:p>
            <a:pPr marL="0" lvl="1" algn="just">
              <a:lnSpc>
                <a:spcPct val="114000"/>
              </a:lnSpc>
            </a:pPr>
            <a:r>
              <a:rPr lang="ja-JP" altLang="en-US" sz="1200" dirty="0"/>
              <a:t>国内の医師給与よりはるかに高給なことから、</a:t>
            </a:r>
            <a:br>
              <a:rPr lang="en-US" altLang="ja-JP" sz="1200" dirty="0"/>
            </a:br>
            <a:r>
              <a:rPr lang="ja-JP" altLang="en-US" sz="1200" dirty="0"/>
              <a:t>米国やスペイン等の外国に行く医師がいる。</a:t>
            </a:r>
            <a:endParaRPr lang="en-US" altLang="ja-JP" sz="1200" dirty="0"/>
          </a:p>
        </p:txBody>
      </p:sp>
      <p:sp>
        <p:nvSpPr>
          <p:cNvPr id="63" name="テキスト ボックス 62"/>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WEB</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「メキシコの医学教育と医療」等</a:t>
            </a:r>
          </a:p>
        </p:txBody>
      </p:sp>
      <p:grpSp>
        <p:nvGrpSpPr>
          <p:cNvPr id="58" name="グループ化 7"/>
          <p:cNvGrpSpPr/>
          <p:nvPr/>
        </p:nvGrpSpPr>
        <p:grpSpPr>
          <a:xfrm>
            <a:off x="848544" y="2348880"/>
            <a:ext cx="8208912" cy="288032"/>
            <a:chOff x="4803500" y="2113806"/>
            <a:chExt cx="2954133" cy="288032"/>
          </a:xfrm>
        </p:grpSpPr>
        <p:cxnSp>
          <p:nvCxnSpPr>
            <p:cNvPr id="61" name="直線コネクタ 6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医師の海外流出を懸念</a:t>
              </a:r>
            </a:p>
          </p:txBody>
        </p:sp>
      </p:grpSp>
    </p:spTree>
    <p:extLst>
      <p:ext uri="{BB962C8B-B14F-4D97-AF65-F5344CB8AC3E}">
        <p14:creationId xmlns:p14="http://schemas.microsoft.com/office/powerpoint/2010/main" val="42580251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外国人医師のライセンス</a:t>
            </a:r>
          </a:p>
        </p:txBody>
      </p:sp>
      <p:sp>
        <p:nvSpPr>
          <p:cNvPr id="4" name="テキスト ボックス 3"/>
          <p:cNvSpPr txBox="1"/>
          <p:nvPr/>
        </p:nvSpPr>
        <p:spPr>
          <a:xfrm>
            <a:off x="200472" y="1124744"/>
            <a:ext cx="9505056" cy="12105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メキシコにおいて、外国人医師が医療行為を行うためには、現地学生と同様に医療レジデンシーの国家試験（</a:t>
            </a:r>
            <a:r>
              <a:rPr lang="en-US" altLang="ja-JP" sz="1400" dirty="0"/>
              <a:t>ENARM</a:t>
            </a:r>
            <a:r>
              <a:rPr lang="ja-JP" altLang="en-US" sz="1400" dirty="0"/>
              <a:t>：</a:t>
            </a:r>
            <a:r>
              <a:rPr lang="en-US" altLang="ja-JP" sz="1400" dirty="0"/>
              <a:t>El </a:t>
            </a:r>
            <a:r>
              <a:rPr lang="en-US" altLang="ja-JP" sz="1400" dirty="0" err="1"/>
              <a:t>Examen</a:t>
            </a:r>
            <a:r>
              <a:rPr lang="en-US" altLang="ja-JP" sz="1400" dirty="0"/>
              <a:t> </a:t>
            </a:r>
            <a:r>
              <a:rPr lang="en-US" altLang="ja-JP" sz="1400" dirty="0" err="1"/>
              <a:t>Nacional</a:t>
            </a:r>
            <a:r>
              <a:rPr lang="en-US" altLang="ja-JP" sz="1400" dirty="0"/>
              <a:t> de </a:t>
            </a:r>
            <a:r>
              <a:rPr lang="en-US" altLang="ja-JP" sz="1400" dirty="0" err="1"/>
              <a:t>Aspirantes</a:t>
            </a:r>
            <a:r>
              <a:rPr lang="en-US" altLang="ja-JP" sz="1400" dirty="0"/>
              <a:t> a </a:t>
            </a:r>
            <a:r>
              <a:rPr lang="en-US" altLang="ja-JP" sz="1400" dirty="0" err="1"/>
              <a:t>Residencias</a:t>
            </a:r>
            <a:r>
              <a:rPr lang="en-US" altLang="ja-JP" sz="1400" dirty="0"/>
              <a:t> </a:t>
            </a:r>
            <a:r>
              <a:rPr lang="en-US" altLang="ja-JP" sz="1400" dirty="0" err="1"/>
              <a:t>Médicas</a:t>
            </a:r>
            <a:r>
              <a:rPr lang="ja-JP" altLang="en-US" sz="1400" dirty="0"/>
              <a:t>）を受験し、メキシコにおけるレジデンシーの資格を得る必要がある。また、メキシコに帰化しない限りは、通常通りビザや在留資格等の手続きを行う必要がある。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en-US" altLang="ja-JP" sz="1400" dirty="0"/>
              <a:t>ENARM</a:t>
            </a:r>
            <a:r>
              <a:rPr lang="ja-JP" altLang="en-US" sz="1400" dirty="0"/>
              <a:t>は、毎年実施される国家試験であり、保健分野における人的資源形成のための委員会である</a:t>
            </a:r>
            <a:r>
              <a:rPr lang="ja-JP" altLang="ja-JP" sz="1400" dirty="0"/>
              <a:t>CIFRHS</a:t>
            </a:r>
            <a:r>
              <a:rPr lang="ja-JP" altLang="en-US" sz="1400" dirty="0"/>
              <a:t>（</a:t>
            </a:r>
            <a:r>
              <a:rPr lang="es-ES" altLang="ja-JP" sz="1400" dirty="0"/>
              <a:t>La Comisión Interinstitucional para la Formación de Recursos Humanos para la Salud</a:t>
            </a:r>
            <a:r>
              <a:rPr lang="ja-JP" altLang="en-US" sz="1400" dirty="0"/>
              <a:t>）によって管理されている。</a:t>
            </a:r>
            <a:endParaRPr lang="en-US" altLang="ja-JP" sz="1400" dirty="0"/>
          </a:p>
        </p:txBody>
      </p:sp>
      <p:sp>
        <p:nvSpPr>
          <p:cNvPr id="22" name="テキスト ボックス 21"/>
          <p:cNvSpPr txBox="1"/>
          <p:nvPr/>
        </p:nvSpPr>
        <p:spPr>
          <a:xfrm>
            <a:off x="200472" y="6439925"/>
            <a:ext cx="8784976" cy="246221"/>
          </a:xfrm>
          <a:prstGeom prst="rect">
            <a:avLst/>
          </a:prstGeom>
          <a:noFill/>
        </p:spPr>
        <p:txBody>
          <a:bodyPr wrap="square" lIns="0" tIns="0" rIns="0" bIns="0" rtlCol="0">
            <a:spAutoFit/>
          </a:bodyPr>
          <a:lstStyle/>
          <a:p>
            <a:pPr marL="323850" indent="-3238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メキシコ政府</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https://www.gob.mx/tramites/ficha/solicitud-para-que-medicos-extranjeros-ingresen-como-residentes-a-una-especialidad-medica-de-entrada-directa-en-el-instituto-mexicano-del-seguro-social/IMSS808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spTree>
    <p:extLst>
      <p:ext uri="{BB962C8B-B14F-4D97-AF65-F5344CB8AC3E}">
        <p14:creationId xmlns:p14="http://schemas.microsoft.com/office/powerpoint/2010/main" val="23037436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noChangeAspect="1"/>
          </p:cNvGraphicFramePr>
          <p:nvPr>
            <p:custDataLst>
              <p:tags r:id="rId1"/>
            </p:custDataLst>
            <p:extLst>
              <p:ext uri="{D42A27DB-BD31-4B8C-83A1-F6EECF244321}">
                <p14:modId xmlns:p14="http://schemas.microsoft.com/office/powerpoint/2010/main" val="41895357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ja-JP" altLang="en-US" dirty="0"/>
              <a:t>メキシコ／医療関連／制度</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a:xfrm>
            <a:off x="200025" y="508610"/>
            <a:ext cx="9505950" cy="400110"/>
          </a:xfrm>
        </p:spPr>
        <p:txBody>
          <a:bodyPr>
            <a:spAutoFit/>
          </a:bodyPr>
          <a:lstStyle/>
          <a:p>
            <a:r>
              <a:rPr lang="ja-JP" altLang="en-US" dirty="0"/>
              <a:t>医療情報・個人情報保護、データサーバーの置き場に関する法規制、ガイドライン</a:t>
            </a:r>
            <a:endParaRPr kumimoji="1" lang="en-US" dirty="0"/>
          </a:p>
        </p:txBody>
      </p:sp>
      <p:sp>
        <p:nvSpPr>
          <p:cNvPr id="4" name="Slide Number Placeholder 3">
            <a:extLst>
              <a:ext uri="{FF2B5EF4-FFF2-40B4-BE49-F238E27FC236}">
                <a16:creationId xmlns:a16="http://schemas.microsoft.com/office/drawing/2014/main" id="{A8956E1D-D9A1-4CE8-9D9F-B17D8F370D4B}"/>
              </a:ext>
            </a:extLst>
          </p:cNvPr>
          <p:cNvSpPr>
            <a:spLocks noGrp="1"/>
          </p:cNvSpPr>
          <p:nvPr>
            <p:ph type="sldNum" sz="quarter" idx="4"/>
          </p:nvPr>
        </p:nvSpPr>
        <p:spPr>
          <a:xfrm>
            <a:off x="8985448" y="6582422"/>
            <a:ext cx="720080" cy="244800"/>
          </a:xfrm>
          <a:prstGeom prst="rect">
            <a:avLst/>
          </a:prstGeom>
        </p:spPr>
        <p:txBody>
          <a:bodyPr vert="horz" lIns="0" tIns="0" rIns="0" bIns="0" rtlCol="0" anchor="ctr"/>
          <a:lstStyle>
            <a:defPPr>
              <a:defRPr lang="ja-JP"/>
            </a:defPPr>
            <a:lvl1pPr marL="0" algn="r" defTabSz="914400" rtl="0" eaLnBrk="1" latinLnBrk="0" hangingPunct="1">
              <a:defRPr kumimoji="1" sz="10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BE748A-AA50-4D16-BF1E-65F13F82766A}" type="slidenum">
              <a:rPr lang="ja-JP" altLang="en-US" smtClean="0"/>
              <a:pPr/>
              <a:t>36</a:t>
            </a:fld>
            <a:endParaRPr lang="ja-JP" altLang="en-US" dirty="0"/>
          </a:p>
        </p:txBody>
      </p:sp>
      <p:sp>
        <p:nvSpPr>
          <p:cNvPr id="7" name="テキスト ボックス 6">
            <a:extLst>
              <a:ext uri="{FF2B5EF4-FFF2-40B4-BE49-F238E27FC236}">
                <a16:creationId xmlns:a16="http://schemas.microsoft.com/office/drawing/2014/main" id="{22D3851D-E215-4496-8B99-C7D42B627DF2}"/>
              </a:ext>
            </a:extLst>
          </p:cNvPr>
          <p:cNvSpPr txBox="1"/>
          <p:nvPr/>
        </p:nvSpPr>
        <p:spPr>
          <a:xfrm>
            <a:off x="200472" y="1124744"/>
            <a:ext cx="9505056" cy="2817374"/>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医療情報・個人情報保護について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OECD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のプライバシー保護や情報の国際流出のガイドライン等に従う形で、個人情報保護法（</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LFPDPPP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日に官報で公表された（翌日施行）。</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データサーバーの置き場について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t>2021</a:t>
            </a:r>
            <a:r>
              <a:rPr lang="ja-JP" altLang="en-US" sz="1400" dirty="0"/>
              <a:t>年</a:t>
            </a:r>
            <a:r>
              <a:rPr lang="en-US" altLang="ja-JP" sz="1400" dirty="0"/>
              <a:t>12</a:t>
            </a:r>
            <a:r>
              <a:rPr lang="ja-JP" altLang="en-US" sz="1400" dirty="0"/>
              <a:t>月時点ではデータサーバーの置き場に関する規制・ガイドラインは確認されなかった。</a:t>
            </a:r>
          </a:p>
        </p:txBody>
      </p:sp>
      <p:sp>
        <p:nvSpPr>
          <p:cNvPr id="9" name="テキスト ボックス 14">
            <a:extLst>
              <a:ext uri="{FF2B5EF4-FFF2-40B4-BE49-F238E27FC236}">
                <a16:creationId xmlns:a16="http://schemas.microsoft.com/office/drawing/2014/main" id="{CC6672FD-0437-41D9-91B3-63ADB1E90261}"/>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JBIC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「主要関連法規 メキシコ」</a:t>
            </a:r>
          </a:p>
        </p:txBody>
      </p:sp>
      <p:graphicFrame>
        <p:nvGraphicFramePr>
          <p:cNvPr id="10" name="表 17">
            <a:extLst>
              <a:ext uri="{FF2B5EF4-FFF2-40B4-BE49-F238E27FC236}">
                <a16:creationId xmlns:a16="http://schemas.microsoft.com/office/drawing/2014/main" id="{2B56932E-4CDC-4E3F-8431-6E6F01277079}"/>
              </a:ext>
            </a:extLst>
          </p:cNvPr>
          <p:cNvGraphicFramePr>
            <a:graphicFrameLocks noGrp="1"/>
          </p:cNvGraphicFramePr>
          <p:nvPr/>
        </p:nvGraphicFramePr>
        <p:xfrm>
          <a:off x="200025" y="1924376"/>
          <a:ext cx="9505056" cy="1308200"/>
        </p:xfrm>
        <a:graphic>
          <a:graphicData uri="http://schemas.openxmlformats.org/drawingml/2006/table">
            <a:tbl>
              <a:tblPr firstRow="1" bandRow="1">
                <a:tableStyleId>{5C22544A-7EE6-4342-B048-85BDC9FD1C3A}</a:tableStyleId>
              </a:tblPr>
              <a:tblGrid>
                <a:gridCol w="3744863">
                  <a:extLst>
                    <a:ext uri="{9D8B030D-6E8A-4147-A177-3AD203B41FA5}">
                      <a16:colId xmlns:a16="http://schemas.microsoft.com/office/drawing/2014/main" val="20001"/>
                    </a:ext>
                  </a:extLst>
                </a:gridCol>
                <a:gridCol w="1368152">
                  <a:extLst>
                    <a:ext uri="{9D8B030D-6E8A-4147-A177-3AD203B41FA5}">
                      <a16:colId xmlns:a16="http://schemas.microsoft.com/office/drawing/2014/main" val="20003"/>
                    </a:ext>
                  </a:extLst>
                </a:gridCol>
                <a:gridCol w="720080">
                  <a:extLst>
                    <a:ext uri="{9D8B030D-6E8A-4147-A177-3AD203B41FA5}">
                      <a16:colId xmlns:a16="http://schemas.microsoft.com/office/drawing/2014/main" val="124298790"/>
                    </a:ext>
                  </a:extLst>
                </a:gridCol>
                <a:gridCol w="1080120">
                  <a:extLst>
                    <a:ext uri="{9D8B030D-6E8A-4147-A177-3AD203B41FA5}">
                      <a16:colId xmlns:a16="http://schemas.microsoft.com/office/drawing/2014/main" val="1486469614"/>
                    </a:ext>
                  </a:extLst>
                </a:gridCol>
                <a:gridCol w="720080">
                  <a:extLst>
                    <a:ext uri="{9D8B030D-6E8A-4147-A177-3AD203B41FA5}">
                      <a16:colId xmlns:a16="http://schemas.microsoft.com/office/drawing/2014/main" val="327821779"/>
                    </a:ext>
                  </a:extLst>
                </a:gridCol>
                <a:gridCol w="1871761">
                  <a:extLst>
                    <a:ext uri="{9D8B030D-6E8A-4147-A177-3AD203B41FA5}">
                      <a16:colId xmlns:a16="http://schemas.microsoft.com/office/drawing/2014/main" val="20004"/>
                    </a:ext>
                  </a:extLst>
                </a:gridCol>
              </a:tblGrid>
              <a:tr h="2160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対象</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対象外</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訴訟条件</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罰則</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備考</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360000">
                <a:tc>
                  <a:txBody>
                    <a:bodyPr/>
                    <a:lstStyle/>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緊急時や、本人とその個人情報を取り扱う全ての自然人および法人間で、何らかの義務を履行するために必要な場合を除き、全ての個人情報は本人の同意の下に開示されなければならない。</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個人情報を取り扱う者に対して個人情報の適切な管理体制・手段の構築を要求すると共に、個人情報の適時の更新（不要時の削除等）も規定。</a:t>
                      </a:r>
                      <a:endPar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lgn="l" fontAlgn="ctr">
                        <a:buFont typeface="Arial" panose="020B0604020202020204" pitchFamily="34" charset="0"/>
                        <a:buChar cha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個人を特定しうる当該個人に関わる全ての情報であり、その個人情報を取り扱う全ての自然人および法人。</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情報の国外流出。</a:t>
                      </a:r>
                      <a:endParaRPr lang="en-US" altLang="ja-JP" sz="1000" b="0" i="0" u="none" strike="noStrike" dirty="0">
                        <a:solidFill>
                          <a:srgbClr val="000000"/>
                        </a:solidFill>
                        <a:effectLst/>
                        <a:latin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lgn="l" fontAlgn="ctr">
                        <a:buFont typeface="Arial" panose="020B0604020202020204" pitchFamily="34" charset="0"/>
                        <a:buChar cha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信用情報会社や個人的な利用および非商業目的の場合。</a:t>
                      </a:r>
                      <a:endParaRPr lang="en-US" altLang="ja-JP" sz="1000" b="0" i="0" u="none" strike="noStrike" dirty="0">
                        <a:solidFill>
                          <a:srgbClr val="000000"/>
                        </a:solidFill>
                        <a:effectLst/>
                        <a:latin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lgn="l" fontAlgn="ctr">
                        <a:buFont typeface="Arial" panose="020B0604020202020204" pitchFamily="34" charset="0"/>
                        <a:buChar cha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個人情報に含まれている本人（従業員等）が、自身の情報を不適切に取り扱ったとみなす場合。</a:t>
                      </a:r>
                      <a:endParaRPr lang="en-US" altLang="ja-JP" sz="1000" b="0" i="0" u="none" strike="noStrike" dirty="0">
                        <a:solidFill>
                          <a:srgbClr val="000000"/>
                        </a:solidFill>
                        <a:effectLst/>
                        <a:latin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lgn="l" fontAlgn="ctr">
                        <a:buFont typeface="Arial" panose="020B0604020202020204" pitchFamily="34" charset="0"/>
                        <a:buChar cha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最大で</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UMA</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75.49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ペソ</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64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万</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倍の罰金。</a:t>
                      </a:r>
                      <a:endParaRPr lang="en-US" altLang="ja-JP" sz="1000" b="0" i="0" u="none" strike="noStrike" dirty="0">
                        <a:solidFill>
                          <a:srgbClr val="000000"/>
                        </a:solidFill>
                        <a:effectLst/>
                        <a:latin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不測の事態をさけるために、日系企業においても、情報が入っているパソコン自体の管理、個人情報保護のためのルールの策定、ルールを守るための社内体制の構築等が必要となる。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643189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97851-2420-7775-5187-DEB7532D801A}"/>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788C029-7AFD-C892-6993-3A8E8924CC17}"/>
              </a:ext>
            </a:extLst>
          </p:cNvPr>
          <p:cNvGraphicFramePr>
            <a:graphicFrameLocks noChangeAspect="1"/>
          </p:cNvGraphicFramePr>
          <p:nvPr>
            <p:custDataLst>
              <p:tags r:id="rId1"/>
            </p:custDataLst>
            <p:extLst>
              <p:ext uri="{D42A27DB-BD31-4B8C-83A1-F6EECF244321}">
                <p14:modId xmlns:p14="http://schemas.microsoft.com/office/powerpoint/2010/main" val="16097935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1" imgH="423" progId="TCLayout.ActiveDocument.1">
                  <p:embed/>
                </p:oleObj>
              </mc:Choice>
              <mc:Fallback>
                <p:oleObj name="think-cellスライド" r:id="rId4" imgW="421" imgH="423" progId="TCLayout.ActiveDocument.1">
                  <p:embed/>
                  <p:pic>
                    <p:nvPicPr>
                      <p:cNvPr id="7" name="think-cell data - do not delete" hidden="1">
                        <a:extLst>
                          <a:ext uri="{FF2B5EF4-FFF2-40B4-BE49-F238E27FC236}">
                            <a16:creationId xmlns:a16="http://schemas.microsoft.com/office/drawing/2014/main" id="{7788C029-7AFD-C892-6993-3A8E8924CC1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8D22BBF-A7A2-566D-7DD6-234AC69EEC60}"/>
              </a:ext>
            </a:extLst>
          </p:cNvPr>
          <p:cNvSpPr>
            <a:spLocks noGrp="1"/>
          </p:cNvSpPr>
          <p:nvPr>
            <p:ph type="title"/>
          </p:nvPr>
        </p:nvSpPr>
        <p:spPr>
          <a:xfrm>
            <a:off x="200471" y="188550"/>
            <a:ext cx="9505055" cy="360050"/>
          </a:xfrm>
        </p:spPr>
        <p:txBody>
          <a:bodyPr vert="horz"/>
          <a:lstStyle/>
          <a:p>
            <a:r>
              <a:rPr lang="ja-JP" altLang="en-US" dirty="0"/>
              <a:t>メキシコ／医療関連／制度</a:t>
            </a:r>
            <a:endParaRPr kumimoji="1" lang="en-US" dirty="0"/>
          </a:p>
        </p:txBody>
      </p:sp>
      <p:sp>
        <p:nvSpPr>
          <p:cNvPr id="3" name="Text Placeholder 2">
            <a:extLst>
              <a:ext uri="{FF2B5EF4-FFF2-40B4-BE49-F238E27FC236}">
                <a16:creationId xmlns:a16="http://schemas.microsoft.com/office/drawing/2014/main" id="{F547EED0-BC37-9BC8-96A5-50486B66A4B9}"/>
              </a:ext>
            </a:extLst>
          </p:cNvPr>
          <p:cNvSpPr>
            <a:spLocks noGrp="1"/>
          </p:cNvSpPr>
          <p:nvPr>
            <p:ph type="body" sz="quarter" idx="15"/>
          </p:nvPr>
        </p:nvSpPr>
        <p:spPr/>
        <p:txBody>
          <a:bodyPr/>
          <a:lstStyle/>
          <a:p>
            <a:r>
              <a:rPr kumimoji="1" lang="ja" altLang="en-US" dirty="0"/>
              <a:t>医療情報・個人情報保護法に関する規制</a:t>
            </a:r>
            <a:endParaRPr kumimoji="1" lang="en-US" dirty="0"/>
          </a:p>
        </p:txBody>
      </p:sp>
      <p:sp>
        <p:nvSpPr>
          <p:cNvPr id="6" name="テキスト ボックス 6">
            <a:extLst>
              <a:ext uri="{FF2B5EF4-FFF2-40B4-BE49-F238E27FC236}">
                <a16:creationId xmlns:a16="http://schemas.microsoft.com/office/drawing/2014/main" id="{E5B33FE1-BC52-488F-5652-5173B9CBDBF8}"/>
              </a:ext>
            </a:extLst>
          </p:cNvPr>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F2AC3554-8989-74F9-C0F6-CA850B45E7D2}"/>
              </a:ext>
            </a:extLst>
          </p:cNvPr>
          <p:cNvSpPr txBox="1"/>
          <p:nvPr/>
        </p:nvSpPr>
        <p:spPr>
          <a:xfrm>
            <a:off x="224004" y="1151935"/>
            <a:ext cx="9505056" cy="11902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メキシコ連邦の民間保有個人データ保護法（LFPDPPP）は、個人の個人情報を保護し、民間組織によるデータの収集・利用方法を規制し、個人情報のプライバシーと管理を確保する国家データ保護法で</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ある</a:t>
            </a: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。この法律は民間部門のデータ処理に適用され、データ利用に関する透明性と同意を義務付け、個人にデータに関する権利を付与</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する。</a:t>
            </a:r>
            <a:endPar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2025年、民間保有個人データ保護に関する新連邦法（NLFPDPPP）が連邦官報（DOF）に掲載された。この法律は2025年3月21日に施行され、 2010年の民間保有個人データ保護に関する連邦法（LFPDPPP）に取って代わ</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った</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endPar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 name="Table 9">
            <a:extLst>
              <a:ext uri="{FF2B5EF4-FFF2-40B4-BE49-F238E27FC236}">
                <a16:creationId xmlns:a16="http://schemas.microsoft.com/office/drawing/2014/main" id="{09B44C3A-BB64-9662-7C5D-25F80D325904}"/>
              </a:ext>
            </a:extLst>
          </p:cNvPr>
          <p:cNvGraphicFramePr>
            <a:graphicFrameLocks noGrp="1"/>
          </p:cNvGraphicFramePr>
          <p:nvPr>
            <p:extLst>
              <p:ext uri="{D42A27DB-BD31-4B8C-83A1-F6EECF244321}">
                <p14:modId xmlns:p14="http://schemas.microsoft.com/office/powerpoint/2010/main" val="1840203925"/>
              </p:ext>
            </p:extLst>
          </p:nvPr>
        </p:nvGraphicFramePr>
        <p:xfrm>
          <a:off x="205820" y="2760465"/>
          <a:ext cx="9504000" cy="3441372"/>
        </p:xfrm>
        <a:graphic>
          <a:graphicData uri="http://schemas.openxmlformats.org/drawingml/2006/table">
            <a:tbl>
              <a:tblPr firstRow="1" bandRow="1">
                <a:tableStyleId>{5C22544A-7EE6-4342-B048-85BDC9FD1C3A}</a:tableStyleId>
              </a:tblPr>
              <a:tblGrid>
                <a:gridCol w="1296000">
                  <a:extLst>
                    <a:ext uri="{9D8B030D-6E8A-4147-A177-3AD203B41FA5}">
                      <a16:colId xmlns:a16="http://schemas.microsoft.com/office/drawing/2014/main" val="2392580594"/>
                    </a:ext>
                  </a:extLst>
                </a:gridCol>
                <a:gridCol w="8208000">
                  <a:extLst>
                    <a:ext uri="{9D8B030D-6E8A-4147-A177-3AD203B41FA5}">
                      <a16:colId xmlns:a16="http://schemas.microsoft.com/office/drawing/2014/main" val="2920949029"/>
                    </a:ext>
                  </a:extLst>
                </a:gridCol>
              </a:tblGrid>
              <a:tr h="129923">
                <a:tc>
                  <a:txBody>
                    <a:bodyPr/>
                    <a:lstStyle/>
                    <a:p>
                      <a:pPr algn="l"/>
                      <a:r>
                        <a:rPr lang="ja-JP" altLang="en-US" sz="1000" noProof="1">
                          <a:latin typeface="+mj-ea"/>
                          <a:ea typeface="+mj-ea"/>
                        </a:rPr>
                        <a:t>概要</a:t>
                      </a:r>
                      <a:endParaRPr lang="ja" sz="1000" noProof="1">
                        <a:latin typeface="+mj-ea"/>
                        <a:ea typeface="+mj-ea"/>
                      </a:endParaRPr>
                    </a:p>
                  </a:txBody>
                  <a:tcPr marT="27432" marB="27432" anchor="ctr">
                    <a:lnB w="12700" cap="flat" cmpd="sng" algn="ctr">
                      <a:solidFill>
                        <a:schemeClr val="tx1">
                          <a:lumMod val="50000"/>
                          <a:lumOff val="50000"/>
                        </a:schemeClr>
                      </a:solidFill>
                      <a:prstDash val="solid"/>
                      <a:round/>
                      <a:headEnd type="none" w="med" len="med"/>
                      <a:tailEnd type="none" w="med" len="med"/>
                    </a:lnB>
                  </a:tcPr>
                </a:tc>
                <a:tc>
                  <a:txBody>
                    <a:bodyPr/>
                    <a:lstStyle/>
                    <a:p>
                      <a:pPr algn="l"/>
                      <a:r>
                        <a:rPr lang="ja" sz="1000" noProof="1">
                          <a:latin typeface="+mj-ea"/>
                          <a:ea typeface="+mj-ea"/>
                        </a:rPr>
                        <a:t>説明</a:t>
                      </a:r>
                    </a:p>
                  </a:txBody>
                  <a:tcPr marT="27432" marB="27432" anchor="ctr">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691480422"/>
                  </a:ext>
                </a:extLst>
              </a:tr>
              <a:tr h="267283">
                <a:tc>
                  <a:txBody>
                    <a:bodyPr/>
                    <a:lstStyle/>
                    <a:p>
                      <a:pPr algn="l"/>
                      <a:r>
                        <a:rPr lang="ja" sz="1000" noProof="1">
                          <a:latin typeface="+mj-ea"/>
                          <a:ea typeface="+mj-ea"/>
                        </a:rPr>
                        <a:t>目的</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lgn="l">
                        <a:buFont typeface="Courier New" panose="02070309020205020404" pitchFamily="49" charset="0"/>
                        <a:buChar char="o"/>
                      </a:pPr>
                      <a:r>
                        <a:rPr lang="ja" sz="1000" noProof="1">
                          <a:latin typeface="+mj-ea"/>
                          <a:ea typeface="+mj-ea"/>
                        </a:rPr>
                        <a:t>プライバシーと情報自己決定権を保証するために、合法的、管理された、情報に基づいた処理を規制することにより、民間の保有する個人データを保護する。</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58114624"/>
                  </a:ext>
                </a:extLst>
              </a:tr>
              <a:tr h="275396">
                <a:tc>
                  <a:txBody>
                    <a:bodyPr/>
                    <a:lstStyle/>
                    <a:p>
                      <a:pPr algn="l"/>
                      <a:r>
                        <a:rPr lang="ja" sz="1000" noProof="1">
                          <a:latin typeface="+mj-ea"/>
                          <a:ea typeface="+mj-ea"/>
                        </a:rPr>
                        <a:t>規制対象事業体</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80975" indent="-180975" algn="l">
                        <a:buFont typeface="Courier New" panose="02070309020205020404" pitchFamily="49" charset="0"/>
                        <a:buChar char="o"/>
                      </a:pPr>
                      <a:r>
                        <a:rPr lang="ja" sz="1000" noProof="1">
                          <a:latin typeface="+mj-ea"/>
                          <a:ea typeface="+mj-ea"/>
                        </a:rPr>
                        <a:t>個人データの処理に従事する個人または民間法人。</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717451686"/>
                  </a:ext>
                </a:extLst>
              </a:tr>
              <a:tr h="275396">
                <a:tc>
                  <a:txBody>
                    <a:bodyPr/>
                    <a:lstStyle/>
                    <a:p>
                      <a:pPr algn="l"/>
                      <a:r>
                        <a:rPr lang="ja" sz="1000" noProof="1">
                          <a:latin typeface="+mj-ea"/>
                          <a:ea typeface="+mj-ea"/>
                        </a:rPr>
                        <a:t>同意</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80975" indent="-180975" algn="l">
                        <a:buFont typeface="Courier New" panose="02070309020205020404" pitchFamily="49" charset="0"/>
                        <a:buChar char="o"/>
                      </a:pPr>
                      <a:r>
                        <a:rPr lang="ja" sz="1000" noProof="1">
                          <a:latin typeface="+mj-ea"/>
                          <a:ea typeface="+mj-ea"/>
                        </a:rPr>
                        <a:t>データ主体の自由かつ具体的な、十分な情報に基づいた意思表示により、個人データの処理が可能になります。</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91995968"/>
                  </a:ext>
                </a:extLst>
              </a:tr>
              <a:tr h="275396">
                <a:tc>
                  <a:txBody>
                    <a:bodyPr/>
                    <a:lstStyle/>
                    <a:p>
                      <a:pPr algn="l"/>
                      <a:r>
                        <a:rPr lang="ja" sz="1000" noProof="1">
                          <a:latin typeface="+mj-ea"/>
                          <a:ea typeface="+mj-ea"/>
                        </a:rPr>
                        <a:t>処理の意味</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80975" indent="-180975" algn="l">
                        <a:buFont typeface="Courier New" panose="02070309020205020404" pitchFamily="49" charset="0"/>
                        <a:buChar char="o"/>
                      </a:pPr>
                      <a:r>
                        <a:rPr lang="ja" sz="1000" noProof="1">
                          <a:latin typeface="+mj-ea"/>
                          <a:ea typeface="+mj-ea"/>
                        </a:rPr>
                        <a:t>個人データに適用される、収集、記録、整理、保全、変更、検索、配布、削除など、手動または自動のあらゆる操作または一連の操作。</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130219740"/>
                  </a:ext>
                </a:extLst>
              </a:tr>
              <a:tr h="275396">
                <a:tc>
                  <a:txBody>
                    <a:bodyPr/>
                    <a:lstStyle/>
                    <a:p>
                      <a:pPr algn="l"/>
                      <a:r>
                        <a:rPr lang="ja" sz="1000" noProof="1">
                          <a:latin typeface="+mj-ea"/>
                          <a:ea typeface="+mj-ea"/>
                        </a:rPr>
                        <a:t>データの処理</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80975" indent="-180975" algn="l">
                        <a:buFont typeface="Courier New" panose="02070309020205020404" pitchFamily="49" charset="0"/>
                        <a:buChar char="o"/>
                      </a:pPr>
                      <a:r>
                        <a:rPr lang="ja" sz="1000" noProof="1">
                          <a:latin typeface="+mj-ea"/>
                          <a:ea typeface="+mj-ea"/>
                        </a:rPr>
                        <a:t>個人データは、合法的に、法律の要件に従って収集および処理される必要があります。データ管理者は、詐欺的または欺瞞的な手段を使用して個人データを収集または処理することはできません。</a:t>
                      </a:r>
                    </a:p>
                    <a:p>
                      <a:pPr marL="180975" indent="-180975" algn="l">
                        <a:buFont typeface="Courier New" panose="02070309020205020404" pitchFamily="49" charset="0"/>
                        <a:buChar char="o"/>
                      </a:pPr>
                      <a:r>
                        <a:rPr lang="ja" sz="1000" noProof="1">
                          <a:latin typeface="+mj-ea"/>
                          <a:ea typeface="+mj-ea"/>
                        </a:rPr>
                        <a:t>データ管理者は、データの処理において、合法性、目的、忠実性、同意、品質、比例性、情報および責任の原則を遵守するものとします。</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15596628"/>
                  </a:ext>
                </a:extLst>
              </a:tr>
              <a:tr h="275396">
                <a:tc>
                  <a:txBody>
                    <a:bodyPr/>
                    <a:lstStyle/>
                    <a:p>
                      <a:pPr algn="l"/>
                      <a:r>
                        <a:rPr lang="ja" sz="1000" noProof="1">
                          <a:latin typeface="+mj-ea"/>
                          <a:ea typeface="+mj-ea"/>
                        </a:rPr>
                        <a:t>移行</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ja" sz="1000" noProof="1">
                          <a:latin typeface="+mj-ea"/>
                          <a:ea typeface="+mj-ea"/>
                        </a:rPr>
                        <a:t>データ管理者が個人データを国内外の第三者（処理者以外）に転送しようとする場合、該当するプライバシー通知とデータ主体が処理に同意した目的を第三者に通知する必要があります。</a:t>
                      </a:r>
                    </a:p>
                    <a:p>
                      <a:pPr marL="171450" indent="-171450">
                        <a:buFont typeface="Courier New" panose="02070309020205020404" pitchFamily="49" charset="0"/>
                        <a:buChar char="o"/>
                      </a:pPr>
                      <a:r>
                        <a:rPr lang="ja" sz="1000" noProof="1">
                          <a:latin typeface="+mj-ea"/>
                          <a:ea typeface="+mj-ea"/>
                        </a:rPr>
                        <a:t>こうした移転は、プライバシー通知の条項に従って行われなければならず、プライバシー通知には、データ主体が移転に同意するかどうかが明示的に記載されていなければなりません。受領側の第三者は、データ管理者に適用されるものと同じデータ保護義務を負います。</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971494113"/>
                  </a:ext>
                </a:extLst>
              </a:tr>
              <a:tr h="267283">
                <a:tc>
                  <a:txBody>
                    <a:bodyPr/>
                    <a:lstStyle/>
                    <a:p>
                      <a:r>
                        <a:rPr lang="ja" sz="1000" noProof="1">
                          <a:latin typeface="+mj-ea"/>
                          <a:ea typeface="+mj-ea"/>
                        </a:rPr>
                        <a:t>規制当局</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ja" sz="1000" noProof="1">
                          <a:latin typeface="+mj-ea"/>
                          <a:ea typeface="+mj-ea"/>
                        </a:rPr>
                        <a:t>汚職防止・グッドガバナンス省は、透明性・情報公開・個人情報保護研究所（INAI）に代わり、主要な規制当局となります。また、経済省はプライバシー規制の監督を終了します。</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187898926"/>
                  </a:ext>
                </a:extLst>
              </a:tr>
              <a:tr h="299001">
                <a:tc>
                  <a:txBody>
                    <a:bodyPr/>
                    <a:lstStyle/>
                    <a:p>
                      <a:r>
                        <a:rPr lang="ja" sz="1000" noProof="1">
                          <a:latin typeface="+mj-ea"/>
                          <a:ea typeface="+mj-ea"/>
                        </a:rPr>
                        <a:t>データ主体の権利</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80975" indent="-180975">
                        <a:buFont typeface="Courier New" panose="02070309020205020404" pitchFamily="49" charset="0"/>
                        <a:buChar char="o"/>
                      </a:pPr>
                      <a:r>
                        <a:rPr lang="ja" sz="1000" noProof="1">
                          <a:latin typeface="+mj-ea"/>
                          <a:ea typeface="+mj-ea"/>
                        </a:rPr>
                        <a:t>データ主体には以下の権利があります: アクセス – 管理者がどのような個人データを保有し、どのように使用しているかを知る権利。訂正 – 不正確または不完全な個人データを訂正する権利。キャンセル – 個人データを保持する法的根拠がない場合に個人データの削除を要求する権利。異議申し立て – 特定の処理活動に異議を申し立てる権利。</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601947696"/>
                  </a:ext>
                </a:extLst>
              </a:tr>
            </a:tbl>
          </a:graphicData>
        </a:graphic>
      </p:graphicFrame>
      <p:sp>
        <p:nvSpPr>
          <p:cNvPr id="4" name="テキスト ボックス 14">
            <a:extLst>
              <a:ext uri="{FF2B5EF4-FFF2-40B4-BE49-F238E27FC236}">
                <a16:creationId xmlns:a16="http://schemas.microsoft.com/office/drawing/2014/main" id="{6760938E-8463-5399-F296-2AAADA74D46E}"/>
              </a:ext>
            </a:extLst>
          </p:cNvPr>
          <p:cNvSpPr txBox="1"/>
          <p:nvPr/>
        </p:nvSpPr>
        <p:spPr>
          <a:xfrm>
            <a:off x="200472" y="6571064"/>
            <a:ext cx="9073008" cy="144016"/>
          </a:xfrm>
          <a:prstGeom prst="rect">
            <a:avLst/>
          </a:prstGeom>
          <a:noFill/>
        </p:spPr>
        <p:txBody>
          <a:bodyPr wrap="square" lIns="0" tIns="0" rIns="0" bIns="0" rtlCol="0">
            <a:noAutofit/>
          </a:bodyPr>
          <a:lstStyle/>
          <a:p>
            <a:pPr marL="328613" marR="0" lvl="0" indent="-328613" algn="l" defTabSz="914400" rtl="0" eaLnBrk="1" fontAlgn="auto" latinLnBrk="0" hangingPunct="1">
              <a:lnSpc>
                <a:spcPct val="100000"/>
              </a:lnSpc>
              <a:spcBef>
                <a:spcPts val="0"/>
              </a:spcBef>
              <a:spcAft>
                <a:spcPts val="0"/>
              </a:spcAft>
              <a:buClrTx/>
              <a:buSzTx/>
              <a:buFontTx/>
              <a:buNone/>
              <a:tabLst/>
              <a:defRPr/>
            </a:pPr>
            <a:r>
              <a:rPr kumimoji="1" lang="ja" altLang="en-US"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rPr>
              <a:t>（出所）</a:t>
            </a:r>
            <a:r>
              <a:rPr kumimoji="1" lang="ja" altLang="ja-JP"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rPr>
              <a:t>民間人が保有する個人データの保護に関する連邦法、議会サービス事務局、バシャム</a:t>
            </a:r>
            <a:endParaRPr kumimoji="1" lang="ja-JP" altLang="en-US"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endParaRPr>
          </a:p>
        </p:txBody>
      </p:sp>
    </p:spTree>
    <p:extLst>
      <p:ext uri="{BB962C8B-B14F-4D97-AF65-F5344CB8AC3E}">
        <p14:creationId xmlns:p14="http://schemas.microsoft.com/office/powerpoint/2010/main" val="604009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90934-AC58-ED00-15A3-264D4AEBE858}"/>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6ABF7D37-2A96-9A53-EB04-1C8A8B8A38D4}"/>
              </a:ext>
            </a:extLst>
          </p:cNvPr>
          <p:cNvGraphicFramePr>
            <a:graphicFrameLocks noChangeAspect="1"/>
          </p:cNvGraphicFramePr>
          <p:nvPr>
            <p:custDataLst>
              <p:tags r:id="rId1"/>
            </p:custDataLst>
            <p:extLst>
              <p:ext uri="{D42A27DB-BD31-4B8C-83A1-F6EECF244321}">
                <p14:modId xmlns:p14="http://schemas.microsoft.com/office/powerpoint/2010/main" val="15176808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1" imgH="423" progId="TCLayout.ActiveDocument.1">
                  <p:embed/>
                </p:oleObj>
              </mc:Choice>
              <mc:Fallback>
                <p:oleObj name="think-cellスライド" r:id="rId4" imgW="421" imgH="423" progId="TCLayout.ActiveDocument.1">
                  <p:embed/>
                  <p:pic>
                    <p:nvPicPr>
                      <p:cNvPr id="7" name="think-cell data - do not delete" hidden="1">
                        <a:extLst>
                          <a:ext uri="{FF2B5EF4-FFF2-40B4-BE49-F238E27FC236}">
                            <a16:creationId xmlns:a16="http://schemas.microsoft.com/office/drawing/2014/main" id="{6ABF7D37-2A96-9A53-EB04-1C8A8B8A38D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F7EEE0E-4061-4B43-782A-96DBA6FB435C}"/>
              </a:ext>
            </a:extLst>
          </p:cNvPr>
          <p:cNvSpPr>
            <a:spLocks noGrp="1"/>
          </p:cNvSpPr>
          <p:nvPr>
            <p:ph type="title"/>
          </p:nvPr>
        </p:nvSpPr>
        <p:spPr>
          <a:xfrm>
            <a:off x="200471" y="188550"/>
            <a:ext cx="9505055" cy="360050"/>
          </a:xfrm>
        </p:spPr>
        <p:txBody>
          <a:bodyPr vert="horz"/>
          <a:lstStyle/>
          <a:p>
            <a:r>
              <a:rPr lang="ja-JP" altLang="en-US" dirty="0"/>
              <a:t>メキシコ／医療関連／制度</a:t>
            </a:r>
            <a:endParaRPr kumimoji="1" lang="en-US" dirty="0"/>
          </a:p>
        </p:txBody>
      </p:sp>
      <p:sp>
        <p:nvSpPr>
          <p:cNvPr id="3" name="Text Placeholder 2">
            <a:extLst>
              <a:ext uri="{FF2B5EF4-FFF2-40B4-BE49-F238E27FC236}">
                <a16:creationId xmlns:a16="http://schemas.microsoft.com/office/drawing/2014/main" id="{EBE5DA58-0DE6-3200-E6A2-39D7C9A0C980}"/>
              </a:ext>
            </a:extLst>
          </p:cNvPr>
          <p:cNvSpPr>
            <a:spLocks noGrp="1"/>
          </p:cNvSpPr>
          <p:nvPr>
            <p:ph type="body" sz="quarter" idx="15"/>
          </p:nvPr>
        </p:nvSpPr>
        <p:spPr/>
        <p:txBody>
          <a:bodyPr/>
          <a:lstStyle/>
          <a:p>
            <a:r>
              <a:rPr kumimoji="1" lang="ja" altLang="en-US" dirty="0"/>
              <a:t>医療情報・個人情報保護法に関する規制</a:t>
            </a:r>
            <a:endParaRPr kumimoji="1" lang="en-US" dirty="0"/>
          </a:p>
        </p:txBody>
      </p:sp>
      <p:sp>
        <p:nvSpPr>
          <p:cNvPr id="6" name="テキスト ボックス 6">
            <a:extLst>
              <a:ext uri="{FF2B5EF4-FFF2-40B4-BE49-F238E27FC236}">
                <a16:creationId xmlns:a16="http://schemas.microsoft.com/office/drawing/2014/main" id="{CA37CCB8-2619-7815-6692-C049C6DE5B97}"/>
              </a:ext>
            </a:extLst>
          </p:cNvPr>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7AABB260-8282-594D-24F0-58D3BC63037E}"/>
              </a:ext>
            </a:extLst>
          </p:cNvPr>
          <p:cNvSpPr txBox="1"/>
          <p:nvPr/>
        </p:nvSpPr>
        <p:spPr>
          <a:xfrm>
            <a:off x="200471" y="1146518"/>
            <a:ext cx="9505056" cy="453650"/>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法律上、健康データは機微な個人データとして分類されてい</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る</a:t>
            </a: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。機微な個人データの取り扱いには明示的な書面による同意が必要で</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ある</a:t>
            </a: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が、医療行為や医療サービスの管理に必要なデータの処理には同意は必要</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ない</a:t>
            </a: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 name="Group 3">
            <a:extLst>
              <a:ext uri="{FF2B5EF4-FFF2-40B4-BE49-F238E27FC236}">
                <a16:creationId xmlns:a16="http://schemas.microsoft.com/office/drawing/2014/main" id="{003A905B-8FF5-9B01-5B84-D961FBAA8333}"/>
              </a:ext>
            </a:extLst>
          </p:cNvPr>
          <p:cNvGrpSpPr/>
          <p:nvPr/>
        </p:nvGrpSpPr>
        <p:grpSpPr>
          <a:xfrm>
            <a:off x="3407267" y="1939979"/>
            <a:ext cx="6272860" cy="1350962"/>
            <a:chOff x="210900" y="3933056"/>
            <a:chExt cx="2509852" cy="2902377"/>
          </a:xfrm>
        </p:grpSpPr>
        <p:sp>
          <p:nvSpPr>
            <p:cNvPr id="11" name="Rectangle: Rounded Corners 10">
              <a:extLst>
                <a:ext uri="{FF2B5EF4-FFF2-40B4-BE49-F238E27FC236}">
                  <a16:creationId xmlns:a16="http://schemas.microsoft.com/office/drawing/2014/main" id="{4894B2E6-F8BE-073E-DD7D-0A2D42937AE8}"/>
                </a:ext>
              </a:extLst>
            </p:cNvPr>
            <p:cNvSpPr/>
            <p:nvPr/>
          </p:nvSpPr>
          <p:spPr>
            <a:xfrm>
              <a:off x="210900" y="3933056"/>
              <a:ext cx="2509852" cy="2902377"/>
            </a:xfrm>
            <a:prstGeom prst="roundRec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000000"/>
                </a:solidFill>
                <a:effectLst/>
                <a:uLnTx/>
                <a:uFillTx/>
                <a:latin typeface="Yu Gothic UI"/>
                <a:ea typeface="Yu Gothic UI"/>
                <a:cs typeface="+mn-cs"/>
              </a:endParaRPr>
            </a:p>
          </p:txBody>
        </p:sp>
        <p:sp>
          <p:nvSpPr>
            <p:cNvPr id="12" name="TextBox 11">
              <a:extLst>
                <a:ext uri="{FF2B5EF4-FFF2-40B4-BE49-F238E27FC236}">
                  <a16:creationId xmlns:a16="http://schemas.microsoft.com/office/drawing/2014/main" id="{36DB3351-F069-E43F-93F2-C913CB9E2339}"/>
                </a:ext>
              </a:extLst>
            </p:cNvPr>
            <p:cNvSpPr txBox="1"/>
            <p:nvPr/>
          </p:nvSpPr>
          <p:spPr>
            <a:xfrm>
              <a:off x="210900" y="3937819"/>
              <a:ext cx="2509852" cy="630227"/>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 altLang="en-US" sz="1200" b="1" i="0" u="sng" strike="noStrike" kern="1200" cap="none" spc="0" normalizeH="0" baseline="0" noProof="1">
                  <a:ln>
                    <a:noFill/>
                  </a:ln>
                  <a:solidFill>
                    <a:srgbClr val="000000"/>
                  </a:solidFill>
                  <a:effectLst/>
                  <a:uLnTx/>
                  <a:uFillTx/>
                  <a:latin typeface="Yu Gothic UI"/>
                  <a:ea typeface="Yu Gothic UI"/>
                  <a:cs typeface="+mn-cs"/>
                </a:rPr>
                <a:t>機密性の高い個人データ</a:t>
              </a:r>
            </a:p>
          </p:txBody>
        </p:sp>
        <p:sp>
          <p:nvSpPr>
            <p:cNvPr id="13" name="TextBox 12">
              <a:extLst>
                <a:ext uri="{FF2B5EF4-FFF2-40B4-BE49-F238E27FC236}">
                  <a16:creationId xmlns:a16="http://schemas.microsoft.com/office/drawing/2014/main" id="{004E0841-1962-2FAD-C011-D226F190E3CC}"/>
                </a:ext>
              </a:extLst>
            </p:cNvPr>
            <p:cNvSpPr txBox="1"/>
            <p:nvPr/>
          </p:nvSpPr>
          <p:spPr>
            <a:xfrm>
              <a:off x="210900" y="4439362"/>
              <a:ext cx="2509852" cy="2310553"/>
            </a:xfrm>
            <a:prstGeom prst="rect">
              <a:avLst/>
            </a:prstGeom>
            <a:noFill/>
          </p:spPr>
          <p:txBody>
            <a:bodyPr wrap="square" rtlCol="0">
              <a:spAutoFit/>
            </a:bodyPr>
            <a:lstStyle/>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ja" altLang="en-US" sz="1000" b="0" i="0" u="none" strike="noStrike" kern="1200" cap="none" spc="0" normalizeH="0" baseline="0" noProof="1">
                  <a:ln>
                    <a:noFill/>
                  </a:ln>
                  <a:solidFill>
                    <a:srgbClr val="000000"/>
                  </a:solidFill>
                  <a:effectLst/>
                  <a:uLnTx/>
                  <a:uFillTx/>
                  <a:latin typeface="Yu Gothic UI"/>
                  <a:ea typeface="Yu Gothic UI"/>
                  <a:cs typeface="+mn-cs"/>
                </a:rPr>
                <a:t>所有者の最も親密な領域に影響を与える、または悪用されると差別を招いたり所有者に重大なリスクをもたらす可能性のある個人データ。これには、以下のような側面を明らかにする可能性のあるデータが含まれます。</a:t>
              </a:r>
            </a:p>
            <a:p>
              <a:pPr marL="171450" marR="0" lvl="0" indent="9683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ja" altLang="en-US" sz="1000" b="0" i="0" u="none" strike="noStrike" kern="1200" cap="none" spc="0" normalizeH="0" baseline="0" noProof="1">
                  <a:ln>
                    <a:noFill/>
                  </a:ln>
                  <a:solidFill>
                    <a:srgbClr val="000000"/>
                  </a:solidFill>
                  <a:effectLst/>
                  <a:uLnTx/>
                  <a:uFillTx/>
                  <a:latin typeface="Yu Gothic UI"/>
                  <a:ea typeface="Yu Gothic UI"/>
                  <a:cs typeface="+mn-cs"/>
                </a:rPr>
                <a:t>人種または民族的起源、</a:t>
              </a:r>
            </a:p>
            <a:p>
              <a:pPr marL="171450" marR="0" lvl="0" indent="9683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ja" altLang="en-US" sz="1000" b="0" i="0" u="none" strike="noStrike" kern="1200" cap="none" spc="0" normalizeH="0" baseline="0" noProof="1">
                  <a:ln>
                    <a:noFill/>
                  </a:ln>
                  <a:solidFill>
                    <a:srgbClr val="000000"/>
                  </a:solidFill>
                  <a:effectLst/>
                  <a:uLnTx/>
                  <a:uFillTx/>
                  <a:latin typeface="Yu Gothic UI"/>
                  <a:ea typeface="Yu Gothic UI"/>
                  <a:cs typeface="+mn-cs"/>
                </a:rPr>
                <a:t>現在の健康状態と将来の健康状態</a:t>
              </a:r>
            </a:p>
            <a:p>
              <a:pPr marL="171450" marR="0" lvl="0" indent="9683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ja" altLang="en-US" sz="1000" b="0" i="0" u="none" strike="noStrike" kern="1200" cap="none" spc="0" normalizeH="0" baseline="0" noProof="1">
                  <a:ln>
                    <a:noFill/>
                  </a:ln>
                  <a:solidFill>
                    <a:srgbClr val="000000"/>
                  </a:solidFill>
                  <a:effectLst/>
                  <a:uLnTx/>
                  <a:uFillTx/>
                  <a:latin typeface="Yu Gothic UI"/>
                  <a:ea typeface="Yu Gothic UI"/>
                  <a:cs typeface="+mn-cs"/>
                </a:rPr>
                <a:t>遺伝情報</a:t>
              </a:r>
            </a:p>
          </p:txBody>
        </p:sp>
      </p:grpSp>
      <p:grpSp>
        <p:nvGrpSpPr>
          <p:cNvPr id="14" name="Group 13">
            <a:extLst>
              <a:ext uri="{FF2B5EF4-FFF2-40B4-BE49-F238E27FC236}">
                <a16:creationId xmlns:a16="http://schemas.microsoft.com/office/drawing/2014/main" id="{9530B855-8EE0-F929-EF05-48D21700548B}"/>
              </a:ext>
            </a:extLst>
          </p:cNvPr>
          <p:cNvGrpSpPr/>
          <p:nvPr/>
        </p:nvGrpSpPr>
        <p:grpSpPr>
          <a:xfrm>
            <a:off x="200025" y="1939978"/>
            <a:ext cx="2448719" cy="1418878"/>
            <a:chOff x="210900" y="3933056"/>
            <a:chExt cx="2509852" cy="3048288"/>
          </a:xfrm>
        </p:grpSpPr>
        <p:sp>
          <p:nvSpPr>
            <p:cNvPr id="15" name="Rectangle: Rounded Corners 14">
              <a:extLst>
                <a:ext uri="{FF2B5EF4-FFF2-40B4-BE49-F238E27FC236}">
                  <a16:creationId xmlns:a16="http://schemas.microsoft.com/office/drawing/2014/main" id="{BB1E809D-A788-8951-1628-5D07EC3EA395}"/>
                </a:ext>
              </a:extLst>
            </p:cNvPr>
            <p:cNvSpPr/>
            <p:nvPr/>
          </p:nvSpPr>
          <p:spPr>
            <a:xfrm>
              <a:off x="210900" y="3933056"/>
              <a:ext cx="2509852" cy="2902377"/>
            </a:xfrm>
            <a:prstGeom prst="roundRec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000000"/>
                </a:solidFill>
                <a:effectLst/>
                <a:uLnTx/>
                <a:uFillTx/>
                <a:latin typeface="Yu Gothic UI"/>
                <a:ea typeface="Yu Gothic UI"/>
                <a:cs typeface="+mn-cs"/>
              </a:endParaRPr>
            </a:p>
          </p:txBody>
        </p:sp>
        <p:sp>
          <p:nvSpPr>
            <p:cNvPr id="16" name="TextBox 15">
              <a:extLst>
                <a:ext uri="{FF2B5EF4-FFF2-40B4-BE49-F238E27FC236}">
                  <a16:creationId xmlns:a16="http://schemas.microsoft.com/office/drawing/2014/main" id="{B192067F-21F2-D1EB-BDFB-36C5814DA5A8}"/>
                </a:ext>
              </a:extLst>
            </p:cNvPr>
            <p:cNvSpPr txBox="1"/>
            <p:nvPr/>
          </p:nvSpPr>
          <p:spPr>
            <a:xfrm>
              <a:off x="210900" y="3937819"/>
              <a:ext cx="2509852" cy="630227"/>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 altLang="en-US" sz="1200" b="1" i="0" u="sng" strike="noStrike" kern="1200" cap="none" spc="0" normalizeH="0" baseline="0" noProof="1">
                  <a:ln>
                    <a:noFill/>
                  </a:ln>
                  <a:solidFill>
                    <a:srgbClr val="000000"/>
                  </a:solidFill>
                  <a:effectLst/>
                  <a:uLnTx/>
                  <a:uFillTx/>
                  <a:latin typeface="Yu Gothic UI"/>
                  <a:ea typeface="Yu Gothic UI"/>
                  <a:cs typeface="+mn-cs"/>
                </a:rPr>
                <a:t>個人データ</a:t>
              </a:r>
            </a:p>
          </p:txBody>
        </p:sp>
        <p:sp>
          <p:nvSpPr>
            <p:cNvPr id="17" name="TextBox 16">
              <a:extLst>
                <a:ext uri="{FF2B5EF4-FFF2-40B4-BE49-F238E27FC236}">
                  <a16:creationId xmlns:a16="http://schemas.microsoft.com/office/drawing/2014/main" id="{A52FED3C-2CFB-FDB1-EDDD-47FE64EE4D4E}"/>
                </a:ext>
              </a:extLst>
            </p:cNvPr>
            <p:cNvSpPr txBox="1"/>
            <p:nvPr/>
          </p:nvSpPr>
          <p:spPr>
            <a:xfrm>
              <a:off x="210900" y="4439362"/>
              <a:ext cx="2509852" cy="2541982"/>
            </a:xfrm>
            <a:prstGeom prst="rect">
              <a:avLst/>
            </a:prstGeom>
            <a:noFill/>
          </p:spPr>
          <p:txBody>
            <a:bodyPr wrap="square" rtlCol="0">
              <a:spAutoFit/>
            </a:bodyPr>
            <a:lstStyle/>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ja" altLang="en-US" sz="1000" b="0" i="0" u="none" strike="noStrike" kern="1200" cap="none" spc="0" normalizeH="0" baseline="0" noProof="1">
                  <a:ln>
                    <a:noFill/>
                  </a:ln>
                  <a:solidFill>
                    <a:srgbClr val="000000"/>
                  </a:solidFill>
                  <a:effectLst/>
                  <a:uLnTx/>
                  <a:uFillTx/>
                  <a:latin typeface="Yu Gothic UI"/>
                  <a:ea typeface="Yu Gothic UI"/>
                  <a:cs typeface="+mn-cs"/>
                </a:rPr>
                <a:t>特定された、または特定可能な個人に関するあらゆる情報。情報を通じて直接的または間接的に個人を特定できる場合、その個人は特定可能とみなされます。</a:t>
              </a:r>
              <a:endParaRPr kumimoji="1" lang="en-US" sz="1000" b="0" i="0" u="none" strike="noStrike" kern="1200" cap="none" spc="0" normalizeH="0" baseline="0" noProof="0" dirty="0">
                <a:ln>
                  <a:noFill/>
                </a:ln>
                <a:solidFill>
                  <a:srgbClr val="000000"/>
                </a:solidFill>
                <a:effectLst/>
                <a:uLnTx/>
                <a:uFillTx/>
                <a:latin typeface="Yu Gothic UI"/>
                <a:ea typeface="Yu Gothic UI"/>
                <a:cs typeface="+mn-cs"/>
              </a:endParaRPr>
            </a:p>
          </p:txBody>
        </p:sp>
      </p:grpSp>
      <p:grpSp>
        <p:nvGrpSpPr>
          <p:cNvPr id="18" name="Group 17">
            <a:extLst>
              <a:ext uri="{FF2B5EF4-FFF2-40B4-BE49-F238E27FC236}">
                <a16:creationId xmlns:a16="http://schemas.microsoft.com/office/drawing/2014/main" id="{2D948681-BEB0-19FA-2413-227E3953C905}"/>
              </a:ext>
            </a:extLst>
          </p:cNvPr>
          <p:cNvGrpSpPr/>
          <p:nvPr/>
        </p:nvGrpSpPr>
        <p:grpSpPr>
          <a:xfrm>
            <a:off x="2936776" y="2304358"/>
            <a:ext cx="374897" cy="756093"/>
            <a:chOff x="-1383705" y="1484213"/>
            <a:chExt cx="286889" cy="360040"/>
          </a:xfrm>
        </p:grpSpPr>
        <p:sp>
          <p:nvSpPr>
            <p:cNvPr id="19" name="Isosceles Triangle 18">
              <a:extLst>
                <a:ext uri="{FF2B5EF4-FFF2-40B4-BE49-F238E27FC236}">
                  <a16:creationId xmlns:a16="http://schemas.microsoft.com/office/drawing/2014/main" id="{4DE6F79B-52D8-197C-B09E-E735A7F5B938}"/>
                </a:ext>
              </a:extLst>
            </p:cNvPr>
            <p:cNvSpPr/>
            <p:nvPr/>
          </p:nvSpPr>
          <p:spPr>
            <a:xfrm rot="5400000">
              <a:off x="-1383704" y="1557364"/>
              <a:ext cx="360040" cy="213737"/>
            </a:xfrm>
            <a:prstGeom prst="triangle">
              <a:avLst/>
            </a:prstGeom>
            <a:solidFill>
              <a:schemeClr val="accent2">
                <a:lumMod val="40000"/>
                <a:lumOff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srgbClr val="000000"/>
                </a:solidFill>
                <a:effectLst/>
                <a:uLnTx/>
                <a:uFillTx/>
                <a:latin typeface="Yu Gothic UI"/>
                <a:ea typeface="Yu Gothic UI"/>
                <a:cs typeface="+mn-cs"/>
              </a:endParaRPr>
            </a:p>
          </p:txBody>
        </p:sp>
        <p:sp>
          <p:nvSpPr>
            <p:cNvPr id="20" name="Isosceles Triangle 19">
              <a:extLst>
                <a:ext uri="{FF2B5EF4-FFF2-40B4-BE49-F238E27FC236}">
                  <a16:creationId xmlns:a16="http://schemas.microsoft.com/office/drawing/2014/main" id="{4CFB0A77-E624-90D7-60ED-8B96DCEF6136}"/>
                </a:ext>
              </a:extLst>
            </p:cNvPr>
            <p:cNvSpPr/>
            <p:nvPr/>
          </p:nvSpPr>
          <p:spPr>
            <a:xfrm rot="5400000">
              <a:off x="-1456856" y="1557364"/>
              <a:ext cx="360040" cy="213737"/>
            </a:xfrm>
            <a:prstGeom prst="triangle">
              <a:avLst/>
            </a:prstGeom>
            <a:solidFill>
              <a:schemeClr val="accent2">
                <a:lumMod val="20000"/>
                <a:lumOff val="8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srgbClr val="000000"/>
                </a:solidFill>
                <a:effectLst/>
                <a:uLnTx/>
                <a:uFillTx/>
                <a:latin typeface="Yu Gothic UI"/>
                <a:ea typeface="Yu Gothic UI"/>
                <a:cs typeface="+mn-cs"/>
              </a:endParaRPr>
            </a:p>
          </p:txBody>
        </p:sp>
      </p:grpSp>
      <p:sp>
        <p:nvSpPr>
          <p:cNvPr id="27" name="TextBox 26">
            <a:extLst>
              <a:ext uri="{FF2B5EF4-FFF2-40B4-BE49-F238E27FC236}">
                <a16:creationId xmlns:a16="http://schemas.microsoft.com/office/drawing/2014/main" id="{F4D945C6-4142-0CA0-5897-A284F1FF5B94}"/>
              </a:ext>
            </a:extLst>
          </p:cNvPr>
          <p:cNvSpPr txBox="1"/>
          <p:nvPr/>
        </p:nvSpPr>
        <p:spPr>
          <a:xfrm>
            <a:off x="219142" y="4780573"/>
            <a:ext cx="9473225" cy="293350"/>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 altLang="en-US" sz="1200" b="1" i="0" u="sng" strike="noStrike" kern="1200" cap="none" spc="0" normalizeH="0" baseline="0" noProof="1">
                <a:ln>
                  <a:noFill/>
                </a:ln>
                <a:solidFill>
                  <a:srgbClr val="000000"/>
                </a:solidFill>
                <a:effectLst/>
                <a:uLnTx/>
                <a:uFillTx/>
                <a:latin typeface="Yu Gothic UI"/>
                <a:ea typeface="Yu Gothic UI"/>
                <a:cs typeface="+mn-cs"/>
              </a:rPr>
              <a:t>個人データの処理に同意が必要ない場合</a:t>
            </a:r>
          </a:p>
        </p:txBody>
      </p:sp>
      <p:graphicFrame>
        <p:nvGraphicFramePr>
          <p:cNvPr id="28" name="Table 27">
            <a:extLst>
              <a:ext uri="{FF2B5EF4-FFF2-40B4-BE49-F238E27FC236}">
                <a16:creationId xmlns:a16="http://schemas.microsoft.com/office/drawing/2014/main" id="{F93451CD-213B-A637-1F16-F6DA448AD198}"/>
              </a:ext>
            </a:extLst>
          </p:cNvPr>
          <p:cNvGraphicFramePr>
            <a:graphicFrameLocks noGrp="1"/>
          </p:cNvGraphicFramePr>
          <p:nvPr/>
        </p:nvGraphicFramePr>
        <p:xfrm>
          <a:off x="200025" y="5086688"/>
          <a:ext cx="9504000" cy="1438656"/>
        </p:xfrm>
        <a:graphic>
          <a:graphicData uri="http://schemas.openxmlformats.org/drawingml/2006/table">
            <a:tbl>
              <a:tblPr firstRow="1" bandRow="1">
                <a:tableStyleId>{5C22544A-7EE6-4342-B048-85BDC9FD1C3A}</a:tableStyleId>
              </a:tblPr>
              <a:tblGrid>
                <a:gridCol w="324000">
                  <a:extLst>
                    <a:ext uri="{9D8B030D-6E8A-4147-A177-3AD203B41FA5}">
                      <a16:colId xmlns:a16="http://schemas.microsoft.com/office/drawing/2014/main" val="2392580594"/>
                    </a:ext>
                  </a:extLst>
                </a:gridCol>
                <a:gridCol w="9180000">
                  <a:extLst>
                    <a:ext uri="{9D8B030D-6E8A-4147-A177-3AD203B41FA5}">
                      <a16:colId xmlns:a16="http://schemas.microsoft.com/office/drawing/2014/main" val="2920949029"/>
                    </a:ext>
                  </a:extLst>
                </a:gridCol>
              </a:tblGrid>
              <a:tr h="359664">
                <a:tc>
                  <a:txBody>
                    <a:bodyPr/>
                    <a:lstStyle/>
                    <a:p>
                      <a:pPr algn="ctr"/>
                      <a:r>
                        <a:rPr lang="ja" sz="1050" b="0" dirty="0">
                          <a:solidFill>
                            <a:schemeClr val="tx1"/>
                          </a:solidFill>
                          <a:latin typeface="+mj-ea"/>
                          <a:ea typeface="+mj-ea"/>
                        </a:rPr>
                        <a:t>➀</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ja" sz="1050" b="0" dirty="0">
                          <a:solidFill>
                            <a:schemeClr val="tx1"/>
                          </a:solidFill>
                          <a:latin typeface="+mj-ea"/>
                          <a:ea typeface="+mj-ea"/>
                        </a:rPr>
                        <a:t>医療、予防、診断、医療の提供、治療、または医療サービスの管理にデータが必要な場合</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655745205"/>
                  </a:ext>
                </a:extLst>
              </a:tr>
              <a:tr h="359664">
                <a:tc>
                  <a:txBody>
                    <a:bodyPr/>
                    <a:lstStyle/>
                    <a:p>
                      <a:pPr algn="ctr"/>
                      <a:r>
                        <a:rPr lang="ja" sz="1050" b="0" dirty="0">
                          <a:solidFill>
                            <a:schemeClr val="tx1"/>
                          </a:solidFill>
                          <a:latin typeface="+mj-ea"/>
                          <a:ea typeface="+mj-ea"/>
                        </a:rPr>
                        <a:t>➁</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ja" sz="1050" b="0" dirty="0">
                          <a:solidFill>
                            <a:schemeClr val="tx1"/>
                          </a:solidFill>
                          <a:latin typeface="+mj-ea"/>
                          <a:ea typeface="+mj-ea"/>
                        </a:rPr>
                        <a:t>データ主体が同意を与える立場にない場合</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130219740"/>
                  </a:ext>
                </a:extLst>
              </a:tr>
              <a:tr h="359664">
                <a:tc>
                  <a:txBody>
                    <a:bodyPr/>
                    <a:lstStyle/>
                    <a:p>
                      <a:pPr algn="ctr"/>
                      <a:r>
                        <a:rPr lang="ja" sz="1050" b="0" dirty="0">
                          <a:solidFill>
                            <a:schemeClr val="tx1"/>
                          </a:solidFill>
                          <a:latin typeface="+mj-ea"/>
                          <a:ea typeface="+mj-ea"/>
                        </a:rPr>
                        <a:t>③</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ja" sz="1050" b="0" dirty="0">
                          <a:solidFill>
                            <a:schemeClr val="tx1"/>
                          </a:solidFill>
                          <a:latin typeface="+mj-ea"/>
                          <a:ea typeface="+mj-ea"/>
                        </a:rPr>
                        <a:t>一般健康法およびその他の適用法規定に定められた条件に基づいてデータが必要な場合</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939382644"/>
                  </a:ext>
                </a:extLst>
              </a:tr>
              <a:tr h="359664">
                <a:tc>
                  <a:txBody>
                    <a:bodyPr/>
                    <a:lstStyle/>
                    <a:p>
                      <a:pPr algn="ctr"/>
                      <a:r>
                        <a:rPr lang="ja" sz="1050" b="0" dirty="0">
                          <a:solidFill>
                            <a:schemeClr val="tx1"/>
                          </a:solidFill>
                          <a:latin typeface="+mj-ea"/>
                          <a:ea typeface="+mj-ea"/>
                        </a:rPr>
                        <a:t>④</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ja" sz="1050" b="0" dirty="0">
                          <a:solidFill>
                            <a:schemeClr val="tx1"/>
                          </a:solidFill>
                          <a:latin typeface="+mj-ea"/>
                          <a:ea typeface="+mj-ea"/>
                        </a:rPr>
                        <a:t>データ処理が職業上の守秘義務または同等の義務を負う者によって行われる場合</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837484034"/>
                  </a:ext>
                </a:extLst>
              </a:tr>
            </a:tbl>
          </a:graphicData>
        </a:graphic>
      </p:graphicFrame>
      <p:sp>
        <p:nvSpPr>
          <p:cNvPr id="5" name="TextBox 4">
            <a:extLst>
              <a:ext uri="{FF2B5EF4-FFF2-40B4-BE49-F238E27FC236}">
                <a16:creationId xmlns:a16="http://schemas.microsoft.com/office/drawing/2014/main" id="{67AA3C79-9437-1EFE-57C2-E0F529C30F3A}"/>
              </a:ext>
            </a:extLst>
          </p:cNvPr>
          <p:cNvSpPr txBox="1"/>
          <p:nvPr/>
        </p:nvSpPr>
        <p:spPr>
          <a:xfrm>
            <a:off x="200026" y="3678171"/>
            <a:ext cx="9505950" cy="400110"/>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 altLang="en-US" sz="10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Arial" panose="020B0604020202020204" pitchFamily="34" charset="0"/>
              </a:rPr>
              <a:t>責任者は、データ主体の手書きの署名、電子署名、またはこの目的のために確立される可能性のある認証メカニズムを通じて、データ処理に対する明示的な書面による同意を取得する必要があります。</a:t>
            </a:r>
          </a:p>
        </p:txBody>
      </p:sp>
      <p:sp>
        <p:nvSpPr>
          <p:cNvPr id="10" name="TextBox 9">
            <a:extLst>
              <a:ext uri="{FF2B5EF4-FFF2-40B4-BE49-F238E27FC236}">
                <a16:creationId xmlns:a16="http://schemas.microsoft.com/office/drawing/2014/main" id="{12AEB25C-6F60-6FBA-AE30-0924E236FE06}"/>
              </a:ext>
            </a:extLst>
          </p:cNvPr>
          <p:cNvSpPr txBox="1"/>
          <p:nvPr/>
        </p:nvSpPr>
        <p:spPr>
          <a:xfrm>
            <a:off x="5745088" y="2576749"/>
            <a:ext cx="3384376" cy="70788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 altLang="en-US" sz="10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Arial" panose="020B0604020202020204" pitchFamily="34" charset="0"/>
              </a:rPr>
              <a:t>宗教的、哲学的、道徳的信念</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 altLang="en-US" sz="10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Arial" panose="020B0604020202020204" pitchFamily="34" charset="0"/>
              </a:rPr>
              <a:t>労働組合の加入、</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 altLang="en-US" sz="10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Arial" panose="020B0604020202020204" pitchFamily="34" charset="0"/>
              </a:rPr>
              <a:t>政治的意見</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 altLang="en-US" sz="10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Arial" panose="020B0604020202020204" pitchFamily="34" charset="0"/>
              </a:rPr>
              <a:t>性的指向</a:t>
            </a:r>
          </a:p>
        </p:txBody>
      </p:sp>
      <p:sp>
        <p:nvSpPr>
          <p:cNvPr id="24" name="TextBox 23">
            <a:extLst>
              <a:ext uri="{FF2B5EF4-FFF2-40B4-BE49-F238E27FC236}">
                <a16:creationId xmlns:a16="http://schemas.microsoft.com/office/drawing/2014/main" id="{AAB53234-7FE8-A0D6-4014-31D8AC217F0F}"/>
              </a:ext>
            </a:extLst>
          </p:cNvPr>
          <p:cNvSpPr txBox="1"/>
          <p:nvPr/>
        </p:nvSpPr>
        <p:spPr>
          <a:xfrm>
            <a:off x="219142" y="3414602"/>
            <a:ext cx="9473225" cy="293350"/>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 altLang="en-US" sz="1200" b="1" i="0" u="sng" strike="noStrike" kern="1200" cap="none" spc="0" normalizeH="0" baseline="0" noProof="1">
                <a:ln>
                  <a:noFill/>
                </a:ln>
                <a:solidFill>
                  <a:srgbClr val="000000"/>
                </a:solidFill>
                <a:effectLst/>
                <a:uLnTx/>
                <a:uFillTx/>
                <a:latin typeface="Yu Gothic UI"/>
                <a:ea typeface="Yu Gothic UI"/>
                <a:cs typeface="+mn-cs"/>
              </a:rPr>
              <a:t>機密個人データに対する同意要件</a:t>
            </a:r>
          </a:p>
        </p:txBody>
      </p:sp>
      <p:sp>
        <p:nvSpPr>
          <p:cNvPr id="25" name="TextBox 24">
            <a:extLst>
              <a:ext uri="{FF2B5EF4-FFF2-40B4-BE49-F238E27FC236}">
                <a16:creationId xmlns:a16="http://schemas.microsoft.com/office/drawing/2014/main" id="{BA71D5CB-0011-C020-7E36-3987D096B8FB}"/>
              </a:ext>
            </a:extLst>
          </p:cNvPr>
          <p:cNvSpPr txBox="1"/>
          <p:nvPr/>
        </p:nvSpPr>
        <p:spPr>
          <a:xfrm>
            <a:off x="200026" y="4370203"/>
            <a:ext cx="9505950" cy="400110"/>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 altLang="en-US" sz="10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Arial" panose="020B0604020202020204" pitchFamily="34" charset="0"/>
              </a:rPr>
              <a:t>医療上の予防や診断、医療の提供、治療、または医療サービスの管理のために転送が必要な場合、データ主体の同意なしに、データは国内または国際的に転送されることがあります。</a:t>
            </a:r>
          </a:p>
        </p:txBody>
      </p:sp>
      <p:sp>
        <p:nvSpPr>
          <p:cNvPr id="26" name="TextBox 25">
            <a:extLst>
              <a:ext uri="{FF2B5EF4-FFF2-40B4-BE49-F238E27FC236}">
                <a16:creationId xmlns:a16="http://schemas.microsoft.com/office/drawing/2014/main" id="{9DE90AB2-F395-71ED-094A-7C4208522FF9}"/>
              </a:ext>
            </a:extLst>
          </p:cNvPr>
          <p:cNvSpPr txBox="1"/>
          <p:nvPr/>
        </p:nvSpPr>
        <p:spPr>
          <a:xfrm>
            <a:off x="219142" y="4106634"/>
            <a:ext cx="9473225" cy="293350"/>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 altLang="en-US" sz="1200" b="1" i="0" u="sng" strike="noStrike" kern="1200" cap="none" spc="0" normalizeH="0" baseline="0" noProof="1">
                <a:ln>
                  <a:noFill/>
                </a:ln>
                <a:solidFill>
                  <a:srgbClr val="000000"/>
                </a:solidFill>
                <a:effectLst/>
                <a:uLnTx/>
                <a:uFillTx/>
                <a:latin typeface="Yu Gothic UI"/>
                <a:ea typeface="Yu Gothic UI"/>
                <a:cs typeface="+mn-cs"/>
              </a:rPr>
              <a:t>個人データの移転に関する同意の例外</a:t>
            </a:r>
          </a:p>
        </p:txBody>
      </p:sp>
      <p:sp>
        <p:nvSpPr>
          <p:cNvPr id="29" name="テキスト ボックス 14">
            <a:extLst>
              <a:ext uri="{FF2B5EF4-FFF2-40B4-BE49-F238E27FC236}">
                <a16:creationId xmlns:a16="http://schemas.microsoft.com/office/drawing/2014/main" id="{F00E2129-6B32-7B97-64F5-5285CF9FE391}"/>
              </a:ext>
            </a:extLst>
          </p:cNvPr>
          <p:cNvSpPr txBox="1"/>
          <p:nvPr/>
        </p:nvSpPr>
        <p:spPr>
          <a:xfrm>
            <a:off x="200472" y="6571064"/>
            <a:ext cx="9073008" cy="144016"/>
          </a:xfrm>
          <a:prstGeom prst="rect">
            <a:avLst/>
          </a:prstGeom>
          <a:noFill/>
        </p:spPr>
        <p:txBody>
          <a:bodyPr wrap="square" lIns="0" tIns="0" rIns="0" bIns="0" rtlCol="0">
            <a:noAutofit/>
          </a:bodyPr>
          <a:lstStyle/>
          <a:p>
            <a:pPr marL="328613" marR="0" lvl="0" indent="-328613" algn="l" defTabSz="914400" rtl="0" eaLnBrk="1" fontAlgn="auto" latinLnBrk="0" hangingPunct="1">
              <a:lnSpc>
                <a:spcPct val="100000"/>
              </a:lnSpc>
              <a:spcBef>
                <a:spcPts val="0"/>
              </a:spcBef>
              <a:spcAft>
                <a:spcPts val="0"/>
              </a:spcAft>
              <a:buClrTx/>
              <a:buSzTx/>
              <a:buFontTx/>
              <a:buNone/>
              <a:tabLst/>
              <a:defRPr/>
            </a:pPr>
            <a:r>
              <a:rPr kumimoji="1" lang="ja" altLang="en-US"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rPr>
              <a:t>（出所）</a:t>
            </a:r>
            <a:r>
              <a:rPr kumimoji="1" lang="ja" altLang="ja-JP"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rPr>
              <a:t>民間人が保有する個人データの保護に関する連邦法、議会サービス事務局、バシャム</a:t>
            </a:r>
            <a:endParaRPr kumimoji="1" lang="ja-JP" altLang="en-US"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endParaRPr>
          </a:p>
        </p:txBody>
      </p:sp>
    </p:spTree>
    <p:extLst>
      <p:ext uri="{BB962C8B-B14F-4D97-AF65-F5344CB8AC3E}">
        <p14:creationId xmlns:p14="http://schemas.microsoft.com/office/powerpoint/2010/main" val="3180352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一般概況</a:t>
            </a:r>
          </a:p>
        </p:txBody>
      </p:sp>
    </p:spTree>
    <p:extLst>
      <p:ext uri="{BB962C8B-B14F-4D97-AF65-F5344CB8AC3E}">
        <p14:creationId xmlns:p14="http://schemas.microsoft.com/office/powerpoint/2010/main" val="2788692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1"/>
            </p:custDataLst>
            <p:extLst>
              <p:ext uri="{D42A27DB-BD31-4B8C-83A1-F6EECF244321}">
                <p14:modId xmlns:p14="http://schemas.microsoft.com/office/powerpoint/2010/main" val="40655428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188550"/>
            <a:ext cx="9505055" cy="360050"/>
          </a:xfrm>
        </p:spPr>
        <p:txBody>
          <a:bodyPr vert="horz"/>
          <a:lstStyle/>
          <a:p>
            <a:r>
              <a:rPr lang="ja-JP" altLang="en-US" dirty="0"/>
              <a:t>メキシコ／医療関連／制度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p:txBody>
          <a:bodyPr/>
          <a:lstStyle/>
          <a:p>
            <a:r>
              <a:rPr kumimoji="1" lang="ja-JP" altLang="en-US" dirty="0"/>
              <a:t>医療現場で使用される言語に関する情報</a:t>
            </a:r>
            <a:endParaRPr kumimoji="1" lang="en-US" dirty="0"/>
          </a:p>
        </p:txBody>
      </p:sp>
      <p:sp>
        <p:nvSpPr>
          <p:cNvPr id="4" name="Slide Number Placeholder 3">
            <a:extLst>
              <a:ext uri="{FF2B5EF4-FFF2-40B4-BE49-F238E27FC236}">
                <a16:creationId xmlns:a16="http://schemas.microsoft.com/office/drawing/2014/main" id="{EDB79779-D75F-4622-B00B-931DA87FFC6C}"/>
              </a:ext>
            </a:extLst>
          </p:cNvPr>
          <p:cNvSpPr>
            <a:spLocks noGrp="1"/>
          </p:cNvSpPr>
          <p:nvPr>
            <p:ph type="sldNum" sz="quarter" idx="4"/>
          </p:nvPr>
        </p:nvSpPr>
        <p:spPr>
          <a:xfrm>
            <a:off x="8985448" y="6582422"/>
            <a:ext cx="720080" cy="244800"/>
          </a:xfrm>
          <a:prstGeom prst="rect">
            <a:avLst/>
          </a:prstGeom>
        </p:spPr>
        <p:txBody>
          <a:bodyPr vert="horz" lIns="0" tIns="0" rIns="0" bIns="0" rtlCol="0" anchor="ctr"/>
          <a:lstStyle>
            <a:defPPr>
              <a:defRPr lang="ja-JP"/>
            </a:defPPr>
            <a:lvl1pPr marL="0" algn="r" defTabSz="914400" rtl="0" eaLnBrk="1" latinLnBrk="0" hangingPunct="1">
              <a:defRPr kumimoji="1" sz="10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BE748A-AA50-4D16-BF1E-65F13F82766A}" type="slidenum">
              <a:rPr lang="ja-JP" altLang="en-US" smtClean="0"/>
              <a:pPr/>
              <a:t>39</a:t>
            </a:fld>
            <a:endParaRPr lang="ja-JP" alt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471" y="12771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医療現場では、書面および口頭のコミュニケーションにおいて一般的にスペイン語が使用される。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Wise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Healthcare in Mexico: A guide to the Mexican healthcare system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16442202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1"/>
            </p:custDataLst>
            <p:extLst>
              <p:ext uri="{D42A27DB-BD31-4B8C-83A1-F6EECF244321}">
                <p14:modId xmlns:p14="http://schemas.microsoft.com/office/powerpoint/2010/main" val="15424641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88" imgW="360" imgH="360" progId="TCLayout.ActiveDocument.1">
                  <p:embed/>
                </p:oleObj>
              </mc:Choice>
              <mc:Fallback>
                <p:oleObj name="think-cellスライド" r:id="rId88" imgW="360" imgH="360" progId="TCLayout.ActiveDocument.1">
                  <p:embed/>
                  <p:pic>
                    <p:nvPicPr>
                      <p:cNvPr id="11" name="Object 10" hidden="1"/>
                      <p:cNvPicPr>
                        <a:picLocks noChangeAspect="1" noChangeArrowheads="1"/>
                      </p:cNvPicPr>
                      <p:nvPr/>
                    </p:nvPicPr>
                    <p:blipFill>
                      <a:blip r:embed="rId8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p:txBody>
          <a:bodyPr vert="horz"/>
          <a:lstStyle/>
          <a:p>
            <a:r>
              <a:rPr lang="ja-JP" altLang="en-US" dirty="0"/>
              <a:t>メキシコ／医療関連／医療サービス</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市場規模</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医療サービスの市場規模</a:t>
              </a:r>
              <a:r>
                <a:rPr lang="en-US" altLang="ja-JP" sz="1400" baseline="30000" dirty="0">
                  <a:solidFill>
                    <a:srgbClr val="000000"/>
                  </a:solidFill>
                  <a:latin typeface="Arial Black" pitchFamily="34" charset="0"/>
                  <a:ea typeface="HGP創英角ｺﾞｼｯｸUB" pitchFamily="50" charset="-128"/>
                </a:rPr>
                <a:t>※</a:t>
              </a:r>
            </a:p>
          </p:txBody>
        </p:sp>
      </p:grpSp>
      <p:sp>
        <p:nvSpPr>
          <p:cNvPr id="12" name="テキスト ボックス 11"/>
          <p:cNvSpPr txBox="1"/>
          <p:nvPr/>
        </p:nvSpPr>
        <p:spPr>
          <a:xfrm>
            <a:off x="632520" y="2060848"/>
            <a:ext cx="828032" cy="144016"/>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テキスト ボックス 13"/>
          <p:cNvSpPr txBox="1"/>
          <p:nvPr/>
        </p:nvSpPr>
        <p:spPr>
          <a:xfrm>
            <a:off x="200472" y="6525344"/>
            <a:ext cx="5616624"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（２０２６年３月時点）</a:t>
            </a:r>
          </a:p>
        </p:txBody>
      </p:sp>
      <p:sp>
        <p:nvSpPr>
          <p:cNvPr id="15" name="テキスト ボックス 14"/>
          <p:cNvSpPr txBox="1"/>
          <p:nvPr/>
        </p:nvSpPr>
        <p:spPr>
          <a:xfrm>
            <a:off x="190426" y="6348887"/>
            <a:ext cx="7632848" cy="123111"/>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ここでは、</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Current Health Expenditure</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を医療サービスの市場規模と定義した</a:t>
            </a:r>
          </a:p>
        </p:txBody>
      </p:sp>
      <p:sp>
        <p:nvSpPr>
          <p:cNvPr id="31" name="テキスト ボックス 17"/>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医療サービスの市場規模は、近年緩やかな増加傾向にある。</a:t>
            </a:r>
          </a:p>
        </p:txBody>
      </p:sp>
      <p:graphicFrame>
        <p:nvGraphicFramePr>
          <p:cNvPr id="175" name="Chart 174">
            <a:extLst>
              <a:ext uri="{FF2B5EF4-FFF2-40B4-BE49-F238E27FC236}">
                <a16:creationId xmlns:a16="http://schemas.microsoft.com/office/drawing/2014/main" id="{C27622E1-6816-3119-307F-29ACD2B3B638}"/>
              </a:ext>
            </a:extLst>
          </p:cNvPr>
          <p:cNvGraphicFramePr/>
          <p:nvPr>
            <p:custDataLst>
              <p:tags r:id="rId3"/>
            </p:custDataLst>
            <p:extLst>
              <p:ext uri="{D42A27DB-BD31-4B8C-83A1-F6EECF244321}">
                <p14:modId xmlns:p14="http://schemas.microsoft.com/office/powerpoint/2010/main" val="3820307347"/>
              </p:ext>
            </p:extLst>
          </p:nvPr>
        </p:nvGraphicFramePr>
        <p:xfrm>
          <a:off x="673100" y="2457450"/>
          <a:ext cx="8683625" cy="3378200"/>
        </p:xfrm>
        <a:graphic>
          <a:graphicData uri="http://schemas.openxmlformats.org/drawingml/2006/chart">
            <c:chart xmlns:c="http://schemas.openxmlformats.org/drawingml/2006/chart" xmlns:r="http://schemas.openxmlformats.org/officeDocument/2006/relationships" r:id="rId90"/>
          </a:graphicData>
        </a:graphic>
      </p:graphicFrame>
      <p:sp>
        <p:nvSpPr>
          <p:cNvPr id="128" name="テキスト プレースホルダ 9">
            <a:extLst>
              <a:ext uri="{FF2B5EF4-FFF2-40B4-BE49-F238E27FC236}">
                <a16:creationId xmlns:a16="http://schemas.microsoft.com/office/drawing/2014/main" id="{1BA43083-101C-09CF-6D53-D3D738462C93}"/>
              </a:ext>
            </a:extLst>
          </p:cNvPr>
          <p:cNvSpPr>
            <a:spLocks noGrp="1"/>
          </p:cNvSpPr>
          <p:nvPr>
            <p:custDataLst>
              <p:tags r:id="rId4"/>
            </p:custDataLst>
          </p:nvPr>
        </p:nvSpPr>
        <p:spPr bwMode="gray">
          <a:xfrm>
            <a:off x="417513" y="43910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23BA8BD-22FC-4C0D-8B4E-099D8435CB01}" type="datetime'4''0''''''''''''''''''''''''''''0'''''''''''''''''''''''''''''">
              <a:rPr lang="ja-JP" altLang="en-US" sz="1000" smtClean="0"/>
              <a:pPr/>
              <a:t>400</a:t>
            </a:fld>
            <a:endParaRPr kumimoji="1" lang="ja-JP" altLang="en-US" sz="1000" dirty="0">
              <a:sym typeface="+mn-lt"/>
            </a:endParaRPr>
          </a:p>
        </p:txBody>
      </p:sp>
      <p:sp>
        <p:nvSpPr>
          <p:cNvPr id="124" name="テキスト プレースホルダ 9">
            <a:extLst>
              <a:ext uri="{FF2B5EF4-FFF2-40B4-BE49-F238E27FC236}">
                <a16:creationId xmlns:a16="http://schemas.microsoft.com/office/drawing/2014/main" id="{980E78C1-18EC-577E-BF93-964B4D9A1F55}"/>
              </a:ext>
            </a:extLst>
          </p:cNvPr>
          <p:cNvSpPr>
            <a:spLocks noGrp="1"/>
          </p:cNvSpPr>
          <p:nvPr>
            <p:custDataLst>
              <p:tags r:id="rId5"/>
            </p:custDataLst>
          </p:nvPr>
        </p:nvSpPr>
        <p:spPr bwMode="gray">
          <a:xfrm>
            <a:off x="557213" y="56769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3423BAA-3E07-47A5-84AE-664390CD7588}" type="datetime'''''''''''0'''''''''''''''''''''">
              <a:rPr lang="ja-JP" altLang="en-US" sz="1000" smtClean="0"/>
              <a:pPr/>
              <a:t>0</a:t>
            </a:fld>
            <a:endParaRPr kumimoji="1" lang="ja-JP" altLang="en-US" sz="1000" dirty="0">
              <a:sym typeface="+mn-lt"/>
            </a:endParaRPr>
          </a:p>
        </p:txBody>
      </p:sp>
      <p:sp>
        <p:nvSpPr>
          <p:cNvPr id="125" name="テキスト プレースホルダ 9">
            <a:extLst>
              <a:ext uri="{FF2B5EF4-FFF2-40B4-BE49-F238E27FC236}">
                <a16:creationId xmlns:a16="http://schemas.microsoft.com/office/drawing/2014/main" id="{B0ECABC0-000D-9BE4-F701-C74B37C632D3}"/>
              </a:ext>
            </a:extLst>
          </p:cNvPr>
          <p:cNvSpPr>
            <a:spLocks noGrp="1"/>
          </p:cNvSpPr>
          <p:nvPr>
            <p:custDataLst>
              <p:tags r:id="rId6"/>
            </p:custDataLst>
          </p:nvPr>
        </p:nvSpPr>
        <p:spPr bwMode="gray">
          <a:xfrm>
            <a:off x="417513" y="53562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97D0515-F3AE-4501-883B-7E6086EE24B6}" type="datetime'''''''1''''''''''''''0''''''''0'''''''''">
              <a:rPr lang="ja-JP" altLang="en-US" sz="1000" smtClean="0"/>
              <a:pPr/>
              <a:t>100</a:t>
            </a:fld>
            <a:endParaRPr kumimoji="1" lang="ja-JP" altLang="en-US" sz="1000" dirty="0">
              <a:sym typeface="+mn-lt"/>
            </a:endParaRPr>
          </a:p>
        </p:txBody>
      </p:sp>
      <p:sp>
        <p:nvSpPr>
          <p:cNvPr id="126" name="テキスト プレースホルダ 9">
            <a:extLst>
              <a:ext uri="{FF2B5EF4-FFF2-40B4-BE49-F238E27FC236}">
                <a16:creationId xmlns:a16="http://schemas.microsoft.com/office/drawing/2014/main" id="{881B2D0E-B33B-0993-8382-9E175FB3DB18}"/>
              </a:ext>
            </a:extLst>
          </p:cNvPr>
          <p:cNvSpPr>
            <a:spLocks noGrp="1"/>
          </p:cNvSpPr>
          <p:nvPr>
            <p:custDataLst>
              <p:tags r:id="rId7"/>
            </p:custDataLst>
          </p:nvPr>
        </p:nvSpPr>
        <p:spPr bwMode="gray">
          <a:xfrm>
            <a:off x="417513" y="50339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B4C54A2-B0E2-4DC4-AB6D-3BC20E9BD03D}" type="datetime'''''''''2''''''''''''''''''''''''''''''''''''''''''''0''0'''">
              <a:rPr lang="ja-JP" altLang="en-US" sz="1000" smtClean="0"/>
              <a:pPr/>
              <a:t>200</a:t>
            </a:fld>
            <a:endParaRPr kumimoji="1" lang="ja-JP" altLang="en-US" sz="1000" dirty="0">
              <a:sym typeface="+mn-lt"/>
            </a:endParaRPr>
          </a:p>
        </p:txBody>
      </p:sp>
      <p:sp>
        <p:nvSpPr>
          <p:cNvPr id="127" name="テキスト プレースホルダ 9">
            <a:extLst>
              <a:ext uri="{FF2B5EF4-FFF2-40B4-BE49-F238E27FC236}">
                <a16:creationId xmlns:a16="http://schemas.microsoft.com/office/drawing/2014/main" id="{B6D781D1-A95F-0F2C-635E-DBB6E37BAE18}"/>
              </a:ext>
            </a:extLst>
          </p:cNvPr>
          <p:cNvSpPr>
            <a:spLocks noGrp="1"/>
          </p:cNvSpPr>
          <p:nvPr>
            <p:custDataLst>
              <p:tags r:id="rId8"/>
            </p:custDataLst>
          </p:nvPr>
        </p:nvSpPr>
        <p:spPr bwMode="gray">
          <a:xfrm>
            <a:off x="417513" y="47132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716E5D8-CADE-4E77-9320-E48FDF130CD4}" type="datetime'''''''''30''''''''''0'''''''''''">
              <a:rPr lang="ja-JP" altLang="en-US" sz="1000" smtClean="0"/>
              <a:pPr/>
              <a:t>300</a:t>
            </a:fld>
            <a:endParaRPr kumimoji="1" lang="ja-JP" altLang="en-US" sz="1000" dirty="0">
              <a:sym typeface="+mn-lt"/>
            </a:endParaRPr>
          </a:p>
        </p:txBody>
      </p:sp>
      <p:sp>
        <p:nvSpPr>
          <p:cNvPr id="129" name="テキスト プレースホルダ 9">
            <a:extLst>
              <a:ext uri="{FF2B5EF4-FFF2-40B4-BE49-F238E27FC236}">
                <a16:creationId xmlns:a16="http://schemas.microsoft.com/office/drawing/2014/main" id="{E5D24A11-4BF8-61EF-87CD-19C7098D9D2B}"/>
              </a:ext>
            </a:extLst>
          </p:cNvPr>
          <p:cNvSpPr>
            <a:spLocks noGrp="1"/>
          </p:cNvSpPr>
          <p:nvPr>
            <p:custDataLst>
              <p:tags r:id="rId9"/>
            </p:custDataLst>
          </p:nvPr>
        </p:nvSpPr>
        <p:spPr bwMode="gray">
          <a:xfrm>
            <a:off x="417513" y="40703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AC4937B-8D3F-4C22-9270-8B5789777639}" type="datetime'''''''''''''''''''''''''''''''''''50''''0'''''''">
              <a:rPr lang="ja-JP" altLang="en-US" sz="1000" smtClean="0"/>
              <a:pPr/>
              <a:t>500</a:t>
            </a:fld>
            <a:endParaRPr kumimoji="1" lang="ja-JP" altLang="en-US" sz="1000" dirty="0">
              <a:sym typeface="+mn-lt"/>
            </a:endParaRPr>
          </a:p>
        </p:txBody>
      </p:sp>
      <p:sp>
        <p:nvSpPr>
          <p:cNvPr id="130" name="テキスト プレースホルダ 9">
            <a:extLst>
              <a:ext uri="{FF2B5EF4-FFF2-40B4-BE49-F238E27FC236}">
                <a16:creationId xmlns:a16="http://schemas.microsoft.com/office/drawing/2014/main" id="{9F25A04A-CCAD-8DF7-93E2-1EB96D7BCE7B}"/>
              </a:ext>
            </a:extLst>
          </p:cNvPr>
          <p:cNvSpPr>
            <a:spLocks noGrp="1"/>
          </p:cNvSpPr>
          <p:nvPr>
            <p:custDataLst>
              <p:tags r:id="rId10"/>
            </p:custDataLst>
          </p:nvPr>
        </p:nvSpPr>
        <p:spPr bwMode="gray">
          <a:xfrm>
            <a:off x="417513" y="37496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3B9F49C-D321-412A-88AF-DA776F1565AF}" type="datetime'''''''''''''''''''''''6''''0''''''''''''''''''0'">
              <a:rPr lang="ja-JP" altLang="en-US" sz="1000" smtClean="0"/>
              <a:pPr/>
              <a:t>600</a:t>
            </a:fld>
            <a:endParaRPr kumimoji="1" lang="ja-JP" altLang="en-US" sz="1000" dirty="0">
              <a:sym typeface="+mn-lt"/>
            </a:endParaRPr>
          </a:p>
        </p:txBody>
      </p:sp>
      <p:sp>
        <p:nvSpPr>
          <p:cNvPr id="131" name="テキスト プレースホルダ 9">
            <a:extLst>
              <a:ext uri="{FF2B5EF4-FFF2-40B4-BE49-F238E27FC236}">
                <a16:creationId xmlns:a16="http://schemas.microsoft.com/office/drawing/2014/main" id="{23B91D45-C365-5677-6594-D574567F9E7C}"/>
              </a:ext>
            </a:extLst>
          </p:cNvPr>
          <p:cNvSpPr>
            <a:spLocks noGrp="1"/>
          </p:cNvSpPr>
          <p:nvPr>
            <p:custDataLst>
              <p:tags r:id="rId11"/>
            </p:custDataLst>
          </p:nvPr>
        </p:nvSpPr>
        <p:spPr bwMode="gray">
          <a:xfrm>
            <a:off x="417513" y="34274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8275DC5-26AF-49AE-8ADE-72C951B1E9A5}" type="datetime'7''''''''''''''''''0''''''0'''''''''''''''''''''''''''''">
              <a:rPr lang="ja-JP" altLang="en-US" sz="1000" smtClean="0"/>
              <a:pPr/>
              <a:t>700</a:t>
            </a:fld>
            <a:endParaRPr kumimoji="1" lang="ja-JP" altLang="en-US" sz="1000" dirty="0">
              <a:sym typeface="+mn-lt"/>
            </a:endParaRPr>
          </a:p>
        </p:txBody>
      </p:sp>
      <p:sp>
        <p:nvSpPr>
          <p:cNvPr id="132" name="テキスト プレースホルダ 9">
            <a:extLst>
              <a:ext uri="{FF2B5EF4-FFF2-40B4-BE49-F238E27FC236}">
                <a16:creationId xmlns:a16="http://schemas.microsoft.com/office/drawing/2014/main" id="{BC0460A6-F010-DDA5-938D-66011F2B7D89}"/>
              </a:ext>
            </a:extLst>
          </p:cNvPr>
          <p:cNvSpPr>
            <a:spLocks noGrp="1"/>
          </p:cNvSpPr>
          <p:nvPr>
            <p:custDataLst>
              <p:tags r:id="rId12"/>
            </p:custDataLst>
          </p:nvPr>
        </p:nvSpPr>
        <p:spPr bwMode="gray">
          <a:xfrm>
            <a:off x="417513" y="31067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FAAC1DF5-9540-4CAA-91F3-29EADCFC2EC0}" type="datetime'''''''''''8''''''''0''''''''''''''''''0'''''''''''''">
              <a:rPr lang="ja-JP" altLang="en-US" sz="1000" smtClean="0"/>
              <a:pPr/>
              <a:t>800</a:t>
            </a:fld>
            <a:endParaRPr kumimoji="1" lang="ja-JP" altLang="en-US" sz="1000" dirty="0">
              <a:sym typeface="+mn-lt"/>
            </a:endParaRPr>
          </a:p>
        </p:txBody>
      </p:sp>
      <p:sp>
        <p:nvSpPr>
          <p:cNvPr id="133" name="テキスト プレースホルダ 9">
            <a:extLst>
              <a:ext uri="{FF2B5EF4-FFF2-40B4-BE49-F238E27FC236}">
                <a16:creationId xmlns:a16="http://schemas.microsoft.com/office/drawing/2014/main" id="{4270BCE5-EF07-2EFC-BFC7-CB7FB6986EED}"/>
              </a:ext>
            </a:extLst>
          </p:cNvPr>
          <p:cNvSpPr>
            <a:spLocks noGrp="1"/>
          </p:cNvSpPr>
          <p:nvPr>
            <p:custDataLst>
              <p:tags r:id="rId13"/>
            </p:custDataLst>
          </p:nvPr>
        </p:nvSpPr>
        <p:spPr bwMode="gray">
          <a:xfrm>
            <a:off x="417513" y="27844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B35682E-FA13-4523-B669-80C61574D08F}" type="datetime'''''''''''''''''''''90''''''''''''0'">
              <a:rPr lang="ja-JP" altLang="en-US" sz="1000" smtClean="0"/>
              <a:pPr/>
              <a:t>900</a:t>
            </a:fld>
            <a:endParaRPr kumimoji="1" lang="ja-JP" altLang="en-US" sz="1000" dirty="0">
              <a:sym typeface="+mn-lt"/>
            </a:endParaRPr>
          </a:p>
        </p:txBody>
      </p:sp>
      <p:sp>
        <p:nvSpPr>
          <p:cNvPr id="134" name="テキスト プレースホルダ 9">
            <a:extLst>
              <a:ext uri="{FF2B5EF4-FFF2-40B4-BE49-F238E27FC236}">
                <a16:creationId xmlns:a16="http://schemas.microsoft.com/office/drawing/2014/main" id="{72F6F7D4-9DB8-1866-8A5E-E101B15C1907}"/>
              </a:ext>
            </a:extLst>
          </p:cNvPr>
          <p:cNvSpPr>
            <a:spLocks noGrp="1"/>
          </p:cNvSpPr>
          <p:nvPr>
            <p:custDataLst>
              <p:tags r:id="rId14"/>
            </p:custDataLst>
          </p:nvPr>
        </p:nvSpPr>
        <p:spPr bwMode="gray">
          <a:xfrm>
            <a:off x="312738" y="2463800"/>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BD8642F-D660-4E49-81DB-2563BB8E5D88}" type="datetime'''''''1'''''',''''''''''''''0''''''''''''''''0''''0'''">
              <a:rPr lang="ja-JP" altLang="en-US" sz="1000" smtClean="0"/>
              <a:pPr/>
              <a:t>1,000</a:t>
            </a:fld>
            <a:endParaRPr kumimoji="1" lang="ja-JP" altLang="en-US" sz="1000" dirty="0">
              <a:sym typeface="+mn-lt"/>
            </a:endParaRPr>
          </a:p>
        </p:txBody>
      </p:sp>
      <p:cxnSp>
        <p:nvCxnSpPr>
          <p:cNvPr id="145" name="Straight Connector 144">
            <a:extLst>
              <a:ext uri="{FF2B5EF4-FFF2-40B4-BE49-F238E27FC236}">
                <a16:creationId xmlns:a16="http://schemas.microsoft.com/office/drawing/2014/main" id="{93DB5861-7E1C-27C0-F7CE-52E7DF58BF6C}"/>
              </a:ext>
            </a:extLst>
          </p:cNvPr>
          <p:cNvCxnSpPr/>
          <p:nvPr>
            <p:custDataLst>
              <p:tags r:id="rId15"/>
            </p:custDataLst>
          </p:nvPr>
        </p:nvCxnSpPr>
        <p:spPr bwMode="auto">
          <a:xfrm>
            <a:off x="2352675" y="33051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1" name="Straight Connector 140">
            <a:extLst>
              <a:ext uri="{FF2B5EF4-FFF2-40B4-BE49-F238E27FC236}">
                <a16:creationId xmlns:a16="http://schemas.microsoft.com/office/drawing/2014/main" id="{E610125D-E53E-0E5C-0AC5-8387DAA89B64}"/>
              </a:ext>
            </a:extLst>
          </p:cNvPr>
          <p:cNvCxnSpPr/>
          <p:nvPr>
            <p:custDataLst>
              <p:tags r:id="rId16"/>
            </p:custDataLst>
          </p:nvPr>
        </p:nvCxnSpPr>
        <p:spPr bwMode="auto">
          <a:xfrm>
            <a:off x="933450" y="39893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7E05DF0D-37EC-E376-2124-5E1BCED794C4}"/>
              </a:ext>
            </a:extLst>
          </p:cNvPr>
          <p:cNvCxnSpPr/>
          <p:nvPr>
            <p:custDataLst>
              <p:tags r:id="rId17"/>
            </p:custDataLst>
          </p:nvPr>
        </p:nvCxnSpPr>
        <p:spPr bwMode="auto">
          <a:xfrm>
            <a:off x="1287463" y="38608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a16="http://schemas.microsoft.com/office/drawing/2014/main" id="{01A8D0AD-6B87-1E79-CA01-EA94BD430A80}"/>
              </a:ext>
            </a:extLst>
          </p:cNvPr>
          <p:cNvCxnSpPr/>
          <p:nvPr>
            <p:custDataLst>
              <p:tags r:id="rId18"/>
            </p:custDataLst>
          </p:nvPr>
        </p:nvCxnSpPr>
        <p:spPr bwMode="auto">
          <a:xfrm>
            <a:off x="1643063" y="37639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a16="http://schemas.microsoft.com/office/drawing/2014/main" id="{20B45027-262F-9469-911B-48F35F667F7A}"/>
              </a:ext>
            </a:extLst>
          </p:cNvPr>
          <p:cNvCxnSpPr/>
          <p:nvPr>
            <p:custDataLst>
              <p:tags r:id="rId19"/>
            </p:custDataLst>
          </p:nvPr>
        </p:nvCxnSpPr>
        <p:spPr bwMode="auto">
          <a:xfrm>
            <a:off x="1997075" y="34480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6" name="Straight Connector 145">
            <a:extLst>
              <a:ext uri="{FF2B5EF4-FFF2-40B4-BE49-F238E27FC236}">
                <a16:creationId xmlns:a16="http://schemas.microsoft.com/office/drawing/2014/main" id="{F5B1DA9E-C788-CE5C-B4FD-72A5EB7569CE}"/>
              </a:ext>
            </a:extLst>
          </p:cNvPr>
          <p:cNvCxnSpPr/>
          <p:nvPr>
            <p:custDataLst>
              <p:tags r:id="rId20"/>
            </p:custDataLst>
          </p:nvPr>
        </p:nvCxnSpPr>
        <p:spPr bwMode="auto">
          <a:xfrm>
            <a:off x="2708275" y="32988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7" name="Straight Connector 146">
            <a:extLst>
              <a:ext uri="{FF2B5EF4-FFF2-40B4-BE49-F238E27FC236}">
                <a16:creationId xmlns:a16="http://schemas.microsoft.com/office/drawing/2014/main" id="{97C21324-2723-FDF8-9910-F3EC08204ADA}"/>
              </a:ext>
            </a:extLst>
          </p:cNvPr>
          <p:cNvCxnSpPr/>
          <p:nvPr>
            <p:custDataLst>
              <p:tags r:id="rId21"/>
            </p:custDataLst>
          </p:nvPr>
        </p:nvCxnSpPr>
        <p:spPr bwMode="auto">
          <a:xfrm>
            <a:off x="3062288" y="32623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8" name="Straight Connector 147">
            <a:extLst>
              <a:ext uri="{FF2B5EF4-FFF2-40B4-BE49-F238E27FC236}">
                <a16:creationId xmlns:a16="http://schemas.microsoft.com/office/drawing/2014/main" id="{D6E83418-C767-31A6-4907-E4715B04C545}"/>
              </a:ext>
            </a:extLst>
          </p:cNvPr>
          <p:cNvCxnSpPr/>
          <p:nvPr>
            <p:custDataLst>
              <p:tags r:id="rId22"/>
            </p:custDataLst>
          </p:nvPr>
        </p:nvCxnSpPr>
        <p:spPr bwMode="auto">
          <a:xfrm>
            <a:off x="3417888" y="31638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9" name="Straight Connector 148">
            <a:extLst>
              <a:ext uri="{FF2B5EF4-FFF2-40B4-BE49-F238E27FC236}">
                <a16:creationId xmlns:a16="http://schemas.microsoft.com/office/drawing/2014/main" id="{2569040E-EE75-A716-7009-E1A2229C7575}"/>
              </a:ext>
            </a:extLst>
          </p:cNvPr>
          <p:cNvCxnSpPr/>
          <p:nvPr>
            <p:custDataLst>
              <p:tags r:id="rId23"/>
            </p:custDataLst>
          </p:nvPr>
        </p:nvCxnSpPr>
        <p:spPr bwMode="auto">
          <a:xfrm>
            <a:off x="3771900" y="31686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0" name="Straight Connector 149">
            <a:extLst>
              <a:ext uri="{FF2B5EF4-FFF2-40B4-BE49-F238E27FC236}">
                <a16:creationId xmlns:a16="http://schemas.microsoft.com/office/drawing/2014/main" id="{0FE093B1-6E14-B20B-6D5D-9A5731CF62B5}"/>
              </a:ext>
            </a:extLst>
          </p:cNvPr>
          <p:cNvCxnSpPr/>
          <p:nvPr>
            <p:custDataLst>
              <p:tags r:id="rId24"/>
            </p:custDataLst>
          </p:nvPr>
        </p:nvCxnSpPr>
        <p:spPr bwMode="auto">
          <a:xfrm>
            <a:off x="4127500" y="31527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1" name="Straight Connector 150">
            <a:extLst>
              <a:ext uri="{FF2B5EF4-FFF2-40B4-BE49-F238E27FC236}">
                <a16:creationId xmlns:a16="http://schemas.microsoft.com/office/drawing/2014/main" id="{E58BA8FD-57BC-10EB-ADA0-DF416934BF78}"/>
              </a:ext>
            </a:extLst>
          </p:cNvPr>
          <p:cNvCxnSpPr/>
          <p:nvPr>
            <p:custDataLst>
              <p:tags r:id="rId25"/>
            </p:custDataLst>
          </p:nvPr>
        </p:nvCxnSpPr>
        <p:spPr bwMode="auto">
          <a:xfrm>
            <a:off x="4481513" y="31908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2" name="Straight Connector 151">
            <a:extLst>
              <a:ext uri="{FF2B5EF4-FFF2-40B4-BE49-F238E27FC236}">
                <a16:creationId xmlns:a16="http://schemas.microsoft.com/office/drawing/2014/main" id="{76EC9DC8-597A-B506-9A8D-0AB6DAE1C096}"/>
              </a:ext>
            </a:extLst>
          </p:cNvPr>
          <p:cNvCxnSpPr/>
          <p:nvPr>
            <p:custDataLst>
              <p:tags r:id="rId26"/>
            </p:custDataLst>
          </p:nvPr>
        </p:nvCxnSpPr>
        <p:spPr bwMode="auto">
          <a:xfrm>
            <a:off x="4837113" y="31924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3" name="Straight Connector 152">
            <a:extLst>
              <a:ext uri="{FF2B5EF4-FFF2-40B4-BE49-F238E27FC236}">
                <a16:creationId xmlns:a16="http://schemas.microsoft.com/office/drawing/2014/main" id="{FFD5EC5C-CD3B-6A32-2DB6-12C41C5489FA}"/>
              </a:ext>
            </a:extLst>
          </p:cNvPr>
          <p:cNvCxnSpPr/>
          <p:nvPr>
            <p:custDataLst>
              <p:tags r:id="rId27"/>
            </p:custDataLst>
          </p:nvPr>
        </p:nvCxnSpPr>
        <p:spPr bwMode="auto">
          <a:xfrm>
            <a:off x="5192713" y="30432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4" name="Straight Connector 153">
            <a:extLst>
              <a:ext uri="{FF2B5EF4-FFF2-40B4-BE49-F238E27FC236}">
                <a16:creationId xmlns:a16="http://schemas.microsoft.com/office/drawing/2014/main" id="{29FB21F4-1FE0-7973-9894-99B25C3B8503}"/>
              </a:ext>
            </a:extLst>
          </p:cNvPr>
          <p:cNvCxnSpPr/>
          <p:nvPr>
            <p:custDataLst>
              <p:tags r:id="rId28"/>
            </p:custDataLst>
          </p:nvPr>
        </p:nvCxnSpPr>
        <p:spPr bwMode="auto">
          <a:xfrm>
            <a:off x="5546725" y="29432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6" name="Straight Connector 155">
            <a:extLst>
              <a:ext uri="{FF2B5EF4-FFF2-40B4-BE49-F238E27FC236}">
                <a16:creationId xmlns:a16="http://schemas.microsoft.com/office/drawing/2014/main" id="{E57BD0FE-245E-9455-B03B-DC0A66E97B6B}"/>
              </a:ext>
            </a:extLst>
          </p:cNvPr>
          <p:cNvCxnSpPr/>
          <p:nvPr>
            <p:custDataLst>
              <p:tags r:id="rId29"/>
            </p:custDataLst>
          </p:nvPr>
        </p:nvCxnSpPr>
        <p:spPr bwMode="auto">
          <a:xfrm>
            <a:off x="6256338" y="28225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7" name="Straight Connector 156">
            <a:extLst>
              <a:ext uri="{FF2B5EF4-FFF2-40B4-BE49-F238E27FC236}">
                <a16:creationId xmlns:a16="http://schemas.microsoft.com/office/drawing/2014/main" id="{B06BB2C0-808D-83AB-10C3-01D74B39D52D}"/>
              </a:ext>
            </a:extLst>
          </p:cNvPr>
          <p:cNvCxnSpPr/>
          <p:nvPr>
            <p:custDataLst>
              <p:tags r:id="rId30"/>
            </p:custDataLst>
          </p:nvPr>
        </p:nvCxnSpPr>
        <p:spPr bwMode="auto">
          <a:xfrm>
            <a:off x="6611938" y="28463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a16="http://schemas.microsoft.com/office/drawing/2014/main" id="{C4D55902-32C3-D855-599C-C2B1F06BA80E}"/>
              </a:ext>
            </a:extLst>
          </p:cNvPr>
          <p:cNvCxnSpPr/>
          <p:nvPr>
            <p:custDataLst>
              <p:tags r:id="rId31"/>
            </p:custDataLst>
          </p:nvPr>
        </p:nvCxnSpPr>
        <p:spPr bwMode="auto">
          <a:xfrm>
            <a:off x="6967538" y="28321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9" name="Straight Connector 158">
            <a:extLst>
              <a:ext uri="{FF2B5EF4-FFF2-40B4-BE49-F238E27FC236}">
                <a16:creationId xmlns:a16="http://schemas.microsoft.com/office/drawing/2014/main" id="{CC0D976D-696F-2B9C-4C0B-BB83B7B834ED}"/>
              </a:ext>
            </a:extLst>
          </p:cNvPr>
          <p:cNvCxnSpPr/>
          <p:nvPr>
            <p:custDataLst>
              <p:tags r:id="rId32"/>
            </p:custDataLst>
          </p:nvPr>
        </p:nvCxnSpPr>
        <p:spPr bwMode="auto">
          <a:xfrm>
            <a:off x="7321550" y="28162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0" name="Straight Connector 159">
            <a:extLst>
              <a:ext uri="{FF2B5EF4-FFF2-40B4-BE49-F238E27FC236}">
                <a16:creationId xmlns:a16="http://schemas.microsoft.com/office/drawing/2014/main" id="{8F50F5F5-BB08-CA72-EEF9-5641E797C548}"/>
              </a:ext>
            </a:extLst>
          </p:cNvPr>
          <p:cNvCxnSpPr/>
          <p:nvPr>
            <p:custDataLst>
              <p:tags r:id="rId33"/>
            </p:custDataLst>
          </p:nvPr>
        </p:nvCxnSpPr>
        <p:spPr bwMode="auto">
          <a:xfrm>
            <a:off x="7677150" y="27924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1" name="Straight Connector 160">
            <a:extLst>
              <a:ext uri="{FF2B5EF4-FFF2-40B4-BE49-F238E27FC236}">
                <a16:creationId xmlns:a16="http://schemas.microsoft.com/office/drawing/2014/main" id="{33E334FA-B9CD-A50C-8753-035A4E0FBDF5}"/>
              </a:ext>
            </a:extLst>
          </p:cNvPr>
          <p:cNvCxnSpPr/>
          <p:nvPr>
            <p:custDataLst>
              <p:tags r:id="rId34"/>
            </p:custDataLst>
          </p:nvPr>
        </p:nvCxnSpPr>
        <p:spPr bwMode="auto">
          <a:xfrm>
            <a:off x="8031163" y="26574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2" name="Straight Connector 161">
            <a:extLst>
              <a:ext uri="{FF2B5EF4-FFF2-40B4-BE49-F238E27FC236}">
                <a16:creationId xmlns:a16="http://schemas.microsoft.com/office/drawing/2014/main" id="{DB939022-6CA1-3C21-0DB4-D43AF23FCE64}"/>
              </a:ext>
            </a:extLst>
          </p:cNvPr>
          <p:cNvCxnSpPr/>
          <p:nvPr>
            <p:custDataLst>
              <p:tags r:id="rId35"/>
            </p:custDataLst>
          </p:nvPr>
        </p:nvCxnSpPr>
        <p:spPr bwMode="auto">
          <a:xfrm>
            <a:off x="8386763" y="25654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3" name="Straight Connector 162">
            <a:extLst>
              <a:ext uri="{FF2B5EF4-FFF2-40B4-BE49-F238E27FC236}">
                <a16:creationId xmlns:a16="http://schemas.microsoft.com/office/drawing/2014/main" id="{197D89C0-9910-0798-E53D-ACC5EC0AA816}"/>
              </a:ext>
            </a:extLst>
          </p:cNvPr>
          <p:cNvCxnSpPr/>
          <p:nvPr>
            <p:custDataLst>
              <p:tags r:id="rId36"/>
            </p:custDataLst>
          </p:nvPr>
        </p:nvCxnSpPr>
        <p:spPr bwMode="auto">
          <a:xfrm>
            <a:off x="8740775" y="25415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4" name="Straight Connector 163">
            <a:extLst>
              <a:ext uri="{FF2B5EF4-FFF2-40B4-BE49-F238E27FC236}">
                <a16:creationId xmlns:a16="http://schemas.microsoft.com/office/drawing/2014/main" id="{EA079D10-A830-DD4F-18E0-BC2E22E2550F}"/>
              </a:ext>
            </a:extLst>
          </p:cNvPr>
          <p:cNvCxnSpPr/>
          <p:nvPr>
            <p:custDataLst>
              <p:tags r:id="rId37"/>
            </p:custDataLst>
          </p:nvPr>
        </p:nvCxnSpPr>
        <p:spPr bwMode="auto">
          <a:xfrm>
            <a:off x="9096375" y="25558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5" name="Straight Connector 154">
            <a:extLst>
              <a:ext uri="{FF2B5EF4-FFF2-40B4-BE49-F238E27FC236}">
                <a16:creationId xmlns:a16="http://schemas.microsoft.com/office/drawing/2014/main" id="{50489D62-D27C-77E8-9331-E8C738EA2376}"/>
              </a:ext>
            </a:extLst>
          </p:cNvPr>
          <p:cNvCxnSpPr/>
          <p:nvPr>
            <p:custDataLst>
              <p:tags r:id="rId38"/>
            </p:custDataLst>
          </p:nvPr>
        </p:nvCxnSpPr>
        <p:spPr bwMode="auto">
          <a:xfrm>
            <a:off x="5902325" y="29876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10" name="テキスト プレースホルダ 9">
            <a:extLst>
              <a:ext uri="{FF2B5EF4-FFF2-40B4-BE49-F238E27FC236}">
                <a16:creationId xmlns:a16="http://schemas.microsoft.com/office/drawing/2014/main" id="{39FAD0E1-8A64-87DE-E920-EAE5E543B3CC}"/>
              </a:ext>
            </a:extLst>
          </p:cNvPr>
          <p:cNvSpPr>
            <a:spLocks noGrp="1"/>
          </p:cNvSpPr>
          <p:nvPr>
            <p:custDataLst>
              <p:tags r:id="rId39"/>
            </p:custDataLst>
          </p:nvPr>
        </p:nvSpPr>
        <p:spPr bwMode="gray">
          <a:xfrm>
            <a:off x="5018088" y="289083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D8A83AB-167B-406F-9973-12AC6D629812}" type="datetime'''''''''''''''''8''''3''''5''.''''''''''4'''''''''''''''''''">
              <a:rPr lang="ja-JP" altLang="en-US" sz="1000" smtClean="0"/>
              <a:pPr/>
              <a:t>835.4</a:t>
            </a:fld>
            <a:endParaRPr kumimoji="1" lang="ja-JP" altLang="en-US" sz="1000" dirty="0">
              <a:sym typeface="+mn-lt"/>
            </a:endParaRPr>
          </a:p>
        </p:txBody>
      </p:sp>
      <p:sp>
        <p:nvSpPr>
          <p:cNvPr id="111" name="テキスト プレースホルダ 9">
            <a:extLst>
              <a:ext uri="{FF2B5EF4-FFF2-40B4-BE49-F238E27FC236}">
                <a16:creationId xmlns:a16="http://schemas.microsoft.com/office/drawing/2014/main" id="{0B180235-4D6C-F260-CFAF-3A0E6CFE8EED}"/>
              </a:ext>
            </a:extLst>
          </p:cNvPr>
          <p:cNvSpPr>
            <a:spLocks noGrp="1"/>
          </p:cNvSpPr>
          <p:nvPr>
            <p:custDataLst>
              <p:tags r:id="rId40"/>
            </p:custDataLst>
          </p:nvPr>
        </p:nvSpPr>
        <p:spPr bwMode="gray">
          <a:xfrm>
            <a:off x="5372100" y="279082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5BA127-BD0B-4BC1-82BA-BBB24D81F333}" type="datetime'''8''''''''''''''''6''''''''''''6''''''''''''''.8'''''''">
              <a:rPr lang="ja-JP" altLang="en-US" sz="1000" smtClean="0"/>
              <a:pPr/>
              <a:t>866.8</a:t>
            </a:fld>
            <a:endParaRPr kumimoji="1" lang="ja-JP" altLang="en-US" sz="1000" dirty="0">
              <a:sym typeface="+mn-lt"/>
            </a:endParaRPr>
          </a:p>
        </p:txBody>
      </p:sp>
      <p:sp>
        <p:nvSpPr>
          <p:cNvPr id="112" name="テキスト プレースホルダ 9">
            <a:extLst>
              <a:ext uri="{FF2B5EF4-FFF2-40B4-BE49-F238E27FC236}">
                <a16:creationId xmlns:a16="http://schemas.microsoft.com/office/drawing/2014/main" id="{860A53F3-6E61-7F6B-6E09-553A3AAFEBB1}"/>
              </a:ext>
            </a:extLst>
          </p:cNvPr>
          <p:cNvSpPr>
            <a:spLocks noGrp="1"/>
          </p:cNvSpPr>
          <p:nvPr>
            <p:custDataLst>
              <p:tags r:id="rId41"/>
            </p:custDataLst>
          </p:nvPr>
        </p:nvSpPr>
        <p:spPr bwMode="gray">
          <a:xfrm>
            <a:off x="5727700" y="283527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19981F-0DB8-4AFF-A54F-05026CC54D79}" type="datetime'85''''''''''2''''''''''.8'''''''''''''''''''''''''">
              <a:rPr lang="ja-JP" altLang="en-US" sz="1000" smtClean="0"/>
              <a:pPr/>
              <a:t>852.8</a:t>
            </a:fld>
            <a:endParaRPr kumimoji="1" lang="ja-JP" altLang="en-US" sz="1000" dirty="0">
              <a:sym typeface="+mn-lt"/>
            </a:endParaRPr>
          </a:p>
        </p:txBody>
      </p:sp>
      <p:sp>
        <p:nvSpPr>
          <p:cNvPr id="113" name="テキスト プレースホルダ 9">
            <a:extLst>
              <a:ext uri="{FF2B5EF4-FFF2-40B4-BE49-F238E27FC236}">
                <a16:creationId xmlns:a16="http://schemas.microsoft.com/office/drawing/2014/main" id="{1DFDFEA7-737D-F106-02D9-680B2CDB00D5}"/>
              </a:ext>
            </a:extLst>
          </p:cNvPr>
          <p:cNvSpPr>
            <a:spLocks noGrp="1"/>
          </p:cNvSpPr>
          <p:nvPr>
            <p:custDataLst>
              <p:tags r:id="rId42"/>
            </p:custDataLst>
          </p:nvPr>
        </p:nvSpPr>
        <p:spPr bwMode="gray">
          <a:xfrm>
            <a:off x="6081713" y="267017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A19AB97-4F3C-4385-942C-9ED925167DF8}" type="datetime'''9''''''''''''''''''0''''4''''.''''''''''''''''''3'''''''''">
              <a:rPr lang="ja-JP" altLang="en-US" sz="1000" smtClean="0"/>
              <a:pPr/>
              <a:t>904.3</a:t>
            </a:fld>
            <a:endParaRPr kumimoji="1" lang="ja-JP" altLang="en-US" sz="1000" dirty="0">
              <a:sym typeface="+mn-lt"/>
            </a:endParaRPr>
          </a:p>
        </p:txBody>
      </p:sp>
      <p:sp>
        <p:nvSpPr>
          <p:cNvPr id="114" name="テキスト プレースホルダ 9">
            <a:extLst>
              <a:ext uri="{FF2B5EF4-FFF2-40B4-BE49-F238E27FC236}">
                <a16:creationId xmlns:a16="http://schemas.microsoft.com/office/drawing/2014/main" id="{284CF76F-E5F2-5966-11FF-CEBDA5491646}"/>
              </a:ext>
            </a:extLst>
          </p:cNvPr>
          <p:cNvSpPr>
            <a:spLocks noGrp="1"/>
          </p:cNvSpPr>
          <p:nvPr>
            <p:custDataLst>
              <p:tags r:id="rId43"/>
            </p:custDataLst>
          </p:nvPr>
        </p:nvSpPr>
        <p:spPr bwMode="gray">
          <a:xfrm>
            <a:off x="6437313" y="269398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E49FCCC-7DCF-46D5-903B-B5F875EC99BD}" type="datetime'''''8''''''9''6''''''''''''''''''''''''.''''''''''''''''6'''''">
              <a:rPr lang="ja-JP" altLang="en-US" sz="1000" smtClean="0"/>
              <a:pPr/>
              <a:t>896.6</a:t>
            </a:fld>
            <a:endParaRPr kumimoji="1" lang="ja-JP" altLang="en-US" sz="1000" dirty="0">
              <a:sym typeface="+mn-lt"/>
            </a:endParaRPr>
          </a:p>
        </p:txBody>
      </p:sp>
      <p:sp>
        <p:nvSpPr>
          <p:cNvPr id="115" name="テキスト プレースホルダ 9">
            <a:extLst>
              <a:ext uri="{FF2B5EF4-FFF2-40B4-BE49-F238E27FC236}">
                <a16:creationId xmlns:a16="http://schemas.microsoft.com/office/drawing/2014/main" id="{56B792B1-B76D-9AE6-2D70-B55F161C375E}"/>
              </a:ext>
            </a:extLst>
          </p:cNvPr>
          <p:cNvSpPr>
            <a:spLocks noGrp="1"/>
          </p:cNvSpPr>
          <p:nvPr>
            <p:custDataLst>
              <p:tags r:id="rId44"/>
            </p:custDataLst>
          </p:nvPr>
        </p:nvSpPr>
        <p:spPr bwMode="gray">
          <a:xfrm>
            <a:off x="6792913" y="267970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C41D778-51E3-49A4-8BCD-53C8F1B50046}" type="datetime'''''''''''''''9''''''0''''''''1.''''''''''''''''''''''0'''''">
              <a:rPr lang="ja-JP" altLang="en-US" sz="1000" smtClean="0"/>
              <a:pPr/>
              <a:t>901.0</a:t>
            </a:fld>
            <a:endParaRPr kumimoji="1" lang="ja-JP" altLang="en-US" sz="1000" dirty="0">
              <a:sym typeface="+mn-lt"/>
            </a:endParaRPr>
          </a:p>
        </p:txBody>
      </p:sp>
      <p:sp>
        <p:nvSpPr>
          <p:cNvPr id="74" name="テキスト プレースホルダ 9">
            <a:extLst>
              <a:ext uri="{FF2B5EF4-FFF2-40B4-BE49-F238E27FC236}">
                <a16:creationId xmlns:a16="http://schemas.microsoft.com/office/drawing/2014/main" id="{8FC500D4-EA55-A53A-59BB-1F63A308C508}"/>
              </a:ext>
            </a:extLst>
          </p:cNvPr>
          <p:cNvSpPr>
            <a:spLocks noGrp="1"/>
          </p:cNvSpPr>
          <p:nvPr>
            <p:custDataLst>
              <p:tags r:id="rId45"/>
            </p:custDataLst>
          </p:nvPr>
        </p:nvSpPr>
        <p:spPr bwMode="auto">
          <a:xfrm>
            <a:off x="440531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CFE32C-1B3D-4FBA-8760-FFEAEB8B9F9A}" type="datetime'''''''''''''''''''''''''''''''''''1''''''''''''''''''0'''''''">
              <a:rPr lang="ja-JP" altLang="en-US" sz="1000" smtClean="0"/>
              <a:pPr/>
              <a:t>10</a:t>
            </a:fld>
            <a:endParaRPr kumimoji="1" lang="ja-JP" altLang="en-US" sz="1000" dirty="0">
              <a:sym typeface="+mn-lt"/>
            </a:endParaRPr>
          </a:p>
        </p:txBody>
      </p:sp>
      <p:sp>
        <p:nvSpPr>
          <p:cNvPr id="117" name="テキスト プレースホルダ 9">
            <a:extLst>
              <a:ext uri="{FF2B5EF4-FFF2-40B4-BE49-F238E27FC236}">
                <a16:creationId xmlns:a16="http://schemas.microsoft.com/office/drawing/2014/main" id="{031A7648-3072-5A67-B022-E20B7BC5BE08}"/>
              </a:ext>
            </a:extLst>
          </p:cNvPr>
          <p:cNvSpPr>
            <a:spLocks noGrp="1"/>
          </p:cNvSpPr>
          <p:nvPr>
            <p:custDataLst>
              <p:tags r:id="rId46"/>
            </p:custDataLst>
          </p:nvPr>
        </p:nvSpPr>
        <p:spPr bwMode="gray">
          <a:xfrm>
            <a:off x="7502525" y="264001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F5BADD2-B37E-4599-A6BD-24BD8944413A}" type="datetime'''''''9''''''''1''''''''''''''''''''''''''''3.''''3'">
              <a:rPr lang="ja-JP" altLang="en-US" sz="1000" smtClean="0"/>
              <a:pPr/>
              <a:t>913.3</a:t>
            </a:fld>
            <a:endParaRPr kumimoji="1" lang="ja-JP" altLang="en-US" sz="1000" dirty="0">
              <a:sym typeface="+mn-lt"/>
            </a:endParaRPr>
          </a:p>
        </p:txBody>
      </p:sp>
      <p:sp>
        <p:nvSpPr>
          <p:cNvPr id="118" name="テキスト プレースホルダ 9">
            <a:extLst>
              <a:ext uri="{FF2B5EF4-FFF2-40B4-BE49-F238E27FC236}">
                <a16:creationId xmlns:a16="http://schemas.microsoft.com/office/drawing/2014/main" id="{41F02A6A-B3D4-EF2E-B0DB-1DB3CDB1C084}"/>
              </a:ext>
            </a:extLst>
          </p:cNvPr>
          <p:cNvSpPr>
            <a:spLocks noGrp="1"/>
          </p:cNvSpPr>
          <p:nvPr>
            <p:custDataLst>
              <p:tags r:id="rId47"/>
            </p:custDataLst>
          </p:nvPr>
        </p:nvSpPr>
        <p:spPr bwMode="gray">
          <a:xfrm>
            <a:off x="7856538" y="250507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453A524-35EF-4CFF-A802-F349B8AD2EDB}" type="datetime'''''''''''''''9''''''''''''''''''''''''55''.''''''''''''6'''''">
              <a:rPr lang="ja-JP" altLang="en-US" sz="1000" smtClean="0"/>
              <a:pPr/>
              <a:t>955.6</a:t>
            </a:fld>
            <a:endParaRPr kumimoji="1" lang="ja-JP" altLang="en-US" sz="1000" dirty="0">
              <a:sym typeface="+mn-lt"/>
            </a:endParaRPr>
          </a:p>
        </p:txBody>
      </p:sp>
      <p:sp>
        <p:nvSpPr>
          <p:cNvPr id="119" name="テキスト プレースホルダ 9">
            <a:extLst>
              <a:ext uri="{FF2B5EF4-FFF2-40B4-BE49-F238E27FC236}">
                <a16:creationId xmlns:a16="http://schemas.microsoft.com/office/drawing/2014/main" id="{286FCC2B-ADE3-B954-7281-E38A602C6AEA}"/>
              </a:ext>
            </a:extLst>
          </p:cNvPr>
          <p:cNvSpPr>
            <a:spLocks noGrp="1"/>
          </p:cNvSpPr>
          <p:nvPr>
            <p:custDataLst>
              <p:tags r:id="rId48"/>
            </p:custDataLst>
          </p:nvPr>
        </p:nvSpPr>
        <p:spPr bwMode="gray">
          <a:xfrm>
            <a:off x="8212138" y="241300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7B5A16-F5EA-42A2-B006-531A2E304AD8}" type="datetime'9''''''84''''''''.''''''''''''0'''''''''''">
              <a:rPr lang="ja-JP" altLang="en-US" sz="1000" smtClean="0"/>
              <a:pPr/>
              <a:t>984.0</a:t>
            </a:fld>
            <a:endParaRPr kumimoji="1" lang="ja-JP" altLang="en-US" sz="1000" dirty="0">
              <a:sym typeface="+mn-lt"/>
            </a:endParaRPr>
          </a:p>
        </p:txBody>
      </p:sp>
      <p:sp>
        <p:nvSpPr>
          <p:cNvPr id="120" name="テキスト プレースホルダ 9">
            <a:extLst>
              <a:ext uri="{FF2B5EF4-FFF2-40B4-BE49-F238E27FC236}">
                <a16:creationId xmlns:a16="http://schemas.microsoft.com/office/drawing/2014/main" id="{9C4383FE-6C5D-2E40-F6BD-E9DAC675FCC2}"/>
              </a:ext>
            </a:extLst>
          </p:cNvPr>
          <p:cNvSpPr>
            <a:spLocks noGrp="1"/>
          </p:cNvSpPr>
          <p:nvPr>
            <p:custDataLst>
              <p:tags r:id="rId49"/>
            </p:custDataLst>
          </p:nvPr>
        </p:nvSpPr>
        <p:spPr bwMode="gray">
          <a:xfrm>
            <a:off x="8566150" y="238918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291A08C-B826-4AEB-A0C3-13F10B6D1951}" type="datetime'''9''''''9''''''''1''''''''''''''''''''''''''.4'''''''''''''''">
              <a:rPr lang="ja-JP" altLang="en-US" sz="1000" smtClean="0"/>
              <a:pPr/>
              <a:t>991.4</a:t>
            </a:fld>
            <a:endParaRPr kumimoji="1" lang="ja-JP" altLang="en-US" sz="1000" dirty="0">
              <a:sym typeface="+mn-lt"/>
            </a:endParaRPr>
          </a:p>
        </p:txBody>
      </p:sp>
      <p:sp>
        <p:nvSpPr>
          <p:cNvPr id="121" name="テキスト プレースホルダ 9">
            <a:extLst>
              <a:ext uri="{FF2B5EF4-FFF2-40B4-BE49-F238E27FC236}">
                <a16:creationId xmlns:a16="http://schemas.microsoft.com/office/drawing/2014/main" id="{4C3544D0-0663-A85F-C9D6-8AF562892E01}"/>
              </a:ext>
            </a:extLst>
          </p:cNvPr>
          <p:cNvSpPr>
            <a:spLocks noGrp="1"/>
          </p:cNvSpPr>
          <p:nvPr>
            <p:custDataLst>
              <p:tags r:id="rId50"/>
            </p:custDataLst>
          </p:nvPr>
        </p:nvSpPr>
        <p:spPr bwMode="gray">
          <a:xfrm>
            <a:off x="8921750" y="240347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62966B4-9E1C-4D69-81B5-A77073682B56}" type="datetime'''''''''''9''''8''''''''7''''''''''''''''''.''''''''3'''">
              <a:rPr lang="ja-JP" altLang="en-US" sz="1000" smtClean="0"/>
              <a:pPr/>
              <a:t>987.3</a:t>
            </a:fld>
            <a:endParaRPr kumimoji="1" lang="ja-JP" altLang="en-US" sz="1000" dirty="0">
              <a:sym typeface="+mn-lt"/>
            </a:endParaRPr>
          </a:p>
        </p:txBody>
      </p:sp>
      <p:sp>
        <p:nvSpPr>
          <p:cNvPr id="64" name="テキスト プレースホルダ 9">
            <a:extLst>
              <a:ext uri="{FF2B5EF4-FFF2-40B4-BE49-F238E27FC236}">
                <a16:creationId xmlns:a16="http://schemas.microsoft.com/office/drawing/2014/main" id="{D9985FD3-5C22-65FC-8AFA-499C8D18CB57}"/>
              </a:ext>
            </a:extLst>
          </p:cNvPr>
          <p:cNvSpPr>
            <a:spLocks noGrp="1"/>
          </p:cNvSpPr>
          <p:nvPr>
            <p:custDataLst>
              <p:tags r:id="rId51"/>
            </p:custDataLst>
          </p:nvPr>
        </p:nvSpPr>
        <p:spPr bwMode="auto">
          <a:xfrm>
            <a:off x="787400" y="58388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0F11C83-2E71-4299-90A2-A165A2A21F88}" type="datetime'2''''''''''0''''''''''''''''''''''''''''0''''0'''''''''''''">
              <a:rPr lang="ja-JP" altLang="en-US" sz="1000" smtClean="0"/>
              <a:pPr/>
              <a:t>2000</a:t>
            </a:fld>
            <a:endParaRPr kumimoji="1" lang="ja-JP" altLang="en-US" sz="1000" dirty="0">
              <a:sym typeface="+mn-lt"/>
            </a:endParaRPr>
          </a:p>
        </p:txBody>
      </p:sp>
      <p:sp>
        <p:nvSpPr>
          <p:cNvPr id="65" name="テキスト プレースホルダ 9">
            <a:extLst>
              <a:ext uri="{FF2B5EF4-FFF2-40B4-BE49-F238E27FC236}">
                <a16:creationId xmlns:a16="http://schemas.microsoft.com/office/drawing/2014/main" id="{21F829E8-58F2-A45B-3E16-B7F486A182D1}"/>
              </a:ext>
            </a:extLst>
          </p:cNvPr>
          <p:cNvSpPr>
            <a:spLocks noGrp="1"/>
          </p:cNvSpPr>
          <p:nvPr>
            <p:custDataLst>
              <p:tags r:id="rId52"/>
            </p:custDataLst>
          </p:nvPr>
        </p:nvSpPr>
        <p:spPr bwMode="auto">
          <a:xfrm>
            <a:off x="12112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5198E7-B967-4CEA-9BED-DC595BECB64D}" type="datetime'''''''''''''''''''''''''''''01'''''''''">
              <a:rPr lang="ja-JP" altLang="en-US" sz="1000" smtClean="0"/>
              <a:pPr/>
              <a:t>01</a:t>
            </a:fld>
            <a:endParaRPr kumimoji="1" lang="ja-JP" altLang="en-US" sz="1000" dirty="0">
              <a:sym typeface="+mn-lt"/>
            </a:endParaRPr>
          </a:p>
        </p:txBody>
      </p:sp>
      <p:sp>
        <p:nvSpPr>
          <p:cNvPr id="66" name="テキスト プレースホルダ 9">
            <a:extLst>
              <a:ext uri="{FF2B5EF4-FFF2-40B4-BE49-F238E27FC236}">
                <a16:creationId xmlns:a16="http://schemas.microsoft.com/office/drawing/2014/main" id="{66DA1110-AF0B-CEFB-796E-53297FF9B13D}"/>
              </a:ext>
            </a:extLst>
          </p:cNvPr>
          <p:cNvSpPr>
            <a:spLocks noGrp="1"/>
          </p:cNvSpPr>
          <p:nvPr>
            <p:custDataLst>
              <p:tags r:id="rId53"/>
            </p:custDataLst>
          </p:nvPr>
        </p:nvSpPr>
        <p:spPr bwMode="auto">
          <a:xfrm>
            <a:off x="15668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58A782-1839-457F-878E-7AA0D1F0A5C6}" type="datetime'''''''''''0''2'''''''''''''''''''''''''''''''''''''">
              <a:rPr lang="ja-JP" altLang="en-US" sz="1000" smtClean="0"/>
              <a:pPr/>
              <a:t>02</a:t>
            </a:fld>
            <a:endParaRPr kumimoji="1" lang="ja-JP" altLang="en-US" sz="1000" dirty="0">
              <a:sym typeface="+mn-lt"/>
            </a:endParaRPr>
          </a:p>
        </p:txBody>
      </p:sp>
      <p:sp>
        <p:nvSpPr>
          <p:cNvPr id="67" name="テキスト プレースホルダ 9">
            <a:extLst>
              <a:ext uri="{FF2B5EF4-FFF2-40B4-BE49-F238E27FC236}">
                <a16:creationId xmlns:a16="http://schemas.microsoft.com/office/drawing/2014/main" id="{3E3A591E-61C9-5B51-12B0-8DCE2C16AB96}"/>
              </a:ext>
            </a:extLst>
          </p:cNvPr>
          <p:cNvSpPr>
            <a:spLocks noGrp="1"/>
          </p:cNvSpPr>
          <p:nvPr>
            <p:custDataLst>
              <p:tags r:id="rId54"/>
            </p:custDataLst>
          </p:nvPr>
        </p:nvSpPr>
        <p:spPr bwMode="auto">
          <a:xfrm>
            <a:off x="19208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D60C47E-1EC3-4FDD-8A96-CE4ACBCB461C}" type="datetime'''''''''''''''''''''''''''''''''''0''''''''''''3'''''''''">
              <a:rPr lang="ja-JP" altLang="en-US" sz="1000" smtClean="0"/>
              <a:pPr/>
              <a:t>03</a:t>
            </a:fld>
            <a:endParaRPr kumimoji="1" lang="ja-JP" altLang="en-US" sz="1000" dirty="0">
              <a:sym typeface="+mn-lt"/>
            </a:endParaRPr>
          </a:p>
        </p:txBody>
      </p:sp>
      <p:sp>
        <p:nvSpPr>
          <p:cNvPr id="116" name="テキスト プレースホルダ 9">
            <a:extLst>
              <a:ext uri="{FF2B5EF4-FFF2-40B4-BE49-F238E27FC236}">
                <a16:creationId xmlns:a16="http://schemas.microsoft.com/office/drawing/2014/main" id="{7351BD1E-C418-815E-8BB6-F22D33FFAC6B}"/>
              </a:ext>
            </a:extLst>
          </p:cNvPr>
          <p:cNvSpPr>
            <a:spLocks noGrp="1"/>
          </p:cNvSpPr>
          <p:nvPr>
            <p:custDataLst>
              <p:tags r:id="rId55"/>
            </p:custDataLst>
          </p:nvPr>
        </p:nvSpPr>
        <p:spPr bwMode="gray">
          <a:xfrm>
            <a:off x="7146925" y="266382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93A1ABC-5B24-4231-943C-F4DBE68B1D44}" type="datetime'''''90''''''''''''''''''''6''''''.''''''''0'''''''">
              <a:rPr lang="ja-JP" altLang="en-US" sz="1000" smtClean="0"/>
              <a:pPr/>
              <a:t>906.0</a:t>
            </a:fld>
            <a:endParaRPr kumimoji="1" lang="ja-JP" altLang="en-US" sz="1000" dirty="0">
              <a:sym typeface="+mn-lt"/>
            </a:endParaRPr>
          </a:p>
        </p:txBody>
      </p:sp>
      <p:sp>
        <p:nvSpPr>
          <p:cNvPr id="68" name="テキスト プレースホルダ 9">
            <a:extLst>
              <a:ext uri="{FF2B5EF4-FFF2-40B4-BE49-F238E27FC236}">
                <a16:creationId xmlns:a16="http://schemas.microsoft.com/office/drawing/2014/main" id="{A455BD27-9C19-6D1C-F875-7BA47DB729E5}"/>
              </a:ext>
            </a:extLst>
          </p:cNvPr>
          <p:cNvSpPr>
            <a:spLocks noGrp="1"/>
          </p:cNvSpPr>
          <p:nvPr>
            <p:custDataLst>
              <p:tags r:id="rId56"/>
            </p:custDataLst>
          </p:nvPr>
        </p:nvSpPr>
        <p:spPr bwMode="auto">
          <a:xfrm>
            <a:off x="22764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209C36B-DE64-4CCC-A3A5-E5D1A3C5769B}" type="datetime'''''''''''''''''''''''04'''''''''''''''''''''">
              <a:rPr lang="ja-JP" altLang="en-US" sz="1000" smtClean="0"/>
              <a:pPr/>
              <a:t>04</a:t>
            </a:fld>
            <a:endParaRPr kumimoji="1" lang="ja-JP" altLang="en-US" sz="1000" dirty="0">
              <a:sym typeface="+mn-lt"/>
            </a:endParaRPr>
          </a:p>
        </p:txBody>
      </p:sp>
      <p:sp>
        <p:nvSpPr>
          <p:cNvPr id="69" name="テキスト プレースホルダ 9">
            <a:extLst>
              <a:ext uri="{FF2B5EF4-FFF2-40B4-BE49-F238E27FC236}">
                <a16:creationId xmlns:a16="http://schemas.microsoft.com/office/drawing/2014/main" id="{D5FC63F9-B370-4150-2175-48BCD67E64A9}"/>
              </a:ext>
            </a:extLst>
          </p:cNvPr>
          <p:cNvSpPr>
            <a:spLocks noGrp="1"/>
          </p:cNvSpPr>
          <p:nvPr>
            <p:custDataLst>
              <p:tags r:id="rId57"/>
            </p:custDataLst>
          </p:nvPr>
        </p:nvSpPr>
        <p:spPr bwMode="auto">
          <a:xfrm>
            <a:off x="26320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5B799FC-DC64-42D5-A265-2A14D8D4CD00}" type="datetime'''''''''''''05'''''''''''''''''''''''">
              <a:rPr lang="ja-JP" altLang="en-US" sz="1000" smtClean="0"/>
              <a:pPr/>
              <a:t>05</a:t>
            </a:fld>
            <a:endParaRPr kumimoji="1" lang="ja-JP" altLang="en-US" sz="1000" dirty="0">
              <a:sym typeface="+mn-lt"/>
            </a:endParaRPr>
          </a:p>
        </p:txBody>
      </p:sp>
      <p:sp>
        <p:nvSpPr>
          <p:cNvPr id="70" name="テキスト プレースホルダ 9">
            <a:extLst>
              <a:ext uri="{FF2B5EF4-FFF2-40B4-BE49-F238E27FC236}">
                <a16:creationId xmlns:a16="http://schemas.microsoft.com/office/drawing/2014/main" id="{9603EE89-7DCE-7E2F-BE24-893B3593F619}"/>
              </a:ext>
            </a:extLst>
          </p:cNvPr>
          <p:cNvSpPr>
            <a:spLocks noGrp="1"/>
          </p:cNvSpPr>
          <p:nvPr>
            <p:custDataLst>
              <p:tags r:id="rId58"/>
            </p:custDataLst>
          </p:nvPr>
        </p:nvSpPr>
        <p:spPr bwMode="auto">
          <a:xfrm>
            <a:off x="298608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B64E39-9632-46FF-85A3-43DC1F452FF8}" type="datetime'''''''''''''''''''0''6'''''">
              <a:rPr lang="ja-JP" altLang="en-US" sz="1000" smtClean="0"/>
              <a:pPr/>
              <a:t>06</a:t>
            </a:fld>
            <a:endParaRPr kumimoji="1" lang="ja-JP" altLang="en-US" sz="1000" dirty="0">
              <a:sym typeface="+mn-lt"/>
            </a:endParaRPr>
          </a:p>
        </p:txBody>
      </p:sp>
      <p:sp>
        <p:nvSpPr>
          <p:cNvPr id="71" name="テキスト プレースホルダ 9">
            <a:extLst>
              <a:ext uri="{FF2B5EF4-FFF2-40B4-BE49-F238E27FC236}">
                <a16:creationId xmlns:a16="http://schemas.microsoft.com/office/drawing/2014/main" id="{5FDBF9EA-AD76-1C1A-5CBD-1A63074B2EB5}"/>
              </a:ext>
            </a:extLst>
          </p:cNvPr>
          <p:cNvSpPr>
            <a:spLocks noGrp="1"/>
          </p:cNvSpPr>
          <p:nvPr>
            <p:custDataLst>
              <p:tags r:id="rId59"/>
            </p:custDataLst>
          </p:nvPr>
        </p:nvSpPr>
        <p:spPr bwMode="auto">
          <a:xfrm>
            <a:off x="334168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C637C11-067E-4AEA-967C-895BF5DA7BBF}" type="datetime'''''''''''''''''''''''''''''''''''''''''''0''''''7'">
              <a:rPr lang="ja-JP" altLang="en-US" sz="1000" smtClean="0"/>
              <a:pPr/>
              <a:t>07</a:t>
            </a:fld>
            <a:endParaRPr kumimoji="1" lang="ja-JP" altLang="en-US" sz="1000" dirty="0">
              <a:sym typeface="+mn-lt"/>
            </a:endParaRPr>
          </a:p>
        </p:txBody>
      </p:sp>
      <p:sp>
        <p:nvSpPr>
          <p:cNvPr id="72" name="テキスト プレースホルダ 9">
            <a:extLst>
              <a:ext uri="{FF2B5EF4-FFF2-40B4-BE49-F238E27FC236}">
                <a16:creationId xmlns:a16="http://schemas.microsoft.com/office/drawing/2014/main" id="{E3AB27CA-A61C-A00D-0E49-48251FEB6CB7}"/>
              </a:ext>
            </a:extLst>
          </p:cNvPr>
          <p:cNvSpPr>
            <a:spLocks noGrp="1"/>
          </p:cNvSpPr>
          <p:nvPr>
            <p:custDataLst>
              <p:tags r:id="rId60"/>
            </p:custDataLst>
          </p:nvPr>
        </p:nvSpPr>
        <p:spPr bwMode="auto">
          <a:xfrm>
            <a:off x="36957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5A0FAD-A774-4F08-8B27-4834F74CA9CF}" type="datetime'''''0''''''''''''8'''''''''''''''">
              <a:rPr lang="ja-JP" altLang="en-US" sz="1000" smtClean="0"/>
              <a:pPr/>
              <a:t>08</a:t>
            </a:fld>
            <a:endParaRPr kumimoji="1" lang="ja-JP" altLang="en-US" sz="1000" dirty="0">
              <a:sym typeface="+mn-lt"/>
            </a:endParaRPr>
          </a:p>
        </p:txBody>
      </p:sp>
      <p:sp>
        <p:nvSpPr>
          <p:cNvPr id="73" name="テキスト プレースホルダ 9">
            <a:extLst>
              <a:ext uri="{FF2B5EF4-FFF2-40B4-BE49-F238E27FC236}">
                <a16:creationId xmlns:a16="http://schemas.microsoft.com/office/drawing/2014/main" id="{94704FE5-8329-4D14-C1C2-8AD643D957E4}"/>
              </a:ext>
            </a:extLst>
          </p:cNvPr>
          <p:cNvSpPr>
            <a:spLocks noGrp="1"/>
          </p:cNvSpPr>
          <p:nvPr>
            <p:custDataLst>
              <p:tags r:id="rId61"/>
            </p:custDataLst>
          </p:nvPr>
        </p:nvSpPr>
        <p:spPr bwMode="auto">
          <a:xfrm>
            <a:off x="40513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72E6FA-CC9B-44E0-B7FB-1D692133ABEF}" type="datetime'''''''''''''''''''''''''''0''''''''''''9'''''''''''''''">
              <a:rPr lang="ja-JP" altLang="en-US" sz="1000" smtClean="0"/>
              <a:pPr/>
              <a:t>09</a:t>
            </a:fld>
            <a:endParaRPr kumimoji="1" lang="ja-JP" altLang="en-US" sz="1000" dirty="0">
              <a:sym typeface="+mn-lt"/>
            </a:endParaRPr>
          </a:p>
        </p:txBody>
      </p:sp>
      <p:sp>
        <p:nvSpPr>
          <p:cNvPr id="75" name="テキスト プレースホルダ 9">
            <a:extLst>
              <a:ext uri="{FF2B5EF4-FFF2-40B4-BE49-F238E27FC236}">
                <a16:creationId xmlns:a16="http://schemas.microsoft.com/office/drawing/2014/main" id="{638770A3-9AF4-CF14-CF75-ECB6C7B8B766}"/>
              </a:ext>
            </a:extLst>
          </p:cNvPr>
          <p:cNvSpPr>
            <a:spLocks noGrp="1"/>
          </p:cNvSpPr>
          <p:nvPr>
            <p:custDataLst>
              <p:tags r:id="rId62"/>
            </p:custDataLst>
          </p:nvPr>
        </p:nvSpPr>
        <p:spPr bwMode="auto">
          <a:xfrm>
            <a:off x="476091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F8DE294-E50E-4DB2-91B6-425946C3B5C4}" type="datetime'''''''''''''''''''''''''1''''''''''''''''1'">
              <a:rPr lang="ja-JP" altLang="en-US" sz="1000" smtClean="0"/>
              <a:pPr/>
              <a:t>11</a:t>
            </a:fld>
            <a:endParaRPr kumimoji="1" lang="ja-JP" altLang="en-US" sz="1000" dirty="0">
              <a:sym typeface="+mn-lt"/>
            </a:endParaRPr>
          </a:p>
        </p:txBody>
      </p:sp>
      <p:sp>
        <p:nvSpPr>
          <p:cNvPr id="76" name="テキスト プレースホルダ 9">
            <a:extLst>
              <a:ext uri="{FF2B5EF4-FFF2-40B4-BE49-F238E27FC236}">
                <a16:creationId xmlns:a16="http://schemas.microsoft.com/office/drawing/2014/main" id="{5B50222F-528D-A299-F738-E121AB65CE72}"/>
              </a:ext>
            </a:extLst>
          </p:cNvPr>
          <p:cNvSpPr>
            <a:spLocks noGrp="1"/>
          </p:cNvSpPr>
          <p:nvPr>
            <p:custDataLst>
              <p:tags r:id="rId63"/>
            </p:custDataLst>
          </p:nvPr>
        </p:nvSpPr>
        <p:spPr bwMode="auto">
          <a:xfrm>
            <a:off x="511651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57B25A1-F5C9-4A32-BCEB-51CFDEC2B4AF}" type="datetime'''''''''''''1''''''''2'''''''''''''''''''">
              <a:rPr lang="ja-JP" altLang="en-US" sz="1000" smtClean="0"/>
              <a:pPr/>
              <a:t>12</a:t>
            </a:fld>
            <a:endParaRPr kumimoji="1" lang="ja-JP" altLang="en-US" sz="1000" dirty="0">
              <a:sym typeface="+mn-lt"/>
            </a:endParaRPr>
          </a:p>
        </p:txBody>
      </p:sp>
      <p:sp>
        <p:nvSpPr>
          <p:cNvPr id="77" name="テキスト プレースホルダ 9">
            <a:extLst>
              <a:ext uri="{FF2B5EF4-FFF2-40B4-BE49-F238E27FC236}">
                <a16:creationId xmlns:a16="http://schemas.microsoft.com/office/drawing/2014/main" id="{1594335A-07DD-E2B7-DFD4-88061FA787A3}"/>
              </a:ext>
            </a:extLst>
          </p:cNvPr>
          <p:cNvSpPr>
            <a:spLocks noGrp="1"/>
          </p:cNvSpPr>
          <p:nvPr>
            <p:custDataLst>
              <p:tags r:id="rId64"/>
            </p:custDataLst>
          </p:nvPr>
        </p:nvSpPr>
        <p:spPr bwMode="auto">
          <a:xfrm>
            <a:off x="547052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A7F286D-5AFD-4790-82EB-363743550BB3}" type="datetime'''''''''''''''1''''''''''3'''''">
              <a:rPr lang="ja-JP" altLang="en-US" sz="1000" smtClean="0"/>
              <a:pPr/>
              <a:t>13</a:t>
            </a:fld>
            <a:endParaRPr kumimoji="1" lang="ja-JP" altLang="en-US" sz="1000" dirty="0">
              <a:sym typeface="+mn-lt"/>
            </a:endParaRPr>
          </a:p>
        </p:txBody>
      </p:sp>
      <p:sp>
        <p:nvSpPr>
          <p:cNvPr id="78" name="テキスト プレースホルダ 9">
            <a:extLst>
              <a:ext uri="{FF2B5EF4-FFF2-40B4-BE49-F238E27FC236}">
                <a16:creationId xmlns:a16="http://schemas.microsoft.com/office/drawing/2014/main" id="{600A4B7B-F761-E6E9-9BEA-03AFD292A807}"/>
              </a:ext>
            </a:extLst>
          </p:cNvPr>
          <p:cNvSpPr>
            <a:spLocks noGrp="1"/>
          </p:cNvSpPr>
          <p:nvPr>
            <p:custDataLst>
              <p:tags r:id="rId65"/>
            </p:custDataLst>
          </p:nvPr>
        </p:nvSpPr>
        <p:spPr bwMode="auto">
          <a:xfrm>
            <a:off x="582612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7B0E136-BDB4-4BF0-885D-49F55F888A81}" type="datetime'''''1''''''''''''''''''''''''''''''''''''4'''''''''''''''''">
              <a:rPr lang="ja-JP" altLang="en-US" sz="1000" smtClean="0"/>
              <a:pPr/>
              <a:t>14</a:t>
            </a:fld>
            <a:endParaRPr kumimoji="1" lang="ja-JP" altLang="en-US" sz="1000" dirty="0">
              <a:sym typeface="+mn-lt"/>
            </a:endParaRPr>
          </a:p>
        </p:txBody>
      </p:sp>
      <p:sp>
        <p:nvSpPr>
          <p:cNvPr id="79" name="テキスト プレースホルダ 9">
            <a:extLst>
              <a:ext uri="{FF2B5EF4-FFF2-40B4-BE49-F238E27FC236}">
                <a16:creationId xmlns:a16="http://schemas.microsoft.com/office/drawing/2014/main" id="{C21741C9-2ADB-7CE7-3816-FC949A98213A}"/>
              </a:ext>
            </a:extLst>
          </p:cNvPr>
          <p:cNvSpPr>
            <a:spLocks noGrp="1"/>
          </p:cNvSpPr>
          <p:nvPr>
            <p:custDataLst>
              <p:tags r:id="rId66"/>
            </p:custDataLst>
          </p:nvPr>
        </p:nvSpPr>
        <p:spPr bwMode="auto">
          <a:xfrm>
            <a:off x="61801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1439B2F-A331-421D-8AE1-C09FDF01C617}" type="datetime'''''''''''1''''5'''''''''''''''''''''''''''">
              <a:rPr lang="ja-JP" altLang="en-US" sz="1000" smtClean="0"/>
              <a:pPr/>
              <a:t>15</a:t>
            </a:fld>
            <a:endParaRPr kumimoji="1" lang="ja-JP" altLang="en-US" sz="1000" dirty="0">
              <a:sym typeface="+mn-lt"/>
            </a:endParaRPr>
          </a:p>
        </p:txBody>
      </p:sp>
      <p:sp>
        <p:nvSpPr>
          <p:cNvPr id="80" name="テキスト プレースホルダ 9">
            <a:extLst>
              <a:ext uri="{FF2B5EF4-FFF2-40B4-BE49-F238E27FC236}">
                <a16:creationId xmlns:a16="http://schemas.microsoft.com/office/drawing/2014/main" id="{84B45402-9F04-D1EE-B641-DAEFF0F8A189}"/>
              </a:ext>
            </a:extLst>
          </p:cNvPr>
          <p:cNvSpPr>
            <a:spLocks noGrp="1"/>
          </p:cNvSpPr>
          <p:nvPr>
            <p:custDataLst>
              <p:tags r:id="rId67"/>
            </p:custDataLst>
          </p:nvPr>
        </p:nvSpPr>
        <p:spPr bwMode="auto">
          <a:xfrm>
            <a:off x="65357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D1CAC3-D258-4079-A3D4-DED09BE304F6}" type="datetime'1''''''''''''''''''''''''''''''''''''''6'''">
              <a:rPr lang="ja-JP" altLang="en-US" sz="1000" smtClean="0"/>
              <a:pPr/>
              <a:t>16</a:t>
            </a:fld>
            <a:endParaRPr kumimoji="1" lang="ja-JP" altLang="en-US" sz="1000" dirty="0">
              <a:sym typeface="+mn-lt"/>
            </a:endParaRPr>
          </a:p>
        </p:txBody>
      </p:sp>
      <p:sp>
        <p:nvSpPr>
          <p:cNvPr id="81" name="テキスト プレースホルダ 9">
            <a:extLst>
              <a:ext uri="{FF2B5EF4-FFF2-40B4-BE49-F238E27FC236}">
                <a16:creationId xmlns:a16="http://schemas.microsoft.com/office/drawing/2014/main" id="{FF8554F7-A0B5-6C77-9791-9FED093345AD}"/>
              </a:ext>
            </a:extLst>
          </p:cNvPr>
          <p:cNvSpPr>
            <a:spLocks noGrp="1"/>
          </p:cNvSpPr>
          <p:nvPr>
            <p:custDataLst>
              <p:tags r:id="rId68"/>
            </p:custDataLst>
          </p:nvPr>
        </p:nvSpPr>
        <p:spPr bwMode="auto">
          <a:xfrm>
            <a:off x="68913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69733DE-1A41-4DD2-9539-2CC09DBF9F37}" type="datetime'''''''''''''''''''''1''7'''''''''''''''''''''''''''''''''''''">
              <a:rPr lang="ja-JP" altLang="en-US" sz="1000" smtClean="0"/>
              <a:pPr/>
              <a:t>17</a:t>
            </a:fld>
            <a:endParaRPr kumimoji="1" lang="ja-JP" altLang="en-US" sz="1000" dirty="0">
              <a:sym typeface="+mn-lt"/>
            </a:endParaRPr>
          </a:p>
        </p:txBody>
      </p:sp>
      <p:sp>
        <p:nvSpPr>
          <p:cNvPr id="82" name="テキスト プレースホルダ 9">
            <a:extLst>
              <a:ext uri="{FF2B5EF4-FFF2-40B4-BE49-F238E27FC236}">
                <a16:creationId xmlns:a16="http://schemas.microsoft.com/office/drawing/2014/main" id="{77CF7EA6-6617-34CF-BBC1-61EB3512B888}"/>
              </a:ext>
            </a:extLst>
          </p:cNvPr>
          <p:cNvSpPr>
            <a:spLocks noGrp="1"/>
          </p:cNvSpPr>
          <p:nvPr>
            <p:custDataLst>
              <p:tags r:id="rId69"/>
            </p:custDataLst>
          </p:nvPr>
        </p:nvSpPr>
        <p:spPr bwMode="auto">
          <a:xfrm>
            <a:off x="724535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A88CAA8-6FD3-4C98-B95C-6090921DBE7C}" type="datetime'''''''1''''''''''''''''''''''8'''''''''''''">
              <a:rPr lang="ja-JP" altLang="en-US" sz="1000" smtClean="0"/>
              <a:pPr/>
              <a:t>18</a:t>
            </a:fld>
            <a:endParaRPr kumimoji="1" lang="ja-JP" altLang="en-US" sz="1000" dirty="0">
              <a:sym typeface="+mn-lt"/>
            </a:endParaRPr>
          </a:p>
        </p:txBody>
      </p:sp>
      <p:sp>
        <p:nvSpPr>
          <p:cNvPr id="83" name="テキスト プレースホルダ 9">
            <a:extLst>
              <a:ext uri="{FF2B5EF4-FFF2-40B4-BE49-F238E27FC236}">
                <a16:creationId xmlns:a16="http://schemas.microsoft.com/office/drawing/2014/main" id="{961679DD-7554-F24F-2923-4C680993206D}"/>
              </a:ext>
            </a:extLst>
          </p:cNvPr>
          <p:cNvSpPr>
            <a:spLocks noGrp="1"/>
          </p:cNvSpPr>
          <p:nvPr>
            <p:custDataLst>
              <p:tags r:id="rId70"/>
            </p:custDataLst>
          </p:nvPr>
        </p:nvSpPr>
        <p:spPr bwMode="auto">
          <a:xfrm>
            <a:off x="760095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B0AFD78-57EE-40EC-82B2-25BCD8009A10}" type="datetime'''''''''''''''''''''1''''9'">
              <a:rPr lang="ja-JP" altLang="en-US" sz="1000" smtClean="0"/>
              <a:pPr/>
              <a:t>19</a:t>
            </a:fld>
            <a:endParaRPr kumimoji="1" lang="ja-JP" altLang="en-US" sz="1000" dirty="0">
              <a:sym typeface="+mn-lt"/>
            </a:endParaRPr>
          </a:p>
        </p:txBody>
      </p:sp>
      <p:sp>
        <p:nvSpPr>
          <p:cNvPr id="85" name="テキスト プレースホルダ 9">
            <a:extLst>
              <a:ext uri="{FF2B5EF4-FFF2-40B4-BE49-F238E27FC236}">
                <a16:creationId xmlns:a16="http://schemas.microsoft.com/office/drawing/2014/main" id="{FFC69562-4488-6257-A06D-F6312736ED69}"/>
              </a:ext>
            </a:extLst>
          </p:cNvPr>
          <p:cNvSpPr>
            <a:spLocks noGrp="1"/>
          </p:cNvSpPr>
          <p:nvPr>
            <p:custDataLst>
              <p:tags r:id="rId71"/>
            </p:custDataLst>
          </p:nvPr>
        </p:nvSpPr>
        <p:spPr bwMode="auto">
          <a:xfrm>
            <a:off x="79549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A624E8F-3C11-4D48-A200-1CED6D42D72D}" type="datetime'2''0'''''''''''''''''''">
              <a:rPr lang="ja-JP" altLang="en-US" sz="1000" smtClean="0"/>
              <a:pPr/>
              <a:t>20</a:t>
            </a:fld>
            <a:endParaRPr kumimoji="1" lang="ja-JP" altLang="en-US" sz="1000" dirty="0">
              <a:sym typeface="+mn-lt"/>
            </a:endParaRPr>
          </a:p>
        </p:txBody>
      </p:sp>
      <p:sp>
        <p:nvSpPr>
          <p:cNvPr id="86" name="テキスト プレースホルダ 9">
            <a:extLst>
              <a:ext uri="{FF2B5EF4-FFF2-40B4-BE49-F238E27FC236}">
                <a16:creationId xmlns:a16="http://schemas.microsoft.com/office/drawing/2014/main" id="{879A32C3-2C85-2F92-32E4-2D1650FE19E8}"/>
              </a:ext>
            </a:extLst>
          </p:cNvPr>
          <p:cNvSpPr>
            <a:spLocks noGrp="1"/>
          </p:cNvSpPr>
          <p:nvPr>
            <p:custDataLst>
              <p:tags r:id="rId72"/>
            </p:custDataLst>
          </p:nvPr>
        </p:nvSpPr>
        <p:spPr bwMode="auto">
          <a:xfrm>
            <a:off x="83105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EE478C0-4078-4A29-8256-5B93BBD4685A}" type="datetime'''''2''''''''''''''''''''''''1'''''''''''''''''''''''''''">
              <a:rPr lang="ja-JP" altLang="en-US" sz="1000" smtClean="0"/>
              <a:pPr/>
              <a:t>21</a:t>
            </a:fld>
            <a:endParaRPr kumimoji="1" lang="ja-JP" altLang="en-US" sz="1000" dirty="0">
              <a:sym typeface="+mn-lt"/>
            </a:endParaRPr>
          </a:p>
        </p:txBody>
      </p:sp>
      <p:sp>
        <p:nvSpPr>
          <p:cNvPr id="89" name="テキスト プレースホルダ 9">
            <a:extLst>
              <a:ext uri="{FF2B5EF4-FFF2-40B4-BE49-F238E27FC236}">
                <a16:creationId xmlns:a16="http://schemas.microsoft.com/office/drawing/2014/main" id="{3BBAA4D1-E0FF-F05E-2E6B-D63BDFE1C968}"/>
              </a:ext>
            </a:extLst>
          </p:cNvPr>
          <p:cNvSpPr>
            <a:spLocks noGrp="1"/>
          </p:cNvSpPr>
          <p:nvPr>
            <p:custDataLst>
              <p:tags r:id="rId73"/>
            </p:custDataLst>
          </p:nvPr>
        </p:nvSpPr>
        <p:spPr bwMode="auto">
          <a:xfrm>
            <a:off x="86645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AFCEFFE-1A93-4F8E-BCA2-000D1A24EDAA}" type="datetime'''''''''''2''''''''''''''''''''''''''''''''''''2'''''">
              <a:rPr lang="ja-JP" altLang="en-US" sz="1000" smtClean="0"/>
              <a:pPr/>
              <a:t>22</a:t>
            </a:fld>
            <a:endParaRPr kumimoji="1" lang="ja-JP" altLang="en-US" sz="1000" dirty="0">
              <a:sym typeface="+mn-lt"/>
            </a:endParaRPr>
          </a:p>
        </p:txBody>
      </p:sp>
      <p:sp>
        <p:nvSpPr>
          <p:cNvPr id="90" name="テキスト プレースホルダ 9">
            <a:extLst>
              <a:ext uri="{FF2B5EF4-FFF2-40B4-BE49-F238E27FC236}">
                <a16:creationId xmlns:a16="http://schemas.microsoft.com/office/drawing/2014/main" id="{CD286EBB-E685-F6BF-D896-AB9EDD3B098B}"/>
              </a:ext>
            </a:extLst>
          </p:cNvPr>
          <p:cNvSpPr>
            <a:spLocks noGrp="1"/>
          </p:cNvSpPr>
          <p:nvPr>
            <p:custDataLst>
              <p:tags r:id="rId74"/>
            </p:custDataLst>
          </p:nvPr>
        </p:nvSpPr>
        <p:spPr bwMode="auto">
          <a:xfrm>
            <a:off x="90201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4C3AD49-D655-41C2-BCE9-9476A83073A1}" type="datetime'2''''''3'''''''''''''''''''''''''''''''''''''''''''''''">
              <a:rPr lang="ja-JP" altLang="en-US" sz="1000" smtClean="0"/>
              <a:pPr/>
              <a:t>23</a:t>
            </a:fld>
            <a:endParaRPr kumimoji="1" lang="ja-JP" altLang="en-US" sz="1000" dirty="0">
              <a:sym typeface="+mn-lt"/>
            </a:endParaRPr>
          </a:p>
        </p:txBody>
      </p:sp>
      <p:sp>
        <p:nvSpPr>
          <p:cNvPr id="98" name="テキスト プレースホルダ 9">
            <a:extLst>
              <a:ext uri="{FF2B5EF4-FFF2-40B4-BE49-F238E27FC236}">
                <a16:creationId xmlns:a16="http://schemas.microsoft.com/office/drawing/2014/main" id="{016CC290-8EC6-4DDC-39FC-0BFBA2184ED2}"/>
              </a:ext>
            </a:extLst>
          </p:cNvPr>
          <p:cNvSpPr>
            <a:spLocks noGrp="1"/>
          </p:cNvSpPr>
          <p:nvPr>
            <p:custDataLst>
              <p:tags r:id="rId75"/>
            </p:custDataLst>
          </p:nvPr>
        </p:nvSpPr>
        <p:spPr bwMode="gray">
          <a:xfrm>
            <a:off x="758825" y="383698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4A091C-319D-4008-8081-FE4F729944A9}" type="datetime'''5''''''''''''4''0''''''''''''''''.9'''''''">
              <a:rPr lang="ja-JP" altLang="en-US" sz="1000" smtClean="0"/>
              <a:pPr/>
              <a:t>540.9</a:t>
            </a:fld>
            <a:endParaRPr kumimoji="1" lang="ja-JP" altLang="en-US" sz="1000" dirty="0">
              <a:sym typeface="+mn-lt"/>
            </a:endParaRPr>
          </a:p>
        </p:txBody>
      </p:sp>
      <p:sp>
        <p:nvSpPr>
          <p:cNvPr id="106" name="テキスト プレースホルダ 9">
            <a:extLst>
              <a:ext uri="{FF2B5EF4-FFF2-40B4-BE49-F238E27FC236}">
                <a16:creationId xmlns:a16="http://schemas.microsoft.com/office/drawing/2014/main" id="{62C4C362-C9B7-9312-D319-21A28B80F5E6}"/>
              </a:ext>
            </a:extLst>
          </p:cNvPr>
          <p:cNvSpPr>
            <a:spLocks noGrp="1"/>
          </p:cNvSpPr>
          <p:nvPr>
            <p:custDataLst>
              <p:tags r:id="rId76"/>
            </p:custDataLst>
          </p:nvPr>
        </p:nvSpPr>
        <p:spPr bwMode="gray">
          <a:xfrm>
            <a:off x="3597275" y="301625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9E7111-53F1-470D-B383-83AB35E61B26}" type="datetime'''''''''''''''7''''''''''''''9''''6''''''''''''''.4'''">
              <a:rPr lang="ja-JP" altLang="en-US" sz="1000" smtClean="0"/>
              <a:pPr/>
              <a:t>796.4</a:t>
            </a:fld>
            <a:endParaRPr kumimoji="1" lang="ja-JP" altLang="en-US" sz="1000" dirty="0">
              <a:sym typeface="+mn-lt"/>
            </a:endParaRPr>
          </a:p>
        </p:txBody>
      </p:sp>
      <p:sp>
        <p:nvSpPr>
          <p:cNvPr id="99" name="テキスト プレースホルダ 9">
            <a:extLst>
              <a:ext uri="{FF2B5EF4-FFF2-40B4-BE49-F238E27FC236}">
                <a16:creationId xmlns:a16="http://schemas.microsoft.com/office/drawing/2014/main" id="{8D2B835E-330B-A7D5-02D7-90BD32BDAECF}"/>
              </a:ext>
            </a:extLst>
          </p:cNvPr>
          <p:cNvSpPr>
            <a:spLocks noGrp="1"/>
          </p:cNvSpPr>
          <p:nvPr>
            <p:custDataLst>
              <p:tags r:id="rId77"/>
            </p:custDataLst>
          </p:nvPr>
        </p:nvSpPr>
        <p:spPr bwMode="gray">
          <a:xfrm>
            <a:off x="1112838" y="370840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07A50C3-18F0-4DEF-8043-A88DE2AB611F}" type="datetime'''''''5''''''''''''''''8''''''1''.''''''''''''''''3'''">
              <a:rPr lang="ja-JP" altLang="en-US" sz="1000" smtClean="0"/>
              <a:pPr/>
              <a:t>581.3</a:t>
            </a:fld>
            <a:endParaRPr kumimoji="1" lang="ja-JP" altLang="en-US" sz="1000" dirty="0">
              <a:sym typeface="+mn-lt"/>
            </a:endParaRPr>
          </a:p>
        </p:txBody>
      </p:sp>
      <p:sp>
        <p:nvSpPr>
          <p:cNvPr id="100" name="テキスト プレースホルダ 9">
            <a:extLst>
              <a:ext uri="{FF2B5EF4-FFF2-40B4-BE49-F238E27FC236}">
                <a16:creationId xmlns:a16="http://schemas.microsoft.com/office/drawing/2014/main" id="{A21089A9-BFCC-77F2-EAA1-837D70F42B9D}"/>
              </a:ext>
            </a:extLst>
          </p:cNvPr>
          <p:cNvSpPr>
            <a:spLocks noGrp="1"/>
          </p:cNvSpPr>
          <p:nvPr>
            <p:custDataLst>
              <p:tags r:id="rId78"/>
            </p:custDataLst>
          </p:nvPr>
        </p:nvSpPr>
        <p:spPr bwMode="gray">
          <a:xfrm>
            <a:off x="1468438" y="361156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B63650-F2CE-4321-A5D7-EDA8A9ACA671}" type="datetime'''6''''1''''''1''.''3'''''''''''''''''''''''''''''''''''''''''">
              <a:rPr lang="ja-JP" altLang="en-US" sz="1000" smtClean="0"/>
              <a:pPr/>
              <a:t>611.3</a:t>
            </a:fld>
            <a:endParaRPr kumimoji="1" lang="ja-JP" altLang="en-US" sz="1000" dirty="0">
              <a:sym typeface="+mn-lt"/>
            </a:endParaRPr>
          </a:p>
        </p:txBody>
      </p:sp>
      <p:sp>
        <p:nvSpPr>
          <p:cNvPr id="101" name="テキスト プレースホルダ 9">
            <a:extLst>
              <a:ext uri="{FF2B5EF4-FFF2-40B4-BE49-F238E27FC236}">
                <a16:creationId xmlns:a16="http://schemas.microsoft.com/office/drawing/2014/main" id="{2E65717D-A6A9-CB9E-CD8B-E22320BA2248}"/>
              </a:ext>
            </a:extLst>
          </p:cNvPr>
          <p:cNvSpPr>
            <a:spLocks noGrp="1"/>
          </p:cNvSpPr>
          <p:nvPr>
            <p:custDataLst>
              <p:tags r:id="rId79"/>
            </p:custDataLst>
          </p:nvPr>
        </p:nvSpPr>
        <p:spPr bwMode="gray">
          <a:xfrm>
            <a:off x="1822450" y="329565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5B8BAF9-BD15-4343-9689-0B5E248D3C28}" type="datetime'70''''''''''''''''''9''''''''''''''''''''.''4'''''">
              <a:rPr lang="ja-JP" altLang="en-US" sz="1000" smtClean="0"/>
              <a:pPr/>
              <a:t>709.4</a:t>
            </a:fld>
            <a:endParaRPr kumimoji="1" lang="ja-JP" altLang="en-US" sz="1000" dirty="0">
              <a:sym typeface="+mn-lt"/>
            </a:endParaRPr>
          </a:p>
        </p:txBody>
      </p:sp>
      <p:sp>
        <p:nvSpPr>
          <p:cNvPr id="102" name="テキスト プレースホルダ 9">
            <a:extLst>
              <a:ext uri="{FF2B5EF4-FFF2-40B4-BE49-F238E27FC236}">
                <a16:creationId xmlns:a16="http://schemas.microsoft.com/office/drawing/2014/main" id="{8DEEA2CD-8282-F417-3FCC-101FAE3FC01A}"/>
              </a:ext>
            </a:extLst>
          </p:cNvPr>
          <p:cNvSpPr>
            <a:spLocks noGrp="1"/>
          </p:cNvSpPr>
          <p:nvPr>
            <p:custDataLst>
              <p:tags r:id="rId80"/>
            </p:custDataLst>
          </p:nvPr>
        </p:nvSpPr>
        <p:spPr bwMode="gray">
          <a:xfrm>
            <a:off x="2178050" y="315277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F5F23F5-036D-4717-9CC2-70FBF5637A58}" type="datetime'''''''''''''''7''''''''''''''5''''''3.''''8'''">
              <a:rPr lang="ja-JP" altLang="en-US" sz="1000" smtClean="0"/>
              <a:pPr/>
              <a:t>753.8</a:t>
            </a:fld>
            <a:endParaRPr kumimoji="1" lang="ja-JP" altLang="en-US" sz="1000" dirty="0">
              <a:sym typeface="+mn-lt"/>
            </a:endParaRPr>
          </a:p>
        </p:txBody>
      </p:sp>
      <p:sp>
        <p:nvSpPr>
          <p:cNvPr id="103" name="テキスト プレースホルダ 9">
            <a:extLst>
              <a:ext uri="{FF2B5EF4-FFF2-40B4-BE49-F238E27FC236}">
                <a16:creationId xmlns:a16="http://schemas.microsoft.com/office/drawing/2014/main" id="{A13820D2-18E9-4E84-556E-D261FFC37264}"/>
              </a:ext>
            </a:extLst>
          </p:cNvPr>
          <p:cNvSpPr>
            <a:spLocks noGrp="1"/>
          </p:cNvSpPr>
          <p:nvPr>
            <p:custDataLst>
              <p:tags r:id="rId81"/>
            </p:custDataLst>
          </p:nvPr>
        </p:nvSpPr>
        <p:spPr bwMode="gray">
          <a:xfrm>
            <a:off x="2533650" y="314642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215A3D-5612-422E-8F9D-DDF671D4F0A1}" type="datetime'''''7''''''''5''''''5''''''''.''''''''''''''8'''''">
              <a:rPr lang="ja-JP" altLang="en-US" sz="1000" smtClean="0"/>
              <a:pPr/>
              <a:t>755.8</a:t>
            </a:fld>
            <a:endParaRPr kumimoji="1" lang="ja-JP" altLang="en-US" sz="1000" dirty="0">
              <a:sym typeface="+mn-lt"/>
            </a:endParaRPr>
          </a:p>
        </p:txBody>
      </p:sp>
      <p:sp>
        <p:nvSpPr>
          <p:cNvPr id="104" name="テキスト プレースホルダ 9">
            <a:extLst>
              <a:ext uri="{FF2B5EF4-FFF2-40B4-BE49-F238E27FC236}">
                <a16:creationId xmlns:a16="http://schemas.microsoft.com/office/drawing/2014/main" id="{541968DD-4593-35AE-78D7-5C9C5697627D}"/>
              </a:ext>
            </a:extLst>
          </p:cNvPr>
          <p:cNvSpPr>
            <a:spLocks noGrp="1"/>
          </p:cNvSpPr>
          <p:nvPr>
            <p:custDataLst>
              <p:tags r:id="rId82"/>
            </p:custDataLst>
          </p:nvPr>
        </p:nvSpPr>
        <p:spPr bwMode="gray">
          <a:xfrm>
            <a:off x="2887663" y="310991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2D90F3-03F5-46AC-BC5F-CCB0013430F7}" type="datetime'''''7''''''''''''''''''''''''''''''''6''''''''''7.3'''''''">
              <a:rPr lang="ja-JP" altLang="en-US" sz="1000" smtClean="0"/>
              <a:pPr/>
              <a:t>767.3</a:t>
            </a:fld>
            <a:endParaRPr kumimoji="1" lang="ja-JP" altLang="en-US" sz="1000" dirty="0">
              <a:sym typeface="+mn-lt"/>
            </a:endParaRPr>
          </a:p>
        </p:txBody>
      </p:sp>
      <p:sp>
        <p:nvSpPr>
          <p:cNvPr id="105" name="テキスト プレースホルダ 9">
            <a:extLst>
              <a:ext uri="{FF2B5EF4-FFF2-40B4-BE49-F238E27FC236}">
                <a16:creationId xmlns:a16="http://schemas.microsoft.com/office/drawing/2014/main" id="{52388A85-891C-1304-2F88-5E6000561F49}"/>
              </a:ext>
            </a:extLst>
          </p:cNvPr>
          <p:cNvSpPr>
            <a:spLocks noGrp="1"/>
          </p:cNvSpPr>
          <p:nvPr>
            <p:custDataLst>
              <p:tags r:id="rId83"/>
            </p:custDataLst>
          </p:nvPr>
        </p:nvSpPr>
        <p:spPr bwMode="gray">
          <a:xfrm>
            <a:off x="3243263" y="301148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D781A0-35DB-4A6C-B5A4-E9A2B8966E3B}" type="datetime'''''''''''''''79''''7''''''''''''''''.''8'''''''''''''''">
              <a:rPr lang="ja-JP" altLang="en-US" sz="1000" smtClean="0"/>
              <a:pPr/>
              <a:t>797.8</a:t>
            </a:fld>
            <a:endParaRPr kumimoji="1" lang="ja-JP" altLang="en-US" sz="1000" dirty="0">
              <a:sym typeface="+mn-lt"/>
            </a:endParaRPr>
          </a:p>
        </p:txBody>
      </p:sp>
      <p:sp>
        <p:nvSpPr>
          <p:cNvPr id="107" name="テキスト プレースホルダ 9">
            <a:extLst>
              <a:ext uri="{FF2B5EF4-FFF2-40B4-BE49-F238E27FC236}">
                <a16:creationId xmlns:a16="http://schemas.microsoft.com/office/drawing/2014/main" id="{4A175852-C5C5-810A-1DD3-F4F58A89519A}"/>
              </a:ext>
            </a:extLst>
          </p:cNvPr>
          <p:cNvSpPr>
            <a:spLocks noGrp="1"/>
          </p:cNvSpPr>
          <p:nvPr>
            <p:custDataLst>
              <p:tags r:id="rId84"/>
            </p:custDataLst>
          </p:nvPr>
        </p:nvSpPr>
        <p:spPr bwMode="gray">
          <a:xfrm>
            <a:off x="3952875" y="300037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E86675-9FE1-4DA6-816B-8E445B7DBD62}" type="datetime'''''''8''''''0''''''''''''''''''''''1''''''''.4'''''''''''">
              <a:rPr lang="ja-JP" altLang="en-US" sz="1000" smtClean="0"/>
              <a:pPr/>
              <a:t>801.4</a:t>
            </a:fld>
            <a:endParaRPr kumimoji="1" lang="ja-JP" altLang="en-US" sz="1000" dirty="0">
              <a:sym typeface="+mn-lt"/>
            </a:endParaRPr>
          </a:p>
        </p:txBody>
      </p:sp>
      <p:sp>
        <p:nvSpPr>
          <p:cNvPr id="108" name="テキスト プレースホルダ 9">
            <a:extLst>
              <a:ext uri="{FF2B5EF4-FFF2-40B4-BE49-F238E27FC236}">
                <a16:creationId xmlns:a16="http://schemas.microsoft.com/office/drawing/2014/main" id="{1D09D67D-2322-17B2-F82F-AC501789568B}"/>
              </a:ext>
            </a:extLst>
          </p:cNvPr>
          <p:cNvSpPr>
            <a:spLocks noGrp="1"/>
          </p:cNvSpPr>
          <p:nvPr>
            <p:custDataLst>
              <p:tags r:id="rId85"/>
            </p:custDataLst>
          </p:nvPr>
        </p:nvSpPr>
        <p:spPr bwMode="gray">
          <a:xfrm>
            <a:off x="4306888" y="303847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3DC3093-E590-44C9-8449-0A3208F07CC9}" type="datetime'7''''''''''''''8''''''''''''''''''''''''''''''''''''9''.''7'">
              <a:rPr lang="ja-JP" altLang="en-US" sz="1000" smtClean="0"/>
              <a:pPr/>
              <a:t>789.7</a:t>
            </a:fld>
            <a:endParaRPr kumimoji="1" lang="ja-JP" altLang="en-US" sz="1000" dirty="0">
              <a:sym typeface="+mn-lt"/>
            </a:endParaRPr>
          </a:p>
        </p:txBody>
      </p:sp>
      <p:sp>
        <p:nvSpPr>
          <p:cNvPr id="109" name="テキスト プレースホルダ 9">
            <a:extLst>
              <a:ext uri="{FF2B5EF4-FFF2-40B4-BE49-F238E27FC236}">
                <a16:creationId xmlns:a16="http://schemas.microsoft.com/office/drawing/2014/main" id="{244628AC-6985-865A-0990-96B2F2AE5243}"/>
              </a:ext>
            </a:extLst>
          </p:cNvPr>
          <p:cNvSpPr>
            <a:spLocks noGrp="1"/>
          </p:cNvSpPr>
          <p:nvPr>
            <p:custDataLst>
              <p:tags r:id="rId86"/>
            </p:custDataLst>
          </p:nvPr>
        </p:nvSpPr>
        <p:spPr bwMode="gray">
          <a:xfrm>
            <a:off x="4662488" y="304006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428948E-D2E2-436F-A3EA-8ACA2DD83C78}" type="datetime'''''7''''''8''''''''''''''''8''.''8'''''''''''''''''''''">
              <a:rPr lang="ja-JP" altLang="en-US" sz="1000" smtClean="0"/>
              <a:pPr/>
              <a:t>788.8</a:t>
            </a:fld>
            <a:endParaRPr kumimoji="1" lang="ja-JP" altLang="en-US" sz="1000" dirty="0">
              <a:sym typeface="+mn-lt"/>
            </a:endParaRPr>
          </a:p>
        </p:txBody>
      </p:sp>
    </p:spTree>
    <p:extLst>
      <p:ext uri="{BB962C8B-B14F-4D97-AF65-F5344CB8AC3E}">
        <p14:creationId xmlns:p14="http://schemas.microsoft.com/office/powerpoint/2010/main" val="30981297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9" imgW="270" imgH="270" progId="TCLayout.ActiveDocument.1">
                  <p:embed/>
                </p:oleObj>
              </mc:Choice>
              <mc:Fallback>
                <p:oleObj name="think-cellスライド" r:id="rId9" imgW="270" imgH="270" progId="TCLayout.ActiveDocument.1">
                  <p:embed/>
                  <p:pic>
                    <p:nvPicPr>
                      <p:cNvPr id="3" name="オブジェクト 2" hidde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メキシコ／医療関連／医療機器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grpSp>
        <p:nvGrpSpPr>
          <p:cNvPr id="18" name="グループ化 7"/>
          <p:cNvGrpSpPr/>
          <p:nvPr/>
        </p:nvGrpSpPr>
        <p:grpSpPr>
          <a:xfrm>
            <a:off x="632520" y="1916832"/>
            <a:ext cx="8640960" cy="288032"/>
            <a:chOff x="4803500" y="2113806"/>
            <a:chExt cx="5626916" cy="288032"/>
          </a:xfrm>
        </p:grpSpPr>
        <p:cxnSp>
          <p:nvCxnSpPr>
            <p:cNvPr id="19" name="直線コネクタ 1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医療機器の市場規模</a:t>
              </a:r>
              <a:endParaRPr lang="en-US" altLang="ko-KR" sz="1400" dirty="0">
                <a:solidFill>
                  <a:srgbClr val="000000"/>
                </a:solidFill>
                <a:latin typeface="Arial Black" pitchFamily="34" charset="0"/>
                <a:ea typeface="HGP創英角ｺﾞｼｯｸUB" pitchFamily="50" charset="-128"/>
              </a:endParaRPr>
            </a:p>
          </p:txBody>
        </p:sp>
      </p:grpSp>
      <p:sp>
        <p:nvSpPr>
          <p:cNvPr id="21" name="テキスト ボックス 20"/>
          <p:cNvSpPr txBox="1"/>
          <p:nvPr/>
        </p:nvSpPr>
        <p:spPr>
          <a:xfrm>
            <a:off x="632520" y="2204864"/>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（出所）米国商務省（２０２６年３月時点で更新データ無し）</a:t>
            </a:r>
          </a:p>
        </p:txBody>
      </p:sp>
      <p:grpSp>
        <p:nvGrpSpPr>
          <p:cNvPr id="22" name="グループ化 21"/>
          <p:cNvGrpSpPr/>
          <p:nvPr/>
        </p:nvGrpSpPr>
        <p:grpSpPr>
          <a:xfrm>
            <a:off x="7067180" y="2492896"/>
            <a:ext cx="2287955" cy="4230177"/>
            <a:chOff x="5987603" y="-41433"/>
            <a:chExt cx="4275923" cy="4230177"/>
          </a:xfrm>
        </p:grpSpPr>
        <p:sp>
          <p:nvSpPr>
            <p:cNvPr id="23" name="フリーフォーム 22"/>
            <p:cNvSpPr/>
            <p:nvPr/>
          </p:nvSpPr>
          <p:spPr>
            <a:xfrm>
              <a:off x="5987603" y="-41433"/>
              <a:ext cx="4275923" cy="400343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角丸四角形 23"/>
            <p:cNvSpPr/>
            <p:nvPr/>
          </p:nvSpPr>
          <p:spPr>
            <a:xfrm>
              <a:off x="6424574" y="3842510"/>
              <a:ext cx="3417197" cy="346234"/>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square" anchor="ctr" anchorCtr="0">
              <a:spAutoFit/>
            </a:bodyPr>
            <a:lstStyle/>
            <a:p>
              <a:pPr lvl="0" algn="ctr"/>
              <a:r>
                <a:rPr lang="en-US" altLang="ja-JP" sz="1000" dirty="0">
                  <a:solidFill>
                    <a:srgbClr val="000000"/>
                  </a:solidFill>
                  <a:latin typeface="+mj-lt"/>
                  <a:ea typeface="ＭＳ Ｐゴシック" panose="020B0600070205080204" pitchFamily="50" charset="-128"/>
                  <a:cs typeface="Arial" panose="020B0604020202020204" pitchFamily="34" charset="0"/>
                </a:rPr>
                <a:t>2023</a:t>
              </a:r>
              <a:r>
                <a:rPr lang="ja-JP" altLang="en-US" sz="1000" dirty="0">
                  <a:solidFill>
                    <a:srgbClr val="000000"/>
                  </a:solidFill>
                  <a:latin typeface="+mj-lt"/>
                  <a:ea typeface="ＭＳ Ｐゴシック" panose="020B0600070205080204" pitchFamily="50" charset="-128"/>
                  <a:cs typeface="Arial" panose="020B0604020202020204" pitchFamily="34" charset="0"/>
                </a:rPr>
                <a:t>年は予測値</a:t>
              </a:r>
              <a:endParaRPr lang="en-US" altLang="ja-JP" sz="1000" dirty="0">
                <a:solidFill>
                  <a:srgbClr val="000000"/>
                </a:solidFill>
                <a:latin typeface="+mj-lt"/>
                <a:ea typeface="ＭＳ Ｐゴシック" panose="020B0600070205080204" pitchFamily="50" charset="-128"/>
                <a:cs typeface="Arial" panose="020B0604020202020204" pitchFamily="34" charset="0"/>
              </a:endParaRPr>
            </a:p>
          </p:txBody>
        </p:sp>
      </p:grpSp>
      <p:sp>
        <p:nvSpPr>
          <p:cNvPr id="31" name="テキスト ボックス 16"/>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メキシコの医療機器市場は、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COVID-19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の流行も相まって、景気後退により成長が鈍化している。一方で、オペレーションコストの削減や米国との強固な貿易関係は、今後メキシコにおける医療機器の製造を支えると考えられている。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 name="Chart 59">
            <a:extLst>
              <a:ext uri="{FF2B5EF4-FFF2-40B4-BE49-F238E27FC236}">
                <a16:creationId xmlns:a16="http://schemas.microsoft.com/office/drawing/2014/main" id="{5259CF62-18CA-7185-DF7D-331E551F5A66}"/>
              </a:ext>
            </a:extLst>
          </p:cNvPr>
          <p:cNvGraphicFramePr/>
          <p:nvPr>
            <p:custDataLst>
              <p:tags r:id="rId3"/>
            </p:custDataLst>
            <p:extLst>
              <p:ext uri="{D42A27DB-BD31-4B8C-83A1-F6EECF244321}">
                <p14:modId xmlns:p14="http://schemas.microsoft.com/office/powerpoint/2010/main" val="4093618378"/>
              </p:ext>
            </p:extLst>
          </p:nvPr>
        </p:nvGraphicFramePr>
        <p:xfrm>
          <a:off x="266700" y="2609850"/>
          <a:ext cx="9090025" cy="3581400"/>
        </p:xfrm>
        <a:graphic>
          <a:graphicData uri="http://schemas.openxmlformats.org/drawingml/2006/chart">
            <c:chart xmlns:c="http://schemas.openxmlformats.org/drawingml/2006/chart" xmlns:r="http://schemas.openxmlformats.org/officeDocument/2006/relationships" r:id="rId11"/>
          </a:graphicData>
        </a:graphic>
      </p:graphicFrame>
      <p:sp>
        <p:nvSpPr>
          <p:cNvPr id="4" name="テキスト プレースホルダ 9">
            <a:extLst>
              <a:ext uri="{FF2B5EF4-FFF2-40B4-BE49-F238E27FC236}">
                <a16:creationId xmlns:a16="http://schemas.microsoft.com/office/drawing/2014/main" id="{2C334B4F-408D-A27D-9545-70D0088C164C}"/>
              </a:ext>
            </a:extLst>
          </p:cNvPr>
          <p:cNvSpPr>
            <a:spLocks noGrp="1"/>
          </p:cNvSpPr>
          <p:nvPr>
            <p:custDataLst>
              <p:tags r:id="rId4"/>
            </p:custDataLst>
          </p:nvPr>
        </p:nvSpPr>
        <p:spPr bwMode="auto">
          <a:xfrm>
            <a:off x="383698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21</a:t>
            </a:r>
            <a:endParaRPr kumimoji="0" lang="ja-JP" altLang="en-US" sz="800" dirty="0">
              <a:sym typeface="+mn-lt"/>
            </a:endParaRPr>
          </a:p>
        </p:txBody>
      </p:sp>
      <p:sp>
        <p:nvSpPr>
          <p:cNvPr id="8" name="テキスト プレースホルダ 9">
            <a:extLst>
              <a:ext uri="{FF2B5EF4-FFF2-40B4-BE49-F238E27FC236}">
                <a16:creationId xmlns:a16="http://schemas.microsoft.com/office/drawing/2014/main" id="{643FF581-5D69-2818-FE52-54938518A3F1}"/>
              </a:ext>
            </a:extLst>
          </p:cNvPr>
          <p:cNvSpPr>
            <a:spLocks noGrp="1"/>
          </p:cNvSpPr>
          <p:nvPr>
            <p:custDataLst>
              <p:tags r:id="rId5"/>
            </p:custDataLst>
          </p:nvPr>
        </p:nvSpPr>
        <p:spPr bwMode="auto">
          <a:xfrm>
            <a:off x="169227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20</a:t>
            </a:r>
            <a:endParaRPr kumimoji="0" lang="ja-JP" altLang="en-US" sz="800" dirty="0">
              <a:sym typeface="+mn-lt"/>
            </a:endParaRPr>
          </a:p>
        </p:txBody>
      </p:sp>
      <p:sp>
        <p:nvSpPr>
          <p:cNvPr id="9" name="テキスト プレースホルダ 9">
            <a:extLst>
              <a:ext uri="{FF2B5EF4-FFF2-40B4-BE49-F238E27FC236}">
                <a16:creationId xmlns:a16="http://schemas.microsoft.com/office/drawing/2014/main" id="{57BCB30F-D31F-A4EA-0720-77029306B33B}"/>
              </a:ext>
            </a:extLst>
          </p:cNvPr>
          <p:cNvSpPr>
            <a:spLocks noGrp="1"/>
          </p:cNvSpPr>
          <p:nvPr>
            <p:custDataLst>
              <p:tags r:id="rId6"/>
            </p:custDataLst>
          </p:nvPr>
        </p:nvSpPr>
        <p:spPr bwMode="auto">
          <a:xfrm>
            <a:off x="598170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22</a:t>
            </a:r>
            <a:endParaRPr kumimoji="0" lang="ja-JP" altLang="en-US" sz="800" dirty="0">
              <a:sym typeface="+mn-lt"/>
            </a:endParaRPr>
          </a:p>
        </p:txBody>
      </p:sp>
      <p:sp>
        <p:nvSpPr>
          <p:cNvPr id="10" name="テキスト プレースホルダ 9">
            <a:extLst>
              <a:ext uri="{FF2B5EF4-FFF2-40B4-BE49-F238E27FC236}">
                <a16:creationId xmlns:a16="http://schemas.microsoft.com/office/drawing/2014/main" id="{3EB855DB-0F47-1FCA-62E2-27DB50A26082}"/>
              </a:ext>
            </a:extLst>
          </p:cNvPr>
          <p:cNvSpPr>
            <a:spLocks noGrp="1"/>
          </p:cNvSpPr>
          <p:nvPr>
            <p:custDataLst>
              <p:tags r:id="rId7"/>
            </p:custDataLst>
          </p:nvPr>
        </p:nvSpPr>
        <p:spPr bwMode="auto">
          <a:xfrm>
            <a:off x="812482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23</a:t>
            </a:r>
            <a:endParaRPr kumimoji="0" lang="ja-JP" altLang="en-US" sz="800" dirty="0">
              <a:sym typeface="+mn-lt"/>
            </a:endParaRPr>
          </a:p>
        </p:txBody>
      </p:sp>
    </p:spTree>
    <p:extLst>
      <p:ext uri="{BB962C8B-B14F-4D97-AF65-F5344CB8AC3E}">
        <p14:creationId xmlns:p14="http://schemas.microsoft.com/office/powerpoint/2010/main" val="38720602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31281616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7" imgW="360" imgH="360" progId="TCLayout.ActiveDocument.1">
                  <p:embed/>
                </p:oleObj>
              </mc:Choice>
              <mc:Fallback>
                <p:oleObj name="think-cellスライド" r:id="rId57" imgW="360" imgH="360" progId="TCLayout.ActiveDocument.1">
                  <p:embed/>
                  <p:pic>
                    <p:nvPicPr>
                      <p:cNvPr id="4" name="Object 3" hidden="1"/>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メキシコ／医療関連／医療機器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輸出入額</a:t>
            </a:r>
          </a:p>
        </p:txBody>
      </p:sp>
      <p:sp>
        <p:nvSpPr>
          <p:cNvPr id="10" name="テキスト ボックス 9"/>
          <p:cNvSpPr txBox="1"/>
          <p:nvPr/>
        </p:nvSpPr>
        <p:spPr>
          <a:xfrm>
            <a:off x="380552" y="2483001"/>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753200" y="2699025"/>
            <a:ext cx="2808312"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2024</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122961"/>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47" name="テキスト ボックス 44"/>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輸出が輸入を上回っている。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b="0" i="0" dirty="0">
                <a:solidFill>
                  <a:srgbClr val="000000"/>
                </a:solidFill>
                <a:effectLst/>
                <a:latin typeface="ヒラギノ角ゴ Pro W3"/>
              </a:rPr>
              <a:t>対米国向け輸出製造拠点として発展しており、米国の医療機器輸入額に占めるメキシコ製の比率は、</a:t>
            </a:r>
            <a:r>
              <a:rPr lang="en-US" altLang="ja-JP" sz="1400" b="0" i="0" dirty="0">
                <a:solidFill>
                  <a:srgbClr val="000000"/>
                </a:solidFill>
                <a:effectLst/>
                <a:latin typeface="ヒラギノ角ゴ Pro W3"/>
              </a:rPr>
              <a:t>18.1</a:t>
            </a:r>
            <a:r>
              <a:rPr lang="ja-JP" altLang="en-US" sz="1400" b="0" i="0" dirty="0">
                <a:solidFill>
                  <a:srgbClr val="000000"/>
                </a:solidFill>
                <a:effectLst/>
                <a:latin typeface="ヒラギノ角ゴ Pro W3"/>
              </a:rPr>
              <a:t>％に達する。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テキスト ボックス 21">
            <a:extLst>
              <a:ext uri="{FF2B5EF4-FFF2-40B4-BE49-F238E27FC236}">
                <a16:creationId xmlns:a16="http://schemas.microsoft.com/office/drawing/2014/main" id="{C86FCB31-41B7-42BB-842D-2E068F986A24}"/>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US" altLang="ja-JP" dirty="0"/>
              <a:t>UN </a:t>
            </a:r>
            <a:r>
              <a:rPr lang="en-US" altLang="ja-JP" dirty="0" err="1"/>
              <a:t>Comtrade</a:t>
            </a:r>
            <a:r>
              <a:rPr lang="en-US" altLang="ja-JP" dirty="0"/>
              <a:t> Database</a:t>
            </a:r>
            <a:r>
              <a:rPr lang="ja-JP" altLang="en-US" dirty="0"/>
              <a:t>、</a:t>
            </a:r>
            <a:r>
              <a:rPr lang="en-US" altLang="ja-JP" dirty="0"/>
              <a:t>JETRO</a:t>
            </a:r>
            <a:r>
              <a:rPr lang="ja-JP" altLang="en-US" dirty="0"/>
              <a:t>ホームページ</a:t>
            </a:r>
            <a:r>
              <a:rPr lang="ja-JP" altLang="en-US" dirty="0">
                <a:latin typeface="Arial" panose="020B0604020202020204" pitchFamily="34" charset="0"/>
                <a:ea typeface="ＭＳ Ｐゴシック" panose="020B0600070205080204" pitchFamily="50" charset="-128"/>
                <a:cs typeface="Arial" panose="020B0604020202020204" pitchFamily="34" charset="0"/>
              </a:rPr>
              <a:t>（２０２６年３月時点）</a:t>
            </a:r>
            <a:endParaRPr lang="ja-JP" altLang="en-US" dirty="0"/>
          </a:p>
        </p:txBody>
      </p:sp>
      <p:sp>
        <p:nvSpPr>
          <p:cNvPr id="20" name="Rectangle 19">
            <a:extLst>
              <a:ext uri="{FF2B5EF4-FFF2-40B4-BE49-F238E27FC236}">
                <a16:creationId xmlns:a16="http://schemas.microsoft.com/office/drawing/2014/main" id="{D08198F4-558F-F251-8E18-1FAF2032FDA3}"/>
              </a:ext>
            </a:extLst>
          </p:cNvPr>
          <p:cNvSpPr/>
          <p:nvPr>
            <p:custDataLst>
              <p:tags r:id="rId3"/>
            </p:custDataLst>
          </p:nvPr>
        </p:nvSpPr>
        <p:spPr bwMode="gray">
          <a:xfrm>
            <a:off x="682625" y="2836863"/>
            <a:ext cx="179388" cy="133350"/>
          </a:xfrm>
          <a:prstGeom prst="rect">
            <a:avLst/>
          </a:prstGeom>
          <a:solidFill>
            <a:srgbClr val="80CCE8"/>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Rectangle 20">
            <a:extLst>
              <a:ext uri="{FF2B5EF4-FFF2-40B4-BE49-F238E27FC236}">
                <a16:creationId xmlns:a16="http://schemas.microsoft.com/office/drawing/2014/main" id="{27BBF362-081B-95B7-1C45-E12CDAF23FC3}"/>
              </a:ext>
            </a:extLst>
          </p:cNvPr>
          <p:cNvSpPr/>
          <p:nvPr>
            <p:custDataLst>
              <p:tags r:id="rId4"/>
            </p:custDataLst>
          </p:nvPr>
        </p:nvSpPr>
        <p:spPr bwMode="gray">
          <a:xfrm>
            <a:off x="682625" y="3040063"/>
            <a:ext cx="179388" cy="133350"/>
          </a:xfrm>
          <a:prstGeom prst="rect">
            <a:avLst/>
          </a:prstGeom>
          <a:solidFill>
            <a:srgbClr val="C0E6F4"/>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テキスト プレースホルダ 9">
            <a:extLst>
              <a:ext uri="{FF2B5EF4-FFF2-40B4-BE49-F238E27FC236}">
                <a16:creationId xmlns:a16="http://schemas.microsoft.com/office/drawing/2014/main" id="{F8A6EB91-80F9-CE46-F431-36DA152E492A}"/>
              </a:ext>
            </a:extLst>
          </p:cNvPr>
          <p:cNvSpPr>
            <a:spLocks noGrp="1"/>
          </p:cNvSpPr>
          <p:nvPr>
            <p:custDataLst>
              <p:tags r:id="rId5"/>
            </p:custDataLst>
          </p:nvPr>
        </p:nvSpPr>
        <p:spPr bwMode="auto">
          <a:xfrm>
            <a:off x="912813" y="28321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6DDBE45-5AD4-4D92-900B-25AEFAFF2163}" type="datetime'''''''''''''''''''''''輸出'''''''''''''''''''''''''''''''''">
              <a:rPr kumimoji="0" lang="ja-JP" altLang="en-US" sz="1000" smtClean="0"/>
              <a:pPr/>
              <a:t>輸出</a:t>
            </a:fld>
            <a:endParaRPr kumimoji="0" lang="ja-JP" altLang="en-US" sz="1000" dirty="0">
              <a:sym typeface="+mn-lt"/>
            </a:endParaRPr>
          </a:p>
        </p:txBody>
      </p:sp>
      <p:sp>
        <p:nvSpPr>
          <p:cNvPr id="42" name="テキスト プレースホルダ 9">
            <a:extLst>
              <a:ext uri="{FF2B5EF4-FFF2-40B4-BE49-F238E27FC236}">
                <a16:creationId xmlns:a16="http://schemas.microsoft.com/office/drawing/2014/main" id="{878EE02C-0CFC-3D39-FC6D-DE4D2553AE56}"/>
              </a:ext>
            </a:extLst>
          </p:cNvPr>
          <p:cNvSpPr>
            <a:spLocks noGrp="1"/>
          </p:cNvSpPr>
          <p:nvPr>
            <p:custDataLst>
              <p:tags r:id="rId6"/>
            </p:custDataLst>
          </p:nvPr>
        </p:nvSpPr>
        <p:spPr bwMode="auto">
          <a:xfrm>
            <a:off x="912813" y="30353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F0F5327-B351-47F4-81E5-38F9A07CB7CC}" type="datetime'''''''''''''''''輸''''''''入'''''''''''''''''">
              <a:rPr kumimoji="0" lang="ja-JP" altLang="en-US" sz="1000" smtClean="0"/>
              <a:pPr/>
              <a:t>輸入</a:t>
            </a:fld>
            <a:endParaRPr kumimoji="0" lang="ja-JP" altLang="en-US" sz="1000" dirty="0">
              <a:sym typeface="+mn-lt"/>
            </a:endParaRPr>
          </a:p>
        </p:txBody>
      </p:sp>
      <p:graphicFrame>
        <p:nvGraphicFramePr>
          <p:cNvPr id="147" name="Chart 146">
            <a:extLst>
              <a:ext uri="{FF2B5EF4-FFF2-40B4-BE49-F238E27FC236}">
                <a16:creationId xmlns:a16="http://schemas.microsoft.com/office/drawing/2014/main" id="{D708AB67-2231-D89E-CA59-B8A437C59DDF}"/>
              </a:ext>
            </a:extLst>
          </p:cNvPr>
          <p:cNvGraphicFramePr/>
          <p:nvPr>
            <p:custDataLst>
              <p:tags r:id="rId7"/>
            </p:custDataLst>
            <p:extLst>
              <p:ext uri="{D42A27DB-BD31-4B8C-83A1-F6EECF244321}">
                <p14:modId xmlns:p14="http://schemas.microsoft.com/office/powerpoint/2010/main" val="3861511149"/>
              </p:ext>
            </p:extLst>
          </p:nvPr>
        </p:nvGraphicFramePr>
        <p:xfrm>
          <a:off x="425450" y="2698750"/>
          <a:ext cx="5162550" cy="3476625"/>
        </p:xfrm>
        <a:graphic>
          <a:graphicData uri="http://schemas.openxmlformats.org/drawingml/2006/chart">
            <c:chart xmlns:c="http://schemas.openxmlformats.org/drawingml/2006/chart" xmlns:r="http://schemas.openxmlformats.org/officeDocument/2006/relationships" r:id="rId59"/>
          </a:graphicData>
        </a:graphic>
      </p:graphicFrame>
      <p:sp>
        <p:nvSpPr>
          <p:cNvPr id="61" name="テキスト プレースホルダ 9">
            <a:extLst>
              <a:ext uri="{FF2B5EF4-FFF2-40B4-BE49-F238E27FC236}">
                <a16:creationId xmlns:a16="http://schemas.microsoft.com/office/drawing/2014/main" id="{0CD6CBE1-457A-442F-D1F3-B67097BE91FC}"/>
              </a:ext>
            </a:extLst>
          </p:cNvPr>
          <p:cNvSpPr>
            <a:spLocks/>
          </p:cNvSpPr>
          <p:nvPr>
            <p:custDataLst>
              <p:tags r:id="rId8"/>
            </p:custDataLst>
          </p:nvPr>
        </p:nvSpPr>
        <p:spPr bwMode="gray">
          <a:xfrm>
            <a:off x="309563" y="578008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2B79265-FFBE-472F-87E0-90DFB00025E2}" type="datetime'''''''''''''''''''''''''''''''''''''''''''''''1'''''">
              <a:rPr lang="en-US" altLang="en-US" sz="1000" smtClean="0"/>
              <a:pPr/>
              <a:t>1</a:t>
            </a:fld>
            <a:endParaRPr kumimoji="1" lang="en-US" altLang="ja-JP" sz="1000" dirty="0">
              <a:sym typeface="+mn-lt"/>
            </a:endParaRPr>
          </a:p>
        </p:txBody>
      </p:sp>
      <p:sp>
        <p:nvSpPr>
          <p:cNvPr id="65" name="テキスト プレースホルダ 9">
            <a:extLst>
              <a:ext uri="{FF2B5EF4-FFF2-40B4-BE49-F238E27FC236}">
                <a16:creationId xmlns:a16="http://schemas.microsoft.com/office/drawing/2014/main" id="{A54D1F1E-18D9-EBAB-75F2-DDD762938D52}"/>
              </a:ext>
            </a:extLst>
          </p:cNvPr>
          <p:cNvSpPr>
            <a:spLocks/>
          </p:cNvSpPr>
          <p:nvPr>
            <p:custDataLst>
              <p:tags r:id="rId9"/>
            </p:custDataLst>
          </p:nvPr>
        </p:nvSpPr>
        <p:spPr bwMode="gray">
          <a:xfrm>
            <a:off x="309563" y="554355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6F1D454-0134-4C3C-875D-1F9166C27536}" type="datetime'''''''''''''''''''''''''''2'''''''''''''">
              <a:rPr lang="en-US" altLang="en-US" sz="1000" smtClean="0"/>
              <a:pPr/>
              <a:t>2</a:t>
            </a:fld>
            <a:endParaRPr kumimoji="1" lang="en-US" altLang="ja-JP" sz="1000" dirty="0">
              <a:sym typeface="+mn-lt"/>
            </a:endParaRPr>
          </a:p>
        </p:txBody>
      </p:sp>
      <p:sp>
        <p:nvSpPr>
          <p:cNvPr id="68" name="テキスト プレースホルダ 9">
            <a:extLst>
              <a:ext uri="{FF2B5EF4-FFF2-40B4-BE49-F238E27FC236}">
                <a16:creationId xmlns:a16="http://schemas.microsoft.com/office/drawing/2014/main" id="{522ABD92-13CA-B65F-0FCB-E0B8C1E25E7D}"/>
              </a:ext>
            </a:extLst>
          </p:cNvPr>
          <p:cNvSpPr>
            <a:spLocks/>
          </p:cNvSpPr>
          <p:nvPr>
            <p:custDataLst>
              <p:tags r:id="rId10"/>
            </p:custDataLst>
          </p:nvPr>
        </p:nvSpPr>
        <p:spPr bwMode="gray">
          <a:xfrm>
            <a:off x="309563" y="530701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88B60A5-359F-43E9-B259-B216B1930ED0}" type="datetime'''''''''''''''''''''''''3'''''''''''''''''''">
              <a:rPr lang="en-US" altLang="en-US" sz="1000" smtClean="0"/>
              <a:pPr/>
              <a:t>3</a:t>
            </a:fld>
            <a:endParaRPr kumimoji="1" lang="en-US" altLang="ja-JP" sz="1000" dirty="0">
              <a:sym typeface="+mn-lt"/>
            </a:endParaRPr>
          </a:p>
        </p:txBody>
      </p:sp>
      <p:sp>
        <p:nvSpPr>
          <p:cNvPr id="70" name="テキスト プレースホルダ 9">
            <a:extLst>
              <a:ext uri="{FF2B5EF4-FFF2-40B4-BE49-F238E27FC236}">
                <a16:creationId xmlns:a16="http://schemas.microsoft.com/office/drawing/2014/main" id="{E78F570E-D838-05AA-AC78-5F3E97681140}"/>
              </a:ext>
            </a:extLst>
          </p:cNvPr>
          <p:cNvSpPr>
            <a:spLocks/>
          </p:cNvSpPr>
          <p:nvPr>
            <p:custDataLst>
              <p:tags r:id="rId11"/>
            </p:custDataLst>
          </p:nvPr>
        </p:nvSpPr>
        <p:spPr bwMode="gray">
          <a:xfrm>
            <a:off x="309563" y="507047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A994A510-A626-4B14-AD1B-A6369AB5CA90}" type="datetime'''''''''''''''''''''''''''''4'''''''''''''''''''">
              <a:rPr lang="en-US" altLang="en-US" sz="1000" smtClean="0"/>
              <a:pPr/>
              <a:t>4</a:t>
            </a:fld>
            <a:endParaRPr kumimoji="1" lang="en-US" altLang="ja-JP" sz="1000" dirty="0">
              <a:sym typeface="+mn-lt"/>
            </a:endParaRPr>
          </a:p>
        </p:txBody>
      </p:sp>
      <p:sp>
        <p:nvSpPr>
          <p:cNvPr id="110" name="テキスト プレースホルダ 9">
            <a:extLst>
              <a:ext uri="{FF2B5EF4-FFF2-40B4-BE49-F238E27FC236}">
                <a16:creationId xmlns:a16="http://schemas.microsoft.com/office/drawing/2014/main" id="{ABBAB844-A82D-A15D-6EF8-9262B232EE9A}"/>
              </a:ext>
            </a:extLst>
          </p:cNvPr>
          <p:cNvSpPr>
            <a:spLocks/>
          </p:cNvSpPr>
          <p:nvPr>
            <p:custDataLst>
              <p:tags r:id="rId12"/>
            </p:custDataLst>
          </p:nvPr>
        </p:nvSpPr>
        <p:spPr bwMode="gray">
          <a:xfrm>
            <a:off x="309563" y="483393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0457CB4-A5F8-40C7-A75A-16243066B02F}" type="datetime'''''''''''''5'''''''''''''''''''''''''''''''''">
              <a:rPr lang="en-US" altLang="en-US" sz="1000" smtClean="0">
                <a:effectLst/>
                <a:sym typeface="+mn-lt"/>
              </a:rPr>
              <a:pPr marL="0" lvl="0" indent="0" algn="r">
                <a:spcBef>
                  <a:spcPct val="0"/>
                </a:spcBef>
                <a:buNone/>
              </a:pPr>
              <a:t>5</a:t>
            </a:fld>
            <a:endParaRPr kumimoji="1" lang="en-US" altLang="ja-JP" sz="1000" dirty="0">
              <a:sym typeface="+mn-lt"/>
            </a:endParaRPr>
          </a:p>
        </p:txBody>
      </p:sp>
      <p:sp>
        <p:nvSpPr>
          <p:cNvPr id="111" name="テキスト プレースホルダ 9">
            <a:extLst>
              <a:ext uri="{FF2B5EF4-FFF2-40B4-BE49-F238E27FC236}">
                <a16:creationId xmlns:a16="http://schemas.microsoft.com/office/drawing/2014/main" id="{69E3DF49-230A-EFE6-7FB0-4C8AF188204D}"/>
              </a:ext>
            </a:extLst>
          </p:cNvPr>
          <p:cNvSpPr>
            <a:spLocks/>
          </p:cNvSpPr>
          <p:nvPr>
            <p:custDataLst>
              <p:tags r:id="rId13"/>
            </p:custDataLst>
          </p:nvPr>
        </p:nvSpPr>
        <p:spPr bwMode="gray">
          <a:xfrm>
            <a:off x="309563" y="45974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98F5ABB-9222-4E6A-95C0-A6590A46523A}" type="datetime'''''''''6'''''''''''">
              <a:rPr lang="en-US" altLang="en-US" sz="1000" smtClean="0">
                <a:effectLst/>
                <a:sym typeface="+mn-lt"/>
              </a:rPr>
              <a:pPr marL="0" lvl="0" indent="0" algn="r">
                <a:spcBef>
                  <a:spcPct val="0"/>
                </a:spcBef>
                <a:buNone/>
              </a:pPr>
              <a:t>6</a:t>
            </a:fld>
            <a:endParaRPr kumimoji="1" lang="en-US" altLang="ja-JP" sz="1000" dirty="0">
              <a:sym typeface="+mn-lt"/>
            </a:endParaRPr>
          </a:p>
        </p:txBody>
      </p:sp>
      <p:sp>
        <p:nvSpPr>
          <p:cNvPr id="112" name="テキスト プレースホルダ 9">
            <a:extLst>
              <a:ext uri="{FF2B5EF4-FFF2-40B4-BE49-F238E27FC236}">
                <a16:creationId xmlns:a16="http://schemas.microsoft.com/office/drawing/2014/main" id="{40DCBE37-3F8B-CFB5-DF9C-453DF72946D9}"/>
              </a:ext>
            </a:extLst>
          </p:cNvPr>
          <p:cNvSpPr>
            <a:spLocks/>
          </p:cNvSpPr>
          <p:nvPr>
            <p:custDataLst>
              <p:tags r:id="rId14"/>
            </p:custDataLst>
          </p:nvPr>
        </p:nvSpPr>
        <p:spPr bwMode="gray">
          <a:xfrm>
            <a:off x="309563" y="436086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1A0BDDB-241A-4445-B2AC-C1A926F1706A}" type="datetime'''''''''7'''''''''''''''''''''''">
              <a:rPr lang="en-US" altLang="en-US" sz="1000" smtClean="0">
                <a:effectLst/>
                <a:sym typeface="+mn-lt"/>
              </a:rPr>
              <a:pPr marL="0" lvl="0" indent="0" algn="r">
                <a:spcBef>
                  <a:spcPct val="0"/>
                </a:spcBef>
                <a:buNone/>
              </a:pPr>
              <a:t>7</a:t>
            </a:fld>
            <a:endParaRPr kumimoji="1" lang="en-US" altLang="ja-JP" sz="1000" dirty="0">
              <a:sym typeface="+mn-lt"/>
            </a:endParaRPr>
          </a:p>
        </p:txBody>
      </p:sp>
      <p:sp>
        <p:nvSpPr>
          <p:cNvPr id="113" name="テキスト プレースホルダ 9">
            <a:extLst>
              <a:ext uri="{FF2B5EF4-FFF2-40B4-BE49-F238E27FC236}">
                <a16:creationId xmlns:a16="http://schemas.microsoft.com/office/drawing/2014/main" id="{201F202E-BC91-6B78-29D8-F03B4A5928BA}"/>
              </a:ext>
            </a:extLst>
          </p:cNvPr>
          <p:cNvSpPr>
            <a:spLocks/>
          </p:cNvSpPr>
          <p:nvPr>
            <p:custDataLst>
              <p:tags r:id="rId15"/>
            </p:custDataLst>
          </p:nvPr>
        </p:nvSpPr>
        <p:spPr bwMode="gray">
          <a:xfrm>
            <a:off x="309563" y="41243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E31D3ED-66FD-462E-8406-42FA1220C9D0}" type="datetime'''''''''''''''''''''''''''''''''''''''8'''''''''''''''''''">
              <a:rPr lang="en-US" altLang="en-US" sz="1000" smtClean="0">
                <a:effectLst/>
                <a:sym typeface="+mn-lt"/>
              </a:rPr>
              <a:pPr marL="0" lvl="0" indent="0" algn="r">
                <a:spcBef>
                  <a:spcPct val="0"/>
                </a:spcBef>
                <a:buNone/>
              </a:pPr>
              <a:t>8</a:t>
            </a:fld>
            <a:endParaRPr kumimoji="1" lang="en-US" altLang="ja-JP" sz="1000" dirty="0">
              <a:sym typeface="+mn-lt"/>
            </a:endParaRPr>
          </a:p>
        </p:txBody>
      </p:sp>
      <p:sp>
        <p:nvSpPr>
          <p:cNvPr id="114" name="テキスト プレースホルダ 9">
            <a:extLst>
              <a:ext uri="{FF2B5EF4-FFF2-40B4-BE49-F238E27FC236}">
                <a16:creationId xmlns:a16="http://schemas.microsoft.com/office/drawing/2014/main" id="{3267F0ED-F93E-8A1E-3FF7-3BA2AB1D1601}"/>
              </a:ext>
            </a:extLst>
          </p:cNvPr>
          <p:cNvSpPr>
            <a:spLocks/>
          </p:cNvSpPr>
          <p:nvPr>
            <p:custDataLst>
              <p:tags r:id="rId16"/>
            </p:custDataLst>
          </p:nvPr>
        </p:nvSpPr>
        <p:spPr bwMode="gray">
          <a:xfrm>
            <a:off x="309563" y="388778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DC40D4D-588E-4E20-92D8-5E94C5B00D33}" type="datetime'''''''''''''''''''''''''''''9'''''''''''''''''">
              <a:rPr lang="en-US" altLang="en-US" sz="1000" smtClean="0">
                <a:effectLst/>
                <a:sym typeface="+mn-lt"/>
              </a:rPr>
              <a:pPr marL="0" lvl="0" indent="0" algn="r">
                <a:spcBef>
                  <a:spcPct val="0"/>
                </a:spcBef>
                <a:buNone/>
              </a:pPr>
              <a:t>9</a:t>
            </a:fld>
            <a:endParaRPr kumimoji="1" lang="en-US" altLang="ja-JP" sz="1000" dirty="0">
              <a:sym typeface="+mn-lt"/>
            </a:endParaRPr>
          </a:p>
        </p:txBody>
      </p:sp>
      <p:sp>
        <p:nvSpPr>
          <p:cNvPr id="115" name="テキスト プレースホルダ 9">
            <a:extLst>
              <a:ext uri="{FF2B5EF4-FFF2-40B4-BE49-F238E27FC236}">
                <a16:creationId xmlns:a16="http://schemas.microsoft.com/office/drawing/2014/main" id="{5C8B46CF-02F7-416D-9717-E3BF28507AD9}"/>
              </a:ext>
            </a:extLst>
          </p:cNvPr>
          <p:cNvSpPr>
            <a:spLocks/>
          </p:cNvSpPr>
          <p:nvPr>
            <p:custDataLst>
              <p:tags r:id="rId17"/>
            </p:custDataLst>
          </p:nvPr>
        </p:nvSpPr>
        <p:spPr bwMode="gray">
          <a:xfrm>
            <a:off x="239713" y="36512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6C227D9-324F-458F-9122-51F95EDE19B5}" type="datetime'''''''''''''''''''''''''''''''''''1''''''''''0'''''''''''''">
              <a:rPr lang="en-US" altLang="en-US" sz="1000" smtClean="0">
                <a:effectLst/>
                <a:sym typeface="+mn-lt"/>
              </a:rPr>
              <a:pPr marL="0" lvl="0" indent="0" algn="r">
                <a:spcBef>
                  <a:spcPct val="0"/>
                </a:spcBef>
                <a:buNone/>
              </a:pPr>
              <a:t>10</a:t>
            </a:fld>
            <a:endParaRPr kumimoji="1" lang="en-US" altLang="ja-JP" sz="1000" dirty="0">
              <a:sym typeface="+mn-lt"/>
            </a:endParaRPr>
          </a:p>
        </p:txBody>
      </p:sp>
      <p:sp>
        <p:nvSpPr>
          <p:cNvPr id="116" name="テキスト プレースホルダ 9">
            <a:extLst>
              <a:ext uri="{FF2B5EF4-FFF2-40B4-BE49-F238E27FC236}">
                <a16:creationId xmlns:a16="http://schemas.microsoft.com/office/drawing/2014/main" id="{9F36366B-9BE8-22F3-426F-3BD2FDC94A9C}"/>
              </a:ext>
            </a:extLst>
          </p:cNvPr>
          <p:cNvSpPr>
            <a:spLocks/>
          </p:cNvSpPr>
          <p:nvPr>
            <p:custDataLst>
              <p:tags r:id="rId18"/>
            </p:custDataLst>
          </p:nvPr>
        </p:nvSpPr>
        <p:spPr bwMode="gray">
          <a:xfrm>
            <a:off x="239713" y="34147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06B6DF97-78BE-4397-8F84-62FEF449A4DC}" type="datetime'''1''''''''''''''''''''''''''1'''''''''''''''''''''''''''">
              <a:rPr lang="en-US" altLang="en-US" sz="1000" smtClean="0">
                <a:effectLst/>
                <a:sym typeface="+mn-lt"/>
              </a:rPr>
              <a:pPr marL="0" lvl="0" indent="0" algn="r">
                <a:spcBef>
                  <a:spcPct val="0"/>
                </a:spcBef>
                <a:buNone/>
              </a:pPr>
              <a:t>11</a:t>
            </a:fld>
            <a:endParaRPr kumimoji="1" lang="en-US" altLang="ja-JP" sz="1000" dirty="0">
              <a:sym typeface="+mn-lt"/>
            </a:endParaRPr>
          </a:p>
        </p:txBody>
      </p:sp>
      <p:sp>
        <p:nvSpPr>
          <p:cNvPr id="117" name="テキスト プレースホルダ 9">
            <a:extLst>
              <a:ext uri="{FF2B5EF4-FFF2-40B4-BE49-F238E27FC236}">
                <a16:creationId xmlns:a16="http://schemas.microsoft.com/office/drawing/2014/main" id="{E5B28DBC-D644-FEBD-D63A-7F71A4818FFB}"/>
              </a:ext>
            </a:extLst>
          </p:cNvPr>
          <p:cNvSpPr>
            <a:spLocks/>
          </p:cNvSpPr>
          <p:nvPr>
            <p:custDataLst>
              <p:tags r:id="rId19"/>
            </p:custDataLst>
          </p:nvPr>
        </p:nvSpPr>
        <p:spPr bwMode="gray">
          <a:xfrm>
            <a:off x="239713" y="31781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26820D1-9377-4067-981E-8C414C4A605C}" type="datetime'''''''1''''''''2'''''">
              <a:rPr lang="en-US" altLang="en-US" sz="1000" smtClean="0">
                <a:effectLst/>
                <a:sym typeface="+mn-lt"/>
              </a:rPr>
              <a:pPr marL="0" lvl="0" indent="0" algn="r">
                <a:spcBef>
                  <a:spcPct val="0"/>
                </a:spcBef>
                <a:buNone/>
              </a:pPr>
              <a:t>12</a:t>
            </a:fld>
            <a:endParaRPr kumimoji="1" lang="en-US" altLang="ja-JP" sz="1000" dirty="0">
              <a:sym typeface="+mn-lt"/>
            </a:endParaRPr>
          </a:p>
        </p:txBody>
      </p:sp>
      <p:sp>
        <p:nvSpPr>
          <p:cNvPr id="118" name="テキスト プレースホルダ 9">
            <a:extLst>
              <a:ext uri="{FF2B5EF4-FFF2-40B4-BE49-F238E27FC236}">
                <a16:creationId xmlns:a16="http://schemas.microsoft.com/office/drawing/2014/main" id="{F03A19FD-890B-40D3-3C6C-F9F693A3CC7E}"/>
              </a:ext>
            </a:extLst>
          </p:cNvPr>
          <p:cNvSpPr>
            <a:spLocks/>
          </p:cNvSpPr>
          <p:nvPr>
            <p:custDataLst>
              <p:tags r:id="rId20"/>
            </p:custDataLst>
          </p:nvPr>
        </p:nvSpPr>
        <p:spPr bwMode="gray">
          <a:xfrm>
            <a:off x="239713" y="29416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C4980EC-AFF9-4A65-86A6-614FEBA5E742}" type="datetime'''''''''''''''''''''''''''''''1''''''''''''3'''''''''">
              <a:rPr lang="en-US" altLang="en-US" sz="1000" smtClean="0">
                <a:effectLst/>
                <a:sym typeface="+mn-lt"/>
              </a:rPr>
              <a:pPr marL="0" lvl="0" indent="0" algn="r">
                <a:spcBef>
                  <a:spcPct val="0"/>
                </a:spcBef>
                <a:buNone/>
              </a:pPr>
              <a:t>13</a:t>
            </a:fld>
            <a:endParaRPr kumimoji="1" lang="en-US" altLang="ja-JP" sz="1000" dirty="0">
              <a:sym typeface="+mn-lt"/>
            </a:endParaRPr>
          </a:p>
        </p:txBody>
      </p:sp>
      <p:sp>
        <p:nvSpPr>
          <p:cNvPr id="119" name="テキスト プレースホルダ 9">
            <a:extLst>
              <a:ext uri="{FF2B5EF4-FFF2-40B4-BE49-F238E27FC236}">
                <a16:creationId xmlns:a16="http://schemas.microsoft.com/office/drawing/2014/main" id="{FB383DC1-26A7-679B-A322-45077090EE86}"/>
              </a:ext>
            </a:extLst>
          </p:cNvPr>
          <p:cNvSpPr>
            <a:spLocks/>
          </p:cNvSpPr>
          <p:nvPr>
            <p:custDataLst>
              <p:tags r:id="rId21"/>
            </p:custDataLst>
          </p:nvPr>
        </p:nvSpPr>
        <p:spPr bwMode="gray">
          <a:xfrm>
            <a:off x="239713" y="27051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577F3DD-559F-4147-899B-A90CC75A16DD}" type="datetime'''''''1''''''''4'''''''''''''''''''''''''''">
              <a:rPr lang="en-US" altLang="en-US" sz="1000" smtClean="0">
                <a:effectLst/>
                <a:sym typeface="+mn-lt"/>
              </a:rPr>
              <a:pPr marL="0" lvl="0" indent="0" algn="r">
                <a:spcBef>
                  <a:spcPct val="0"/>
                </a:spcBef>
                <a:buNone/>
              </a:pPr>
              <a:t>14</a:t>
            </a:fld>
            <a:endParaRPr kumimoji="1" lang="en-US" altLang="ja-JP" sz="1000" dirty="0">
              <a:sym typeface="+mn-lt"/>
            </a:endParaRPr>
          </a:p>
        </p:txBody>
      </p:sp>
      <p:sp>
        <p:nvSpPr>
          <p:cNvPr id="71" name="テキスト プレースホルダ 9">
            <a:extLst>
              <a:ext uri="{FF2B5EF4-FFF2-40B4-BE49-F238E27FC236}">
                <a16:creationId xmlns:a16="http://schemas.microsoft.com/office/drawing/2014/main" id="{D8E98EAF-9945-743E-D84B-5BFD00D8B7AB}"/>
              </a:ext>
            </a:extLst>
          </p:cNvPr>
          <p:cNvSpPr>
            <a:spLocks/>
          </p:cNvSpPr>
          <p:nvPr>
            <p:custDataLst>
              <p:tags r:id="rId22"/>
            </p:custDataLst>
          </p:nvPr>
        </p:nvSpPr>
        <p:spPr bwMode="gray">
          <a:xfrm>
            <a:off x="309563" y="60166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D9667641-4030-488F-9B69-F5D342627893}" type="datetime'''''''''''''''''''''''''''''''''''''''''''''''0'''''''''">
              <a:rPr lang="en-US" altLang="en-US" sz="1000" smtClean="0"/>
              <a:pPr/>
              <a:t>0</a:t>
            </a:fld>
            <a:endParaRPr kumimoji="1" lang="en-US" altLang="ja-JP" sz="1000" dirty="0">
              <a:sym typeface="+mn-lt"/>
            </a:endParaRPr>
          </a:p>
        </p:txBody>
      </p:sp>
      <p:sp>
        <p:nvSpPr>
          <p:cNvPr id="72" name="テキスト プレースホルダ 9">
            <a:extLst>
              <a:ext uri="{FF2B5EF4-FFF2-40B4-BE49-F238E27FC236}">
                <a16:creationId xmlns:a16="http://schemas.microsoft.com/office/drawing/2014/main" id="{B93C98CB-E8F5-B414-60D9-4C5529E55175}"/>
              </a:ext>
            </a:extLst>
          </p:cNvPr>
          <p:cNvSpPr>
            <a:spLocks/>
          </p:cNvSpPr>
          <p:nvPr>
            <p:custDataLst>
              <p:tags r:id="rId23"/>
            </p:custDataLst>
          </p:nvPr>
        </p:nvSpPr>
        <p:spPr bwMode="gray">
          <a:xfrm>
            <a:off x="595313" y="51720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C0EAD34-4992-42D1-BFB4-E6E68C2B8448}" type="datetime'''''''''''''''7''.''''''''''''''''''''1'''''''''''''''''">
              <a:rPr lang="en-US" altLang="en-US" sz="1000" smtClean="0"/>
              <a:pPr/>
              <a:t>7.1</a:t>
            </a:fld>
            <a:endParaRPr kumimoji="1" lang="en-US" altLang="ja-JP" sz="1000" dirty="0">
              <a:sym typeface="+mn-lt"/>
            </a:endParaRPr>
          </a:p>
        </p:txBody>
      </p:sp>
      <p:sp>
        <p:nvSpPr>
          <p:cNvPr id="73" name="テキスト プレースホルダ 9">
            <a:extLst>
              <a:ext uri="{FF2B5EF4-FFF2-40B4-BE49-F238E27FC236}">
                <a16:creationId xmlns:a16="http://schemas.microsoft.com/office/drawing/2014/main" id="{78F326B9-7DC3-1A5B-036E-EFBEE0864C2B}"/>
              </a:ext>
            </a:extLst>
          </p:cNvPr>
          <p:cNvSpPr>
            <a:spLocks/>
          </p:cNvSpPr>
          <p:nvPr>
            <p:custDataLst>
              <p:tags r:id="rId24"/>
            </p:custDataLst>
          </p:nvPr>
        </p:nvSpPr>
        <p:spPr bwMode="gray">
          <a:xfrm>
            <a:off x="836613" y="56816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C45A98C-5378-48B7-963A-BBB6B7303BF2}" type="datetime'''''''2''''''''''''''''''.''''''''''''''''''''''''''''''''''8'">
              <a:rPr lang="en-US" altLang="en-US" sz="1000" smtClean="0"/>
              <a:pPr/>
              <a:t>2.8</a:t>
            </a:fld>
            <a:endParaRPr kumimoji="1" lang="en-US" altLang="ja-JP" sz="1000" dirty="0">
              <a:sym typeface="+mn-lt"/>
            </a:endParaRPr>
          </a:p>
        </p:txBody>
      </p:sp>
      <p:sp>
        <p:nvSpPr>
          <p:cNvPr id="74" name="テキスト プレースホルダ 9">
            <a:extLst>
              <a:ext uri="{FF2B5EF4-FFF2-40B4-BE49-F238E27FC236}">
                <a16:creationId xmlns:a16="http://schemas.microsoft.com/office/drawing/2014/main" id="{FC6C58E3-9386-640A-E841-BBA7C79BD969}"/>
              </a:ext>
            </a:extLst>
          </p:cNvPr>
          <p:cNvSpPr>
            <a:spLocks/>
          </p:cNvSpPr>
          <p:nvPr>
            <p:custDataLst>
              <p:tags r:id="rId25"/>
            </p:custDataLst>
          </p:nvPr>
        </p:nvSpPr>
        <p:spPr bwMode="auto">
          <a:xfrm>
            <a:off x="674688" y="61785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F9A5B12-B5FD-4D43-9F6B-C254C0AC8D38}" type="datetime'''''''''''''''''20''''''1''''''''''''''''''7'''''''''''''''">
              <a:rPr lang="en-US" altLang="en-US" sz="1000" smtClean="0"/>
              <a:pPr/>
              <a:t>2017</a:t>
            </a:fld>
            <a:endParaRPr kumimoji="1" lang="en-US" altLang="ja-JP" sz="1000" dirty="0">
              <a:sym typeface="+mn-lt"/>
            </a:endParaRPr>
          </a:p>
        </p:txBody>
      </p:sp>
      <p:sp>
        <p:nvSpPr>
          <p:cNvPr id="75" name="テキスト プレースホルダ 9">
            <a:extLst>
              <a:ext uri="{FF2B5EF4-FFF2-40B4-BE49-F238E27FC236}">
                <a16:creationId xmlns:a16="http://schemas.microsoft.com/office/drawing/2014/main" id="{511C00E2-1D62-3574-89E4-40461E2540EE}"/>
              </a:ext>
            </a:extLst>
          </p:cNvPr>
          <p:cNvSpPr>
            <a:spLocks/>
          </p:cNvSpPr>
          <p:nvPr>
            <p:custDataLst>
              <p:tags r:id="rId26"/>
            </p:custDataLst>
          </p:nvPr>
        </p:nvSpPr>
        <p:spPr bwMode="gray">
          <a:xfrm>
            <a:off x="1220788" y="51054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D0C725-646E-4274-BDCE-EAC8BB6C28E3}" type="datetime'''''''''''''''''''''''''''7''''''''''''.''''''7'''''''">
              <a:rPr lang="en-US" altLang="en-US" sz="1000" smtClean="0"/>
              <a:pPr/>
              <a:t>7.7</a:t>
            </a:fld>
            <a:endParaRPr kumimoji="1" lang="en-US" altLang="ja-JP" sz="1000" dirty="0">
              <a:sym typeface="+mn-lt"/>
            </a:endParaRPr>
          </a:p>
        </p:txBody>
      </p:sp>
      <p:sp>
        <p:nvSpPr>
          <p:cNvPr id="76" name="テキスト プレースホルダ 9">
            <a:extLst>
              <a:ext uri="{FF2B5EF4-FFF2-40B4-BE49-F238E27FC236}">
                <a16:creationId xmlns:a16="http://schemas.microsoft.com/office/drawing/2014/main" id="{DA51AA2E-BF86-7E47-36DE-8ADCE6BADCDC}"/>
              </a:ext>
            </a:extLst>
          </p:cNvPr>
          <p:cNvSpPr>
            <a:spLocks/>
          </p:cNvSpPr>
          <p:nvPr>
            <p:custDataLst>
              <p:tags r:id="rId27"/>
            </p:custDataLst>
          </p:nvPr>
        </p:nvSpPr>
        <p:spPr bwMode="gray">
          <a:xfrm>
            <a:off x="1460500" y="56562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A470BBB-BE13-4096-B2DF-3355950FE373}" type="datetime'''''3''''''.0'''''''''''''''''''''''''''''''''''''''''''''''">
              <a:rPr lang="en-US" altLang="en-US" sz="1000" smtClean="0"/>
              <a:pPr/>
              <a:t>3.0</a:t>
            </a:fld>
            <a:endParaRPr kumimoji="1" lang="en-US" altLang="ja-JP" sz="1000" dirty="0">
              <a:sym typeface="+mn-lt"/>
            </a:endParaRPr>
          </a:p>
        </p:txBody>
      </p:sp>
      <p:sp>
        <p:nvSpPr>
          <p:cNvPr id="78" name="テキスト プレースホルダ 9">
            <a:extLst>
              <a:ext uri="{FF2B5EF4-FFF2-40B4-BE49-F238E27FC236}">
                <a16:creationId xmlns:a16="http://schemas.microsoft.com/office/drawing/2014/main" id="{DF5E733D-485F-7A01-C0E9-49C6FEB6C246}"/>
              </a:ext>
            </a:extLst>
          </p:cNvPr>
          <p:cNvSpPr>
            <a:spLocks/>
          </p:cNvSpPr>
          <p:nvPr>
            <p:custDataLst>
              <p:tags r:id="rId28"/>
            </p:custDataLst>
          </p:nvPr>
        </p:nvSpPr>
        <p:spPr bwMode="gray">
          <a:xfrm>
            <a:off x="1844675" y="50355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3435ED-F518-48E9-97E2-4E67B51C102F}" type="datetime'''8''''''''.''''''''''''''''''''''''''3'''''''''''''''''''">
              <a:rPr lang="en-US" altLang="en-US" sz="1000" smtClean="0"/>
              <a:pPr/>
              <a:t>8.3</a:t>
            </a:fld>
            <a:endParaRPr kumimoji="1" lang="en-US" altLang="ja-JP" sz="1000" dirty="0">
              <a:sym typeface="+mn-lt"/>
            </a:endParaRPr>
          </a:p>
        </p:txBody>
      </p:sp>
      <p:sp>
        <p:nvSpPr>
          <p:cNvPr id="79" name="テキスト プレースホルダ 9">
            <a:extLst>
              <a:ext uri="{FF2B5EF4-FFF2-40B4-BE49-F238E27FC236}">
                <a16:creationId xmlns:a16="http://schemas.microsoft.com/office/drawing/2014/main" id="{7D1FA430-895C-D409-4394-5884A740A4CD}"/>
              </a:ext>
            </a:extLst>
          </p:cNvPr>
          <p:cNvSpPr>
            <a:spLocks/>
          </p:cNvSpPr>
          <p:nvPr>
            <p:custDataLst>
              <p:tags r:id="rId29"/>
            </p:custDataLst>
          </p:nvPr>
        </p:nvSpPr>
        <p:spPr bwMode="gray">
          <a:xfrm>
            <a:off x="2085975" y="56213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E4ECC81-3D26-4B6C-9002-7A6969B34C2C}" type="datetime'3''''''''''''''''''''''''''.''''''''3'''''''''''''''''''''">
              <a:rPr lang="en-US" altLang="en-US" sz="1000" smtClean="0"/>
              <a:pPr/>
              <a:t>3.3</a:t>
            </a:fld>
            <a:endParaRPr kumimoji="1" lang="en-US" altLang="ja-JP" sz="1000" dirty="0">
              <a:sym typeface="+mn-lt"/>
            </a:endParaRPr>
          </a:p>
        </p:txBody>
      </p:sp>
      <p:sp>
        <p:nvSpPr>
          <p:cNvPr id="80" name="テキスト プレースホルダ 9">
            <a:extLst>
              <a:ext uri="{FF2B5EF4-FFF2-40B4-BE49-F238E27FC236}">
                <a16:creationId xmlns:a16="http://schemas.microsoft.com/office/drawing/2014/main" id="{E51FBCE7-6BE8-5E69-4382-70E948FAAE47}"/>
              </a:ext>
            </a:extLst>
          </p:cNvPr>
          <p:cNvSpPr>
            <a:spLocks/>
          </p:cNvSpPr>
          <p:nvPr>
            <p:custDataLst>
              <p:tags r:id="rId30"/>
            </p:custDataLst>
          </p:nvPr>
        </p:nvSpPr>
        <p:spPr bwMode="auto">
          <a:xfrm>
            <a:off x="1993900" y="6178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F3396D4-61D5-4CE8-BBF1-903C1F5356B2}" type="datetime'''''1''''''''''''''''''''''''''''''''''''''''''''''''''9'''">
              <a:rPr lang="en-US" altLang="en-US" sz="1000" smtClean="0"/>
              <a:pPr/>
              <a:t>19</a:t>
            </a:fld>
            <a:endParaRPr kumimoji="1" lang="en-US" altLang="ja-JP" sz="1000" dirty="0">
              <a:sym typeface="+mn-lt"/>
            </a:endParaRPr>
          </a:p>
        </p:txBody>
      </p:sp>
      <p:sp>
        <p:nvSpPr>
          <p:cNvPr id="98" name="テキスト プレースホルダ 9">
            <a:extLst>
              <a:ext uri="{FF2B5EF4-FFF2-40B4-BE49-F238E27FC236}">
                <a16:creationId xmlns:a16="http://schemas.microsoft.com/office/drawing/2014/main" id="{43EE0A24-09FA-06B8-D9C0-7CFE52FD8BFF}"/>
              </a:ext>
            </a:extLst>
          </p:cNvPr>
          <p:cNvSpPr>
            <a:spLocks/>
          </p:cNvSpPr>
          <p:nvPr>
            <p:custDataLst>
              <p:tags r:id="rId31"/>
            </p:custDataLst>
          </p:nvPr>
        </p:nvSpPr>
        <p:spPr bwMode="gray">
          <a:xfrm>
            <a:off x="2470150" y="50196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620750-BE6D-42C7-9A8B-67E5B16BA45F}" type="datetime'''''8.''''''''''''''''''''''''''''''4'''''''''''">
              <a:rPr lang="en-US" altLang="en-US" sz="1000" smtClean="0"/>
              <a:pPr/>
              <a:t>8.4</a:t>
            </a:fld>
            <a:endParaRPr kumimoji="1" lang="en-US" altLang="ja-JP" sz="1000" dirty="0">
              <a:sym typeface="+mn-lt"/>
            </a:endParaRPr>
          </a:p>
        </p:txBody>
      </p:sp>
      <p:sp>
        <p:nvSpPr>
          <p:cNvPr id="81" name="テキスト プレースホルダ 9">
            <a:extLst>
              <a:ext uri="{FF2B5EF4-FFF2-40B4-BE49-F238E27FC236}">
                <a16:creationId xmlns:a16="http://schemas.microsoft.com/office/drawing/2014/main" id="{5B1A9B99-8163-379D-3872-BB920AD8C85A}"/>
              </a:ext>
            </a:extLst>
          </p:cNvPr>
          <p:cNvSpPr>
            <a:spLocks/>
          </p:cNvSpPr>
          <p:nvPr>
            <p:custDataLst>
              <p:tags r:id="rId32"/>
            </p:custDataLst>
          </p:nvPr>
        </p:nvSpPr>
        <p:spPr bwMode="gray">
          <a:xfrm>
            <a:off x="2709863" y="56229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0C7B45A-48E5-4A4D-827F-CB3A7F807C97}" type="datetime'''''''''''''''''''''''''3''''''''''.''''3'''''''''''''''''''">
              <a:rPr lang="en-US" altLang="en-US" sz="1000" smtClean="0"/>
              <a:pPr/>
              <a:t>3.3</a:t>
            </a:fld>
            <a:endParaRPr kumimoji="1" lang="en-US" altLang="ja-JP" sz="1000" dirty="0">
              <a:sym typeface="+mn-lt"/>
            </a:endParaRPr>
          </a:p>
        </p:txBody>
      </p:sp>
      <p:sp>
        <p:nvSpPr>
          <p:cNvPr id="82" name="テキスト プレースホルダ 9">
            <a:extLst>
              <a:ext uri="{FF2B5EF4-FFF2-40B4-BE49-F238E27FC236}">
                <a16:creationId xmlns:a16="http://schemas.microsoft.com/office/drawing/2014/main" id="{D4E33CBF-CB97-C0BE-9812-22B21D66EDEF}"/>
              </a:ext>
            </a:extLst>
          </p:cNvPr>
          <p:cNvSpPr>
            <a:spLocks/>
          </p:cNvSpPr>
          <p:nvPr>
            <p:custDataLst>
              <p:tags r:id="rId33"/>
            </p:custDataLst>
          </p:nvPr>
        </p:nvSpPr>
        <p:spPr bwMode="auto">
          <a:xfrm>
            <a:off x="2617788" y="6178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FE86A0B-AB15-460F-A92C-AE4AC2630E3F}" type="datetime'''''''''''20'''''''''''''''''''">
              <a:rPr lang="en-US" altLang="en-US" sz="1000" smtClean="0"/>
              <a:pPr/>
              <a:t>20</a:t>
            </a:fld>
            <a:endParaRPr kumimoji="1" lang="en-US" altLang="ja-JP" sz="1000" dirty="0">
              <a:sym typeface="+mn-lt"/>
            </a:endParaRPr>
          </a:p>
        </p:txBody>
      </p:sp>
      <p:sp>
        <p:nvSpPr>
          <p:cNvPr id="83" name="テキスト プレースホルダ 9">
            <a:extLst>
              <a:ext uri="{FF2B5EF4-FFF2-40B4-BE49-F238E27FC236}">
                <a16:creationId xmlns:a16="http://schemas.microsoft.com/office/drawing/2014/main" id="{9ABAC21E-74CB-A8E0-D36C-1B88D07CE6B9}"/>
              </a:ext>
            </a:extLst>
          </p:cNvPr>
          <p:cNvSpPr>
            <a:spLocks/>
          </p:cNvSpPr>
          <p:nvPr>
            <p:custDataLst>
              <p:tags r:id="rId34"/>
            </p:custDataLst>
          </p:nvPr>
        </p:nvSpPr>
        <p:spPr bwMode="gray">
          <a:xfrm>
            <a:off x="3094038" y="49228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01AEE1E-E276-435D-B90A-AA869DD26C73}" type="datetime'''9''''''''''''''''''''''''''''''''''''''.''''''2'''''''">
              <a:rPr lang="en-US" altLang="en-US" sz="1000" smtClean="0"/>
              <a:pPr/>
              <a:t>9.2</a:t>
            </a:fld>
            <a:endParaRPr kumimoji="1" lang="en-US" altLang="ja-JP" sz="1000" dirty="0">
              <a:sym typeface="+mn-lt"/>
            </a:endParaRPr>
          </a:p>
        </p:txBody>
      </p:sp>
      <p:sp>
        <p:nvSpPr>
          <p:cNvPr id="84" name="テキスト プレースホルダ 9">
            <a:extLst>
              <a:ext uri="{FF2B5EF4-FFF2-40B4-BE49-F238E27FC236}">
                <a16:creationId xmlns:a16="http://schemas.microsoft.com/office/drawing/2014/main" id="{73A7FF06-7290-81EC-41F0-0AC8A28209E2}"/>
              </a:ext>
            </a:extLst>
          </p:cNvPr>
          <p:cNvSpPr>
            <a:spLocks/>
          </p:cNvSpPr>
          <p:nvPr>
            <p:custDataLst>
              <p:tags r:id="rId35"/>
            </p:custDataLst>
          </p:nvPr>
        </p:nvSpPr>
        <p:spPr bwMode="gray">
          <a:xfrm>
            <a:off x="3335338" y="55927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A55D82B-FC4D-4853-8D29-EEBBB3D3C301}" type="datetime'''''''3''''''''''''.''''''''''''''6'''''''''''''">
              <a:rPr lang="en-US" altLang="en-US" sz="1000" smtClean="0"/>
              <a:pPr/>
              <a:t>3.6</a:t>
            </a:fld>
            <a:endParaRPr kumimoji="1" lang="en-US" altLang="ja-JP" sz="1000" dirty="0">
              <a:sym typeface="+mn-lt"/>
            </a:endParaRPr>
          </a:p>
        </p:txBody>
      </p:sp>
      <p:sp>
        <p:nvSpPr>
          <p:cNvPr id="85" name="テキスト プレースホルダ 9">
            <a:extLst>
              <a:ext uri="{FF2B5EF4-FFF2-40B4-BE49-F238E27FC236}">
                <a16:creationId xmlns:a16="http://schemas.microsoft.com/office/drawing/2014/main" id="{CE7A2533-1B38-8F59-65E0-B1F62AC63E2A}"/>
              </a:ext>
            </a:extLst>
          </p:cNvPr>
          <p:cNvSpPr>
            <a:spLocks/>
          </p:cNvSpPr>
          <p:nvPr>
            <p:custDataLst>
              <p:tags r:id="rId36"/>
            </p:custDataLst>
          </p:nvPr>
        </p:nvSpPr>
        <p:spPr bwMode="auto">
          <a:xfrm>
            <a:off x="3243263" y="6178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F9F984-9684-47E2-B40B-22DE370954B9}" type="datetime'''''''2''''''''''''''''''''''''''''''''''''''''''''''''1'''''">
              <a:rPr lang="en-US" altLang="en-US" sz="1000" smtClean="0"/>
              <a:pPr/>
              <a:t>21</a:t>
            </a:fld>
            <a:endParaRPr kumimoji="1" lang="en-US" altLang="ja-JP" sz="1000" dirty="0">
              <a:sym typeface="+mn-lt"/>
            </a:endParaRPr>
          </a:p>
        </p:txBody>
      </p:sp>
      <p:sp>
        <p:nvSpPr>
          <p:cNvPr id="86" name="テキスト プレースホルダ 9">
            <a:extLst>
              <a:ext uri="{FF2B5EF4-FFF2-40B4-BE49-F238E27FC236}">
                <a16:creationId xmlns:a16="http://schemas.microsoft.com/office/drawing/2014/main" id="{7788CA46-62A5-7B8B-691D-26DCE548FAEB}"/>
              </a:ext>
            </a:extLst>
          </p:cNvPr>
          <p:cNvSpPr>
            <a:spLocks/>
          </p:cNvSpPr>
          <p:nvPr>
            <p:custDataLst>
              <p:tags r:id="rId37"/>
            </p:custDataLst>
          </p:nvPr>
        </p:nvSpPr>
        <p:spPr bwMode="gray">
          <a:xfrm>
            <a:off x="3684588" y="47863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92E809E-6914-4235-8E47-2198DF17DFFA}" type="datetime'''''''''''''''''''''''''''''1''''''''''0''''.''''''4'''''''">
              <a:rPr lang="en-US" altLang="en-US" sz="1000" smtClean="0"/>
              <a:pPr/>
              <a:t>10.4</a:t>
            </a:fld>
            <a:endParaRPr kumimoji="1" lang="en-US" altLang="ja-JP" sz="1000" dirty="0">
              <a:sym typeface="+mn-lt"/>
            </a:endParaRPr>
          </a:p>
        </p:txBody>
      </p:sp>
      <p:sp>
        <p:nvSpPr>
          <p:cNvPr id="87" name="テキスト プレースホルダ 9">
            <a:extLst>
              <a:ext uri="{FF2B5EF4-FFF2-40B4-BE49-F238E27FC236}">
                <a16:creationId xmlns:a16="http://schemas.microsoft.com/office/drawing/2014/main" id="{CC867CAB-7D80-DF2C-0A7B-B8D2A3DECDEB}"/>
              </a:ext>
            </a:extLst>
          </p:cNvPr>
          <p:cNvSpPr>
            <a:spLocks/>
          </p:cNvSpPr>
          <p:nvPr>
            <p:custDataLst>
              <p:tags r:id="rId38"/>
            </p:custDataLst>
          </p:nvPr>
        </p:nvSpPr>
        <p:spPr bwMode="gray">
          <a:xfrm>
            <a:off x="3959225" y="55387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7C01F5D-F4E7-4B24-BD9D-F91F06DF95F2}" type="datetime'''''''4''.''''''''''''''''''''''''0'''''''''''">
              <a:rPr lang="en-US" altLang="en-US" sz="1000" smtClean="0"/>
              <a:pPr/>
              <a:t>4.0</a:t>
            </a:fld>
            <a:endParaRPr kumimoji="1" lang="en-US" altLang="ja-JP" sz="1000" dirty="0">
              <a:sym typeface="+mn-lt"/>
            </a:endParaRPr>
          </a:p>
        </p:txBody>
      </p:sp>
      <p:sp>
        <p:nvSpPr>
          <p:cNvPr id="88" name="テキスト プレースホルダ 9">
            <a:extLst>
              <a:ext uri="{FF2B5EF4-FFF2-40B4-BE49-F238E27FC236}">
                <a16:creationId xmlns:a16="http://schemas.microsoft.com/office/drawing/2014/main" id="{9974E844-20E6-B83E-1C94-A5D523CB2F51}"/>
              </a:ext>
            </a:extLst>
          </p:cNvPr>
          <p:cNvSpPr>
            <a:spLocks/>
          </p:cNvSpPr>
          <p:nvPr>
            <p:custDataLst>
              <p:tags r:id="rId39"/>
            </p:custDataLst>
          </p:nvPr>
        </p:nvSpPr>
        <p:spPr bwMode="auto">
          <a:xfrm>
            <a:off x="3867150" y="6178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E023C94-2909-46AC-8954-DAD41C77448B}" type="datetime'''''2''''''2'''''''''''''''''''''''''''''''''''''''''">
              <a:rPr lang="en-US" altLang="en-US" sz="1000" smtClean="0"/>
              <a:pPr/>
              <a:t>22</a:t>
            </a:fld>
            <a:endParaRPr kumimoji="1" lang="en-US" altLang="ja-JP" sz="1000" dirty="0">
              <a:sym typeface="+mn-lt"/>
            </a:endParaRPr>
          </a:p>
        </p:txBody>
      </p:sp>
      <p:sp>
        <p:nvSpPr>
          <p:cNvPr id="89" name="テキスト プレースホルダ 9">
            <a:extLst>
              <a:ext uri="{FF2B5EF4-FFF2-40B4-BE49-F238E27FC236}">
                <a16:creationId xmlns:a16="http://schemas.microsoft.com/office/drawing/2014/main" id="{77AD72B8-A81E-FF49-3798-464C530F383F}"/>
              </a:ext>
            </a:extLst>
          </p:cNvPr>
          <p:cNvSpPr>
            <a:spLocks/>
          </p:cNvSpPr>
          <p:nvPr>
            <p:custDataLst>
              <p:tags r:id="rId40"/>
            </p:custDataLst>
          </p:nvPr>
        </p:nvSpPr>
        <p:spPr bwMode="gray">
          <a:xfrm>
            <a:off x="4308475" y="44831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50CA884-DE9A-48B2-88B0-1E638090B248}" type="datetime'''''1''''''3''''''''.''''''''''''''0'">
              <a:rPr lang="en-US" altLang="en-US" sz="1000" smtClean="0"/>
              <a:pPr/>
              <a:t>13.0</a:t>
            </a:fld>
            <a:endParaRPr kumimoji="1" lang="en-US" altLang="ja-JP" sz="1000" dirty="0">
              <a:sym typeface="+mn-lt"/>
            </a:endParaRPr>
          </a:p>
        </p:txBody>
      </p:sp>
      <p:sp>
        <p:nvSpPr>
          <p:cNvPr id="90" name="テキスト プレースホルダ 9">
            <a:extLst>
              <a:ext uri="{FF2B5EF4-FFF2-40B4-BE49-F238E27FC236}">
                <a16:creationId xmlns:a16="http://schemas.microsoft.com/office/drawing/2014/main" id="{0C95BDE6-74A7-9B0C-5C57-EC2910B44985}"/>
              </a:ext>
            </a:extLst>
          </p:cNvPr>
          <p:cNvSpPr>
            <a:spLocks/>
          </p:cNvSpPr>
          <p:nvPr>
            <p:custDataLst>
              <p:tags r:id="rId41"/>
            </p:custDataLst>
          </p:nvPr>
        </p:nvSpPr>
        <p:spPr bwMode="gray">
          <a:xfrm>
            <a:off x="4584700" y="54610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1CC47E-B523-4948-BD1C-4D179F398D70}" type="datetime'''''''4.''''''''''''''''''''''''''''7'''''''''''''''''">
              <a:rPr lang="en-US" altLang="en-US" sz="1000" smtClean="0"/>
              <a:pPr/>
              <a:t>4.7</a:t>
            </a:fld>
            <a:endParaRPr kumimoji="1" lang="en-US" altLang="ja-JP" sz="1000" dirty="0">
              <a:sym typeface="+mn-lt"/>
            </a:endParaRPr>
          </a:p>
        </p:txBody>
      </p:sp>
      <p:sp>
        <p:nvSpPr>
          <p:cNvPr id="91" name="テキスト プレースホルダ 9">
            <a:extLst>
              <a:ext uri="{FF2B5EF4-FFF2-40B4-BE49-F238E27FC236}">
                <a16:creationId xmlns:a16="http://schemas.microsoft.com/office/drawing/2014/main" id="{4E49E4A2-BBE3-F388-FCCC-9BA0A0C057D9}"/>
              </a:ext>
            </a:extLst>
          </p:cNvPr>
          <p:cNvSpPr>
            <a:spLocks/>
          </p:cNvSpPr>
          <p:nvPr>
            <p:custDataLst>
              <p:tags r:id="rId42"/>
            </p:custDataLst>
          </p:nvPr>
        </p:nvSpPr>
        <p:spPr bwMode="auto">
          <a:xfrm>
            <a:off x="4492625" y="6178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BD2860-7A81-47F6-9E43-098B3C385535}" type="datetime'''''''''''''''''''''''2''''''''''''''3'''''">
              <a:rPr lang="en-US" altLang="en-US" sz="1000" smtClean="0"/>
              <a:pPr/>
              <a:t>23</a:t>
            </a:fld>
            <a:endParaRPr kumimoji="1" lang="en-US" altLang="ja-JP" sz="1000" dirty="0">
              <a:sym typeface="+mn-lt"/>
            </a:endParaRPr>
          </a:p>
        </p:txBody>
      </p:sp>
      <p:sp>
        <p:nvSpPr>
          <p:cNvPr id="92" name="テキスト プレースホルダ 9">
            <a:extLst>
              <a:ext uri="{FF2B5EF4-FFF2-40B4-BE49-F238E27FC236}">
                <a16:creationId xmlns:a16="http://schemas.microsoft.com/office/drawing/2014/main" id="{68FA4B0F-D1BE-4129-DAD7-0AA1E1599D1B}"/>
              </a:ext>
            </a:extLst>
          </p:cNvPr>
          <p:cNvSpPr>
            <a:spLocks/>
          </p:cNvSpPr>
          <p:nvPr>
            <p:custDataLst>
              <p:tags r:id="rId43"/>
            </p:custDataLst>
          </p:nvPr>
        </p:nvSpPr>
        <p:spPr bwMode="gray">
          <a:xfrm>
            <a:off x="4933950" y="43751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06D5915-3A60-4AD4-B2FC-6EDCC9785D25}" type="datetime'''''1''''3''''''''.''''''''''''''''''''''''''''''''''9'''''''">
              <a:rPr lang="en-US" altLang="en-US" sz="1000" smtClean="0"/>
              <a:pPr/>
              <a:t>13.9</a:t>
            </a:fld>
            <a:endParaRPr kumimoji="1" lang="en-US" altLang="ja-JP" sz="1000" dirty="0">
              <a:sym typeface="+mn-lt"/>
            </a:endParaRPr>
          </a:p>
        </p:txBody>
      </p:sp>
      <p:sp>
        <p:nvSpPr>
          <p:cNvPr id="93" name="テキスト プレースホルダ 9">
            <a:extLst>
              <a:ext uri="{FF2B5EF4-FFF2-40B4-BE49-F238E27FC236}">
                <a16:creationId xmlns:a16="http://schemas.microsoft.com/office/drawing/2014/main" id="{4D6A8B45-4704-9DF8-88C7-36A305C3E0B6}"/>
              </a:ext>
            </a:extLst>
          </p:cNvPr>
          <p:cNvSpPr>
            <a:spLocks/>
          </p:cNvSpPr>
          <p:nvPr>
            <p:custDataLst>
              <p:tags r:id="rId44"/>
            </p:custDataLst>
          </p:nvPr>
        </p:nvSpPr>
        <p:spPr bwMode="gray">
          <a:xfrm>
            <a:off x="5208588" y="53736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57E3B58-5AEE-4FF1-B4BC-B1C4DC29FC93}" type="datetime'''5''''.''''''''''''''''''4'''''''''''''''''''''''''''">
              <a:rPr lang="en-US" altLang="en-US" sz="1000" smtClean="0"/>
              <a:pPr/>
              <a:t>5.4</a:t>
            </a:fld>
            <a:endParaRPr kumimoji="1" lang="en-US" altLang="ja-JP" sz="1000" dirty="0">
              <a:sym typeface="+mn-lt"/>
            </a:endParaRPr>
          </a:p>
        </p:txBody>
      </p:sp>
      <p:sp>
        <p:nvSpPr>
          <p:cNvPr id="94" name="テキスト プレースホルダ 9">
            <a:extLst>
              <a:ext uri="{FF2B5EF4-FFF2-40B4-BE49-F238E27FC236}">
                <a16:creationId xmlns:a16="http://schemas.microsoft.com/office/drawing/2014/main" id="{48D6664D-EC1B-9679-D9A3-7D3B488B2A04}"/>
              </a:ext>
            </a:extLst>
          </p:cNvPr>
          <p:cNvSpPr>
            <a:spLocks/>
          </p:cNvSpPr>
          <p:nvPr>
            <p:custDataLst>
              <p:tags r:id="rId45"/>
            </p:custDataLst>
          </p:nvPr>
        </p:nvSpPr>
        <p:spPr bwMode="auto">
          <a:xfrm>
            <a:off x="5116513" y="6178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DA6943A-E252-48D1-A9FD-B28510655D3A}" type="datetime'''''2''4'''''''''''''''''''''''''''''">
              <a:rPr lang="en-US" altLang="en-US" sz="1000" smtClean="0"/>
              <a:pPr/>
              <a:t>24</a:t>
            </a:fld>
            <a:endParaRPr kumimoji="1" lang="en-US" altLang="ja-JP" sz="1000" dirty="0">
              <a:sym typeface="+mn-lt"/>
            </a:endParaRPr>
          </a:p>
        </p:txBody>
      </p:sp>
      <p:sp>
        <p:nvSpPr>
          <p:cNvPr id="77" name="テキスト プレースホルダ 9">
            <a:extLst>
              <a:ext uri="{FF2B5EF4-FFF2-40B4-BE49-F238E27FC236}">
                <a16:creationId xmlns:a16="http://schemas.microsoft.com/office/drawing/2014/main" id="{6CE25D4E-AB5F-D635-8172-1CAD6E0A879F}"/>
              </a:ext>
            </a:extLst>
          </p:cNvPr>
          <p:cNvSpPr>
            <a:spLocks/>
          </p:cNvSpPr>
          <p:nvPr>
            <p:custDataLst>
              <p:tags r:id="rId46"/>
            </p:custDataLst>
          </p:nvPr>
        </p:nvSpPr>
        <p:spPr bwMode="auto">
          <a:xfrm>
            <a:off x="1368425" y="6178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CE3F722-FC39-44E6-BC1D-317D7F1B3F4F}" type="datetime'''''1''8'''''''''''''">
              <a:rPr lang="en-US" altLang="en-US" sz="1000" smtClean="0"/>
              <a:pPr/>
              <a:t>18</a:t>
            </a:fld>
            <a:endParaRPr kumimoji="1" lang="en-US" altLang="ja-JP" sz="1000" dirty="0">
              <a:sym typeface="+mn-lt"/>
            </a:endParaRPr>
          </a:p>
        </p:txBody>
      </p:sp>
      <p:graphicFrame>
        <p:nvGraphicFramePr>
          <p:cNvPr id="143" name="Chart 142">
            <a:extLst>
              <a:ext uri="{FF2B5EF4-FFF2-40B4-BE49-F238E27FC236}">
                <a16:creationId xmlns:a16="http://schemas.microsoft.com/office/drawing/2014/main" id="{57146575-7A18-7963-E55D-32BF9C4AEE61}"/>
              </a:ext>
            </a:extLst>
          </p:cNvPr>
          <p:cNvGraphicFramePr/>
          <p:nvPr>
            <p:custDataLst>
              <p:tags r:id="rId47"/>
            </p:custDataLst>
            <p:extLst>
              <p:ext uri="{D42A27DB-BD31-4B8C-83A1-F6EECF244321}">
                <p14:modId xmlns:p14="http://schemas.microsoft.com/office/powerpoint/2010/main" val="252670731"/>
              </p:ext>
            </p:extLst>
          </p:nvPr>
        </p:nvGraphicFramePr>
        <p:xfrm>
          <a:off x="6645275" y="3144838"/>
          <a:ext cx="2524125" cy="2949575"/>
        </p:xfrm>
        <a:graphic>
          <a:graphicData uri="http://schemas.openxmlformats.org/drawingml/2006/chart">
            <c:chart xmlns:c="http://schemas.openxmlformats.org/drawingml/2006/chart" xmlns:r="http://schemas.openxmlformats.org/officeDocument/2006/relationships" r:id="rId60"/>
          </a:graphicData>
        </a:graphic>
      </p:graphicFrame>
      <p:sp>
        <p:nvSpPr>
          <p:cNvPr id="100" name="テキスト プレースホルダ 9">
            <a:extLst>
              <a:ext uri="{FF2B5EF4-FFF2-40B4-BE49-F238E27FC236}">
                <a16:creationId xmlns:a16="http://schemas.microsoft.com/office/drawing/2014/main" id="{A6BE74FF-3F22-B1DC-2C16-DED85DB51895}"/>
              </a:ext>
            </a:extLst>
          </p:cNvPr>
          <p:cNvSpPr>
            <a:spLocks/>
          </p:cNvSpPr>
          <p:nvPr>
            <p:custDataLst>
              <p:tags r:id="rId48"/>
            </p:custDataLst>
          </p:nvPr>
        </p:nvSpPr>
        <p:spPr bwMode="auto">
          <a:xfrm>
            <a:off x="9051925" y="5049838"/>
            <a:ext cx="787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A3B00620-6222-4DAD-83EC-C3AF4D779CD8}" type="datetime'アメ''''''リ''''''''''''''カ''''''''''''''合''衆''国'''''''''''">
              <a:rPr lang="ja-JP" altLang="en-US" sz="1000" smtClean="0"/>
              <a:pPr/>
              <a:t>アメリカ合衆国</a:t>
            </a:fld>
            <a:endParaRPr kumimoji="1" lang="en-US" altLang="ja-JP" sz="1000" dirty="0">
              <a:sym typeface="+mn-lt"/>
            </a:endParaRPr>
          </a:p>
        </p:txBody>
      </p:sp>
      <p:sp>
        <p:nvSpPr>
          <p:cNvPr id="101" name="テキスト プレースホルダ 9">
            <a:extLst>
              <a:ext uri="{FF2B5EF4-FFF2-40B4-BE49-F238E27FC236}">
                <a16:creationId xmlns:a16="http://schemas.microsoft.com/office/drawing/2014/main" id="{7C14274E-42ED-7228-0FEC-4FF7FFD5B4E5}"/>
              </a:ext>
            </a:extLst>
          </p:cNvPr>
          <p:cNvSpPr>
            <a:spLocks/>
          </p:cNvSpPr>
          <p:nvPr>
            <p:custDataLst>
              <p:tags r:id="rId49"/>
            </p:custDataLst>
          </p:nvPr>
        </p:nvSpPr>
        <p:spPr bwMode="auto">
          <a:xfrm>
            <a:off x="6567488" y="5118100"/>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6D23B9D-E5E7-484E-8580-045E7371D0F1}" type="datetime'''''''''''''''''''''''中''国'''''">
              <a:rPr lang="ja-JP" altLang="en-US" sz="1000" smtClean="0"/>
              <a:pPr/>
              <a:t>中国</a:t>
            </a:fld>
            <a:endParaRPr kumimoji="1" lang="en-US" altLang="ja-JP" sz="1000" dirty="0">
              <a:sym typeface="+mn-lt"/>
            </a:endParaRPr>
          </a:p>
        </p:txBody>
      </p:sp>
      <p:sp>
        <p:nvSpPr>
          <p:cNvPr id="102" name="テキスト プレースホルダ 9">
            <a:extLst>
              <a:ext uri="{FF2B5EF4-FFF2-40B4-BE49-F238E27FC236}">
                <a16:creationId xmlns:a16="http://schemas.microsoft.com/office/drawing/2014/main" id="{DDFBECC9-A03D-27DB-8746-425521B2F209}"/>
              </a:ext>
            </a:extLst>
          </p:cNvPr>
          <p:cNvSpPr>
            <a:spLocks/>
          </p:cNvSpPr>
          <p:nvPr>
            <p:custDataLst>
              <p:tags r:id="rId50"/>
            </p:custDataLst>
          </p:nvPr>
        </p:nvSpPr>
        <p:spPr bwMode="auto">
          <a:xfrm>
            <a:off x="6408738" y="4557713"/>
            <a:ext cx="304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2A4394C-BD8D-4261-99A9-0FCF23A193E7}" type="datetime'''''''''ドイツ'''''''''''''''''''''''''''''''''''''''''''">
              <a:rPr lang="ja-JP" altLang="en-US" sz="1000" smtClean="0"/>
              <a:pPr/>
              <a:t>ドイツ</a:t>
            </a:fld>
            <a:endParaRPr kumimoji="1" lang="en-US" altLang="ja-JP" sz="1000" dirty="0">
              <a:sym typeface="+mn-lt"/>
            </a:endParaRPr>
          </a:p>
        </p:txBody>
      </p:sp>
      <p:sp>
        <p:nvSpPr>
          <p:cNvPr id="103" name="テキスト プレースホルダ 9">
            <a:extLst>
              <a:ext uri="{FF2B5EF4-FFF2-40B4-BE49-F238E27FC236}">
                <a16:creationId xmlns:a16="http://schemas.microsoft.com/office/drawing/2014/main" id="{B6813CC0-B957-970A-5A41-7B2ABFED2C23}"/>
              </a:ext>
            </a:extLst>
          </p:cNvPr>
          <p:cNvSpPr>
            <a:spLocks/>
          </p:cNvSpPr>
          <p:nvPr>
            <p:custDataLst>
              <p:tags r:id="rId51"/>
            </p:custDataLst>
          </p:nvPr>
        </p:nvSpPr>
        <p:spPr bwMode="auto">
          <a:xfrm>
            <a:off x="6257925" y="4303713"/>
            <a:ext cx="4572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E5AC8B7-DB3C-41DD-BB71-195596731FBA}" type="datetime'''''''''''''''''''''''''''ブラ''''''''ジル'">
              <a:rPr lang="ja-JP" altLang="en-US" sz="1000" smtClean="0"/>
              <a:pPr/>
              <a:t>ブラジル</a:t>
            </a:fld>
            <a:endParaRPr kumimoji="1" lang="en-US" altLang="ja-JP" sz="1000" dirty="0">
              <a:sym typeface="+mn-lt"/>
            </a:endParaRPr>
          </a:p>
        </p:txBody>
      </p:sp>
      <p:sp>
        <p:nvSpPr>
          <p:cNvPr id="104" name="テキスト プレースホルダ 9">
            <a:extLst>
              <a:ext uri="{FF2B5EF4-FFF2-40B4-BE49-F238E27FC236}">
                <a16:creationId xmlns:a16="http://schemas.microsoft.com/office/drawing/2014/main" id="{66A0164B-EA85-64AC-2AC1-9E2CA3033E4D}"/>
              </a:ext>
            </a:extLst>
          </p:cNvPr>
          <p:cNvSpPr>
            <a:spLocks/>
          </p:cNvSpPr>
          <p:nvPr>
            <p:custDataLst>
              <p:tags r:id="rId52"/>
            </p:custDataLst>
          </p:nvPr>
        </p:nvSpPr>
        <p:spPr bwMode="auto">
          <a:xfrm>
            <a:off x="6235700" y="4146550"/>
            <a:ext cx="5127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78E1A2D-B6E1-4C44-9427-F32572CF0E22}" type="datetime'''コス''''''''''''''''''''''タ''''''''''''''''''''リ''''''''''''カ'">
              <a:rPr lang="ja-JP" altLang="en-US" sz="1000" smtClean="0"/>
              <a:pPr/>
              <a:t>コスタリカ</a:t>
            </a:fld>
            <a:endParaRPr kumimoji="1" lang="en-US" altLang="ja-JP" sz="1000" dirty="0">
              <a:sym typeface="+mn-lt"/>
            </a:endParaRPr>
          </a:p>
        </p:txBody>
      </p:sp>
      <p:sp>
        <p:nvSpPr>
          <p:cNvPr id="105" name="テキスト プレースホルダ 9">
            <a:extLst>
              <a:ext uri="{FF2B5EF4-FFF2-40B4-BE49-F238E27FC236}">
                <a16:creationId xmlns:a16="http://schemas.microsoft.com/office/drawing/2014/main" id="{D5B7A562-EBDC-C3A3-0314-3C4E642E11D9}"/>
              </a:ext>
            </a:extLst>
          </p:cNvPr>
          <p:cNvSpPr>
            <a:spLocks/>
          </p:cNvSpPr>
          <p:nvPr>
            <p:custDataLst>
              <p:tags r:id="rId53"/>
            </p:custDataLst>
          </p:nvPr>
        </p:nvSpPr>
        <p:spPr bwMode="auto">
          <a:xfrm>
            <a:off x="6889750" y="3467100"/>
            <a:ext cx="371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AEC590F-AFD8-434E-9990-898DDA025F12}" type="datetime'''そ''''''''の''''''''''''''''''''''''''''''''他'">
              <a:rPr lang="ja-JP" altLang="en-US" sz="1000" smtClean="0"/>
              <a:pPr/>
              <a:t>その他</a:t>
            </a:fld>
            <a:endParaRPr kumimoji="1" lang="en-US" altLang="ja-JP" sz="1000" dirty="0">
              <a:sym typeface="+mn-lt"/>
            </a:endParaRPr>
          </a:p>
        </p:txBody>
      </p:sp>
      <p:sp>
        <p:nvSpPr>
          <p:cNvPr id="128" name="テキスト プレースホルダ 9">
            <a:extLst>
              <a:ext uri="{FF2B5EF4-FFF2-40B4-BE49-F238E27FC236}">
                <a16:creationId xmlns:a16="http://schemas.microsoft.com/office/drawing/2014/main" id="{E7D8D829-FFF1-E7EB-7578-56E957176B4D}"/>
              </a:ext>
            </a:extLst>
          </p:cNvPr>
          <p:cNvSpPr>
            <a:spLocks/>
          </p:cNvSpPr>
          <p:nvPr>
            <p:custDataLst>
              <p:tags r:id="rId54"/>
            </p:custDataLst>
          </p:nvPr>
        </p:nvSpPr>
        <p:spPr bwMode="gray">
          <a:xfrm>
            <a:off x="6786563" y="4348163"/>
            <a:ext cx="217488" cy="152400"/>
          </a:xfrm>
          <a:prstGeom prst="rect">
            <a:avLst/>
          </a:prstGeom>
          <a:solidFill>
            <a:srgbClr val="D2E0E6"/>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7C2115A-2B34-4FD6-8009-0161165F6DB2}" type="datetime'2''''''''''''''''''''''''''''''''''''''''''%'''''''''''''''''">
              <a:rPr lang="en-US" altLang="en-US" sz="1000" smtClean="0">
                <a:effectLst/>
                <a:sym typeface="+mn-lt"/>
              </a:rPr>
              <a:pPr marL="0" lvl="0" indent="0" algn="ctr">
                <a:spcBef>
                  <a:spcPct val="0"/>
                </a:spcBef>
                <a:buNone/>
              </a:pPr>
              <a:t>2%</a:t>
            </a:fld>
            <a:endParaRPr kumimoji="1" lang="en-US" altLang="ja-JP" sz="1000" dirty="0">
              <a:sym typeface="+mn-lt"/>
            </a:endParaRPr>
          </a:p>
        </p:txBody>
      </p:sp>
      <p:sp>
        <p:nvSpPr>
          <p:cNvPr id="129" name="テキスト プレースホルダ 9">
            <a:extLst>
              <a:ext uri="{FF2B5EF4-FFF2-40B4-BE49-F238E27FC236}">
                <a16:creationId xmlns:a16="http://schemas.microsoft.com/office/drawing/2014/main" id="{0643663D-686C-7173-AB0D-9E5239C7C3C3}"/>
              </a:ext>
            </a:extLst>
          </p:cNvPr>
          <p:cNvSpPr>
            <a:spLocks/>
          </p:cNvSpPr>
          <p:nvPr>
            <p:custDataLst>
              <p:tags r:id="rId55"/>
            </p:custDataLst>
          </p:nvPr>
        </p:nvSpPr>
        <p:spPr bwMode="gray">
          <a:xfrm>
            <a:off x="6986588" y="4276725"/>
            <a:ext cx="217488" cy="152400"/>
          </a:xfrm>
          <a:prstGeom prst="rect">
            <a:avLst/>
          </a:prstGeom>
          <a:solidFill>
            <a:srgbClr val="ECE5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260801-A69A-4732-80F0-B9AAA83856F0}" type="datetime'''''''''''''''2''''''''''''''''''''''%'''">
              <a:rPr lang="en-US" altLang="en-US" sz="1000" smtClean="0">
                <a:effectLst/>
                <a:sym typeface="+mn-lt"/>
              </a:rPr>
              <a:pPr marL="0" lvl="0" indent="0" algn="ctr">
                <a:spcBef>
                  <a:spcPct val="0"/>
                </a:spcBef>
                <a:buNone/>
              </a:pPr>
              <a:t>2%</a:t>
            </a:fld>
            <a:endParaRPr kumimoji="1" lang="en-US" altLang="ja-JP" sz="1000" dirty="0">
              <a:sym typeface="+mn-lt"/>
            </a:endParaRPr>
          </a:p>
        </p:txBody>
      </p:sp>
    </p:spTree>
    <p:extLst>
      <p:ext uri="{BB962C8B-B14F-4D97-AF65-F5344CB8AC3E}">
        <p14:creationId xmlns:p14="http://schemas.microsoft.com/office/powerpoint/2010/main" val="27594900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メキシコ／医療関連／医療機器</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主要メーカー（日本企業以外）</a:t>
            </a:r>
          </a:p>
        </p:txBody>
      </p:sp>
      <p:sp>
        <p:nvSpPr>
          <p:cNvPr id="4" name="テキスト ボックス 3"/>
          <p:cNvSpPr txBox="1"/>
          <p:nvPr/>
        </p:nvSpPr>
        <p:spPr>
          <a:xfrm>
            <a:off x="200472" y="1124744"/>
            <a:ext cx="9505056" cy="1448089"/>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ja-JP" sz="1200" dirty="0"/>
              <a:t>メキシコに進出している海外の医療機器メーカーは、米国や欧州の企業が中心である</a:t>
            </a:r>
            <a:r>
              <a:rPr lang="ja-JP" altLang="en-US" sz="1200" dirty="0"/>
              <a:t>。</a:t>
            </a:r>
            <a:r>
              <a:rPr lang="ja-JP" altLang="ja-JP" sz="1200" dirty="0"/>
              <a:t>海外医療機器市場においては、低価格帯で頻繁に競争が発生する中国製あるいは韓国製の製品が普及しているが、メキシコにおいては、その競合が発生する心配は少ないと思われる。</a:t>
            </a:r>
            <a:endParaRPr lang="en-US" altLang="ja-JP" sz="1200" dirty="0"/>
          </a:p>
          <a:p>
            <a:pPr marL="190500" indent="-190500" algn="just">
              <a:lnSpc>
                <a:spcPct val="110000"/>
              </a:lnSpc>
              <a:spcAft>
                <a:spcPts val="200"/>
              </a:spcAft>
              <a:buClr>
                <a:srgbClr val="5F8AC3"/>
              </a:buClr>
              <a:buFont typeface="Wingdings" panose="05000000000000000000" pitchFamily="2" charset="2"/>
              <a:buChar char="n"/>
            </a:pPr>
            <a:r>
              <a:rPr lang="ja-JP" altLang="ja-JP" sz="1200" dirty="0"/>
              <a:t>中国・韓国等の製品は品質が低いと一般に考えられており、これらの国からの輸入医療機器に対しては、比較的高い輸入税がかけられている。</a:t>
            </a:r>
            <a:endParaRPr lang="en-US" altLang="ja-JP" sz="1200" dirty="0"/>
          </a:p>
          <a:p>
            <a:pPr marL="647700" lvl="1" indent="-190500" algn="just">
              <a:lnSpc>
                <a:spcPct val="110000"/>
              </a:lnSpc>
              <a:spcAft>
                <a:spcPts val="200"/>
              </a:spcAft>
              <a:buClr>
                <a:srgbClr val="5F8AC3"/>
              </a:buClr>
              <a:buFont typeface="Arial" panose="020B0604020202020204" pitchFamily="34" charset="0"/>
              <a:buChar char="•"/>
            </a:pPr>
            <a:r>
              <a:rPr lang="ja-JP" altLang="ja-JP" sz="1050" dirty="0"/>
              <a:t>輸入税率は、我が国や欧米製の医療機器は</a:t>
            </a:r>
            <a:r>
              <a:rPr lang="en-US" altLang="ja-JP" sz="1050" dirty="0"/>
              <a:t>8%</a:t>
            </a:r>
            <a:r>
              <a:rPr lang="ja-JP" altLang="ja-JP" sz="1050" dirty="0" err="1"/>
              <a:t>、</a:t>
            </a:r>
            <a:r>
              <a:rPr lang="ja-JP" altLang="ja-JP" sz="1050" dirty="0"/>
              <a:t>中国・韓国製は製品により</a:t>
            </a:r>
            <a:r>
              <a:rPr lang="en-US" altLang="ja-JP" sz="1050" dirty="0"/>
              <a:t>20</a:t>
            </a:r>
            <a:r>
              <a:rPr lang="ja-JP" altLang="ja-JP" sz="1050" dirty="0"/>
              <a:t>～</a:t>
            </a:r>
            <a:r>
              <a:rPr lang="en-US" altLang="ja-JP" sz="1050" dirty="0"/>
              <a:t>30%</a:t>
            </a:r>
            <a:r>
              <a:rPr lang="ja-JP" altLang="ja-JP" sz="1050" dirty="0" err="1"/>
              <a:t>、</a:t>
            </a:r>
            <a:r>
              <a:rPr lang="ja-JP" altLang="ja-JP" sz="1050" dirty="0"/>
              <a:t>パキスタン製は</a:t>
            </a:r>
            <a:r>
              <a:rPr lang="en-US" altLang="ja-JP" sz="1050" dirty="0"/>
              <a:t>45%</a:t>
            </a:r>
            <a:r>
              <a:rPr lang="ja-JP" altLang="ja-JP" sz="1050" dirty="0"/>
              <a:t>となっている。この結果、中国や韓国製医療機器の市場浸透度は、消耗品的なものを除き少ない状況となっている。</a:t>
            </a:r>
            <a:endParaRPr lang="en-US" altLang="ja-JP" sz="1050" dirty="0"/>
          </a:p>
          <a:p>
            <a:pPr marL="190500" indent="-190500" algn="just">
              <a:lnSpc>
                <a:spcPct val="110000"/>
              </a:lnSpc>
              <a:spcAft>
                <a:spcPts val="200"/>
              </a:spcAft>
              <a:buClr>
                <a:srgbClr val="5F8AC3"/>
              </a:buClr>
              <a:buFont typeface="Wingdings" panose="05000000000000000000" pitchFamily="2" charset="2"/>
              <a:buChar char="n"/>
            </a:pPr>
            <a:r>
              <a:rPr lang="ja-JP" altLang="ja-JP" sz="1200" dirty="0"/>
              <a:t>メキシコにおいては、中国製や韓国製よりも、メキシコ製、輸送距離が近く機器の輸送費用を含めた価格が比較的安価になる可能性があるブラジル製、コロンビア製の医療機器との低価格帯での競争を考慮する必要がある。</a:t>
            </a:r>
            <a:endParaRPr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 name="表 4"/>
          <p:cNvGraphicFramePr>
            <a:graphicFrameLocks noGrp="1"/>
          </p:cNvGraphicFramePr>
          <p:nvPr>
            <p:extLst>
              <p:ext uri="{D42A27DB-BD31-4B8C-83A1-F6EECF244321}">
                <p14:modId xmlns:p14="http://schemas.microsoft.com/office/powerpoint/2010/main" val="1200325734"/>
              </p:ext>
            </p:extLst>
          </p:nvPr>
        </p:nvGraphicFramePr>
        <p:xfrm>
          <a:off x="1136649" y="3023250"/>
          <a:ext cx="7632700" cy="2854024"/>
        </p:xfrm>
        <a:graphic>
          <a:graphicData uri="http://schemas.openxmlformats.org/drawingml/2006/table">
            <a:tbl>
              <a:tblPr firstRow="1" bandRow="1">
                <a:tableStyleId>{5C22544A-7EE6-4342-B048-85BDC9FD1C3A}</a:tableStyleId>
              </a:tblPr>
              <a:tblGrid>
                <a:gridCol w="1080047">
                  <a:extLst>
                    <a:ext uri="{9D8B030D-6E8A-4147-A177-3AD203B41FA5}">
                      <a16:colId xmlns:a16="http://schemas.microsoft.com/office/drawing/2014/main" val="20000"/>
                    </a:ext>
                  </a:extLst>
                </a:gridCol>
                <a:gridCol w="3603657">
                  <a:extLst>
                    <a:ext uri="{9D8B030D-6E8A-4147-A177-3AD203B41FA5}">
                      <a16:colId xmlns:a16="http://schemas.microsoft.com/office/drawing/2014/main" val="20001"/>
                    </a:ext>
                  </a:extLst>
                </a:gridCol>
                <a:gridCol w="1156470">
                  <a:extLst>
                    <a:ext uri="{9D8B030D-6E8A-4147-A177-3AD203B41FA5}">
                      <a16:colId xmlns:a16="http://schemas.microsoft.com/office/drawing/2014/main" val="20002"/>
                    </a:ext>
                  </a:extLst>
                </a:gridCol>
                <a:gridCol w="1792526">
                  <a:extLst>
                    <a:ext uri="{9D8B030D-6E8A-4147-A177-3AD203B41FA5}">
                      <a16:colId xmlns:a16="http://schemas.microsoft.com/office/drawing/2014/main" val="20003"/>
                    </a:ext>
                  </a:extLst>
                </a:gridCol>
              </a:tblGrid>
              <a:tr h="407784">
                <a:tc>
                  <a:txBody>
                    <a:bodyPr/>
                    <a:lstStyle/>
                    <a:p>
                      <a:pPr algn="ctr" fontAlgn="ctr" hangingPunct="0"/>
                      <a:r>
                        <a:rPr kumimoji="1" lang="ja-JP" altLang="en-US" sz="1200" b="0" dirty="0">
                          <a:latin typeface="HGP創英角ｺﾞｼｯｸUB" panose="020B0900000000000000" pitchFamily="50" charset="-128"/>
                          <a:ea typeface="HGP創英角ｺﾞｼｯｸUB" panose="020B0900000000000000" pitchFamily="50" charset="-128"/>
                        </a:rPr>
                        <a:t>メーカー名</a:t>
                      </a: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国籍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進出エリア</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1156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i="0" u="none" strike="noStrike" kern="1200" baseline="0" dirty="0">
                          <a:solidFill>
                            <a:schemeClr val="dk1"/>
                          </a:solidFill>
                          <a:latin typeface="+mn-lt"/>
                          <a:ea typeface="+mn-ea"/>
                          <a:cs typeface="+mn-cs"/>
                        </a:rPr>
                        <a:t>Medtronic</a:t>
                      </a:r>
                      <a:endParaRPr kumimoji="1" lang="ja-JP" altLang="en-US" sz="1200" b="1" dirty="0">
                        <a:solidFill>
                          <a:schemeClr val="tx1"/>
                        </a:solidFill>
                        <a:latin typeface="ＭＳ Ｐゴシック" panose="020B0600070205080204" pitchFamily="50" charset="-128"/>
                        <a:ea typeface="ＭＳ Ｐゴシック" panose="020B0600070205080204" pitchFamily="50" charset="-128"/>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lang="ja-JP" altLang="ja-JP" sz="900" dirty="0"/>
                        <a:t>心臓障害（CRDM）、心臓血管、糖尿病</a:t>
                      </a:r>
                      <a:r>
                        <a:rPr lang="ja-JP" altLang="en-US" sz="900" dirty="0"/>
                        <a:t>や</a:t>
                      </a:r>
                      <a:r>
                        <a:rPr lang="ja-JP" altLang="ja-JP" sz="900" dirty="0"/>
                        <a:t>耳、鼻、喉（ENT）の疾患の治療のための技術</a:t>
                      </a:r>
                      <a:r>
                        <a:rPr lang="ja-JP" altLang="en-US" sz="900" dirty="0"/>
                        <a:t>・製品を有する。</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アイルランド</a:t>
                      </a: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バハ・カリフォルニア州</a:t>
                      </a: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61156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i="0" u="none" strike="noStrike" kern="1200" baseline="0" dirty="0">
                          <a:solidFill>
                            <a:schemeClr val="dk1"/>
                          </a:solidFill>
                          <a:latin typeface="+mn-lt"/>
                          <a:ea typeface="+mn-ea"/>
                          <a:cs typeface="+mn-cs"/>
                        </a:rPr>
                        <a:t>ICU Medical</a:t>
                      </a:r>
                      <a:endParaRPr kumimoji="1" lang="ja-JP" altLang="en-US" sz="1200" b="1" dirty="0">
                        <a:solidFill>
                          <a:schemeClr val="tx1"/>
                        </a:solidFill>
                        <a:latin typeface="ＭＳ Ｐゴシック" panose="020B0600070205080204" pitchFamily="50" charset="-128"/>
                        <a:ea typeface="ＭＳ Ｐゴシック" panose="020B0600070205080204" pitchFamily="50" charset="-128"/>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lang="ja-JP" altLang="en-US" sz="900" dirty="0"/>
                        <a:t>静注療法および高価値のクリティカルケア製品の完全なラインアップを有する。</a:t>
                      </a:r>
                      <a:endParaRPr lang="en-US" altLang="ja-JP" sz="900" dirty="0"/>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米国</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バハ・カリフォルニア州</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61156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i="0" u="none" strike="noStrike" kern="1200" baseline="0" dirty="0">
                          <a:solidFill>
                            <a:schemeClr val="dk1"/>
                          </a:solidFill>
                          <a:latin typeface="+mn-lt"/>
                          <a:ea typeface="+mn-ea"/>
                          <a:cs typeface="+mn-cs"/>
                        </a:rPr>
                        <a:t>Gambro</a:t>
                      </a:r>
                      <a:endParaRPr kumimoji="1" lang="ja-JP" altLang="en-US" sz="1200" b="1" dirty="0">
                        <a:solidFill>
                          <a:schemeClr val="tx1"/>
                        </a:solidFill>
                        <a:latin typeface="ＭＳ Ｐゴシック" panose="020B0600070205080204" pitchFamily="50" charset="-128"/>
                        <a:ea typeface="ＭＳ Ｐゴシック" panose="020B0600070205080204" pitchFamily="50" charset="-128"/>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lang="ja-JP" altLang="ja-JP" sz="900" dirty="0"/>
                        <a:t>医療技術、医療サービス</a:t>
                      </a:r>
                      <a:r>
                        <a:rPr lang="ja-JP" altLang="en-US" sz="900" dirty="0"/>
                        <a:t>における</a:t>
                      </a:r>
                      <a:r>
                        <a:rPr lang="ja-JP" altLang="ja-JP" sz="900" dirty="0"/>
                        <a:t>グローバル企業</a:t>
                      </a:r>
                      <a:r>
                        <a:rPr lang="ja-JP" altLang="en-US" sz="900" dirty="0"/>
                        <a:t>であり、腎臓・肝臓透析機器、フィルター、透析器、濃縮液、治療薬を有する。</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スウェーデン</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バハ・カリフォルニア州</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61156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i="0" u="none" strike="noStrike" kern="1200" baseline="0" dirty="0">
                          <a:solidFill>
                            <a:schemeClr val="dk1"/>
                          </a:solidFill>
                          <a:latin typeface="+mn-lt"/>
                          <a:ea typeface="+mn-ea"/>
                          <a:cs typeface="+mn-cs"/>
                        </a:rPr>
                        <a:t>Arrow</a:t>
                      </a:r>
                      <a:endParaRPr kumimoji="1" lang="ja-JP" altLang="en-US" sz="1200" b="1" i="0" u="none" strike="noStrike" kern="1200" baseline="0" dirty="0">
                        <a:solidFill>
                          <a:schemeClr val="dk1"/>
                        </a:solidFill>
                        <a:latin typeface="+mn-lt"/>
                        <a:ea typeface="+mn-ea"/>
                        <a:cs typeface="+mn-cs"/>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電子部品等を扱うグローバル企業。医療機器向けにはカテーテル製品の製造、販売を手がけている。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米国</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チワワ州</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bl>
          </a:graphicData>
        </a:graphic>
      </p:graphicFrame>
      <p:sp>
        <p:nvSpPr>
          <p:cNvPr id="6" name="テキスト ボックス 5"/>
          <p:cNvSpPr txBox="1"/>
          <p:nvPr/>
        </p:nvSpPr>
        <p:spPr>
          <a:xfrm>
            <a:off x="200472" y="6597352"/>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t>各社ホームページ、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「日本の医療技術・サービスの中南米地域への海外展開支援にかかる情報収集・確認調査」、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Forbes</a:t>
            </a:r>
            <a:endParaRPr kumimoji="0" lang="ja-JP" altLang="en-US" sz="800" dirty="0" bmk=""/>
          </a:p>
        </p:txBody>
      </p:sp>
      <p:sp>
        <p:nvSpPr>
          <p:cNvPr id="12" name="Rectangle 6"/>
          <p:cNvSpPr>
            <a:spLocks noChangeArrowheads="1"/>
          </p:cNvSpPr>
          <p:nvPr/>
        </p:nvSpPr>
        <p:spPr bwMode="auto">
          <a:xfrm>
            <a:off x="1136576" y="2663211"/>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主な外資メーカーの現況（日系メーカー以外）</a:t>
            </a:r>
          </a:p>
        </p:txBody>
      </p:sp>
    </p:spTree>
    <p:extLst>
      <p:ext uri="{BB962C8B-B14F-4D97-AF65-F5344CB8AC3E}">
        <p14:creationId xmlns:p14="http://schemas.microsoft.com/office/powerpoint/2010/main" val="22424533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メキシコ／医療関連／医療機器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endParaRPr lang="ja-JP" altLang="en-US" dirty="0">
              <a:latin typeface="HGS創英角ｺﾞｼｯｸUB" panose="020B0900000000000000" pitchFamily="50" charset="-128"/>
              <a:ea typeface="HGS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087035563"/>
              </p:ext>
            </p:extLst>
          </p:nvPr>
        </p:nvGraphicFramePr>
        <p:xfrm>
          <a:off x="200022" y="1412776"/>
          <a:ext cx="9289482" cy="4879798"/>
        </p:xfrm>
        <a:graphic>
          <a:graphicData uri="http://schemas.openxmlformats.org/drawingml/2006/table">
            <a:tbl>
              <a:tblPr firstRow="1" bandRow="1">
                <a:tableStyleId>{5C22544A-7EE6-4342-B048-85BDC9FD1C3A}</a:tableStyleId>
              </a:tblPr>
              <a:tblGrid>
                <a:gridCol w="393622">
                  <a:extLst>
                    <a:ext uri="{9D8B030D-6E8A-4147-A177-3AD203B41FA5}">
                      <a16:colId xmlns:a16="http://schemas.microsoft.com/office/drawing/2014/main" val="20000"/>
                    </a:ext>
                  </a:extLst>
                </a:gridCol>
                <a:gridCol w="3385150">
                  <a:extLst>
                    <a:ext uri="{9D8B030D-6E8A-4147-A177-3AD203B41FA5}">
                      <a16:colId xmlns:a16="http://schemas.microsoft.com/office/drawing/2014/main" val="20001"/>
                    </a:ext>
                  </a:extLst>
                </a:gridCol>
                <a:gridCol w="1810662">
                  <a:extLst>
                    <a:ext uri="{9D8B030D-6E8A-4147-A177-3AD203B41FA5}">
                      <a16:colId xmlns:a16="http://schemas.microsoft.com/office/drawing/2014/main" val="20002"/>
                    </a:ext>
                  </a:extLst>
                </a:gridCol>
                <a:gridCol w="3700048">
                  <a:extLst>
                    <a:ext uri="{9D8B030D-6E8A-4147-A177-3AD203B41FA5}">
                      <a16:colId xmlns:a16="http://schemas.microsoft.com/office/drawing/2014/main" val="20003"/>
                    </a:ext>
                  </a:extLst>
                </a:gridCol>
              </a:tblGrid>
              <a:tr h="311476">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15302">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1</a:t>
                      </a:r>
                    </a:p>
                  </a:txBody>
                  <a:tcPr marL="72000" marR="72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s-ES" sz="1100" b="1" i="0" u="none" strike="noStrike" kern="1200" dirty="0" err="1">
                          <a:solidFill>
                            <a:srgbClr val="000000"/>
                          </a:solidFill>
                          <a:effectLst/>
                          <a:latin typeface="+mn-lt"/>
                          <a:ea typeface="ＭＳ Ｐゴシック" panose="020B0600070205080204" pitchFamily="50" charset="-128"/>
                          <a:cs typeface="+mn-cs"/>
                        </a:rPr>
                        <a:t>Takeda</a:t>
                      </a:r>
                      <a:r>
                        <a:rPr kumimoji="1" lang="es-ES" sz="1100" b="1" i="0" u="none" strike="noStrike" kern="1200" dirty="0">
                          <a:solidFill>
                            <a:srgbClr val="000000"/>
                          </a:solidFill>
                          <a:effectLst/>
                          <a:latin typeface="+mn-lt"/>
                          <a:ea typeface="ＭＳ Ｐゴシック" panose="020B0600070205080204" pitchFamily="50" charset="-128"/>
                          <a:cs typeface="+mn-cs"/>
                        </a:rPr>
                        <a:t> México, S.A. de C.V..</a:t>
                      </a:r>
                    </a:p>
                  </a:txBody>
                  <a:tcPr marL="72000" marR="72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zh-TW" altLang="en-US" sz="1100" b="0" i="0" u="none" strike="noStrike" kern="1200" dirty="0">
                          <a:solidFill>
                            <a:srgbClr val="000000"/>
                          </a:solidFill>
                          <a:effectLst/>
                          <a:latin typeface="+mn-lt"/>
                          <a:ea typeface="ＭＳ Ｐゴシック" panose="020B0600070205080204" pitchFamily="50" charset="-128"/>
                          <a:cs typeface="+mn-cs"/>
                        </a:rPr>
                        <a:t>武田薬品工業</a:t>
                      </a:r>
                      <a:endParaRPr kumimoji="1" lang="ja-JP" altLang="en-US" sz="11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医薬品の製造と販売</a:t>
                      </a:r>
                    </a:p>
                  </a:txBody>
                  <a:tcPr marL="72000" marR="72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151482344"/>
                  </a:ext>
                </a:extLst>
              </a:tr>
              <a:tr h="415302">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s-ES" sz="1100" b="1" i="0" u="none" strike="noStrike" kern="1200" dirty="0">
                          <a:solidFill>
                            <a:srgbClr val="000000"/>
                          </a:solidFill>
                          <a:effectLst/>
                          <a:latin typeface="+mn-lt"/>
                          <a:ea typeface="ＭＳ Ｐゴシック" panose="020B0600070205080204" pitchFamily="50" charset="-128"/>
                          <a:cs typeface="+mn-cs"/>
                        </a:rPr>
                        <a:t>JEOL de Mexico S. A. de C. 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日本電子</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理科学機器、産業機器の販売・サービス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15302">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1" i="0" u="none" strike="noStrike" kern="1200" dirty="0">
                          <a:solidFill>
                            <a:srgbClr val="000000"/>
                          </a:solidFill>
                          <a:effectLst/>
                          <a:latin typeface="+mn-lt"/>
                          <a:ea typeface="ＭＳ Ｐゴシック" panose="020B0600070205080204" pitchFamily="50" charset="-128"/>
                          <a:cs typeface="+mn-cs"/>
                        </a:rPr>
                        <a:t>Nihon </a:t>
                      </a:r>
                      <a:r>
                        <a:rPr kumimoji="1" lang="en-US" sz="1100" b="1" i="0" u="none" strike="noStrike" kern="1200" dirty="0" err="1">
                          <a:solidFill>
                            <a:srgbClr val="000000"/>
                          </a:solidFill>
                          <a:effectLst/>
                          <a:latin typeface="+mn-lt"/>
                          <a:ea typeface="ＭＳ Ｐゴシック" panose="020B0600070205080204" pitchFamily="50" charset="-128"/>
                          <a:cs typeface="+mn-cs"/>
                        </a:rPr>
                        <a:t>Koden</a:t>
                      </a:r>
                      <a:r>
                        <a:rPr kumimoji="1" lang="en-US" sz="1100" b="1" i="0" u="none" strike="noStrike" kern="1200" dirty="0">
                          <a:solidFill>
                            <a:srgbClr val="000000"/>
                          </a:solidFill>
                          <a:effectLst/>
                          <a:latin typeface="+mn-lt"/>
                          <a:ea typeface="ＭＳ Ｐゴシック" panose="020B0600070205080204" pitchFamily="50" charset="-128"/>
                          <a:cs typeface="+mn-cs"/>
                        </a:rPr>
                        <a:t> Mexico  S. A. de C. 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日本光電</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ja-JP" altLang="en-US" sz="1000" dirty="0"/>
                        <a:t>医療機器の販売およびアフターサービス</a:t>
                      </a:r>
                      <a:endParaRPr kumimoji="1" lang="ja-JP" altLang="en-U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15302">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1" i="0" u="none" strike="noStrike" kern="1200" dirty="0" err="1">
                          <a:solidFill>
                            <a:srgbClr val="000000"/>
                          </a:solidFill>
                          <a:effectLst/>
                          <a:latin typeface="+mn-lt"/>
                          <a:ea typeface="ＭＳ Ｐゴシック" panose="020B0600070205080204" pitchFamily="50" charset="-128"/>
                          <a:cs typeface="+mn-cs"/>
                        </a:rPr>
                        <a:t>Nipro</a:t>
                      </a:r>
                      <a:r>
                        <a:rPr kumimoji="1" lang="en-US" sz="1100" b="1" i="0" u="none" strike="noStrike" kern="1200" dirty="0">
                          <a:solidFill>
                            <a:srgbClr val="000000"/>
                          </a:solidFill>
                          <a:effectLst/>
                          <a:latin typeface="+mn-lt"/>
                          <a:ea typeface="ＭＳ Ｐゴシック" panose="020B0600070205080204" pitchFamily="50" charset="-128"/>
                          <a:cs typeface="+mn-cs"/>
                        </a:rPr>
                        <a:t> Medical de Mexico  S. A. de C. 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ニプロ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医療用器具の販売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15302">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s-ES" sz="1100" b="1" i="0" u="none" strike="noStrike" kern="1200" dirty="0">
                          <a:solidFill>
                            <a:srgbClr val="000000"/>
                          </a:solidFill>
                          <a:effectLst/>
                          <a:latin typeface="+mn-lt"/>
                          <a:ea typeface="ＭＳ Ｐゴシック" panose="020B0600070205080204" pitchFamily="50" charset="-128"/>
                          <a:cs typeface="+mn-cs"/>
                        </a:rPr>
                        <a:t>Olympus America de Mexico  S. A. de C. 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オリンパス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医療用内視鏡の販売、サービス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15302">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6</a:t>
                      </a:r>
                      <a:endParaRPr kumimoji="1" lang="ja-JP" altLang="en-US" sz="1100" b="1"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s-ES" sz="1100" b="1" i="0" u="none" strike="noStrike" kern="1200" dirty="0">
                          <a:solidFill>
                            <a:srgbClr val="000000"/>
                          </a:solidFill>
                          <a:effectLst/>
                          <a:latin typeface="+mn-lt"/>
                          <a:ea typeface="ＭＳ Ｐゴシック" panose="020B0600070205080204" pitchFamily="50" charset="-128"/>
                          <a:cs typeface="+mn-cs"/>
                        </a:rPr>
                        <a:t>OMRON Healthcare Mexico  S. A. de C. 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オムロンヘルスケア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健康機器の販売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15302">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1" i="0" u="none" strike="noStrike" kern="1200" dirty="0" err="1">
                          <a:solidFill>
                            <a:srgbClr val="000000"/>
                          </a:solidFill>
                          <a:effectLst/>
                          <a:latin typeface="+mn-lt"/>
                          <a:ea typeface="ＭＳ Ｐゴシック" panose="020B0600070205080204" pitchFamily="50" charset="-128"/>
                          <a:cs typeface="+mn-cs"/>
                        </a:rPr>
                        <a:t>Sunstar</a:t>
                      </a:r>
                      <a:r>
                        <a:rPr kumimoji="1" lang="en-US" sz="1100" b="1" i="0" u="none" strike="noStrike" kern="1200" dirty="0">
                          <a:solidFill>
                            <a:srgbClr val="000000"/>
                          </a:solidFill>
                          <a:effectLst/>
                          <a:latin typeface="+mn-lt"/>
                          <a:ea typeface="ＭＳ Ｐゴシック" panose="020B0600070205080204" pitchFamily="50" charset="-128"/>
                          <a:cs typeface="+mn-cs"/>
                        </a:rPr>
                        <a:t> Americas Mexico  S. de R. L. de C. 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サンスター</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歯ブラシ、口腔衛生製品の製造・販売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15302">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8</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s-ES" sz="1100" b="1" i="0" u="none" strike="noStrike" kern="1200" dirty="0">
                          <a:solidFill>
                            <a:srgbClr val="000000"/>
                          </a:solidFill>
                          <a:effectLst/>
                          <a:latin typeface="+mn-lt"/>
                          <a:ea typeface="ＭＳ Ｐゴシック" panose="020B0600070205080204" pitchFamily="50" charset="-128"/>
                          <a:cs typeface="+mn-cs"/>
                        </a:rPr>
                        <a:t>Sysmex Diagnosticos Mexico, S. A. de C. 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シスメックス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検体検査機器、検体検査試薬の販売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15302">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9</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s-ES" sz="1100" b="1" i="0" u="none" strike="noStrike" kern="1200" dirty="0">
                          <a:solidFill>
                            <a:srgbClr val="000000"/>
                          </a:solidFill>
                          <a:effectLst/>
                          <a:latin typeface="+mn-lt"/>
                          <a:ea typeface="ＭＳ Ｐゴシック" panose="020B0600070205080204" pitchFamily="50" charset="-128"/>
                          <a:cs typeface="+mn-cs"/>
                        </a:rPr>
                        <a:t>Terumo　BCT Mexico,  S. A. de C. 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テルモ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医療機器の販売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15302">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10</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s-ES" sz="1100" b="1" i="0" u="none" strike="noStrike" kern="1200" dirty="0" err="1">
                          <a:solidFill>
                            <a:srgbClr val="000000"/>
                          </a:solidFill>
                          <a:effectLst/>
                          <a:latin typeface="+mn-lt"/>
                          <a:ea typeface="ＭＳ Ｐゴシック" panose="020B0600070205080204" pitchFamily="50" charset="-128"/>
                          <a:cs typeface="+mn-cs"/>
                        </a:rPr>
                        <a:t>Shimadzu</a:t>
                      </a:r>
                      <a:r>
                        <a:rPr kumimoji="1" lang="es-ES" sz="1100" b="1" i="0" u="none" strike="noStrike" kern="1200" dirty="0">
                          <a:solidFill>
                            <a:srgbClr val="000000"/>
                          </a:solidFill>
                          <a:effectLst/>
                          <a:latin typeface="+mn-lt"/>
                          <a:ea typeface="ＭＳ Ｐゴシック" panose="020B0600070205080204" pitchFamily="50" charset="-128"/>
                          <a:cs typeface="+mn-cs"/>
                        </a:rPr>
                        <a:t> México, S. A. de C.V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島津製作所</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分析・測定機器および医療システムの販売・サービス活動</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096313616"/>
                  </a:ext>
                </a:extLst>
              </a:tr>
              <a:tr h="415302">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11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s-ES" sz="1100" b="1" i="0" u="none" strike="noStrike" kern="1200" dirty="0" err="1">
                          <a:solidFill>
                            <a:srgbClr val="000000"/>
                          </a:solidFill>
                          <a:effectLst/>
                          <a:latin typeface="+mn-lt"/>
                          <a:ea typeface="ＭＳ Ｐゴシック" panose="020B0600070205080204" pitchFamily="50" charset="-128"/>
                          <a:cs typeface="+mn-cs"/>
                        </a:rPr>
                        <a:t>Daiichi</a:t>
                      </a:r>
                      <a:r>
                        <a:rPr kumimoji="1" lang="es-ES" sz="1100" b="1" i="0" u="none" strike="noStrike" kern="1200" dirty="0">
                          <a:solidFill>
                            <a:srgbClr val="000000"/>
                          </a:solidFill>
                          <a:effectLst/>
                          <a:latin typeface="+mn-lt"/>
                          <a:ea typeface="ＭＳ Ｐゴシック" panose="020B0600070205080204" pitchFamily="50" charset="-128"/>
                          <a:cs typeface="+mn-cs"/>
                        </a:rPr>
                        <a:t> </a:t>
                      </a:r>
                      <a:r>
                        <a:rPr kumimoji="1" lang="es-ES" sz="1100" b="1" i="0" u="none" strike="noStrike" kern="1200" dirty="0" err="1">
                          <a:solidFill>
                            <a:srgbClr val="000000"/>
                          </a:solidFill>
                          <a:effectLst/>
                          <a:latin typeface="+mn-lt"/>
                          <a:ea typeface="ＭＳ Ｐゴシック" panose="020B0600070205080204" pitchFamily="50" charset="-128"/>
                          <a:cs typeface="+mn-cs"/>
                        </a:rPr>
                        <a:t>Sankyo</a:t>
                      </a:r>
                      <a:r>
                        <a:rPr kumimoji="1" lang="es-ES" sz="1100" b="1" i="0" u="none" strike="noStrike" kern="1200" dirty="0">
                          <a:solidFill>
                            <a:srgbClr val="000000"/>
                          </a:solidFill>
                          <a:effectLst/>
                          <a:latin typeface="+mn-lt"/>
                          <a:ea typeface="ＭＳ Ｐゴシック" panose="020B0600070205080204" pitchFamily="50" charset="-128"/>
                          <a:cs typeface="+mn-cs"/>
                        </a:rPr>
                        <a:t> </a:t>
                      </a:r>
                      <a:r>
                        <a:rPr kumimoji="1" lang="es-ES" sz="1100" b="1" i="0" u="none" strike="noStrike" kern="1200" dirty="0" err="1">
                          <a:solidFill>
                            <a:srgbClr val="000000"/>
                          </a:solidFill>
                          <a:effectLst/>
                          <a:latin typeface="+mn-lt"/>
                          <a:ea typeface="ＭＳ Ｐゴシック" panose="020B0600070205080204" pitchFamily="50" charset="-128"/>
                          <a:cs typeface="+mn-cs"/>
                        </a:rPr>
                        <a:t>Mexico</a:t>
                      </a:r>
                      <a:endParaRPr kumimoji="1" lang="es-ES" sz="1100" b="1"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IN" altLang="ja-JP" sz="1100" b="0" i="0" u="none" strike="noStrike" kern="1200" dirty="0">
                          <a:solidFill>
                            <a:srgbClr val="000000"/>
                          </a:solidFill>
                          <a:effectLst/>
                          <a:latin typeface="+mn-lt"/>
                          <a:ea typeface="ＭＳ Ｐゴシック" panose="020B0600070205080204" pitchFamily="50" charset="-128"/>
                          <a:cs typeface="+mn-cs"/>
                        </a:rPr>
                        <a:t>Daiichi Sankyo</a:t>
                      </a:r>
                      <a:endParaRPr kumimoji="1" lang="ja-JP" altLang="en-US" sz="11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医薬品の販売およびマーケティング</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088792394"/>
                  </a:ext>
                </a:extLst>
              </a:tr>
            </a:tbl>
          </a:graphicData>
        </a:graphic>
      </p:graphicFrame>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28348647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メキシコ／医療関連／医療機器</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日本企業の動向と評価</a:t>
            </a:r>
          </a:p>
        </p:txBody>
      </p:sp>
      <p:sp>
        <p:nvSpPr>
          <p:cNvPr id="4" name="テキスト ボックス 3"/>
          <p:cNvSpPr txBox="1"/>
          <p:nvPr/>
        </p:nvSpPr>
        <p:spPr>
          <a:xfrm>
            <a:off x="200472" y="1124744"/>
            <a:ext cx="9505056" cy="167635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ja-JP" sz="1200" dirty="0"/>
              <a:t>メキシコに現地法人を置く企業の</a:t>
            </a:r>
            <a:r>
              <a:rPr lang="ja-JP" altLang="en-US" sz="1200" dirty="0"/>
              <a:t>他</a:t>
            </a:r>
            <a:r>
              <a:rPr lang="ja-JP" altLang="ja-JP" sz="1200" dirty="0"/>
              <a:t>、代理店を通してビジネスを展開しているメーカーは多数あり、代表的な会社としては、</a:t>
            </a:r>
            <a:r>
              <a:rPr lang="ja-JP" altLang="en-US" sz="1200" dirty="0"/>
              <a:t>キヤノンメディカルシステムズ、</a:t>
            </a:r>
            <a:r>
              <a:rPr lang="ja-JP" altLang="ja-JP" sz="1200" dirty="0"/>
              <a:t>島津製作所、日本光電などがある。いずれもアジア地域や欧米への進出が終了しており、</a:t>
            </a:r>
            <a:r>
              <a:rPr lang="ja-JP" altLang="en-US" sz="1200" dirty="0"/>
              <a:t>更に</a:t>
            </a:r>
            <a:r>
              <a:rPr lang="ja-JP" altLang="ja-JP" sz="1200" dirty="0"/>
              <a:t>売り上げを伸ばすための次の市場として進出してきている状況にある。</a:t>
            </a:r>
            <a:endParaRPr lang="en-US" altLang="ja-JP" sz="1200" dirty="0"/>
          </a:p>
          <a:p>
            <a:pPr marL="190500" indent="-190500" algn="just">
              <a:lnSpc>
                <a:spcPct val="110000"/>
              </a:lnSpc>
              <a:spcAft>
                <a:spcPts val="200"/>
              </a:spcAft>
              <a:buClr>
                <a:srgbClr val="5F8AC3"/>
              </a:buClr>
              <a:buFont typeface="Wingdings" panose="05000000000000000000" pitchFamily="2" charset="2"/>
              <a:buChar char="n"/>
            </a:pPr>
            <a:r>
              <a:rPr lang="ja-JP" altLang="ja-JP" sz="1200" dirty="0"/>
              <a:t>現地法人を置いている企業はいずれも大企業であり、人材に余裕があると共に、消耗品や維持管理に手間のかからない製品（ベッドを除き、維持管理は交換か使い捨て）を販売しているという特徴もある。メキシコへの輸入規制が緩和されていることもあり、参入を図る</a:t>
            </a:r>
            <a:r>
              <a:rPr lang="ja-JP" altLang="en-US" sz="1200" dirty="0"/>
              <a:t>上</a:t>
            </a:r>
            <a:r>
              <a:rPr lang="ja-JP" altLang="ja-JP" sz="1200" dirty="0"/>
              <a:t>でのハードルは幾分低くなってきている</a:t>
            </a:r>
            <a:r>
              <a:rPr lang="ja-JP" altLang="en-US" sz="1200" dirty="0"/>
              <a:t>模様である</a:t>
            </a:r>
            <a:r>
              <a:rPr lang="ja-JP" altLang="ja-JP" sz="1200" dirty="0"/>
              <a:t>。</a:t>
            </a:r>
            <a:endParaRPr lang="en-US" altLang="ja-JP" sz="1200" dirty="0"/>
          </a:p>
          <a:p>
            <a:pPr marL="190500" indent="-190500" algn="just">
              <a:lnSpc>
                <a:spcPct val="110000"/>
              </a:lnSpc>
              <a:spcAft>
                <a:spcPts val="200"/>
              </a:spcAft>
              <a:buClr>
                <a:srgbClr val="5F8AC3"/>
              </a:buClr>
              <a:buFont typeface="Wingdings" panose="05000000000000000000" pitchFamily="2" charset="2"/>
              <a:buChar char="n"/>
            </a:pPr>
            <a:r>
              <a:rPr lang="ja-JP" altLang="ja-JP" sz="1200" dirty="0"/>
              <a:t>またユーザー側においても、日本製品に対する信頼性は高く違和感はないようである。代理店を通じてのビジネスは比較的容易に行われているが、以下のような理由により、医療機器メーカーの企業進出は進んでいない状況にある。</a:t>
            </a:r>
            <a:endParaRPr lang="ja-JP" altLang="en-US" sz="1200" spc="-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ボックス 19"/>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「日本の医療技術・サービスの中南米地域への海外展開支援にかかる情報収集・確認調査」</a:t>
            </a:r>
            <a:endParaRPr kumimoji="0" lang="ja-JP" altLang="en-US" sz="800" dirty="0" bmk=""/>
          </a:p>
        </p:txBody>
      </p:sp>
      <p:grpSp>
        <p:nvGrpSpPr>
          <p:cNvPr id="18" name="グループ化 7"/>
          <p:cNvGrpSpPr/>
          <p:nvPr/>
        </p:nvGrpSpPr>
        <p:grpSpPr>
          <a:xfrm>
            <a:off x="1136650" y="2920684"/>
            <a:ext cx="7632774" cy="288032"/>
            <a:chOff x="4944173" y="2113806"/>
            <a:chExt cx="5861371" cy="288032"/>
          </a:xfrm>
        </p:grpSpPr>
        <p:cxnSp>
          <p:nvCxnSpPr>
            <p:cNvPr id="21" name="直線コネクタ 20"/>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日本企業の進出が進んでいない要因</a:t>
              </a:r>
              <a:endParaRPr lang="zh-TW" altLang="en-US" sz="1400" dirty="0">
                <a:solidFill>
                  <a:srgbClr val="000000"/>
                </a:solidFill>
                <a:latin typeface="Arial Black" pitchFamily="34" charset="0"/>
                <a:ea typeface="HGP創英角ｺﾞｼｯｸUB" pitchFamily="50" charset="-128"/>
              </a:endParaRPr>
            </a:p>
          </p:txBody>
        </p:sp>
      </p:grpSp>
      <p:sp>
        <p:nvSpPr>
          <p:cNvPr id="10" name="正方形/長方形 9"/>
          <p:cNvSpPr/>
          <p:nvPr/>
        </p:nvSpPr>
        <p:spPr>
          <a:xfrm>
            <a:off x="1136650" y="3352732"/>
            <a:ext cx="3744342" cy="1008112"/>
          </a:xfrm>
          <a:prstGeom prst="rect">
            <a:avLst/>
          </a:prstGeom>
          <a:solidFill>
            <a:srgbClr val="A2BBDC"/>
          </a:solidFill>
        </p:spPr>
        <p:txBody>
          <a:bodyPr wrap="square" rtlCol="0" anchor="ctr">
            <a:noAutofit/>
          </a:bodyPr>
          <a:lstStyle/>
          <a:p>
            <a:pPr fontAlgn="ctr">
              <a:lnSpc>
                <a:spcPct val="114000"/>
              </a:lnSpc>
              <a:spcAft>
                <a:spcPts val="400"/>
              </a:spcAft>
            </a:pPr>
            <a:r>
              <a:rPr lang="ja-JP" altLang="ja-JP" sz="1200" dirty="0"/>
              <a:t>物理的に遠距離にあり、進出への抵抗がある</a:t>
            </a:r>
            <a:endParaRPr kumimoji="1" lang="ja-JP" altLang="en-US" sz="1200" dirty="0"/>
          </a:p>
        </p:txBody>
      </p:sp>
      <p:sp>
        <p:nvSpPr>
          <p:cNvPr id="23" name="正方形/長方形 22"/>
          <p:cNvSpPr/>
          <p:nvPr/>
        </p:nvSpPr>
        <p:spPr>
          <a:xfrm>
            <a:off x="1136650" y="4398978"/>
            <a:ext cx="3744342" cy="1008112"/>
          </a:xfrm>
          <a:prstGeom prst="rect">
            <a:avLst/>
          </a:prstGeom>
          <a:solidFill>
            <a:srgbClr val="A2BBDC"/>
          </a:solidFill>
        </p:spPr>
        <p:txBody>
          <a:bodyPr wrap="square" rtlCol="0" anchor="ctr">
            <a:noAutofit/>
          </a:bodyPr>
          <a:lstStyle/>
          <a:p>
            <a:pPr fontAlgn="ctr">
              <a:lnSpc>
                <a:spcPct val="114000"/>
              </a:lnSpc>
              <a:spcAft>
                <a:spcPts val="400"/>
              </a:spcAft>
            </a:pPr>
            <a:r>
              <a:rPr lang="ja-JP" altLang="en-US" sz="1200" dirty="0"/>
              <a:t>取り扱い</a:t>
            </a:r>
            <a:r>
              <a:rPr lang="ja-JP" altLang="ja-JP" sz="1200" dirty="0"/>
              <a:t>説明書等の翻訳において言語の問題がある</a:t>
            </a:r>
            <a:endParaRPr lang="en-US" altLang="ja-JP" sz="1200" dirty="0"/>
          </a:p>
          <a:p>
            <a:pPr fontAlgn="ctr">
              <a:lnSpc>
                <a:spcPct val="114000"/>
              </a:lnSpc>
              <a:spcAft>
                <a:spcPts val="400"/>
              </a:spcAft>
            </a:pPr>
            <a:r>
              <a:rPr lang="ja-JP" altLang="ja-JP" sz="1200" dirty="0"/>
              <a:t>（翻訳費用と翻訳技術）</a:t>
            </a:r>
            <a:endParaRPr kumimoji="1" lang="ja-JP" altLang="en-US" sz="1200" dirty="0"/>
          </a:p>
        </p:txBody>
      </p:sp>
      <p:sp>
        <p:nvSpPr>
          <p:cNvPr id="24" name="正方形/長方形 23"/>
          <p:cNvSpPr/>
          <p:nvPr/>
        </p:nvSpPr>
        <p:spPr>
          <a:xfrm>
            <a:off x="1136650" y="5445224"/>
            <a:ext cx="3744342" cy="1008112"/>
          </a:xfrm>
          <a:prstGeom prst="rect">
            <a:avLst/>
          </a:prstGeom>
          <a:solidFill>
            <a:srgbClr val="A2BBDC"/>
          </a:solidFill>
        </p:spPr>
        <p:txBody>
          <a:bodyPr wrap="square" rtlCol="0" anchor="ctr">
            <a:noAutofit/>
          </a:bodyPr>
          <a:lstStyle/>
          <a:p>
            <a:pPr fontAlgn="ctr">
              <a:lnSpc>
                <a:spcPct val="114000"/>
              </a:lnSpc>
              <a:spcAft>
                <a:spcPts val="400"/>
              </a:spcAft>
            </a:pPr>
            <a:r>
              <a:rPr lang="ja-JP" altLang="en-US" sz="1200" dirty="0"/>
              <a:t>マーケティング資源と言語対応の問題</a:t>
            </a:r>
            <a:endParaRPr lang="en-US" altLang="ja-JP" sz="1200" dirty="0"/>
          </a:p>
          <a:p>
            <a:pPr marL="180975" fontAlgn="ctr">
              <a:lnSpc>
                <a:spcPct val="114000"/>
              </a:lnSpc>
              <a:spcAft>
                <a:spcPts val="400"/>
              </a:spcAft>
            </a:pPr>
            <a:r>
              <a:rPr lang="ja-JP" altLang="ja-JP" sz="900" dirty="0"/>
              <a:t>メキシコの市場規模は小さくない</a:t>
            </a:r>
            <a:r>
              <a:rPr lang="ja-JP" altLang="en-US" sz="900" dirty="0"/>
              <a:t>が、</a:t>
            </a:r>
            <a:r>
              <a:rPr lang="ja-JP" altLang="ja-JP" sz="900" dirty="0"/>
              <a:t>一方で、メーカー側の限られたマーケティング資源（人材</a:t>
            </a:r>
            <a:r>
              <a:rPr lang="ja-JP" altLang="en-US" sz="900" dirty="0"/>
              <a:t>および</a:t>
            </a:r>
            <a:r>
              <a:rPr lang="ja-JP" altLang="ja-JP" sz="900" dirty="0"/>
              <a:t>予算）と英語で対応可能（人材が豊富）な市場としてのアジア地域と、医療機器の主要市場である欧米と比較した上で、現在は優先度を置いていないメーカーが多い。</a:t>
            </a:r>
            <a:endParaRPr kumimoji="1" lang="ja-JP" altLang="en-US" sz="600" dirty="0"/>
          </a:p>
        </p:txBody>
      </p:sp>
      <p:sp>
        <p:nvSpPr>
          <p:cNvPr id="25" name="正方形/長方形 24"/>
          <p:cNvSpPr/>
          <p:nvPr/>
        </p:nvSpPr>
        <p:spPr>
          <a:xfrm>
            <a:off x="5025008" y="3352732"/>
            <a:ext cx="3744342" cy="1008112"/>
          </a:xfrm>
          <a:prstGeom prst="rect">
            <a:avLst/>
          </a:prstGeom>
          <a:solidFill>
            <a:srgbClr val="A2BBDC"/>
          </a:solidFill>
        </p:spPr>
        <p:txBody>
          <a:bodyPr wrap="square" rtlCol="0" anchor="ctr">
            <a:noAutofit/>
          </a:bodyPr>
          <a:lstStyle/>
          <a:p>
            <a:pPr fontAlgn="ctr">
              <a:lnSpc>
                <a:spcPct val="114000"/>
              </a:lnSpc>
              <a:spcAft>
                <a:spcPts val="400"/>
              </a:spcAft>
            </a:pPr>
            <a:r>
              <a:rPr lang="ja-JP" altLang="en-US" sz="1200" dirty="0"/>
              <a:t>日本製医療機器に馴染みがない</a:t>
            </a:r>
            <a:endParaRPr lang="en-US" altLang="ja-JP" sz="1200" dirty="0"/>
          </a:p>
          <a:p>
            <a:pPr marL="180975" fontAlgn="ctr">
              <a:lnSpc>
                <a:spcPct val="114000"/>
              </a:lnSpc>
              <a:spcAft>
                <a:spcPts val="400"/>
              </a:spcAft>
            </a:pPr>
            <a:r>
              <a:rPr lang="ja-JP" altLang="ja-JP" sz="900" dirty="0"/>
              <a:t>ユーザーにおける日本製医療機器へのなじみが少ないため、日本製の機器は最初の選択肢とならない（欧米で研修等を受け、その後欧米の学会に参加している医師が多い）。</a:t>
            </a:r>
            <a:endParaRPr lang="ja-JP" altLang="en-US" sz="900" dirty="0"/>
          </a:p>
        </p:txBody>
      </p:sp>
      <p:sp>
        <p:nvSpPr>
          <p:cNvPr id="26" name="正方形/長方形 25"/>
          <p:cNvSpPr/>
          <p:nvPr/>
        </p:nvSpPr>
        <p:spPr>
          <a:xfrm>
            <a:off x="5025008" y="4398978"/>
            <a:ext cx="3744342" cy="1008112"/>
          </a:xfrm>
          <a:prstGeom prst="rect">
            <a:avLst/>
          </a:prstGeom>
          <a:solidFill>
            <a:srgbClr val="A2BBDC"/>
          </a:solidFill>
        </p:spPr>
        <p:txBody>
          <a:bodyPr wrap="square" rtlCol="0" anchor="ctr">
            <a:noAutofit/>
          </a:bodyPr>
          <a:lstStyle/>
          <a:p>
            <a:pPr fontAlgn="ctr">
              <a:lnSpc>
                <a:spcPct val="114000"/>
              </a:lnSpc>
              <a:spcAft>
                <a:spcPts val="400"/>
              </a:spcAft>
            </a:pPr>
            <a:r>
              <a:rPr lang="ja-JP" altLang="en-US" sz="1200" dirty="0"/>
              <a:t>マーケティング上の競争劣位</a:t>
            </a:r>
            <a:endParaRPr lang="en-US" altLang="ja-JP" sz="900" dirty="0"/>
          </a:p>
          <a:p>
            <a:pPr marL="180975" fontAlgn="ctr">
              <a:lnSpc>
                <a:spcPct val="114000"/>
              </a:lnSpc>
              <a:spcAft>
                <a:spcPts val="400"/>
              </a:spcAft>
            </a:pPr>
            <a:r>
              <a:rPr lang="ja-JP" altLang="ja-JP" sz="900" dirty="0"/>
              <a:t>高額な放射線機器において、欧米メーカーは独自のファイナンスを付属させてマーケティングを行っているため、契約条件で不利な競争となっている（民間医療施設のみ）。</a:t>
            </a:r>
            <a:endParaRPr kumimoji="1" lang="ja-JP" altLang="en-US" sz="900" dirty="0"/>
          </a:p>
        </p:txBody>
      </p:sp>
      <p:sp>
        <p:nvSpPr>
          <p:cNvPr id="27" name="正方形/長方形 26"/>
          <p:cNvSpPr/>
          <p:nvPr/>
        </p:nvSpPr>
        <p:spPr>
          <a:xfrm>
            <a:off x="5025008" y="5445224"/>
            <a:ext cx="3744342" cy="1008112"/>
          </a:xfrm>
          <a:prstGeom prst="rect">
            <a:avLst/>
          </a:prstGeom>
          <a:solidFill>
            <a:srgbClr val="A2BBDC"/>
          </a:solidFill>
        </p:spPr>
        <p:txBody>
          <a:bodyPr wrap="square" rtlCol="0" anchor="ctr">
            <a:noAutofit/>
          </a:bodyPr>
          <a:lstStyle/>
          <a:p>
            <a:pPr fontAlgn="ctr">
              <a:lnSpc>
                <a:spcPct val="114000"/>
              </a:lnSpc>
              <a:spcAft>
                <a:spcPts val="400"/>
              </a:spcAft>
            </a:pPr>
            <a:r>
              <a:rPr lang="ja-JP" altLang="en-US" sz="1200" dirty="0"/>
              <a:t>費用・納期面での競争劣位</a:t>
            </a:r>
            <a:endParaRPr lang="en-US" altLang="ja-JP" sz="1200" dirty="0"/>
          </a:p>
          <a:p>
            <a:pPr marL="180975" fontAlgn="ctr">
              <a:lnSpc>
                <a:spcPct val="114000"/>
              </a:lnSpc>
              <a:spcAft>
                <a:spcPts val="400"/>
              </a:spcAft>
            </a:pPr>
            <a:r>
              <a:rPr lang="ja-JP" altLang="ja-JP" sz="900" dirty="0"/>
              <a:t>我が国やアジア地域で製造しているものについては、輸送費と輸送期間が必要になるため、距離的に近い欧米に比較して、費用と納期について不利な条件となる。</a:t>
            </a:r>
            <a:endParaRPr kumimoji="1" lang="ja-JP" altLang="en-US" sz="900" dirty="0"/>
          </a:p>
        </p:txBody>
      </p:sp>
    </p:spTree>
    <p:extLst>
      <p:ext uri="{BB962C8B-B14F-4D97-AF65-F5344CB8AC3E}">
        <p14:creationId xmlns:p14="http://schemas.microsoft.com/office/powerpoint/2010/main" val="25960238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メキシコ／医療関連／医療機器</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1897443"/>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ja-JP" sz="1200" b="1" dirty="0"/>
              <a:t>昨今は公立・私立を問わず、特定分野の治療器材を一括で入札する一括調達（</a:t>
            </a:r>
            <a:r>
              <a:rPr lang="en-US" altLang="ja-JP" sz="1200" b="1" dirty="0" err="1"/>
              <a:t>Licitación</a:t>
            </a:r>
            <a:r>
              <a:rPr lang="en-US" altLang="ja-JP" sz="1200" b="1" dirty="0"/>
              <a:t> de </a:t>
            </a:r>
            <a:r>
              <a:rPr lang="en-US" altLang="ja-JP" sz="1200" b="1" dirty="0" err="1"/>
              <a:t>Servicios</a:t>
            </a:r>
            <a:r>
              <a:rPr lang="en-US" altLang="ja-JP" sz="1200" b="1" dirty="0"/>
              <a:t> </a:t>
            </a:r>
            <a:r>
              <a:rPr lang="en-US" altLang="ja-JP" sz="1200" b="1" dirty="0" err="1"/>
              <a:t>Integrales</a:t>
            </a:r>
            <a:r>
              <a:rPr lang="ja-JP" altLang="ja-JP" sz="1200" b="1" dirty="0"/>
              <a:t>）が増えている。</a:t>
            </a:r>
            <a:endParaRPr lang="en-US" altLang="ja-JP" sz="1200" b="1" dirty="0"/>
          </a:p>
          <a:p>
            <a:pPr marL="647700" lvl="1" indent="-190500" algn="just">
              <a:lnSpc>
                <a:spcPct val="110000"/>
              </a:lnSpc>
              <a:spcAft>
                <a:spcPts val="200"/>
              </a:spcAft>
              <a:buClr>
                <a:srgbClr val="5F8AC3"/>
              </a:buClr>
              <a:buFont typeface="Arial" panose="020B0604020202020204" pitchFamily="34" charset="0"/>
              <a:buChar char="•"/>
            </a:pPr>
            <a:r>
              <a:rPr lang="ja-JP" altLang="ja-JP" sz="1100" dirty="0"/>
              <a:t>例えば、麻酔設備機材一式、輸血システム・機材一式、血液透析設備・機材一式の調達など。</a:t>
            </a:r>
            <a:endParaRPr lang="en-US" altLang="ja-JP" sz="1100" dirty="0"/>
          </a:p>
          <a:p>
            <a:pPr marL="647700" lvl="1" indent="-190500" algn="just">
              <a:lnSpc>
                <a:spcPct val="110000"/>
              </a:lnSpc>
              <a:spcAft>
                <a:spcPts val="200"/>
              </a:spcAft>
              <a:buClr>
                <a:srgbClr val="5F8AC3"/>
              </a:buClr>
              <a:buFont typeface="Arial" panose="020B0604020202020204" pitchFamily="34" charset="0"/>
              <a:buChar char="•"/>
            </a:pPr>
            <a:r>
              <a:rPr lang="ja-JP" altLang="ja-JP" sz="1100" dirty="0"/>
              <a:t>主に一括調達方式に対応して様々なメーカーの様々な機器を扱うディストリビューターを「インテグレーター」（スペイン語では</a:t>
            </a:r>
            <a:r>
              <a:rPr lang="en-US" altLang="ja-JP" sz="1100" dirty="0"/>
              <a:t>“</a:t>
            </a:r>
            <a:r>
              <a:rPr lang="en-US" altLang="ja-JP" sz="1100" dirty="0" err="1"/>
              <a:t>Integrador</a:t>
            </a:r>
            <a:r>
              <a:rPr lang="en-US" altLang="ja-JP" sz="1100" dirty="0"/>
              <a:t>”</a:t>
            </a:r>
            <a:r>
              <a:rPr lang="ja-JP" altLang="ja-JP" sz="1100" dirty="0"/>
              <a:t>）と呼ぶ。</a:t>
            </a:r>
            <a:endParaRPr lang="en-US" altLang="ja-JP" sz="1100" dirty="0"/>
          </a:p>
          <a:p>
            <a:pPr marL="190500" indent="-190500" algn="just">
              <a:lnSpc>
                <a:spcPct val="110000"/>
              </a:lnSpc>
              <a:spcAft>
                <a:spcPts val="200"/>
              </a:spcAft>
              <a:buClr>
                <a:srgbClr val="5F8AC3"/>
              </a:buClr>
              <a:buFont typeface="Wingdings" panose="05000000000000000000" pitchFamily="2" charset="2"/>
              <a:buChar char="n"/>
            </a:pPr>
            <a:r>
              <a:rPr lang="ja-JP" altLang="ja-JP" sz="1200" b="1" dirty="0"/>
              <a:t>公立病院の調達は政府調達であり競争入札となるが、直接入札に参加することは少なく、大半はインテグレーター・サービス機能を持つディストリビューター経由で参加する</a:t>
            </a:r>
            <a:r>
              <a:rPr lang="ja-JP" altLang="en-US" sz="1200" b="1" dirty="0"/>
              <a:t>ケースが多い</a:t>
            </a:r>
            <a:r>
              <a:rPr lang="ja-JP" altLang="ja-JP" sz="1200" b="1" dirty="0"/>
              <a:t>。</a:t>
            </a:r>
            <a:endParaRPr lang="en-US" altLang="ja-JP" sz="1200" b="1" dirty="0"/>
          </a:p>
          <a:p>
            <a:pPr marL="647700" lvl="1" indent="-190500" algn="just">
              <a:lnSpc>
                <a:spcPct val="110000"/>
              </a:lnSpc>
              <a:spcAft>
                <a:spcPts val="200"/>
              </a:spcAft>
              <a:buClr>
                <a:srgbClr val="5F8AC3"/>
              </a:buClr>
              <a:buFont typeface="Arial" panose="020B0604020202020204" pitchFamily="34" charset="0"/>
              <a:buChar char="•"/>
            </a:pPr>
            <a:r>
              <a:rPr lang="ja-JP" altLang="ja-JP" sz="1100" dirty="0"/>
              <a:t>ただし、開胸手術機材一式の入札の場合、</a:t>
            </a:r>
            <a:r>
              <a:rPr lang="ja-JP" altLang="en-US" sz="1100" dirty="0"/>
              <a:t>メーカー</a:t>
            </a:r>
            <a:r>
              <a:rPr lang="ja-JP" altLang="ja-JP" sz="1100" dirty="0"/>
              <a:t>がインテグレーターとなり、他のメーカーの機器も含めて一括して病院に販売すること</a:t>
            </a:r>
            <a:r>
              <a:rPr lang="ja-JP" altLang="en-US" sz="1100" dirty="0"/>
              <a:t>もある</a:t>
            </a:r>
            <a:r>
              <a:rPr lang="ja-JP" altLang="ja-JP" sz="1100" dirty="0"/>
              <a:t>。</a:t>
            </a:r>
            <a:endParaRPr lang="en-US" altLang="ja-JP" sz="1100" dirty="0"/>
          </a:p>
          <a:p>
            <a:pPr marL="190500" indent="-190500" algn="just">
              <a:lnSpc>
                <a:spcPct val="110000"/>
              </a:lnSpc>
              <a:spcAft>
                <a:spcPts val="200"/>
              </a:spcAft>
              <a:buClr>
                <a:srgbClr val="5F8AC3"/>
              </a:buClr>
              <a:buFont typeface="Wingdings" panose="05000000000000000000" pitchFamily="2" charset="2"/>
              <a:buChar char="n"/>
            </a:pPr>
            <a:r>
              <a:rPr lang="ja-JP" altLang="ja-JP" sz="1200" b="1" dirty="0"/>
              <a:t>近年は公的部門、民間部門を問わず、インテグレーターを使った医療機器の調達が一般的になってきている。</a:t>
            </a:r>
            <a:endParaRPr lang="en-US" altLang="ja-JP" sz="1200" b="1" dirty="0"/>
          </a:p>
          <a:p>
            <a:pPr marL="647700" lvl="1" indent="-190500" algn="just">
              <a:lnSpc>
                <a:spcPct val="110000"/>
              </a:lnSpc>
              <a:spcAft>
                <a:spcPts val="200"/>
              </a:spcAft>
              <a:buClr>
                <a:srgbClr val="5F8AC3"/>
              </a:buClr>
              <a:buFont typeface="Arial" panose="020B0604020202020204" pitchFamily="34" charset="0"/>
              <a:buChar char="•"/>
            </a:pPr>
            <a:r>
              <a:rPr lang="ja-JP" altLang="ja-JP" sz="1100" dirty="0"/>
              <a:t>インテグレーターは自社輸入品に加え、専門的な機器を取り扱うディストリビューターや他のインテグレーター経由で製品を調達して病院に販売する</a:t>
            </a:r>
            <a:r>
              <a:rPr lang="ja-JP" altLang="en-US" sz="1100" dirty="0"/>
              <a:t>他</a:t>
            </a:r>
            <a:r>
              <a:rPr lang="ja-JP" altLang="ja-JP" sz="1100" dirty="0"/>
              <a:t>、場合によっては他のインテグレーターに自社の</a:t>
            </a:r>
            <a:r>
              <a:rPr lang="ja-JP" altLang="en-US" sz="1100" dirty="0"/>
              <a:t>取り扱い</a:t>
            </a:r>
            <a:r>
              <a:rPr lang="ja-JP" altLang="ja-JP" sz="1100" dirty="0"/>
              <a:t>品を提供し、他のインテグレーターが一括して病院に販売する。</a:t>
            </a:r>
          </a:p>
        </p:txBody>
      </p:sp>
      <p:grpSp>
        <p:nvGrpSpPr>
          <p:cNvPr id="5" name="グループ化 7"/>
          <p:cNvGrpSpPr/>
          <p:nvPr/>
        </p:nvGrpSpPr>
        <p:grpSpPr>
          <a:xfrm>
            <a:off x="1136576" y="3385964"/>
            <a:ext cx="7632774" cy="288032"/>
            <a:chOff x="4944173" y="2113806"/>
            <a:chExt cx="5861371" cy="288032"/>
          </a:xfrm>
        </p:grpSpPr>
        <p:cxnSp>
          <p:nvCxnSpPr>
            <p:cNvPr id="6" name="直線コネクタ 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メキシコにおける流通構造</a:t>
              </a:r>
              <a:endParaRPr lang="zh-TW" altLang="en-US" sz="1400" dirty="0">
                <a:solidFill>
                  <a:srgbClr val="000000"/>
                </a:solidFill>
                <a:latin typeface="Arial Black" pitchFamily="34" charset="0"/>
                <a:ea typeface="HGP創英角ｺﾞｼｯｸUB" pitchFamily="50" charset="-128"/>
              </a:endParaRPr>
            </a:p>
          </p:txBody>
        </p:sp>
      </p:grpSp>
      <p:sp>
        <p:nvSpPr>
          <p:cNvPr id="27" name="正方形/長方形 26"/>
          <p:cNvSpPr/>
          <p:nvPr/>
        </p:nvSpPr>
        <p:spPr>
          <a:xfrm>
            <a:off x="1739591" y="5767561"/>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8" name="正方形/長方形 27"/>
          <p:cNvSpPr/>
          <p:nvPr/>
        </p:nvSpPr>
        <p:spPr>
          <a:xfrm>
            <a:off x="1739591" y="4217666"/>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9" name="正方形/長方形 28"/>
          <p:cNvSpPr/>
          <p:nvPr/>
        </p:nvSpPr>
        <p:spPr>
          <a:xfrm>
            <a:off x="7801912" y="5767561"/>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30" name="正方形/長方形 29"/>
          <p:cNvSpPr/>
          <p:nvPr/>
        </p:nvSpPr>
        <p:spPr>
          <a:xfrm>
            <a:off x="7801912" y="4217666"/>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31" name="正方形/長方形 30"/>
          <p:cNvSpPr/>
          <p:nvPr/>
        </p:nvSpPr>
        <p:spPr>
          <a:xfrm>
            <a:off x="2702173" y="4217666"/>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32" name="正方形/長方形 31"/>
          <p:cNvSpPr/>
          <p:nvPr/>
        </p:nvSpPr>
        <p:spPr>
          <a:xfrm>
            <a:off x="2702173" y="4852420"/>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33" name="正方形/長方形 32"/>
          <p:cNvSpPr/>
          <p:nvPr/>
        </p:nvSpPr>
        <p:spPr>
          <a:xfrm>
            <a:off x="2702173" y="5120817"/>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34" name="正方形/長方形 33"/>
          <p:cNvSpPr/>
          <p:nvPr/>
        </p:nvSpPr>
        <p:spPr>
          <a:xfrm>
            <a:off x="2702173" y="5131190"/>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35" name="正方形/長方形 34"/>
          <p:cNvSpPr/>
          <p:nvPr/>
        </p:nvSpPr>
        <p:spPr>
          <a:xfrm>
            <a:off x="2702173" y="5767561"/>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36" name="正方形/長方形 35"/>
          <p:cNvSpPr/>
          <p:nvPr/>
        </p:nvSpPr>
        <p:spPr>
          <a:xfrm>
            <a:off x="4789126" y="4217666"/>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37" name="正方形/長方形 36"/>
          <p:cNvSpPr/>
          <p:nvPr/>
        </p:nvSpPr>
        <p:spPr>
          <a:xfrm>
            <a:off x="4789126" y="4852420"/>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38" name="正方形/長方形 37"/>
          <p:cNvSpPr/>
          <p:nvPr/>
        </p:nvSpPr>
        <p:spPr>
          <a:xfrm>
            <a:off x="4789126" y="5120817"/>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39" name="正方形/長方形 38"/>
          <p:cNvSpPr/>
          <p:nvPr/>
        </p:nvSpPr>
        <p:spPr>
          <a:xfrm>
            <a:off x="4789126" y="5131190"/>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40" name="正方形/長方形 39"/>
          <p:cNvSpPr/>
          <p:nvPr/>
        </p:nvSpPr>
        <p:spPr>
          <a:xfrm>
            <a:off x="4789126" y="5767561"/>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41" name="正方形/長方形 40"/>
          <p:cNvSpPr/>
          <p:nvPr/>
        </p:nvSpPr>
        <p:spPr>
          <a:xfrm>
            <a:off x="6270322" y="4217666"/>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42" name="正方形/長方形 41"/>
          <p:cNvSpPr/>
          <p:nvPr/>
        </p:nvSpPr>
        <p:spPr>
          <a:xfrm>
            <a:off x="6270322" y="4852420"/>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43" name="正方形/長方形 42"/>
          <p:cNvSpPr/>
          <p:nvPr/>
        </p:nvSpPr>
        <p:spPr>
          <a:xfrm>
            <a:off x="6270322" y="5120817"/>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44" name="正方形/長方形 43"/>
          <p:cNvSpPr/>
          <p:nvPr/>
        </p:nvSpPr>
        <p:spPr>
          <a:xfrm>
            <a:off x="6270322" y="5131190"/>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45" name="正方形/長方形 44"/>
          <p:cNvSpPr/>
          <p:nvPr/>
        </p:nvSpPr>
        <p:spPr>
          <a:xfrm>
            <a:off x="6270322" y="5767561"/>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46" name="正方形/長方形 45"/>
          <p:cNvSpPr/>
          <p:nvPr/>
        </p:nvSpPr>
        <p:spPr>
          <a:xfrm>
            <a:off x="7186681" y="4217666"/>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47" name="正方形/長方形 46"/>
          <p:cNvSpPr/>
          <p:nvPr/>
        </p:nvSpPr>
        <p:spPr>
          <a:xfrm>
            <a:off x="7186681" y="4852420"/>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48" name="正方形/長方形 47"/>
          <p:cNvSpPr/>
          <p:nvPr/>
        </p:nvSpPr>
        <p:spPr>
          <a:xfrm>
            <a:off x="7186681" y="5120817"/>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49" name="正方形/長方形 48"/>
          <p:cNvSpPr/>
          <p:nvPr/>
        </p:nvSpPr>
        <p:spPr>
          <a:xfrm>
            <a:off x="7186681" y="5131190"/>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50" name="正方形/長方形 49"/>
          <p:cNvSpPr/>
          <p:nvPr/>
        </p:nvSpPr>
        <p:spPr>
          <a:xfrm>
            <a:off x="7186681" y="5767561"/>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54" name="正方形/長方形 53"/>
          <p:cNvSpPr/>
          <p:nvPr/>
        </p:nvSpPr>
        <p:spPr>
          <a:xfrm>
            <a:off x="6050544" y="4984998"/>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cxnSp>
        <p:nvCxnSpPr>
          <p:cNvPr id="56" name="直線矢印コネクタ 55"/>
          <p:cNvCxnSpPr>
            <a:endCxn id="27" idx="0"/>
          </p:cNvCxnSpPr>
          <p:nvPr/>
        </p:nvCxnSpPr>
        <p:spPr>
          <a:xfrm>
            <a:off x="1836794" y="4443614"/>
            <a:ext cx="0" cy="1323947"/>
          </a:xfrm>
          <a:prstGeom prst="straightConnector1">
            <a:avLst/>
          </a:prstGeom>
          <a:ln w="28575">
            <a:solidFill>
              <a:srgbClr val="3D6AA7"/>
            </a:solidFill>
            <a:tailEnd type="arrow"/>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a:stCxn id="30" idx="2"/>
            <a:endCxn id="29" idx="0"/>
          </p:cNvCxnSpPr>
          <p:nvPr/>
        </p:nvCxnSpPr>
        <p:spPr>
          <a:xfrm>
            <a:off x="7899115" y="4433690"/>
            <a:ext cx="0" cy="1333871"/>
          </a:xfrm>
          <a:prstGeom prst="straightConnector1">
            <a:avLst/>
          </a:prstGeom>
          <a:ln w="28575">
            <a:solidFill>
              <a:srgbClr val="3D6AA7"/>
            </a:solidFill>
            <a:tailEnd type="arrow"/>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a:stCxn id="31" idx="2"/>
            <a:endCxn id="32" idx="0"/>
          </p:cNvCxnSpPr>
          <p:nvPr/>
        </p:nvCxnSpPr>
        <p:spPr>
          <a:xfrm>
            <a:off x="2799376" y="4433690"/>
            <a:ext cx="0" cy="418730"/>
          </a:xfrm>
          <a:prstGeom prst="straightConnector1">
            <a:avLst/>
          </a:prstGeom>
          <a:ln w="28575">
            <a:solidFill>
              <a:srgbClr val="3D6AA7"/>
            </a:solidFill>
            <a:tailEnd type="arrow"/>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a:stCxn id="21" idx="2"/>
            <a:endCxn id="35" idx="0"/>
          </p:cNvCxnSpPr>
          <p:nvPr/>
        </p:nvCxnSpPr>
        <p:spPr>
          <a:xfrm>
            <a:off x="2799376" y="5321027"/>
            <a:ext cx="0" cy="446534"/>
          </a:xfrm>
          <a:prstGeom prst="straightConnector1">
            <a:avLst/>
          </a:prstGeom>
          <a:ln w="28575">
            <a:solidFill>
              <a:srgbClr val="3D6AA7"/>
            </a:solidFill>
            <a:tailEnd type="arrow"/>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a:stCxn id="20" idx="2"/>
            <a:endCxn id="37" idx="0"/>
          </p:cNvCxnSpPr>
          <p:nvPr/>
        </p:nvCxnSpPr>
        <p:spPr>
          <a:xfrm>
            <a:off x="4886323" y="4399410"/>
            <a:ext cx="6" cy="453010"/>
          </a:xfrm>
          <a:prstGeom prst="straightConnector1">
            <a:avLst/>
          </a:prstGeom>
          <a:ln w="28575">
            <a:solidFill>
              <a:srgbClr val="3D6AA7"/>
            </a:solidFill>
            <a:tailEnd type="arrow"/>
          </a:ln>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a:stCxn id="21" idx="3"/>
            <a:endCxn id="22" idx="1"/>
          </p:cNvCxnSpPr>
          <p:nvPr/>
        </p:nvCxnSpPr>
        <p:spPr>
          <a:xfrm>
            <a:off x="3504573" y="5076242"/>
            <a:ext cx="687365" cy="0"/>
          </a:xfrm>
          <a:prstGeom prst="straightConnector1">
            <a:avLst/>
          </a:prstGeom>
          <a:ln w="28575">
            <a:solidFill>
              <a:srgbClr val="3D6AA7"/>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3" name="直線矢印コネクタ 72"/>
          <p:cNvCxnSpPr>
            <a:stCxn id="39" idx="2"/>
            <a:endCxn id="40" idx="0"/>
          </p:cNvCxnSpPr>
          <p:nvPr/>
        </p:nvCxnSpPr>
        <p:spPr>
          <a:xfrm>
            <a:off x="4886329" y="5347214"/>
            <a:ext cx="0" cy="420347"/>
          </a:xfrm>
          <a:prstGeom prst="straightConnector1">
            <a:avLst/>
          </a:prstGeom>
          <a:ln w="28575">
            <a:solidFill>
              <a:srgbClr val="3D6AA7"/>
            </a:solidFill>
            <a:tailEnd type="arrow"/>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p:nvPr/>
        </p:nvCxnSpPr>
        <p:spPr>
          <a:xfrm>
            <a:off x="6377054" y="5347214"/>
            <a:ext cx="0" cy="420347"/>
          </a:xfrm>
          <a:prstGeom prst="straightConnector1">
            <a:avLst/>
          </a:prstGeom>
          <a:ln w="28575">
            <a:solidFill>
              <a:srgbClr val="3D6AA7"/>
            </a:solidFill>
            <a:tailEnd type="arrow"/>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p:nvPr/>
        </p:nvCxnSpPr>
        <p:spPr>
          <a:xfrm>
            <a:off x="7292907" y="5347214"/>
            <a:ext cx="0" cy="420347"/>
          </a:xfrm>
          <a:prstGeom prst="straightConnector1">
            <a:avLst/>
          </a:prstGeom>
          <a:ln w="28575">
            <a:solidFill>
              <a:srgbClr val="3D6AA7"/>
            </a:solidFill>
            <a:tailEnd type="arrow"/>
          </a:ln>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p:nvPr/>
        </p:nvCxnSpPr>
        <p:spPr>
          <a:xfrm>
            <a:off x="6377054" y="4443614"/>
            <a:ext cx="0" cy="420347"/>
          </a:xfrm>
          <a:prstGeom prst="straightConnector1">
            <a:avLst/>
          </a:prstGeom>
          <a:ln w="28575">
            <a:solidFill>
              <a:srgbClr val="3D6AA7"/>
            </a:solidFill>
            <a:tailEnd type="arrow"/>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p:nvPr/>
        </p:nvCxnSpPr>
        <p:spPr>
          <a:xfrm>
            <a:off x="7292907" y="4443614"/>
            <a:ext cx="0" cy="420347"/>
          </a:xfrm>
          <a:prstGeom prst="straightConnector1">
            <a:avLst/>
          </a:prstGeom>
          <a:ln w="28575">
            <a:solidFill>
              <a:srgbClr val="3D6AA7"/>
            </a:solidFill>
            <a:tailEnd type="arrow"/>
          </a:ln>
        </p:spPr>
        <p:style>
          <a:lnRef idx="1">
            <a:schemeClr val="accent1"/>
          </a:lnRef>
          <a:fillRef idx="0">
            <a:schemeClr val="accent1"/>
          </a:fillRef>
          <a:effectRef idx="0">
            <a:schemeClr val="accent1"/>
          </a:effectRef>
          <a:fontRef idx="minor">
            <a:schemeClr val="tx1"/>
          </a:fontRef>
        </p:style>
      </p:cxnSp>
      <p:cxnSp>
        <p:nvCxnSpPr>
          <p:cNvPr id="84" name="直線矢印コネクタ 83"/>
          <p:cNvCxnSpPr>
            <a:stCxn id="22" idx="3"/>
            <a:endCxn id="23" idx="1"/>
          </p:cNvCxnSpPr>
          <p:nvPr/>
        </p:nvCxnSpPr>
        <p:spPr>
          <a:xfrm>
            <a:off x="5602332" y="5076242"/>
            <a:ext cx="457737" cy="0"/>
          </a:xfrm>
          <a:prstGeom prst="straightConnector1">
            <a:avLst/>
          </a:prstGeom>
          <a:ln w="28575">
            <a:solidFill>
              <a:srgbClr val="3D6AA7"/>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 name="角丸四角形 19"/>
          <p:cNvSpPr/>
          <p:nvPr/>
        </p:nvSpPr>
        <p:spPr>
          <a:xfrm>
            <a:off x="1645963" y="3909840"/>
            <a:ext cx="6480720" cy="489570"/>
          </a:xfrm>
          <a:prstGeom prst="roundRect">
            <a:avLst/>
          </a:prstGeom>
          <a:solidFill>
            <a:srgbClr val="5F8AC3"/>
          </a:solidFill>
        </p:spPr>
        <p:style>
          <a:lnRef idx="3">
            <a:schemeClr val="lt1"/>
          </a:lnRef>
          <a:fillRef idx="1">
            <a:schemeClr val="accent3"/>
          </a:fillRef>
          <a:effectRef idx="1">
            <a:schemeClr val="accent3"/>
          </a:effectRef>
          <a:fontRef idx="minor">
            <a:schemeClr val="lt1"/>
          </a:fontRef>
        </p:style>
        <p:txBody>
          <a:bodyPr wrap="square" rtlCol="0" anchor="ctr">
            <a:noAutofit/>
          </a:bodyPr>
          <a:lstStyle/>
          <a:p>
            <a:pPr marL="0" algn="ctr" fontAlgn="ctr">
              <a:lnSpc>
                <a:spcPct val="114000"/>
              </a:lnSpc>
              <a:spcAft>
                <a:spcPts val="400"/>
              </a:spcAft>
            </a:pPr>
            <a:r>
              <a:rPr kumimoji="1" lang="ja-JP" altLang="en-US" sz="1200" dirty="0"/>
              <a:t>メーカー、メーカーの輸入販売法人・総代理店</a:t>
            </a:r>
          </a:p>
        </p:txBody>
      </p:sp>
      <p:sp>
        <p:nvSpPr>
          <p:cNvPr id="21" name="角丸四角形 20"/>
          <p:cNvSpPr/>
          <p:nvPr/>
        </p:nvSpPr>
        <p:spPr>
          <a:xfrm>
            <a:off x="2094179" y="4831457"/>
            <a:ext cx="1410394" cy="489570"/>
          </a:xfrm>
          <a:prstGeom prst="roundRect">
            <a:avLst/>
          </a:prstGeom>
          <a:solidFill>
            <a:srgbClr val="5F8AC3"/>
          </a:solidFill>
        </p:spPr>
        <p:style>
          <a:lnRef idx="3">
            <a:schemeClr val="lt1"/>
          </a:lnRef>
          <a:fillRef idx="1">
            <a:schemeClr val="accent3"/>
          </a:fillRef>
          <a:effectRef idx="1">
            <a:schemeClr val="accent3"/>
          </a:effectRef>
          <a:fontRef idx="minor">
            <a:schemeClr val="lt1"/>
          </a:fontRef>
        </p:style>
        <p:txBody>
          <a:bodyPr wrap="square" rtlCol="0" anchor="ctr">
            <a:noAutofit/>
          </a:bodyPr>
          <a:lstStyle/>
          <a:p>
            <a:pPr marL="0" algn="ctr" fontAlgn="ctr">
              <a:lnSpc>
                <a:spcPct val="114000"/>
              </a:lnSpc>
              <a:spcAft>
                <a:spcPts val="400"/>
              </a:spcAft>
            </a:pPr>
            <a:r>
              <a:rPr kumimoji="1" lang="ja-JP" altLang="en-US" sz="1200" dirty="0"/>
              <a:t>インテグレータ</a:t>
            </a:r>
          </a:p>
        </p:txBody>
      </p:sp>
      <p:sp>
        <p:nvSpPr>
          <p:cNvPr id="22" name="角丸四角形 21"/>
          <p:cNvSpPr/>
          <p:nvPr/>
        </p:nvSpPr>
        <p:spPr>
          <a:xfrm>
            <a:off x="4191938" y="4831457"/>
            <a:ext cx="1410394" cy="489570"/>
          </a:xfrm>
          <a:prstGeom prst="roundRect">
            <a:avLst/>
          </a:prstGeom>
          <a:solidFill>
            <a:srgbClr val="5F8AC3"/>
          </a:solidFill>
        </p:spPr>
        <p:style>
          <a:lnRef idx="3">
            <a:schemeClr val="lt1"/>
          </a:lnRef>
          <a:fillRef idx="1">
            <a:schemeClr val="accent3"/>
          </a:fillRef>
          <a:effectRef idx="1">
            <a:schemeClr val="accent3"/>
          </a:effectRef>
          <a:fontRef idx="minor">
            <a:schemeClr val="lt1"/>
          </a:fontRef>
        </p:style>
        <p:txBody>
          <a:bodyPr wrap="square" rtlCol="0" anchor="ctr">
            <a:noAutofit/>
          </a:bodyPr>
          <a:lstStyle/>
          <a:p>
            <a:pPr marL="0" algn="ctr" fontAlgn="ctr">
              <a:lnSpc>
                <a:spcPct val="114000"/>
              </a:lnSpc>
              <a:spcAft>
                <a:spcPts val="400"/>
              </a:spcAft>
            </a:pPr>
            <a:r>
              <a:rPr kumimoji="1" lang="ja-JP" altLang="en-US" sz="1200" dirty="0"/>
              <a:t>インテグレータ</a:t>
            </a:r>
          </a:p>
        </p:txBody>
      </p:sp>
      <p:sp>
        <p:nvSpPr>
          <p:cNvPr id="23" name="角丸四角形 22"/>
          <p:cNvSpPr/>
          <p:nvPr/>
        </p:nvSpPr>
        <p:spPr>
          <a:xfrm>
            <a:off x="6060069" y="4831457"/>
            <a:ext cx="1706576" cy="489570"/>
          </a:xfrm>
          <a:prstGeom prst="roundRect">
            <a:avLst/>
          </a:prstGeom>
          <a:solidFill>
            <a:srgbClr val="5F8AC3"/>
          </a:solidFill>
        </p:spPr>
        <p:style>
          <a:lnRef idx="3">
            <a:schemeClr val="lt1"/>
          </a:lnRef>
          <a:fillRef idx="1">
            <a:schemeClr val="accent3"/>
          </a:fillRef>
          <a:effectRef idx="1">
            <a:schemeClr val="accent3"/>
          </a:effectRef>
          <a:fontRef idx="minor">
            <a:schemeClr val="lt1"/>
          </a:fontRef>
        </p:style>
        <p:txBody>
          <a:bodyPr wrap="square" rtlCol="0" anchor="ctr">
            <a:noAutofit/>
          </a:bodyPr>
          <a:lstStyle/>
          <a:p>
            <a:pPr marL="0" algn="ctr" fontAlgn="ctr">
              <a:lnSpc>
                <a:spcPct val="114000"/>
              </a:lnSpc>
              <a:spcAft>
                <a:spcPts val="400"/>
              </a:spcAft>
            </a:pPr>
            <a:r>
              <a:rPr kumimoji="1" lang="ja-JP" altLang="en-US" sz="1200" dirty="0"/>
              <a:t>専門卸売業者</a:t>
            </a:r>
          </a:p>
        </p:txBody>
      </p:sp>
      <p:sp>
        <p:nvSpPr>
          <p:cNvPr id="24" name="角丸四角形 23"/>
          <p:cNvSpPr/>
          <p:nvPr/>
        </p:nvSpPr>
        <p:spPr>
          <a:xfrm>
            <a:off x="1645965" y="5753075"/>
            <a:ext cx="2282642" cy="489570"/>
          </a:xfrm>
          <a:prstGeom prst="roundRect">
            <a:avLst/>
          </a:prstGeom>
          <a:solidFill>
            <a:srgbClr val="5F8AC3"/>
          </a:solidFill>
        </p:spPr>
        <p:style>
          <a:lnRef idx="3">
            <a:schemeClr val="lt1"/>
          </a:lnRef>
          <a:fillRef idx="1">
            <a:schemeClr val="accent3"/>
          </a:fillRef>
          <a:effectRef idx="1">
            <a:schemeClr val="accent3"/>
          </a:effectRef>
          <a:fontRef idx="minor">
            <a:schemeClr val="lt1"/>
          </a:fontRef>
        </p:style>
        <p:txBody>
          <a:bodyPr wrap="square" rtlCol="0" anchor="ctr">
            <a:noAutofit/>
          </a:bodyPr>
          <a:lstStyle/>
          <a:p>
            <a:pPr marL="0" algn="ctr" fontAlgn="ctr">
              <a:lnSpc>
                <a:spcPct val="114000"/>
              </a:lnSpc>
              <a:spcAft>
                <a:spcPts val="400"/>
              </a:spcAft>
            </a:pPr>
            <a:r>
              <a:rPr kumimoji="1" lang="ja-JP" altLang="en-US" sz="1200" dirty="0"/>
              <a:t>病院（公立・私立）</a:t>
            </a:r>
          </a:p>
        </p:txBody>
      </p:sp>
      <p:sp>
        <p:nvSpPr>
          <p:cNvPr id="25" name="角丸四角形 24"/>
          <p:cNvSpPr/>
          <p:nvPr/>
        </p:nvSpPr>
        <p:spPr>
          <a:xfrm>
            <a:off x="4166247" y="5753075"/>
            <a:ext cx="2376264" cy="489570"/>
          </a:xfrm>
          <a:prstGeom prst="roundRect">
            <a:avLst/>
          </a:prstGeom>
          <a:solidFill>
            <a:srgbClr val="5F8AC3"/>
          </a:solidFill>
        </p:spPr>
        <p:style>
          <a:lnRef idx="3">
            <a:schemeClr val="lt1"/>
          </a:lnRef>
          <a:fillRef idx="1">
            <a:schemeClr val="accent3"/>
          </a:fillRef>
          <a:effectRef idx="1">
            <a:schemeClr val="accent3"/>
          </a:effectRef>
          <a:fontRef idx="minor">
            <a:schemeClr val="lt1"/>
          </a:fontRef>
        </p:style>
        <p:txBody>
          <a:bodyPr wrap="square" rtlCol="0" anchor="ctr">
            <a:noAutofit/>
          </a:bodyPr>
          <a:lstStyle/>
          <a:p>
            <a:pPr marL="0" algn="ctr" fontAlgn="ctr">
              <a:lnSpc>
                <a:spcPct val="114000"/>
              </a:lnSpc>
              <a:spcAft>
                <a:spcPts val="400"/>
              </a:spcAft>
            </a:pPr>
            <a:r>
              <a:rPr kumimoji="1" lang="ja-JP" altLang="en-US" sz="1200" dirty="0"/>
              <a:t>診療所・研究所</a:t>
            </a:r>
          </a:p>
        </p:txBody>
      </p:sp>
      <p:sp>
        <p:nvSpPr>
          <p:cNvPr id="26" name="角丸四角形 25"/>
          <p:cNvSpPr/>
          <p:nvPr/>
        </p:nvSpPr>
        <p:spPr>
          <a:xfrm>
            <a:off x="6746987" y="5753075"/>
            <a:ext cx="1379698" cy="489570"/>
          </a:xfrm>
          <a:prstGeom prst="roundRect">
            <a:avLst/>
          </a:prstGeom>
          <a:solidFill>
            <a:srgbClr val="5F8AC3"/>
          </a:solidFill>
        </p:spPr>
        <p:style>
          <a:lnRef idx="3">
            <a:schemeClr val="lt1"/>
          </a:lnRef>
          <a:fillRef idx="1">
            <a:schemeClr val="accent3"/>
          </a:fillRef>
          <a:effectRef idx="1">
            <a:schemeClr val="accent3"/>
          </a:effectRef>
          <a:fontRef idx="minor">
            <a:schemeClr val="lt1"/>
          </a:fontRef>
        </p:style>
        <p:txBody>
          <a:bodyPr wrap="square" rtlCol="0" anchor="ctr">
            <a:noAutofit/>
          </a:bodyPr>
          <a:lstStyle/>
          <a:p>
            <a:pPr marL="0" algn="ctr" fontAlgn="ctr">
              <a:lnSpc>
                <a:spcPct val="114000"/>
              </a:lnSpc>
              <a:spcAft>
                <a:spcPts val="400"/>
              </a:spcAft>
            </a:pPr>
            <a:r>
              <a:rPr lang="ja-JP" altLang="en-US" sz="1200" dirty="0"/>
              <a:t>小売店</a:t>
            </a:r>
            <a:endParaRPr kumimoji="1" lang="ja-JP" altLang="en-US" sz="1200" dirty="0"/>
          </a:p>
        </p:txBody>
      </p:sp>
      <p:sp>
        <p:nvSpPr>
          <p:cNvPr id="87" name="テキスト ボックス 86"/>
          <p:cNvSpPr txBox="1"/>
          <p:nvPr/>
        </p:nvSpPr>
        <p:spPr>
          <a:xfrm>
            <a:off x="8183835" y="5661248"/>
            <a:ext cx="1517666" cy="646331"/>
          </a:xfrm>
          <a:prstGeom prst="rect">
            <a:avLst/>
          </a:prstGeom>
          <a:noFill/>
        </p:spPr>
        <p:txBody>
          <a:bodyPr wrap="square" rtlCol="0">
            <a:spAutoFit/>
          </a:bodyPr>
          <a:lstStyle/>
          <a:p>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小売店はウォルマートや等であり、血圧計等の健康予防のための一般機器のみ販売されている</a:t>
            </a:r>
          </a:p>
        </p:txBody>
      </p:sp>
      <p:sp>
        <p:nvSpPr>
          <p:cNvPr id="88" name="テキスト ボックス 87"/>
          <p:cNvSpPr txBox="1"/>
          <p:nvPr/>
        </p:nvSpPr>
        <p:spPr>
          <a:xfrm>
            <a:off x="200472" y="6408712"/>
            <a:ext cx="7560840" cy="332656"/>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「メキシコの医療機器市場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28440585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メキシコ／医療関連／医療機器</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18575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200" dirty="0"/>
              <a:t>代表的なインテグレーターは以下の通り。</a:t>
            </a:r>
            <a:endParaRPr lang="en-US" altLang="ja-JP" sz="1200" dirty="0"/>
          </a:p>
        </p:txBody>
      </p:sp>
      <p:sp>
        <p:nvSpPr>
          <p:cNvPr id="59" name="テキスト ボックス 58"/>
          <p:cNvSpPr txBox="1"/>
          <p:nvPr/>
        </p:nvSpPr>
        <p:spPr>
          <a:xfrm>
            <a:off x="200472" y="6700379"/>
            <a:ext cx="7560840" cy="170705"/>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「メキシコの医療機器市場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60" name="表 59"/>
          <p:cNvGraphicFramePr>
            <a:graphicFrameLocks noGrp="1"/>
          </p:cNvGraphicFramePr>
          <p:nvPr>
            <p:extLst>
              <p:ext uri="{D42A27DB-BD31-4B8C-83A1-F6EECF244321}">
                <p14:modId xmlns:p14="http://schemas.microsoft.com/office/powerpoint/2010/main" val="2437393453"/>
              </p:ext>
            </p:extLst>
          </p:nvPr>
        </p:nvGraphicFramePr>
        <p:xfrm>
          <a:off x="200023" y="1340768"/>
          <a:ext cx="9504000" cy="531612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2304745">
                  <a:extLst>
                    <a:ext uri="{9D8B030D-6E8A-4147-A177-3AD203B41FA5}">
                      <a16:colId xmlns:a16="http://schemas.microsoft.com/office/drawing/2014/main" val="20001"/>
                    </a:ext>
                  </a:extLst>
                </a:gridCol>
                <a:gridCol w="3456384">
                  <a:extLst>
                    <a:ext uri="{9D8B030D-6E8A-4147-A177-3AD203B41FA5}">
                      <a16:colId xmlns:a16="http://schemas.microsoft.com/office/drawing/2014/main" val="20002"/>
                    </a:ext>
                  </a:extLst>
                </a:gridCol>
                <a:gridCol w="2374871">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企業名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所在地</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連絡先</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en-US" altLang="ja-JP"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WEB</a:t>
                      </a:r>
                      <a:endPar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BIO-MEDICAL SERVICE DE MÉXICO, S.A. de C.V.</a:t>
                      </a:r>
                      <a:endParaRPr kumimoji="1" lang="en-U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pt-BR" altLang="ja-JP" sz="1000" b="0" i="0" u="none" strike="noStrike" kern="1200" dirty="0">
                          <a:solidFill>
                            <a:srgbClr val="000000"/>
                          </a:solidFill>
                          <a:effectLst/>
                          <a:latin typeface="+mn-lt"/>
                          <a:ea typeface="ＭＳ Ｐゴシック" panose="020B0600070205080204" pitchFamily="50" charset="-128"/>
                          <a:cs typeface="+mn-cs"/>
                        </a:rPr>
                        <a:t>Ámsterdam Núm. 87, Col. Hipódromo Condesa,</a:t>
                      </a:r>
                    </a:p>
                    <a:p>
                      <a:pPr marL="0" algn="l" defTabSz="914400" rtl="0" eaLnBrk="1" fontAlgn="ctr" latinLnBrk="0" hangingPunct="1"/>
                      <a:r>
                        <a:rPr kumimoji="1" lang="es-ES" altLang="ja-JP" sz="1000" b="0" i="0" u="none" strike="noStrike" kern="1200" dirty="0">
                          <a:solidFill>
                            <a:srgbClr val="000000"/>
                          </a:solidFill>
                          <a:effectLst/>
                          <a:latin typeface="+mn-lt"/>
                          <a:ea typeface="ＭＳ Ｐゴシック" panose="020B0600070205080204" pitchFamily="50" charset="-128"/>
                          <a:cs typeface="+mn-cs"/>
                        </a:rPr>
                        <a:t>C.P. 06170, Ciudad de México, Distrito Federal</a:t>
                      </a:r>
                      <a:endParaRPr kumimoji="1" lang="ja-JP" altLang="en-U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Tel: (55) 5286-7943 (55) 5286-7953,</a:t>
                      </a:r>
                    </a:p>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Fax: (55) 5286-7984</a:t>
                      </a:r>
                      <a:endParaRPr kumimoji="1" lang="ja-JP" altLang="en-U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chemeClr val="tx1"/>
                          </a:solidFill>
                          <a:effectLst/>
                          <a:latin typeface="+mn-lt"/>
                          <a:ea typeface="ＭＳ Ｐゴシック" panose="020B0600070205080204" pitchFamily="50" charset="-128"/>
                          <a:cs typeface="+mn-cs"/>
                          <a:hlinkClick r:id="rId2">
                            <a:extLst>
                              <a:ext uri="{A12FA001-AC4F-418D-AE19-62706E023703}">
                                <ahyp:hlinkClr xmlns:ahyp="http://schemas.microsoft.com/office/drawing/2018/hyperlinkcolor" val="tx"/>
                              </a:ext>
                            </a:extLst>
                          </a:hlinkClick>
                        </a:rPr>
                        <a:t>www.biomedical-service.com</a:t>
                      </a:r>
                      <a:endParaRPr kumimoji="1" lang="ja-JP" altLang="en-US" sz="10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pt-BR" sz="1000" b="0" i="0" u="none" strike="noStrike" kern="1200" dirty="0">
                          <a:solidFill>
                            <a:srgbClr val="000000"/>
                          </a:solidFill>
                          <a:effectLst/>
                          <a:latin typeface="+mn-lt"/>
                          <a:ea typeface="ＭＳ Ｐゴシック" panose="020B0600070205080204" pitchFamily="50" charset="-128"/>
                          <a:cs typeface="+mn-cs"/>
                        </a:rPr>
                        <a:t>CARLOS NAFARRATE,S.A. de C.V. (Matriz)</a:t>
                      </a:r>
                      <a:endParaRPr kumimoji="1" lang="es-E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es-ES" altLang="ja-JP" sz="1000" b="0" i="0" u="none" strike="noStrike" kern="1200" dirty="0">
                          <a:solidFill>
                            <a:srgbClr val="000000"/>
                          </a:solidFill>
                          <a:effectLst/>
                          <a:latin typeface="+mn-lt"/>
                          <a:ea typeface="ＭＳ Ｐゴシック" panose="020B0600070205080204" pitchFamily="50" charset="-128"/>
                          <a:cs typeface="+mn-cs"/>
                        </a:rPr>
                        <a:t>Av. Las Américas Núm. 601, Col. Ladrón de Guevara,</a:t>
                      </a:r>
                    </a:p>
                    <a:p>
                      <a:pPr marL="0" algn="l" defTabSz="914400" rtl="0" eaLnBrk="1" fontAlgn="ctr" latinLnBrk="0" hangingPunct="1"/>
                      <a:r>
                        <a:rPr kumimoji="1" lang="es-ES" altLang="ja-JP" sz="1000" b="0" i="0" u="none" strike="noStrike" kern="1200" dirty="0">
                          <a:solidFill>
                            <a:srgbClr val="000000"/>
                          </a:solidFill>
                          <a:effectLst/>
                          <a:latin typeface="+mn-lt"/>
                          <a:ea typeface="ＭＳ Ｐゴシック" panose="020B0600070205080204" pitchFamily="50" charset="-128"/>
                          <a:cs typeface="+mn-cs"/>
                        </a:rPr>
                        <a:t>C.P. 44600, Guadalajara, Jalisco</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Tel:(33) 3669-9800</a:t>
                      </a:r>
                    </a:p>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Fax: (33) 3630-0210</a:t>
                      </a:r>
                      <a:endParaRPr kumimoji="1" lang="ja-JP" altLang="en-U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chemeClr val="tx1"/>
                          </a:solidFill>
                          <a:effectLst/>
                          <a:latin typeface="+mn-lt"/>
                          <a:ea typeface="ＭＳ Ｐゴシック" panose="020B0600070205080204" pitchFamily="50" charset="-128"/>
                          <a:cs typeface="+mn-cs"/>
                          <a:hlinkClick r:id="rId3">
                            <a:extLst>
                              <a:ext uri="{A12FA001-AC4F-418D-AE19-62706E023703}">
                                <ahyp:hlinkClr xmlns:ahyp="http://schemas.microsoft.com/office/drawing/2018/hyperlinkcolor" val="tx"/>
                              </a:ext>
                            </a:extLst>
                          </a:hlinkClick>
                        </a:rPr>
                        <a:t>www.nafarrate.com</a:t>
                      </a:r>
                      <a:endParaRPr kumimoji="1" lang="en-US" altLang="ja-JP" sz="10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CASA PLARRE, S.A. de C.V. </a:t>
                      </a:r>
                      <a:endParaRPr kumimoji="1" lang="en-U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Av. Cuauhtémoc </a:t>
                      </a:r>
                      <a:r>
                        <a:rPr kumimoji="1" lang="en-US" altLang="ja-JP" sz="1000" b="0" i="0" u="none" strike="noStrike" kern="1200" dirty="0" err="1">
                          <a:solidFill>
                            <a:srgbClr val="000000"/>
                          </a:solidFill>
                          <a:effectLst/>
                          <a:latin typeface="+mn-lt"/>
                          <a:ea typeface="ＭＳ Ｐゴシック" panose="020B0600070205080204" pitchFamily="50" charset="-128"/>
                          <a:cs typeface="+mn-cs"/>
                        </a:rPr>
                        <a:t>Núm</a:t>
                      </a:r>
                      <a:r>
                        <a:rPr kumimoji="1" lang="en-US" altLang="ja-JP" sz="1000" b="0" i="0" u="none" strike="noStrike" kern="1200" dirty="0">
                          <a:solidFill>
                            <a:srgbClr val="000000"/>
                          </a:solidFill>
                          <a:effectLst/>
                          <a:latin typeface="+mn-lt"/>
                          <a:ea typeface="ＭＳ Ｐゴシック" panose="020B0600070205080204" pitchFamily="50" charset="-128"/>
                          <a:cs typeface="+mn-cs"/>
                        </a:rPr>
                        <a:t>. 220 –201, Col. </a:t>
                      </a:r>
                      <a:r>
                        <a:rPr kumimoji="1" lang="en-US" altLang="ja-JP" sz="1000" b="0" i="0" u="none" strike="noStrike" kern="1200" dirty="0" err="1">
                          <a:solidFill>
                            <a:srgbClr val="000000"/>
                          </a:solidFill>
                          <a:effectLst/>
                          <a:latin typeface="+mn-lt"/>
                          <a:ea typeface="ＭＳ Ｐゴシック" panose="020B0600070205080204" pitchFamily="50" charset="-128"/>
                          <a:cs typeface="+mn-cs"/>
                        </a:rPr>
                        <a:t>Doctores</a:t>
                      </a:r>
                      <a:r>
                        <a:rPr kumimoji="1" lang="en-US" altLang="ja-JP" sz="1000" b="0" i="0" u="none" strike="noStrike" kern="1200" dirty="0">
                          <a:solidFill>
                            <a:srgbClr val="000000"/>
                          </a:solidFill>
                          <a:effectLst/>
                          <a:latin typeface="+mn-lt"/>
                          <a:ea typeface="ＭＳ Ｐゴシック" panose="020B0600070205080204" pitchFamily="50" charset="-128"/>
                          <a:cs typeface="+mn-cs"/>
                        </a:rPr>
                        <a:t>,</a:t>
                      </a:r>
                      <a:r>
                        <a:rPr kumimoji="1" lang="es-ES" altLang="ja-JP" sz="1000" b="0" i="0" u="none" strike="noStrike" kern="1200" dirty="0">
                          <a:solidFill>
                            <a:srgbClr val="000000"/>
                          </a:solidFill>
                          <a:effectLst/>
                          <a:latin typeface="+mn-lt"/>
                          <a:ea typeface="ＭＳ Ｐゴシック" panose="020B0600070205080204" pitchFamily="50" charset="-128"/>
                          <a:cs typeface="+mn-cs"/>
                        </a:rPr>
                        <a:t> C.P. 06720,Ciudad de México, Distrito Federal</a:t>
                      </a:r>
                      <a:endParaRPr kumimoji="1" lang="ja-JP" altLang="en-U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Tel: (55) 5134-0270</a:t>
                      </a:r>
                    </a:p>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Fax: (55) 5134-0282</a:t>
                      </a:r>
                      <a:endParaRPr kumimoji="1" lang="ja-JP" altLang="en-U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chemeClr val="tx1"/>
                          </a:solidFill>
                          <a:effectLst/>
                          <a:latin typeface="+mn-lt"/>
                          <a:ea typeface="ＭＳ Ｐゴシック" panose="020B0600070205080204" pitchFamily="50" charset="-128"/>
                          <a:cs typeface="+mn-cs"/>
                          <a:hlinkClick r:id="rId4">
                            <a:extLst>
                              <a:ext uri="{A12FA001-AC4F-418D-AE19-62706E023703}">
                                <ahyp:hlinkClr xmlns:ahyp="http://schemas.microsoft.com/office/drawing/2018/hyperlinkcolor" val="tx"/>
                              </a:ext>
                            </a:extLst>
                          </a:hlinkClick>
                        </a:rPr>
                        <a:t>www.casaplarre.com</a:t>
                      </a:r>
                      <a:endParaRPr kumimoji="1" lang="en-US" altLang="ja-JP" sz="10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fr-FR" sz="1000" b="0" i="0" u="none" strike="noStrike" kern="1200" dirty="0">
                          <a:solidFill>
                            <a:srgbClr val="000000"/>
                          </a:solidFill>
                          <a:effectLst/>
                          <a:latin typeface="+mn-lt"/>
                          <a:ea typeface="ＭＳ Ｐゴシック" panose="020B0600070205080204" pitchFamily="50" charset="-128"/>
                          <a:cs typeface="+mn-cs"/>
                        </a:rPr>
                        <a:t>CERVI PARTS, S.A. de C.V.</a:t>
                      </a:r>
                      <a:endParaRPr kumimoji="1" lang="es-E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pt-BR" altLang="ja-JP" sz="1000" b="0" i="0" u="none" strike="noStrike" kern="1200" dirty="0">
                          <a:solidFill>
                            <a:srgbClr val="000000"/>
                          </a:solidFill>
                          <a:effectLst/>
                          <a:latin typeface="+mn-lt"/>
                          <a:ea typeface="ＭＳ Ｐゴシック" panose="020B0600070205080204" pitchFamily="50" charset="-128"/>
                          <a:cs typeface="+mn-cs"/>
                        </a:rPr>
                        <a:t>Josefa Ortiz de Domínguez Núm. 733-B, Col. Lindavista,C.P. 20270,Aguascalientes, Aguascalientes</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Tel: (449) 913-1220</a:t>
                      </a:r>
                    </a:p>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Fax: (449) 913-1249</a:t>
                      </a:r>
                      <a:endParaRPr kumimoji="1" lang="ja-JP" altLang="en-U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chemeClr val="tx1"/>
                          </a:solidFill>
                          <a:effectLst/>
                          <a:latin typeface="+mn-lt"/>
                          <a:ea typeface="ＭＳ Ｐゴシック" panose="020B0600070205080204" pitchFamily="50" charset="-128"/>
                          <a:cs typeface="+mn-cs"/>
                          <a:hlinkClick r:id="rId5">
                            <a:extLst>
                              <a:ext uri="{A12FA001-AC4F-418D-AE19-62706E023703}">
                                <ahyp:hlinkClr xmlns:ahyp="http://schemas.microsoft.com/office/drawing/2018/hyperlinkcolor" val="tx"/>
                              </a:ext>
                            </a:extLst>
                          </a:hlinkClick>
                        </a:rPr>
                        <a:t>www.cerviparts.com</a:t>
                      </a:r>
                      <a:endParaRPr kumimoji="1" lang="ja-JP" altLang="en-US" sz="10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5</a:t>
                      </a:r>
                      <a:endParaRPr kumimoji="1" lang="ja-JP" altLang="en-US" sz="1100" b="1"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s-ES" sz="1000" b="0" i="0" u="none" strike="noStrike" kern="1200" dirty="0">
                          <a:solidFill>
                            <a:srgbClr val="000000"/>
                          </a:solidFill>
                          <a:effectLst/>
                          <a:latin typeface="+mn-lt"/>
                          <a:ea typeface="ＭＳ Ｐゴシック" panose="020B0600070205080204" pitchFamily="50" charset="-128"/>
                          <a:cs typeface="+mn-cs"/>
                        </a:rPr>
                        <a:t>CORPORATIVOPROMÉDICA DE MÉXICO</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en-US" altLang="ja-JP" sz="1000" b="0" i="0" u="none" strike="noStrike" kern="1200" dirty="0" err="1">
                          <a:solidFill>
                            <a:srgbClr val="000000"/>
                          </a:solidFill>
                          <a:effectLst/>
                          <a:latin typeface="+mn-lt"/>
                          <a:ea typeface="ＭＳ Ｐゴシック" panose="020B0600070205080204" pitchFamily="50" charset="-128"/>
                          <a:cs typeface="+mn-cs"/>
                        </a:rPr>
                        <a:t>Plutarco</a:t>
                      </a:r>
                      <a:r>
                        <a:rPr kumimoji="1" lang="en-US" altLang="ja-JP" sz="1000" b="0" i="0" u="none" strike="noStrike" kern="1200" dirty="0">
                          <a:solidFill>
                            <a:srgbClr val="000000"/>
                          </a:solidFill>
                          <a:effectLst/>
                          <a:latin typeface="+mn-lt"/>
                          <a:ea typeface="ＭＳ Ｐゴシック" panose="020B0600070205080204" pitchFamily="50" charset="-128"/>
                          <a:cs typeface="+mn-cs"/>
                        </a:rPr>
                        <a:t> </a:t>
                      </a:r>
                      <a:r>
                        <a:rPr kumimoji="1" lang="en-US" altLang="ja-JP" sz="1000" b="0" i="0" u="none" strike="noStrike" kern="1200" dirty="0" err="1">
                          <a:solidFill>
                            <a:srgbClr val="000000"/>
                          </a:solidFill>
                          <a:effectLst/>
                          <a:latin typeface="+mn-lt"/>
                          <a:ea typeface="ＭＳ Ｐゴシック" panose="020B0600070205080204" pitchFamily="50" charset="-128"/>
                          <a:cs typeface="+mn-cs"/>
                        </a:rPr>
                        <a:t>ELias</a:t>
                      </a:r>
                      <a:r>
                        <a:rPr kumimoji="1" lang="en-US" altLang="ja-JP" sz="1000" b="0" i="0" u="none" strike="noStrike" kern="1200" dirty="0">
                          <a:solidFill>
                            <a:srgbClr val="000000"/>
                          </a:solidFill>
                          <a:effectLst/>
                          <a:latin typeface="+mn-lt"/>
                          <a:ea typeface="ＭＳ Ｐゴシック" panose="020B0600070205080204" pitchFamily="50" charset="-128"/>
                          <a:cs typeface="+mn-cs"/>
                        </a:rPr>
                        <a:t> Calles No, 865, Col. Maria del Carmen </a:t>
                      </a:r>
                      <a:r>
                        <a:rPr kumimoji="1" lang="en-US" altLang="ja-JP" sz="1000" b="0" i="0" u="none" strike="noStrike" kern="1200" dirty="0" err="1">
                          <a:solidFill>
                            <a:srgbClr val="000000"/>
                          </a:solidFill>
                          <a:effectLst/>
                          <a:latin typeface="+mn-lt"/>
                          <a:ea typeface="ＭＳ Ｐゴシック" panose="020B0600070205080204" pitchFamily="50" charset="-128"/>
                          <a:cs typeface="+mn-cs"/>
                        </a:rPr>
                        <a:t>Zacahuitzo,Distrito</a:t>
                      </a:r>
                      <a:r>
                        <a:rPr kumimoji="1" lang="en-US" altLang="ja-JP" sz="1000" b="0" i="0" u="none" strike="noStrike" kern="1200" dirty="0">
                          <a:solidFill>
                            <a:srgbClr val="000000"/>
                          </a:solidFill>
                          <a:effectLst/>
                          <a:latin typeface="+mn-lt"/>
                          <a:ea typeface="ＭＳ Ｐゴシック" panose="020B0600070205080204" pitchFamily="50" charset="-128"/>
                          <a:cs typeface="+mn-cs"/>
                        </a:rPr>
                        <a:t> Federal, C.P. 03550</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Tel. (55) 5243 2000</a:t>
                      </a:r>
                      <a:endParaRPr kumimoji="1" lang="ja-JP" altLang="en-U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hlinkClick r:id="rId6">
                            <a:extLst>
                              <a:ext uri="{A12FA001-AC4F-418D-AE19-62706E023703}">
                                <ahyp:hlinkClr xmlns:ahyp="http://schemas.microsoft.com/office/drawing/2018/hyperlinkcolor" val="tx"/>
                              </a:ext>
                            </a:extLst>
                          </a:hlinkClick>
                        </a:rPr>
                        <a:t>http://www.promedica.com.mx/</a:t>
                      </a:r>
                      <a:endParaRPr kumimoji="1" lang="ja-JP" alt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000" b="0" i="0" u="none" strike="noStrike" kern="1200" dirty="0">
                          <a:solidFill>
                            <a:srgbClr val="000000"/>
                          </a:solidFill>
                          <a:effectLst/>
                          <a:latin typeface="+mn-lt"/>
                          <a:ea typeface="ＭＳ Ｐゴシック" panose="020B0600070205080204" pitchFamily="50" charset="-128"/>
                          <a:cs typeface="+mn-cs"/>
                        </a:rPr>
                        <a:t>DEWIMED, S.A.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Blvd. A. Ruiz </a:t>
                      </a:r>
                      <a:r>
                        <a:rPr kumimoji="1" lang="en-US" altLang="ja-JP" sz="1000" b="0" i="0" u="none" strike="noStrike" kern="1200" dirty="0" err="1">
                          <a:solidFill>
                            <a:srgbClr val="000000"/>
                          </a:solidFill>
                          <a:effectLst/>
                          <a:latin typeface="+mn-lt"/>
                          <a:ea typeface="ＭＳ Ｐゴシック" panose="020B0600070205080204" pitchFamily="50" charset="-128"/>
                          <a:cs typeface="+mn-cs"/>
                        </a:rPr>
                        <a:t>Cortines</a:t>
                      </a:r>
                      <a:r>
                        <a:rPr kumimoji="1" lang="en-US" altLang="ja-JP" sz="1000" b="0" i="0" u="none" strike="noStrike" kern="1200" dirty="0">
                          <a:solidFill>
                            <a:srgbClr val="000000"/>
                          </a:solidFill>
                          <a:effectLst/>
                          <a:latin typeface="+mn-lt"/>
                          <a:ea typeface="ＭＳ Ｐゴシック" panose="020B0600070205080204" pitchFamily="50" charset="-128"/>
                          <a:cs typeface="+mn-cs"/>
                        </a:rPr>
                        <a:t> </a:t>
                      </a:r>
                      <a:r>
                        <a:rPr kumimoji="1" lang="en-US" altLang="ja-JP" sz="1000" b="0" i="0" u="none" strike="noStrike" kern="1200" dirty="0" err="1">
                          <a:solidFill>
                            <a:srgbClr val="000000"/>
                          </a:solidFill>
                          <a:effectLst/>
                          <a:latin typeface="+mn-lt"/>
                          <a:ea typeface="ＭＳ Ｐゴシック" panose="020B0600070205080204" pitchFamily="50" charset="-128"/>
                          <a:cs typeface="+mn-cs"/>
                        </a:rPr>
                        <a:t>Núm</a:t>
                      </a:r>
                      <a:r>
                        <a:rPr kumimoji="1" lang="en-US" altLang="ja-JP" sz="1000" b="0" i="0" u="none" strike="noStrike" kern="1200" dirty="0">
                          <a:solidFill>
                            <a:srgbClr val="000000"/>
                          </a:solidFill>
                          <a:effectLst/>
                          <a:latin typeface="+mn-lt"/>
                          <a:ea typeface="ＭＳ Ｐゴシック" panose="020B0600070205080204" pitchFamily="50" charset="-128"/>
                          <a:cs typeface="+mn-cs"/>
                        </a:rPr>
                        <a:t>. 5271, Col. Isidro </a:t>
                      </a:r>
                      <a:r>
                        <a:rPr kumimoji="1" lang="en-US" altLang="ja-JP" sz="1000" b="0" i="0" u="none" strike="noStrike" kern="1200" dirty="0" err="1">
                          <a:solidFill>
                            <a:srgbClr val="000000"/>
                          </a:solidFill>
                          <a:effectLst/>
                          <a:latin typeface="+mn-lt"/>
                          <a:ea typeface="ＭＳ Ｐゴシック" panose="020B0600070205080204" pitchFamily="50" charset="-128"/>
                          <a:cs typeface="+mn-cs"/>
                        </a:rPr>
                        <a:t>Fabela</a:t>
                      </a:r>
                      <a:r>
                        <a:rPr kumimoji="1" lang="en-US" altLang="ja-JP" sz="1000" b="0" i="0" u="none" strike="noStrike" kern="1200" dirty="0">
                          <a:solidFill>
                            <a:srgbClr val="000000"/>
                          </a:solidFill>
                          <a:effectLst/>
                          <a:latin typeface="+mn-lt"/>
                          <a:ea typeface="ＭＳ Ｐゴシック" panose="020B0600070205080204" pitchFamily="50" charset="-128"/>
                          <a:cs typeface="+mn-cs"/>
                        </a:rPr>
                        <a:t>,</a:t>
                      </a:r>
                    </a:p>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C.P. 14030 Ciudad de México, Distrito Federal</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Tel: (55) 5606-0777</a:t>
                      </a:r>
                    </a:p>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 Fax: (55) 5606-0520</a:t>
                      </a:r>
                      <a:endParaRPr kumimoji="1" lang="ja-JP" altLang="en-U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chemeClr val="tx1"/>
                          </a:solidFill>
                          <a:effectLst/>
                          <a:latin typeface="+mn-lt"/>
                          <a:ea typeface="ＭＳ Ｐゴシック" panose="020B0600070205080204" pitchFamily="50" charset="-128"/>
                          <a:cs typeface="+mn-cs"/>
                          <a:hlinkClick r:id="rId7">
                            <a:extLst>
                              <a:ext uri="{A12FA001-AC4F-418D-AE19-62706E023703}">
                                <ahyp:hlinkClr xmlns:ahyp="http://schemas.microsoft.com/office/drawing/2018/hyperlinkcolor" val="tx"/>
                              </a:ext>
                            </a:extLst>
                          </a:hlinkClick>
                        </a:rPr>
                        <a:t>www.dewimed.com.mx</a:t>
                      </a:r>
                      <a:endParaRPr kumimoji="1" lang="en-US" altLang="ja-JP" sz="10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s-ES" sz="1000" b="0" i="0" u="none" strike="noStrike" kern="1200" dirty="0">
                          <a:solidFill>
                            <a:srgbClr val="000000"/>
                          </a:solidFill>
                          <a:effectLst/>
                          <a:latin typeface="+mn-lt"/>
                          <a:ea typeface="ＭＳ Ｐゴシック" panose="020B0600070205080204" pitchFamily="50" charset="-128"/>
                          <a:cs typeface="+mn-cs"/>
                        </a:rPr>
                        <a:t>ENDOSCOPIA E INSTRUMENTOS, S.A. de C.V.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es-ES" altLang="ja-JP" sz="1000" b="0" i="0" u="none" strike="noStrike" kern="1200" dirty="0">
                          <a:solidFill>
                            <a:srgbClr val="000000"/>
                          </a:solidFill>
                          <a:effectLst/>
                          <a:latin typeface="+mn-lt"/>
                          <a:ea typeface="ＭＳ Ｐゴシック" panose="020B0600070205080204" pitchFamily="50" charset="-128"/>
                          <a:cs typeface="+mn-cs"/>
                        </a:rPr>
                        <a:t>Carracci Núm. 50, Col. Mixcoac,</a:t>
                      </a:r>
                    </a:p>
                    <a:p>
                      <a:pPr marL="0" algn="l" defTabSz="914400" rtl="0" eaLnBrk="1" fontAlgn="ctr" latinLnBrk="0" hangingPunct="1"/>
                      <a:r>
                        <a:rPr kumimoji="1" lang="es-ES" altLang="ja-JP" sz="1000" b="0" i="0" u="none" strike="noStrike" kern="1200" dirty="0">
                          <a:solidFill>
                            <a:srgbClr val="000000"/>
                          </a:solidFill>
                          <a:effectLst/>
                          <a:latin typeface="+mn-lt"/>
                          <a:ea typeface="ＭＳ Ｐゴシック" panose="020B0600070205080204" pitchFamily="50" charset="-128"/>
                          <a:cs typeface="+mn-cs"/>
                        </a:rPr>
                        <a:t>C.P. 03730 Ciudad de México, Distrito Federal</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Tel: (55) 5563-4520,</a:t>
                      </a:r>
                    </a:p>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 Fax: (55) 5611-4263</a:t>
                      </a:r>
                      <a:endParaRPr kumimoji="1" lang="ja-JP" altLang="en-U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chemeClr val="tx1"/>
                          </a:solidFill>
                          <a:effectLst/>
                          <a:latin typeface="+mn-lt"/>
                          <a:ea typeface="ＭＳ Ｐゴシック" panose="020B0600070205080204" pitchFamily="50" charset="-128"/>
                          <a:cs typeface="+mn-cs"/>
                          <a:hlinkClick r:id="rId8">
                            <a:extLst>
                              <a:ext uri="{A12FA001-AC4F-418D-AE19-62706E023703}">
                                <ahyp:hlinkClr xmlns:ahyp="http://schemas.microsoft.com/office/drawing/2018/hyperlinkcolor" val="tx"/>
                              </a:ext>
                            </a:extLst>
                          </a:hlinkClick>
                        </a:rPr>
                        <a:t>www.endoscopia.com.mx</a:t>
                      </a:r>
                      <a:endParaRPr kumimoji="1" lang="ja-JP" altLang="en-US" sz="10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8</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s-ES" sz="1000" b="0" i="0" u="none" strike="noStrike" kern="1200" dirty="0">
                          <a:solidFill>
                            <a:srgbClr val="000000"/>
                          </a:solidFill>
                          <a:effectLst/>
                          <a:latin typeface="+mn-lt"/>
                          <a:ea typeface="ＭＳ Ｐゴシック" panose="020B0600070205080204" pitchFamily="50" charset="-128"/>
                          <a:cs typeface="+mn-cs"/>
                        </a:rPr>
                        <a:t>INDUSTRIA COMERCIALIZADORA DELTA, S.A. de C.V. (Matriz)</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Av. </a:t>
                      </a:r>
                      <a:r>
                        <a:rPr kumimoji="1" lang="en-US" altLang="ja-JP" sz="1000" b="0" i="0" u="none" strike="noStrike" kern="1200" dirty="0" err="1">
                          <a:solidFill>
                            <a:srgbClr val="000000"/>
                          </a:solidFill>
                          <a:effectLst/>
                          <a:latin typeface="+mn-lt"/>
                          <a:ea typeface="ＭＳ Ｐゴシック" panose="020B0600070205080204" pitchFamily="50" charset="-128"/>
                          <a:cs typeface="+mn-cs"/>
                        </a:rPr>
                        <a:t>Américas</a:t>
                      </a:r>
                      <a:r>
                        <a:rPr kumimoji="1" lang="en-US" altLang="ja-JP" sz="1000" b="0" i="0" u="none" strike="noStrike" kern="1200" dirty="0">
                          <a:solidFill>
                            <a:srgbClr val="000000"/>
                          </a:solidFill>
                          <a:effectLst/>
                          <a:latin typeface="+mn-lt"/>
                          <a:ea typeface="ＭＳ Ｐゴシック" panose="020B0600070205080204" pitchFamily="50" charset="-128"/>
                          <a:cs typeface="+mn-cs"/>
                        </a:rPr>
                        <a:t> </a:t>
                      </a:r>
                      <a:r>
                        <a:rPr kumimoji="1" lang="en-US" altLang="ja-JP" sz="1000" b="0" i="0" u="none" strike="noStrike" kern="1200" dirty="0" err="1">
                          <a:solidFill>
                            <a:srgbClr val="000000"/>
                          </a:solidFill>
                          <a:effectLst/>
                          <a:latin typeface="+mn-lt"/>
                          <a:ea typeface="ＭＳ Ｐゴシック" panose="020B0600070205080204" pitchFamily="50" charset="-128"/>
                          <a:cs typeface="+mn-cs"/>
                        </a:rPr>
                        <a:t>Núm</a:t>
                      </a:r>
                      <a:r>
                        <a:rPr kumimoji="1" lang="en-US" altLang="ja-JP" sz="1000" b="0" i="0" u="none" strike="noStrike" kern="1200" dirty="0">
                          <a:solidFill>
                            <a:srgbClr val="000000"/>
                          </a:solidFill>
                          <a:effectLst/>
                          <a:latin typeface="+mn-lt"/>
                          <a:ea typeface="ＭＳ Ｐゴシック" panose="020B0600070205080204" pitchFamily="50" charset="-128"/>
                          <a:cs typeface="+mn-cs"/>
                        </a:rPr>
                        <a:t>. 173 Local A, Col. </a:t>
                      </a:r>
                      <a:r>
                        <a:rPr kumimoji="1" lang="en-US" altLang="ja-JP" sz="1000" b="0" i="0" u="none" strike="noStrike" kern="1200" dirty="0" err="1">
                          <a:solidFill>
                            <a:srgbClr val="000000"/>
                          </a:solidFill>
                          <a:effectLst/>
                          <a:latin typeface="+mn-lt"/>
                          <a:ea typeface="ＭＳ Ｐゴシック" panose="020B0600070205080204" pitchFamily="50" charset="-128"/>
                          <a:cs typeface="+mn-cs"/>
                        </a:rPr>
                        <a:t>Moderna</a:t>
                      </a:r>
                      <a:r>
                        <a:rPr kumimoji="1" lang="en-US" altLang="ja-JP" sz="1000" b="0" i="0" u="none" strike="noStrike" kern="1200" dirty="0">
                          <a:solidFill>
                            <a:srgbClr val="000000"/>
                          </a:solidFill>
                          <a:effectLst/>
                          <a:latin typeface="+mn-lt"/>
                          <a:ea typeface="ＭＳ Ｐゴシック" panose="020B0600070205080204" pitchFamily="50" charset="-128"/>
                          <a:cs typeface="+mn-cs"/>
                        </a:rPr>
                        <a:t>,</a:t>
                      </a:r>
                    </a:p>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C.P. 03510 Ciudad de México, Distrito Federal</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Tel: (55) 5646-0345, (55) 5646-1608</a:t>
                      </a:r>
                      <a:endParaRPr kumimoji="1" lang="ja-JP" altLang="en-U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chemeClr val="tx1"/>
                          </a:solidFill>
                          <a:effectLst/>
                          <a:latin typeface="+mn-lt"/>
                          <a:ea typeface="ＭＳ Ｐゴシック" panose="020B0600070205080204" pitchFamily="50" charset="-128"/>
                          <a:cs typeface="+mn-cs"/>
                          <a:hlinkClick r:id="rId9">
                            <a:extLst>
                              <a:ext uri="{A12FA001-AC4F-418D-AE19-62706E023703}">
                                <ahyp:hlinkClr xmlns:ahyp="http://schemas.microsoft.com/office/drawing/2018/hyperlinkcolor" val="tx"/>
                              </a:ext>
                            </a:extLst>
                          </a:hlinkClick>
                        </a:rPr>
                        <a:t>www.deltamedic.com</a:t>
                      </a:r>
                      <a:endParaRPr kumimoji="1" lang="ja-JP" altLang="en-US" sz="10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9</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fr-FR" sz="1000" b="0" i="0" u="none" strike="noStrike" kern="1200" dirty="0">
                          <a:solidFill>
                            <a:srgbClr val="000000"/>
                          </a:solidFill>
                          <a:effectLst/>
                          <a:latin typeface="+mn-lt"/>
                          <a:ea typeface="ＭＳ Ｐゴシック" panose="020B0600070205080204" pitchFamily="50" charset="-128"/>
                          <a:cs typeface="+mn-cs"/>
                        </a:rPr>
                        <a:t>INGENIERÍA BIOMÉDICA VARFRA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es-ES" altLang="ja-JP" sz="1000" b="0" i="0" u="none" strike="noStrike" kern="1200" dirty="0">
                          <a:solidFill>
                            <a:srgbClr val="000000"/>
                          </a:solidFill>
                          <a:effectLst/>
                          <a:latin typeface="+mn-lt"/>
                          <a:ea typeface="ＭＳ Ｐゴシック" panose="020B0600070205080204" pitchFamily="50" charset="-128"/>
                          <a:cs typeface="+mn-cs"/>
                        </a:rPr>
                        <a:t>Lago Belgrano Núm. 20, Col. Ampliación Granada,</a:t>
                      </a:r>
                    </a:p>
                    <a:p>
                      <a:pPr marL="0" algn="l" defTabSz="914400" rtl="0" eaLnBrk="1" fontAlgn="ctr" latinLnBrk="0" hangingPunct="1"/>
                      <a:r>
                        <a:rPr kumimoji="1" lang="es-ES" altLang="ja-JP" sz="1000" b="0" i="0" u="none" strike="noStrike" kern="1200" dirty="0">
                          <a:solidFill>
                            <a:srgbClr val="000000"/>
                          </a:solidFill>
                          <a:effectLst/>
                          <a:latin typeface="+mn-lt"/>
                          <a:ea typeface="ＭＳ Ｐゴシック" panose="020B0600070205080204" pitchFamily="50" charset="-128"/>
                          <a:cs typeface="+mn-cs"/>
                        </a:rPr>
                        <a:t>C.P. 11529, Ciudad de México, Distrito Federal</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Tel: (55) 5254-1319, (55) 5545-5158,  Fax: (55) 5545-5158</a:t>
                      </a:r>
                      <a:endParaRPr kumimoji="1" lang="ja-JP" altLang="en-U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chemeClr val="tx1"/>
                          </a:solidFill>
                          <a:effectLst/>
                          <a:latin typeface="+mn-lt"/>
                          <a:ea typeface="ＭＳ Ｐゴシック" panose="020B0600070205080204" pitchFamily="50" charset="-128"/>
                          <a:cs typeface="+mn-cs"/>
                          <a:hlinkClick r:id="rId10">
                            <a:extLst>
                              <a:ext uri="{A12FA001-AC4F-418D-AE19-62706E023703}">
                                <ahyp:hlinkClr xmlns:ahyp="http://schemas.microsoft.com/office/drawing/2018/hyperlinkcolor" val="tx"/>
                              </a:ext>
                            </a:extLst>
                          </a:hlinkClick>
                        </a:rPr>
                        <a:t>http://www.varfra.com/</a:t>
                      </a:r>
                      <a:endParaRPr kumimoji="1" lang="ja-JP" altLang="en-US" sz="10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10</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000" b="0" i="0" u="none" strike="noStrike" kern="1200" dirty="0">
                          <a:solidFill>
                            <a:srgbClr val="000000"/>
                          </a:solidFill>
                          <a:effectLst/>
                          <a:latin typeface="+mn-lt"/>
                          <a:ea typeface="ＭＳ Ｐゴシック" panose="020B0600070205080204" pitchFamily="50" charset="-128"/>
                          <a:cs typeface="+mn-cs"/>
                        </a:rPr>
                        <a:t>INTERGLOB COMERCIALIZADORA INTERNACIONAL, S.A. de C.V.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es-ES" altLang="ja-JP" sz="1000" b="0" i="0" u="none" strike="noStrike" kern="1200" dirty="0">
                          <a:solidFill>
                            <a:srgbClr val="000000"/>
                          </a:solidFill>
                          <a:effectLst/>
                          <a:latin typeface="+mn-lt"/>
                          <a:ea typeface="ＭＳ Ｐゴシック" panose="020B0600070205080204" pitchFamily="50" charset="-128"/>
                          <a:cs typeface="+mn-cs"/>
                        </a:rPr>
                        <a:t>Calz. de Tlalpan Núm. 4892, Col. Tlalpan,</a:t>
                      </a:r>
                    </a:p>
                    <a:p>
                      <a:pPr marL="0" algn="l" defTabSz="914400" rtl="0" eaLnBrk="1" fontAlgn="ctr" latinLnBrk="0" hangingPunct="1"/>
                      <a:r>
                        <a:rPr kumimoji="1" lang="es-ES" altLang="ja-JP" sz="1000" b="0" i="0" u="none" strike="noStrike" kern="1200" dirty="0">
                          <a:solidFill>
                            <a:srgbClr val="000000"/>
                          </a:solidFill>
                          <a:effectLst/>
                          <a:latin typeface="+mn-lt"/>
                          <a:ea typeface="ＭＳ Ｐゴシック" panose="020B0600070205080204" pitchFamily="50" charset="-128"/>
                          <a:cs typeface="+mn-cs"/>
                        </a:rPr>
                        <a:t>C.P. 14000,Ciudad de México, Distrito Federal</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Tel: (55) 5655-1485,(55) 5513-2705, Fax: (55) 5513-2705</a:t>
                      </a:r>
                      <a:endParaRPr kumimoji="1" lang="ja-JP" altLang="en-U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chemeClr val="tx1"/>
                          </a:solidFill>
                          <a:effectLst/>
                          <a:latin typeface="+mn-lt"/>
                          <a:ea typeface="ＭＳ Ｐゴシック" panose="020B0600070205080204" pitchFamily="50" charset="-128"/>
                          <a:cs typeface="+mn-cs"/>
                          <a:hlinkClick r:id="rId11">
                            <a:extLst>
                              <a:ext uri="{A12FA001-AC4F-418D-AE19-62706E023703}">
                                <ahyp:hlinkClr xmlns:ahyp="http://schemas.microsoft.com/office/drawing/2018/hyperlinkcolor" val="tx"/>
                              </a:ext>
                            </a:extLst>
                          </a:hlinkClick>
                        </a:rPr>
                        <a:t>www.mediglob.com.mx</a:t>
                      </a:r>
                      <a:endParaRPr kumimoji="1" lang="ja-JP" altLang="en-US" sz="10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11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s-ES" sz="1000" b="0" i="0" u="none" strike="noStrike" kern="1200" dirty="0">
                          <a:solidFill>
                            <a:srgbClr val="000000"/>
                          </a:solidFill>
                          <a:effectLst/>
                          <a:latin typeface="+mn-lt"/>
                          <a:ea typeface="ＭＳ Ｐゴシック" panose="020B0600070205080204" pitchFamily="50" charset="-128"/>
                          <a:cs typeface="+mn-cs"/>
                        </a:rPr>
                        <a:t>INVESTIGACIONES TECNOLÓGICASPARA LA VIDAS.A. de C.V.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es-ES" altLang="ja-JP" sz="1000" b="0" i="0" u="none" strike="noStrike" kern="1200" dirty="0">
                          <a:solidFill>
                            <a:srgbClr val="000000"/>
                          </a:solidFill>
                          <a:effectLst/>
                          <a:latin typeface="+mn-lt"/>
                          <a:ea typeface="ＭＳ Ｐゴシック" panose="020B0600070205080204" pitchFamily="50" charset="-128"/>
                          <a:cs typeface="+mn-cs"/>
                        </a:rPr>
                        <a:t>Retorno 10 de Nicolas León No. 6,Col. Jardín Balbuena,</a:t>
                      </a:r>
                    </a:p>
                    <a:p>
                      <a:pPr marL="0" algn="l" defTabSz="914400" rtl="0" eaLnBrk="1" fontAlgn="ctr" latinLnBrk="0" hangingPunct="1"/>
                      <a:r>
                        <a:rPr kumimoji="1" lang="es-ES" altLang="ja-JP" sz="1000" b="0" i="0" u="none" strike="noStrike" kern="1200" dirty="0">
                          <a:solidFill>
                            <a:srgbClr val="000000"/>
                          </a:solidFill>
                          <a:effectLst/>
                          <a:latin typeface="+mn-lt"/>
                          <a:ea typeface="ＭＳ Ｐゴシック" panose="020B0600070205080204" pitchFamily="50" charset="-128"/>
                          <a:cs typeface="+mn-cs"/>
                        </a:rPr>
                        <a:t>C.P.15900, Ciudad deMéxico,Distrito Federal</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Tel: (55)4434-8282,(55)6267-1173</a:t>
                      </a:r>
                    </a:p>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info@intevi.com</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chemeClr val="tx1"/>
                          </a:solidFill>
                          <a:effectLst/>
                          <a:latin typeface="+mn-lt"/>
                          <a:ea typeface="ＭＳ Ｐゴシック" panose="020B0600070205080204" pitchFamily="50" charset="-128"/>
                          <a:cs typeface="+mn-cs"/>
                          <a:hlinkClick r:id="rId12">
                            <a:extLst>
                              <a:ext uri="{A12FA001-AC4F-418D-AE19-62706E023703}">
                                <ahyp:hlinkClr xmlns:ahyp="http://schemas.microsoft.com/office/drawing/2018/hyperlinkcolor" val="tx"/>
                              </a:ext>
                            </a:extLst>
                          </a:hlinkClick>
                        </a:rPr>
                        <a:t>http://www.intevi.mx/</a:t>
                      </a:r>
                      <a:endParaRPr kumimoji="1" lang="ja-JP" altLang="en-US" sz="10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2214435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メキシコ／医療関連／医療機器</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79515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ja-JP" sz="1200" dirty="0"/>
              <a:t>保健省の病院（国立病院）、</a:t>
            </a:r>
            <a:r>
              <a:rPr lang="en-US" altLang="ja-JP" sz="1200" dirty="0"/>
              <a:t>IMSS</a:t>
            </a:r>
            <a:r>
              <a:rPr lang="ja-JP" altLang="ja-JP" sz="1200" dirty="0"/>
              <a:t>や</a:t>
            </a:r>
            <a:r>
              <a:rPr lang="en-US" altLang="ja-JP" sz="1200" dirty="0"/>
              <a:t>ISSSTE</a:t>
            </a:r>
            <a:r>
              <a:rPr lang="ja-JP" altLang="ja-JP" sz="1200" dirty="0" err="1"/>
              <a:t>、</a:t>
            </a:r>
            <a:r>
              <a:rPr lang="en-US" altLang="ja-JP" sz="1200" dirty="0"/>
              <a:t>PEMEX</a:t>
            </a:r>
            <a:r>
              <a:rPr lang="ja-JP" altLang="ja-JP" sz="1200" dirty="0" err="1"/>
              <a:t>、</a:t>
            </a:r>
            <a:r>
              <a:rPr lang="ja-JP" altLang="ja-JP" sz="1200" dirty="0"/>
              <a:t>国防省病院、海軍省病院、メキシコ市連邦区保健省病院など連邦政府行政機関が経営する病院が医薬品や医療機器などを調達する場合、連邦法に基づく政府調達となる。政府調達は特別な事情がない限り原則として公共入札として行われるが、メキシコでは公的部門購買・リース・サービス法の第</a:t>
            </a:r>
            <a:r>
              <a:rPr lang="en-US" altLang="ja-JP" sz="1200" dirty="0"/>
              <a:t>28</a:t>
            </a:r>
            <a:r>
              <a:rPr lang="ja-JP" altLang="ja-JP" sz="1200" dirty="0"/>
              <a:t>条に基づき以下の</a:t>
            </a:r>
            <a:r>
              <a:rPr lang="en-US" altLang="ja-JP" sz="1200" dirty="0"/>
              <a:t>3</a:t>
            </a:r>
            <a:r>
              <a:rPr lang="ja-JP" altLang="ja-JP" sz="1200" dirty="0"/>
              <a:t>類型に分類される。なお、メキシコは</a:t>
            </a:r>
            <a:r>
              <a:rPr lang="en-US" altLang="ja-JP" sz="1200" dirty="0"/>
              <a:t>WTO</a:t>
            </a:r>
            <a:r>
              <a:rPr lang="ja-JP" altLang="ja-JP" sz="1200" dirty="0"/>
              <a:t>の政府調達協定に加盟していないため、政府調達を</a:t>
            </a:r>
            <a:r>
              <a:rPr lang="en-US" altLang="ja-JP" sz="1200" dirty="0"/>
              <a:t>WTO</a:t>
            </a:r>
            <a:r>
              <a:rPr lang="ja-JP" altLang="ja-JP" sz="1200" dirty="0"/>
              <a:t>加盟国に対して広く開放する義務はない。</a:t>
            </a:r>
            <a:endParaRPr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9" name="表 18"/>
          <p:cNvGraphicFramePr>
            <a:graphicFrameLocks noGrp="1"/>
          </p:cNvGraphicFramePr>
          <p:nvPr>
            <p:extLst>
              <p:ext uri="{D42A27DB-BD31-4B8C-83A1-F6EECF244321}">
                <p14:modId xmlns:p14="http://schemas.microsoft.com/office/powerpoint/2010/main" val="434381178"/>
              </p:ext>
            </p:extLst>
          </p:nvPr>
        </p:nvGraphicFramePr>
        <p:xfrm>
          <a:off x="200471" y="2420888"/>
          <a:ext cx="9505055" cy="3316521"/>
        </p:xfrm>
        <a:graphic>
          <a:graphicData uri="http://schemas.openxmlformats.org/drawingml/2006/table">
            <a:tbl>
              <a:tblPr firstRow="1" bandRow="1">
                <a:tableStyleId>{5C22544A-7EE6-4342-B048-85BDC9FD1C3A}</a:tableStyleId>
              </a:tblPr>
              <a:tblGrid>
                <a:gridCol w="1008113">
                  <a:extLst>
                    <a:ext uri="{9D8B030D-6E8A-4147-A177-3AD203B41FA5}">
                      <a16:colId xmlns:a16="http://schemas.microsoft.com/office/drawing/2014/main" val="20000"/>
                    </a:ext>
                  </a:extLst>
                </a:gridCol>
                <a:gridCol w="2832314">
                  <a:extLst>
                    <a:ext uri="{9D8B030D-6E8A-4147-A177-3AD203B41FA5}">
                      <a16:colId xmlns:a16="http://schemas.microsoft.com/office/drawing/2014/main" val="20001"/>
                    </a:ext>
                  </a:extLst>
                </a:gridCol>
                <a:gridCol w="2832314">
                  <a:extLst>
                    <a:ext uri="{9D8B030D-6E8A-4147-A177-3AD203B41FA5}">
                      <a16:colId xmlns:a16="http://schemas.microsoft.com/office/drawing/2014/main" val="20002"/>
                    </a:ext>
                  </a:extLst>
                </a:gridCol>
                <a:gridCol w="2832314">
                  <a:extLst>
                    <a:ext uri="{9D8B030D-6E8A-4147-A177-3AD203B41FA5}">
                      <a16:colId xmlns:a16="http://schemas.microsoft.com/office/drawing/2014/main" val="20003"/>
                    </a:ext>
                  </a:extLst>
                </a:gridCol>
              </a:tblGrid>
              <a:tr h="319321">
                <a:tc>
                  <a:txBody>
                    <a:bodyPr/>
                    <a:lstStyle/>
                    <a:p>
                      <a:pPr algn="ctr" fontAlgn="ctr" hangingPunct="0"/>
                      <a:endParaRPr kumimoji="1" lang="ja-JP" altLang="en-US" sz="1200" b="0" dirty="0">
                        <a:latin typeface="HGP創英角ｺﾞｼｯｸUB" panose="020B0900000000000000" pitchFamily="50" charset="-128"/>
                        <a:ea typeface="HGP創英角ｺﾞｼｯｸUB" panose="020B0900000000000000" pitchFamily="50" charset="-128"/>
                      </a:endParaRP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国内入札</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en-US" altLang="ja-JP"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FTA</a:t>
                      </a:r>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でカバーされた国際入札</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en-US" altLang="ja-JP"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FTA</a:t>
                      </a:r>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非締結国にも開放された国際入札</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04114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Arial" panose="020B0604020202020204" pitchFamily="34" charset="0"/>
                          <a:ea typeface="HGP創英角ｺﾞｼｯｸUB" pitchFamily="50" charset="-128"/>
                          <a:cs typeface="Arial" panose="020B0604020202020204" pitchFamily="34" charset="0"/>
                        </a:rPr>
                        <a:t>概要</a:t>
                      </a: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marR="0" indent="-17145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国内入札が原則であり、財の調達の場合、少なくとも</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65</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％以上の国産化率を達成した「国産品」のみが調達対象となる。国産化率は以下の式で求められる。</a:t>
                      </a:r>
                    </a:p>
                  </a:txBody>
                  <a:tcP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自由貿易協定（</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FTA</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）など国際協定に基づき、締結相手国の企業や産品に政府調達を開放する義務を負う場合の入札。</a:t>
                      </a:r>
                    </a:p>
                    <a:p>
                      <a:pPr marL="171450" marR="0" indent="-17145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具体的には各</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FTA</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が自由化の対象とする調達機関の対象となる商品・サービスの公共入札であり、調達額が各</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FTA</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で対象とする額以上の場合、当該</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FTA</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締結国の企業や産品は公共入札に参加できる。なお、日本メキシコ経済連携協定（日墨</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EPA</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）においては、メキシコ側は連邦政府（省庁）の他、</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IMSS</a:t>
                      </a:r>
                      <a:r>
                        <a:rPr kumimoji="1" lang="ja-JP" altLang="en-US"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ISSSTE</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などの連邦政府機関（国営企業）も対象機関となっており、医療機器は調達対象品である。また、政府調達を相手国に開放する財・サービスの入札基準額は、連邦政府の場合</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万ドル以上、国営企業（</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IMSS</a:t>
                      </a:r>
                      <a:r>
                        <a:rPr kumimoji="1" lang="ja-JP" altLang="en-US"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ISSSTE</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）の場合</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25</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万ドル以上となっており、これ以上の調達額の場合、メキシコ政府は日本の製品・サービスに対して政府調達を開放しなければならない。</a:t>
                      </a:r>
                    </a:p>
                  </a:txBody>
                  <a:tcPr marL="36000" marR="36000">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FTA</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締結相手国以外にも政府調達を開放する公共入札である。原則として、</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）国内入札を行ったが応札企業がいなかった、</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）政府調達に関連して国外から連邦政府に融資が行われており、その融資条件として国際入札を義務付けている場合に</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FTA</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非締結国にも開かれた国際入札が行われるが、国内に品質、価格、生産量の観点などから応札するのに十分な産品が存在しないと思われる場合などは調達機関の判断で広く開かれた国際入札にすることも可能である。国内生産が存在しない医療機器などの場合は、この入札形態が採られることが多い。</a:t>
                      </a:r>
                    </a:p>
                  </a:txBody>
                  <a:tcP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sp>
        <p:nvSpPr>
          <p:cNvPr id="20" name="Rectangle 6"/>
          <p:cNvSpPr>
            <a:spLocks noChangeArrowheads="1"/>
          </p:cNvSpPr>
          <p:nvPr/>
        </p:nvSpPr>
        <p:spPr bwMode="auto">
          <a:xfrm>
            <a:off x="200472" y="2060848"/>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政府調達と入札参加の条件</a:t>
            </a:r>
          </a:p>
        </p:txBody>
      </p:sp>
      <p:sp>
        <p:nvSpPr>
          <p:cNvPr id="21" name="テキスト ボックス 20"/>
          <p:cNvSpPr txBox="1"/>
          <p:nvPr/>
        </p:nvSpPr>
        <p:spPr>
          <a:xfrm>
            <a:off x="1271067" y="3717032"/>
            <a:ext cx="2846527" cy="892552"/>
          </a:xfrm>
          <a:prstGeom prst="rect">
            <a:avLst/>
          </a:prstGeom>
          <a:noFill/>
        </p:spPr>
        <p:txBody>
          <a:bodyPr wrap="square" rtlCol="0">
            <a:spAutoFit/>
          </a:bodyPr>
          <a:lstStyle/>
          <a:p>
            <a:r>
              <a:rPr lang="ja-JP" altLang="ja-JP" sz="1050" dirty="0"/>
              <a:t>国産化率（％）＝</a:t>
            </a:r>
            <a:endParaRPr lang="en-US" altLang="ja-JP" sz="1050" dirty="0"/>
          </a:p>
          <a:p>
            <a:r>
              <a:rPr lang="ja-JP" altLang="ja-JP" sz="1050" dirty="0"/>
              <a:t>（財の販売価格－輸入材料の価格）</a:t>
            </a:r>
            <a:endParaRPr lang="en-US" altLang="ja-JP" sz="1050" dirty="0"/>
          </a:p>
          <a:p>
            <a:r>
              <a:rPr lang="en-US" altLang="ja-JP" sz="1050" dirty="0"/>
              <a:t>÷</a:t>
            </a:r>
            <a:r>
              <a:rPr lang="ja-JP" altLang="ja-JP" sz="1050" dirty="0"/>
              <a:t>財の販売価格×</a:t>
            </a:r>
            <a:r>
              <a:rPr lang="en-US" altLang="ja-JP" sz="1050" dirty="0"/>
              <a:t>100</a:t>
            </a:r>
            <a:endParaRPr lang="ja-JP" altLang="ja-JP" sz="1050" dirty="0"/>
          </a:p>
          <a:p>
            <a:endParaRPr lang="en-US" altLang="ja-JP" sz="1050" dirty="0"/>
          </a:p>
          <a:p>
            <a:r>
              <a:rPr lang="ja-JP" altLang="ja-JP" sz="1000" dirty="0"/>
              <a:t>※販売価格は、公共入札プロセスにおける応札額</a:t>
            </a:r>
            <a:endParaRPr kumimoji="1"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21"/>
          <p:cNvSpPr txBox="1"/>
          <p:nvPr/>
        </p:nvSpPr>
        <p:spPr>
          <a:xfrm>
            <a:off x="200472" y="6498655"/>
            <a:ext cx="7560840" cy="170705"/>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「メキシコの医療機器市場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3719201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dirty="0"/>
              <a:t>メキシコ／一般概況</a:t>
            </a:r>
          </a:p>
        </p:txBody>
      </p:sp>
      <p:sp>
        <p:nvSpPr>
          <p:cNvPr id="6" name="テキスト プレースホルダー 5"/>
          <p:cNvSpPr>
            <a:spLocks noGrp="1"/>
          </p:cNvSpPr>
          <p:nvPr>
            <p:ph type="body" sz="quarter" idx="15"/>
          </p:nvPr>
        </p:nvSpPr>
        <p:spPr/>
        <p:txBody>
          <a:bodyPr/>
          <a:lstStyle/>
          <a:p>
            <a:r>
              <a:rPr kumimoji="1" lang="ja-JP" altLang="en-US" dirty="0"/>
              <a:t>基本情報</a:t>
            </a:r>
          </a:p>
        </p:txBody>
      </p:sp>
      <p:graphicFrame>
        <p:nvGraphicFramePr>
          <p:cNvPr id="8" name="表 7"/>
          <p:cNvGraphicFramePr>
            <a:graphicFrameLocks noGrp="1"/>
          </p:cNvGraphicFramePr>
          <p:nvPr>
            <p:extLst>
              <p:ext uri="{D42A27DB-BD31-4B8C-83A1-F6EECF244321}">
                <p14:modId xmlns:p14="http://schemas.microsoft.com/office/powerpoint/2010/main" val="4077797882"/>
              </p:ext>
            </p:extLst>
          </p:nvPr>
        </p:nvGraphicFramePr>
        <p:xfrm>
          <a:off x="200470" y="998483"/>
          <a:ext cx="9505056" cy="5628255"/>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20000"/>
                    </a:ext>
                  </a:extLst>
                </a:gridCol>
                <a:gridCol w="7704856">
                  <a:extLst>
                    <a:ext uri="{9D8B030D-6E8A-4147-A177-3AD203B41FA5}">
                      <a16:colId xmlns:a16="http://schemas.microsoft.com/office/drawing/2014/main" val="20001"/>
                    </a:ext>
                  </a:extLst>
                </a:gridCol>
              </a:tblGrid>
              <a:tr h="310132">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r>
                        <a:rPr kumimoji="1" lang="ja-JP" altLang="en-US" sz="1200" b="0" kern="1200" dirty="0">
                          <a:solidFill>
                            <a:schemeClr val="tx1"/>
                          </a:solidFill>
                          <a:latin typeface="+mn-lt"/>
                          <a:ea typeface="+mn-ea"/>
                          <a:cs typeface="+mn-cs"/>
                        </a:rPr>
                        <a:t>メキシコシティ</a:t>
                      </a:r>
                      <a:endParaRPr kumimoji="1" lang="en-US" altLang="ja-JP" sz="1200" b="0" kern="1200" dirty="0">
                        <a:solidFill>
                          <a:schemeClr val="tx1"/>
                        </a:solidFill>
                        <a:latin typeface="+mn-lt"/>
                        <a:ea typeface="+mn-ea"/>
                        <a:cs typeface="+mn-cs"/>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0132">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言　語</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dirty="0">
                          <a:solidFill>
                            <a:schemeClr val="tx1"/>
                          </a:solidFill>
                        </a:rPr>
                        <a:t>スペイン語</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0132">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通貨・レート</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200" b="0" dirty="0">
                          <a:solidFill>
                            <a:schemeClr val="tx1"/>
                          </a:solidFill>
                        </a:rPr>
                        <a:t>1 </a:t>
                      </a:r>
                      <a:r>
                        <a:rPr kumimoji="1" lang="ja-JP" altLang="en-US" sz="1200" b="0" dirty="0">
                          <a:solidFill>
                            <a:schemeClr val="tx1"/>
                          </a:solidFill>
                        </a:rPr>
                        <a:t>メキシコペソ（</a:t>
                      </a:r>
                      <a:r>
                        <a:rPr kumimoji="1" lang="en-US" altLang="ja-JP" sz="1200" b="0" dirty="0">
                          <a:solidFill>
                            <a:schemeClr val="tx1"/>
                          </a:solidFill>
                        </a:rPr>
                        <a:t>MXN</a:t>
                      </a:r>
                      <a:r>
                        <a:rPr kumimoji="1" lang="ja-JP" altLang="en-US" sz="1200" b="0" dirty="0">
                          <a:solidFill>
                            <a:schemeClr val="tx1"/>
                          </a:solidFill>
                        </a:rPr>
                        <a:t>）　＝　</a:t>
                      </a:r>
                      <a:r>
                        <a:rPr kumimoji="1" lang="en-US" altLang="ja-JP" sz="1200" b="0" dirty="0">
                          <a:solidFill>
                            <a:schemeClr val="tx1"/>
                          </a:solidFill>
                        </a:rPr>
                        <a:t>8.94</a:t>
                      </a:r>
                      <a:r>
                        <a:rPr kumimoji="1" lang="ja-JP" altLang="en-US" sz="1200" b="0" dirty="0">
                          <a:solidFill>
                            <a:schemeClr val="tx1"/>
                          </a:solidFill>
                        </a:rPr>
                        <a:t>円　</a:t>
                      </a:r>
                      <a:r>
                        <a:rPr kumimoji="1" lang="ja-JP" altLang="en-US" sz="1000" b="0" dirty="0">
                          <a:solidFill>
                            <a:schemeClr val="tx1"/>
                          </a:solidFill>
                        </a:rPr>
                        <a:t>（</a:t>
                      </a:r>
                      <a:r>
                        <a:rPr kumimoji="1" lang="en-US" altLang="ja-JP" sz="1000" b="0" dirty="0">
                          <a:solidFill>
                            <a:schemeClr val="tx1"/>
                          </a:solidFill>
                        </a:rPr>
                        <a:t>2026</a:t>
                      </a:r>
                      <a:r>
                        <a:rPr kumimoji="1" lang="ja-JP" altLang="en-US" sz="1000" b="0" dirty="0">
                          <a:solidFill>
                            <a:schemeClr val="tx1"/>
                          </a:solidFill>
                        </a:rPr>
                        <a:t>年</a:t>
                      </a:r>
                      <a:r>
                        <a:rPr kumimoji="1" lang="en-US" altLang="ja-JP" sz="1000" b="0" dirty="0">
                          <a:solidFill>
                            <a:schemeClr val="tx1"/>
                          </a:solidFill>
                        </a:rPr>
                        <a:t>3</a:t>
                      </a:r>
                      <a:r>
                        <a:rPr kumimoji="1" lang="ja-JP" altLang="en-US" sz="1000" b="0" dirty="0">
                          <a:solidFill>
                            <a:schemeClr val="tx1"/>
                          </a:solidFill>
                        </a:rPr>
                        <a:t>月</a:t>
                      </a:r>
                      <a:r>
                        <a:rPr kumimoji="1" lang="en-US" altLang="ja-JP" sz="1000" b="0" dirty="0">
                          <a:solidFill>
                            <a:schemeClr val="tx1"/>
                          </a:solidFill>
                        </a:rPr>
                        <a:t>10</a:t>
                      </a:r>
                      <a:r>
                        <a:rPr kumimoji="1" lang="ja-JP" altLang="en-US" sz="1000" b="0" dirty="0">
                          <a:solidFill>
                            <a:schemeClr val="tx1"/>
                          </a:solidFill>
                        </a:rPr>
                        <a:t>日時点）</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0132">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会計年度</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dirty="0">
                          <a:solidFill>
                            <a:schemeClr val="tx1"/>
                          </a:solidFill>
                        </a:rPr>
                        <a:t>商法上、税法上、いずれにおいても一律</a:t>
                      </a:r>
                      <a:r>
                        <a:rPr kumimoji="1" lang="en-US" altLang="ja-JP" sz="1200" b="0" dirty="0">
                          <a:solidFill>
                            <a:schemeClr val="tx1"/>
                          </a:solidFill>
                        </a:rPr>
                        <a:t>1</a:t>
                      </a:r>
                      <a:r>
                        <a:rPr kumimoji="1" lang="ja-JP" altLang="en-US" sz="1200" b="0" dirty="0">
                          <a:solidFill>
                            <a:schemeClr val="tx1"/>
                          </a:solidFill>
                        </a:rPr>
                        <a:t>月</a:t>
                      </a:r>
                      <a:r>
                        <a:rPr kumimoji="1" lang="en-US" altLang="ja-JP" sz="1200" b="0" dirty="0">
                          <a:solidFill>
                            <a:schemeClr val="tx1"/>
                          </a:solidFill>
                        </a:rPr>
                        <a:t>1</a:t>
                      </a:r>
                      <a:r>
                        <a:rPr kumimoji="1" lang="ja-JP" altLang="en-US" sz="1200" b="0" dirty="0">
                          <a:solidFill>
                            <a:schemeClr val="tx1"/>
                          </a:solidFill>
                        </a:rPr>
                        <a:t>日～</a:t>
                      </a:r>
                      <a:r>
                        <a:rPr kumimoji="1" lang="en-US" altLang="ja-JP" sz="1200" b="0" dirty="0">
                          <a:solidFill>
                            <a:schemeClr val="tx1"/>
                          </a:solidFill>
                        </a:rPr>
                        <a:t>12</a:t>
                      </a:r>
                      <a:r>
                        <a:rPr kumimoji="1" lang="ja-JP" altLang="en-US" sz="1200" b="0" dirty="0">
                          <a:solidFill>
                            <a:schemeClr val="tx1"/>
                          </a:solidFill>
                        </a:rPr>
                        <a:t>月</a:t>
                      </a:r>
                      <a:r>
                        <a:rPr kumimoji="1" lang="en-US" altLang="ja-JP" sz="1200" b="0" dirty="0">
                          <a:solidFill>
                            <a:schemeClr val="tx1"/>
                          </a:solidFill>
                        </a:rPr>
                        <a:t>31</a:t>
                      </a:r>
                      <a:r>
                        <a:rPr kumimoji="1" lang="ja-JP" altLang="en-US" sz="1200" b="0" dirty="0">
                          <a:solidFill>
                            <a:schemeClr val="tx1"/>
                          </a:solidFill>
                        </a:rPr>
                        <a:t>日</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2477">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主な宗教</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lnSpc>
                          <a:spcPct val="113000"/>
                        </a:lnSpc>
                        <a:spcAft>
                          <a:spcPts val="300"/>
                        </a:spcAft>
                      </a:pPr>
                      <a:r>
                        <a:rPr kumimoji="1" lang="ja-JP" altLang="en-US" sz="1200" kern="1200" dirty="0">
                          <a:solidFill>
                            <a:schemeClr val="dk1"/>
                          </a:solidFill>
                          <a:latin typeface="+mn-lt"/>
                          <a:ea typeface="+mn-ea"/>
                          <a:cs typeface="+mn-cs"/>
                        </a:rPr>
                        <a:t>カトリック（国民の約</a:t>
                      </a:r>
                      <a:r>
                        <a:rPr kumimoji="1" lang="en-US" altLang="ja-JP" sz="1200" kern="1200" dirty="0">
                          <a:solidFill>
                            <a:schemeClr val="dk1"/>
                          </a:solidFill>
                          <a:latin typeface="+mn-lt"/>
                          <a:ea typeface="+mn-ea"/>
                          <a:cs typeface="+mn-cs"/>
                        </a:rPr>
                        <a:t>90%</a:t>
                      </a:r>
                      <a:r>
                        <a:rPr kumimoji="1" lang="ja-JP" altLang="en-US" sz="1200" kern="1200" dirty="0">
                          <a:solidFill>
                            <a:schemeClr val="dk1"/>
                          </a:solidFill>
                          <a:latin typeface="+mn-lt"/>
                          <a:ea typeface="+mn-ea"/>
                          <a:cs typeface="+mn-cs"/>
                        </a:rPr>
                        <a:t>）</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10132">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政治体制</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lang="ja-JP" altLang="en-US" sz="1200" dirty="0"/>
                        <a:t>立憲民主制による連邦共和国</a:t>
                      </a:r>
                      <a:endParaRPr kumimoji="1" lang="ja-JP" altLang="en-US" sz="12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165452">
                <a:tc>
                  <a:txBody>
                    <a:bodyPr/>
                    <a:lstStyle/>
                    <a:p>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政治的安定性</a:t>
                      </a:r>
                      <a:endPar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endParaRPr>
                    </a:p>
                  </a:txBody>
                  <a:tcPr marL="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fontAlgn="ctr">
                        <a:lnSpc>
                          <a:spcPct val="114000"/>
                        </a:lnSpc>
                        <a:spcAft>
                          <a:spcPts val="300"/>
                        </a:spcAft>
                        <a:buClr>
                          <a:srgbClr val="5F8AC3"/>
                        </a:buClr>
                        <a:buFont typeface="Wingdings" panose="05000000000000000000" pitchFamily="2" charset="2"/>
                        <a:buChar char="l"/>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メキシコ革命の動乱が終結した</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1920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年以降クーデターがなく、政情は安定している。</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lnSpc>
                          <a:spcPct val="114000"/>
                        </a:lnSpc>
                        <a:spcAft>
                          <a:spcPts val="300"/>
                        </a:spcAft>
                        <a:buClr>
                          <a:srgbClr val="5F8AC3"/>
                        </a:buClr>
                        <a:buFont typeface="Wingdings" panose="05000000000000000000" pitchFamily="2" charset="2"/>
                        <a:buChar char="l"/>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ペニャニエト大統領の任期満了に伴う大統領選挙の投開票があり、野党の新興左派政党「国家再生運動」のアンドレスマヌエル・ロペスオブラドール元メキシコ市長（６４）が当選した。既成政党から新興左派への政権交代であり、</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12</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日から就任、任期は</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年である。代表的な政策としては若年層の雇用促進、南部を中心としたインフラ計画、先住民・貧困層の優遇政策等が挙げられる。</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423173">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治安情勢</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marR="0" lvl="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kumimoji="1" lang="en-US" altLang="ja-JP" sz="1200" b="0"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p>
                    <a:p>
                      <a:pPr marL="171450" marR="0" lvl="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endParaRPr kumimoji="1" lang="en-US" altLang="ja-JP" sz="1200" b="0"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71450" marR="0" lvl="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endParaRPr kumimoji="1" lang="en-US" altLang="ja-JP" sz="1200" b="0"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71450" marR="0" lvl="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endParaRPr kumimoji="1" lang="en-US" altLang="ja-JP" sz="1200" b="0"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71450" marR="0" lvl="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endParaRPr kumimoji="1" lang="en-US" altLang="ja-JP" sz="1200" b="0"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71450" marR="0" lvl="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endParaRPr kumimoji="1" lang="en-US" altLang="ja-JP" sz="1200" b="0"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endParaRPr kumimoji="1" lang="en-US" altLang="ja-JP" sz="1200" b="0"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endParaRPr kumimoji="1" lang="en-US" altLang="ja-JP" sz="1200" b="0"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71450" marR="0" lvl="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全土で殺人・強盗等の凶悪犯罪が多発しており、安全のための三原則「目立たない」、「行動を予知されない」、「用心を怠らない」を遵守し、被害に遭わないように十分に注意するようなことが必要</a:t>
                      </a:r>
                      <a:endPar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T="108000">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3" name="テキスト ボックス 12"/>
          <p:cNvSpPr txBox="1"/>
          <p:nvPr/>
        </p:nvSpPr>
        <p:spPr>
          <a:xfrm>
            <a:off x="200472" y="6669359"/>
            <a:ext cx="7920880" cy="203099"/>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外務省ホームページ、海外安全ホームページ、</a:t>
            </a:r>
            <a:r>
              <a:rPr lang="en-US" altLang="ja-JP" sz="800" dirty="0"/>
              <a:t>JETRO </a:t>
            </a:r>
            <a:r>
              <a:rPr lang="ja-JP" altLang="en-US" sz="800" dirty="0"/>
              <a:t>ホームページ、みずほ銀行</a:t>
            </a:r>
          </a:p>
        </p:txBody>
      </p:sp>
      <p:sp>
        <p:nvSpPr>
          <p:cNvPr id="12" name="角丸四角形 10">
            <a:extLst>
              <a:ext uri="{FF2B5EF4-FFF2-40B4-BE49-F238E27FC236}">
                <a16:creationId xmlns:a16="http://schemas.microsoft.com/office/drawing/2014/main" id="{C5D60C70-40C6-4E00-89D0-CD8A9EFDCD89}"/>
              </a:ext>
            </a:extLst>
          </p:cNvPr>
          <p:cNvSpPr/>
          <p:nvPr/>
        </p:nvSpPr>
        <p:spPr>
          <a:xfrm>
            <a:off x="2093578" y="4203332"/>
            <a:ext cx="1491270" cy="244411"/>
          </a:xfrm>
          <a:prstGeom prst="roundRect">
            <a:avLst>
              <a:gd name="adj" fmla="val 7849"/>
            </a:avLst>
          </a:prstGeom>
          <a:gradFill flip="none" rotWithShape="1">
            <a:gsLst>
              <a:gs pos="0">
                <a:srgbClr val="A2BBDC"/>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fontAlgn="ctr">
              <a:tabLst>
                <a:tab pos="1433513" algn="l"/>
              </a:tabLst>
            </a:pPr>
            <a:r>
              <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渡航中止勧告</a:t>
            </a: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正方形/長方形 3">
            <a:extLst>
              <a:ext uri="{FF2B5EF4-FFF2-40B4-BE49-F238E27FC236}">
                <a16:creationId xmlns:a16="http://schemas.microsoft.com/office/drawing/2014/main" id="{4B5F0577-77D6-4C19-9065-2719E72EC485}"/>
              </a:ext>
            </a:extLst>
          </p:cNvPr>
          <p:cNvSpPr/>
          <p:nvPr/>
        </p:nvSpPr>
        <p:spPr>
          <a:xfrm>
            <a:off x="2100836" y="4544653"/>
            <a:ext cx="1569660" cy="276999"/>
          </a:xfrm>
          <a:prstGeom prst="rect">
            <a:avLst/>
          </a:prstGeom>
        </p:spPr>
        <p:txBody>
          <a:bodyPr wrap="none">
            <a:spAutoFit/>
          </a:bodyPr>
          <a:lstStyle/>
          <a:p>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不要不急の渡航中止</a:t>
            </a:r>
            <a:endParaRPr lang="ja-JP" altLang="en-US" sz="1200" dirty="0"/>
          </a:p>
        </p:txBody>
      </p:sp>
      <p:sp>
        <p:nvSpPr>
          <p:cNvPr id="16" name="TextBox 15">
            <a:extLst>
              <a:ext uri="{FF2B5EF4-FFF2-40B4-BE49-F238E27FC236}">
                <a16:creationId xmlns:a16="http://schemas.microsoft.com/office/drawing/2014/main" id="{851F2AB6-2003-47CB-A185-C6DF8A709A09}"/>
              </a:ext>
            </a:extLst>
          </p:cNvPr>
          <p:cNvSpPr txBox="1"/>
          <p:nvPr/>
        </p:nvSpPr>
        <p:spPr>
          <a:xfrm>
            <a:off x="3697506" y="4243849"/>
            <a:ext cx="6122407"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ゲレロ州チルパンシンゴ市およびその周辺地域</a:t>
            </a:r>
            <a:endParaRPr lang="en-US" sz="1000" dirty="0"/>
          </a:p>
        </p:txBody>
      </p:sp>
      <p:sp>
        <p:nvSpPr>
          <p:cNvPr id="17" name="TextBox 16">
            <a:extLst>
              <a:ext uri="{FF2B5EF4-FFF2-40B4-BE49-F238E27FC236}">
                <a16:creationId xmlns:a16="http://schemas.microsoft.com/office/drawing/2014/main" id="{BFCB50B1-6B1B-40E8-9512-0744576533C6}"/>
              </a:ext>
            </a:extLst>
          </p:cNvPr>
          <p:cNvSpPr txBox="1"/>
          <p:nvPr/>
        </p:nvSpPr>
        <p:spPr>
          <a:xfrm>
            <a:off x="3701265" y="4550491"/>
            <a:ext cx="6122407" cy="400110"/>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バハ・カリフォルニア州ティファナ市、チワワ州フアレス市、コリマ州、ゲレロ州（チルパンシンゴ市およびその周辺地域並びにタスコ市を除く）、タマウリパス州米国境の一部、ミチョアカン州（一部地域を除く）</a:t>
            </a:r>
            <a:endParaRPr 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角丸四角形 10">
            <a:extLst>
              <a:ext uri="{FF2B5EF4-FFF2-40B4-BE49-F238E27FC236}">
                <a16:creationId xmlns:a16="http://schemas.microsoft.com/office/drawing/2014/main" id="{7FED0070-A2AB-4788-B626-3B3754D55BAE}"/>
              </a:ext>
            </a:extLst>
          </p:cNvPr>
          <p:cNvSpPr/>
          <p:nvPr/>
        </p:nvSpPr>
        <p:spPr>
          <a:xfrm>
            <a:off x="2093578" y="4495668"/>
            <a:ext cx="1491270" cy="455724"/>
          </a:xfrm>
          <a:prstGeom prst="roundRect">
            <a:avLst>
              <a:gd name="adj" fmla="val 7849"/>
            </a:avLst>
          </a:prstGeom>
          <a:gradFill flip="none" rotWithShape="1">
            <a:gsLst>
              <a:gs pos="0">
                <a:srgbClr val="A2BBDC"/>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fontAlgn="ctr">
              <a:tabLst>
                <a:tab pos="1433513" algn="l"/>
              </a:tabLst>
            </a:pPr>
            <a:r>
              <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不要不急の渡航中止</a:t>
            </a: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TextBox 21">
            <a:extLst>
              <a:ext uri="{FF2B5EF4-FFF2-40B4-BE49-F238E27FC236}">
                <a16:creationId xmlns:a16="http://schemas.microsoft.com/office/drawing/2014/main" id="{4EBF4281-C717-4396-B311-1E6B493481B2}"/>
              </a:ext>
            </a:extLst>
          </p:cNvPr>
          <p:cNvSpPr txBox="1"/>
          <p:nvPr/>
        </p:nvSpPr>
        <p:spPr>
          <a:xfrm>
            <a:off x="3697507" y="4993222"/>
            <a:ext cx="6122407" cy="1015663"/>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メキシコ市、メキシコ州、オアハカ州、タバスコ州、ベラクルス州、モレロス州、バハカリフォルニア州の一部、ゲレロ州タスコ市、タマウリパス州（米国境の一部を除く）、チワワ州チワワ市、シナロア州の一部、チアパス州の対グアテマラ国境の一部、ミチョアカン州の一部、ヌエボレオン州モンテレイ大都市圏およびその周辺地域、ソノラ州オブレゴン市・グアイマス市およびその周辺地域、ノガレス市、グアナファト州セラヤ市およびサラマンカ市を含む南部地域、バハ・カリフォルニア州（危険レベルが発出されていない地域全域）、サカテカス州全土、ハリスコ州グアダラハラ市を含む周辺地域、ラゴス・デ・モレノ市を含む東部地域、サンルイス・リオ・コロラド市</a:t>
            </a:r>
            <a:endParaRPr 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角丸四角形 10">
            <a:extLst>
              <a:ext uri="{FF2B5EF4-FFF2-40B4-BE49-F238E27FC236}">
                <a16:creationId xmlns:a16="http://schemas.microsoft.com/office/drawing/2014/main" id="{81DD5F09-0E8E-4FEA-87C8-6891956BD398}"/>
              </a:ext>
            </a:extLst>
          </p:cNvPr>
          <p:cNvSpPr/>
          <p:nvPr/>
        </p:nvSpPr>
        <p:spPr>
          <a:xfrm>
            <a:off x="2091849" y="4993222"/>
            <a:ext cx="1491270" cy="1059114"/>
          </a:xfrm>
          <a:prstGeom prst="roundRect">
            <a:avLst>
              <a:gd name="adj" fmla="val 7849"/>
            </a:avLst>
          </a:prstGeom>
          <a:gradFill flip="none" rotWithShape="1">
            <a:gsLst>
              <a:gs pos="0">
                <a:srgbClr val="A2BBDC"/>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fontAlgn="ctr">
              <a:tabLst>
                <a:tab pos="1433513" algn="l"/>
              </a:tabLst>
            </a:pPr>
            <a:r>
              <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不要不急の渡航中止</a:t>
            </a: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2913032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18817077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0" imgW="360" imgH="360" progId="TCLayout.ActiveDocument.1">
                  <p:embed/>
                </p:oleObj>
              </mc:Choice>
              <mc:Fallback>
                <p:oleObj name="think-cellスライド" r:id="rId50" imgW="360" imgH="360" progId="TCLayout.ActiveDocument.1">
                  <p:embed/>
                  <p:pic>
                    <p:nvPicPr>
                      <p:cNvPr id="4" name="Object 3" hidden="1"/>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メキシコ／医療関連／医薬品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316110" y="2420938"/>
            <a:ext cx="684016" cy="215900"/>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441108" y="2935288"/>
            <a:ext cx="3096344" cy="323850"/>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2024</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133600"/>
            <a:ext cx="9505056" cy="287338"/>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56" name="テキスト ボックス 18"/>
          <p:cNvSpPr txBox="1"/>
          <p:nvPr/>
        </p:nvSpPr>
        <p:spPr>
          <a:xfrm>
            <a:off x="200472" y="980728"/>
            <a:ext cx="9505056" cy="9789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輸入が輸出を上回っている。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年の輸入額の増加は、ワクチンの輸入増が要因と考えられる。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メキシコ政府は、メキシコにおけるジェネリック医薬品の普及政策の拡充に大きな関心を示しており、同国における先発医薬品の市場規模を長期的に縮小させる可能性が指摘されている。</a:t>
            </a:r>
          </a:p>
        </p:txBody>
      </p:sp>
      <p:sp>
        <p:nvSpPr>
          <p:cNvPr id="54" name="テキスト ボックス 21">
            <a:extLst>
              <a:ext uri="{FF2B5EF4-FFF2-40B4-BE49-F238E27FC236}">
                <a16:creationId xmlns:a16="http://schemas.microsoft.com/office/drawing/2014/main" id="{7002F257-405A-4516-BB70-9B1D8C9998DA}"/>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US" altLang="ja-JP" dirty="0"/>
              <a:t>UN Comtrade Database</a:t>
            </a:r>
            <a:r>
              <a:rPr lang="ja-JP" altLang="en-US" dirty="0">
                <a:latin typeface="Arial" panose="020B0604020202020204" pitchFamily="34" charset="0"/>
                <a:ea typeface="ＭＳ Ｐゴシック" panose="020B0600070205080204" pitchFamily="50" charset="-128"/>
                <a:cs typeface="Arial" panose="020B0604020202020204" pitchFamily="34" charset="0"/>
              </a:rPr>
              <a:t> （２０２６年３月時点）</a:t>
            </a:r>
            <a:endParaRPr lang="ja-JP" altLang="en-US" dirty="0"/>
          </a:p>
        </p:txBody>
      </p:sp>
      <p:sp>
        <p:nvSpPr>
          <p:cNvPr id="78" name="Rectangle 77">
            <a:extLst>
              <a:ext uri="{FF2B5EF4-FFF2-40B4-BE49-F238E27FC236}">
                <a16:creationId xmlns:a16="http://schemas.microsoft.com/office/drawing/2014/main" id="{52C94AC3-C29E-454A-E210-A330BFA194AD}"/>
              </a:ext>
            </a:extLst>
          </p:cNvPr>
          <p:cNvSpPr/>
          <p:nvPr>
            <p:custDataLst>
              <p:tags r:id="rId3"/>
            </p:custDataLst>
          </p:nvPr>
        </p:nvSpPr>
        <p:spPr bwMode="gray">
          <a:xfrm>
            <a:off x="682625" y="2979738"/>
            <a:ext cx="179388" cy="133350"/>
          </a:xfrm>
          <a:prstGeom prst="rect">
            <a:avLst/>
          </a:prstGeom>
          <a:solidFill>
            <a:srgbClr val="80CCE8"/>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9" name="Rectangle 78">
            <a:extLst>
              <a:ext uri="{FF2B5EF4-FFF2-40B4-BE49-F238E27FC236}">
                <a16:creationId xmlns:a16="http://schemas.microsoft.com/office/drawing/2014/main" id="{CB4509EE-423F-777E-5A03-D8922E80DAAC}"/>
              </a:ext>
            </a:extLst>
          </p:cNvPr>
          <p:cNvSpPr/>
          <p:nvPr>
            <p:custDataLst>
              <p:tags r:id="rId4"/>
            </p:custDataLst>
          </p:nvPr>
        </p:nvSpPr>
        <p:spPr bwMode="gray">
          <a:xfrm>
            <a:off x="682625" y="3182938"/>
            <a:ext cx="179388" cy="133350"/>
          </a:xfrm>
          <a:prstGeom prst="rect">
            <a:avLst/>
          </a:prstGeom>
          <a:solidFill>
            <a:srgbClr val="C0E6F4"/>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0" name="テキスト プレースホルダ 9">
            <a:extLst>
              <a:ext uri="{FF2B5EF4-FFF2-40B4-BE49-F238E27FC236}">
                <a16:creationId xmlns:a16="http://schemas.microsoft.com/office/drawing/2014/main" id="{6992CB07-A569-7C9D-ABB1-6074AB2257A3}"/>
              </a:ext>
            </a:extLst>
          </p:cNvPr>
          <p:cNvSpPr>
            <a:spLocks noGrp="1"/>
          </p:cNvSpPr>
          <p:nvPr>
            <p:custDataLst>
              <p:tags r:id="rId5"/>
            </p:custDataLst>
          </p:nvPr>
        </p:nvSpPr>
        <p:spPr bwMode="auto">
          <a:xfrm>
            <a:off x="912813" y="29749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EA5C42B-1353-4967-8444-97E98376CB75}" type="datetime'''輸''''''出'''''''''''''">
              <a:rPr kumimoji="0" lang="ja-JP" altLang="en-US" sz="1000" smtClean="0"/>
              <a:pPr/>
              <a:t>輸出</a:t>
            </a:fld>
            <a:endParaRPr kumimoji="0" lang="ja-JP" altLang="en-US" sz="1000" dirty="0">
              <a:sym typeface="+mn-lt"/>
            </a:endParaRPr>
          </a:p>
        </p:txBody>
      </p:sp>
      <p:sp>
        <p:nvSpPr>
          <p:cNvPr id="81" name="テキスト プレースホルダ 9">
            <a:extLst>
              <a:ext uri="{FF2B5EF4-FFF2-40B4-BE49-F238E27FC236}">
                <a16:creationId xmlns:a16="http://schemas.microsoft.com/office/drawing/2014/main" id="{1C4722AE-3FE0-C8C9-1B15-63C5466E8AB0}"/>
              </a:ext>
            </a:extLst>
          </p:cNvPr>
          <p:cNvSpPr>
            <a:spLocks noGrp="1"/>
          </p:cNvSpPr>
          <p:nvPr>
            <p:custDataLst>
              <p:tags r:id="rId6"/>
            </p:custDataLst>
          </p:nvPr>
        </p:nvSpPr>
        <p:spPr bwMode="auto">
          <a:xfrm>
            <a:off x="912813" y="31781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FE64A05-16B6-41BD-9EE8-8F9A3F91C0DA}" type="datetime'''''輸''''''''''''入'''''''''''''''''''''''''''''''''''''''''''">
              <a:rPr kumimoji="0" lang="ja-JP" altLang="en-US" sz="1000" smtClean="0"/>
              <a:pPr/>
              <a:t>輸入</a:t>
            </a:fld>
            <a:endParaRPr kumimoji="0" lang="ja-JP" altLang="en-US" sz="1000" dirty="0">
              <a:sym typeface="+mn-lt"/>
            </a:endParaRPr>
          </a:p>
        </p:txBody>
      </p:sp>
      <p:graphicFrame>
        <p:nvGraphicFramePr>
          <p:cNvPr id="189" name="Chart 188">
            <a:extLst>
              <a:ext uri="{FF2B5EF4-FFF2-40B4-BE49-F238E27FC236}">
                <a16:creationId xmlns:a16="http://schemas.microsoft.com/office/drawing/2014/main" id="{4D523A8D-E501-8B7C-5A47-327647E3A458}"/>
              </a:ext>
            </a:extLst>
          </p:cNvPr>
          <p:cNvGraphicFramePr/>
          <p:nvPr>
            <p:custDataLst>
              <p:tags r:id="rId7"/>
            </p:custDataLst>
            <p:extLst>
              <p:ext uri="{D42A27DB-BD31-4B8C-83A1-F6EECF244321}">
                <p14:modId xmlns:p14="http://schemas.microsoft.com/office/powerpoint/2010/main" val="273866090"/>
              </p:ext>
            </p:extLst>
          </p:nvPr>
        </p:nvGraphicFramePr>
        <p:xfrm>
          <a:off x="425450" y="2841625"/>
          <a:ext cx="5162550" cy="3478213"/>
        </p:xfrm>
        <a:graphic>
          <a:graphicData uri="http://schemas.openxmlformats.org/drawingml/2006/chart">
            <c:chart xmlns:c="http://schemas.openxmlformats.org/drawingml/2006/chart" xmlns:r="http://schemas.openxmlformats.org/officeDocument/2006/relationships" r:id="rId52"/>
          </a:graphicData>
        </a:graphic>
      </p:graphicFrame>
      <p:sp>
        <p:nvSpPr>
          <p:cNvPr id="83" name="テキスト プレースホルダ 9">
            <a:extLst>
              <a:ext uri="{FF2B5EF4-FFF2-40B4-BE49-F238E27FC236}">
                <a16:creationId xmlns:a16="http://schemas.microsoft.com/office/drawing/2014/main" id="{EDDA8A6B-03F2-FE22-70A6-F6A2BF082618}"/>
              </a:ext>
            </a:extLst>
          </p:cNvPr>
          <p:cNvSpPr>
            <a:spLocks/>
          </p:cNvSpPr>
          <p:nvPr>
            <p:custDataLst>
              <p:tags r:id="rId8"/>
            </p:custDataLst>
          </p:nvPr>
        </p:nvSpPr>
        <p:spPr bwMode="gray">
          <a:xfrm>
            <a:off x="309563" y="579278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E0B22A0-3AF2-4077-A40C-A58F1B01453F}" type="datetime'1'''''''''''''''''''''''''''''''''''''''''''''''''''''">
              <a:rPr lang="en-US" altLang="en-US" sz="1000" smtClean="0">
                <a:sym typeface="+mn-lt"/>
              </a:rPr>
              <a:pPr/>
              <a:t>1</a:t>
            </a:fld>
            <a:endParaRPr kumimoji="1" lang="en-US" altLang="ja-JP" sz="1000" dirty="0">
              <a:sym typeface="+mn-lt"/>
            </a:endParaRPr>
          </a:p>
        </p:txBody>
      </p:sp>
      <p:sp>
        <p:nvSpPr>
          <p:cNvPr id="84" name="テキスト プレースホルダ 9">
            <a:extLst>
              <a:ext uri="{FF2B5EF4-FFF2-40B4-BE49-F238E27FC236}">
                <a16:creationId xmlns:a16="http://schemas.microsoft.com/office/drawing/2014/main" id="{5D5BB595-5E32-9FDD-D843-166430D43ACC}"/>
              </a:ext>
            </a:extLst>
          </p:cNvPr>
          <p:cNvSpPr>
            <a:spLocks/>
          </p:cNvSpPr>
          <p:nvPr>
            <p:custDataLst>
              <p:tags r:id="rId9"/>
            </p:custDataLst>
          </p:nvPr>
        </p:nvSpPr>
        <p:spPr bwMode="gray">
          <a:xfrm>
            <a:off x="309563" y="542448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EA492AF-0BBB-4521-89EE-0E9C5E620B20}" type="datetime'''''''''''''''''''''2'''''''''''''''''''">
              <a:rPr lang="en-US" altLang="en-US" sz="1000" smtClean="0">
                <a:sym typeface="+mn-lt"/>
              </a:rPr>
              <a:pPr/>
              <a:t>2</a:t>
            </a:fld>
            <a:endParaRPr kumimoji="1" lang="en-US" altLang="ja-JP" sz="1000" dirty="0">
              <a:sym typeface="+mn-lt"/>
            </a:endParaRPr>
          </a:p>
        </p:txBody>
      </p:sp>
      <p:sp>
        <p:nvSpPr>
          <p:cNvPr id="85" name="テキスト プレースホルダ 9">
            <a:extLst>
              <a:ext uri="{FF2B5EF4-FFF2-40B4-BE49-F238E27FC236}">
                <a16:creationId xmlns:a16="http://schemas.microsoft.com/office/drawing/2014/main" id="{C975B53B-DA74-2775-20C6-A2352A51F6A9}"/>
              </a:ext>
            </a:extLst>
          </p:cNvPr>
          <p:cNvSpPr>
            <a:spLocks/>
          </p:cNvSpPr>
          <p:nvPr>
            <p:custDataLst>
              <p:tags r:id="rId10"/>
            </p:custDataLst>
          </p:nvPr>
        </p:nvSpPr>
        <p:spPr bwMode="gray">
          <a:xfrm>
            <a:off x="309563" y="505777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6328C227-B233-4F38-8ED2-382EE3361E27}" type="datetime'''''''''''''''''3'''''''''''''''''">
              <a:rPr lang="en-US" altLang="en-US" sz="1000" smtClean="0">
                <a:sym typeface="+mn-lt"/>
              </a:rPr>
              <a:pPr/>
              <a:t>3</a:t>
            </a:fld>
            <a:endParaRPr kumimoji="1" lang="en-US" altLang="ja-JP" sz="1000" dirty="0">
              <a:sym typeface="+mn-lt"/>
            </a:endParaRPr>
          </a:p>
        </p:txBody>
      </p:sp>
      <p:sp>
        <p:nvSpPr>
          <p:cNvPr id="86" name="テキスト プレースホルダ 9">
            <a:extLst>
              <a:ext uri="{FF2B5EF4-FFF2-40B4-BE49-F238E27FC236}">
                <a16:creationId xmlns:a16="http://schemas.microsoft.com/office/drawing/2014/main" id="{0644C894-A03F-7C7F-0AD3-3F76A65D1357}"/>
              </a:ext>
            </a:extLst>
          </p:cNvPr>
          <p:cNvSpPr>
            <a:spLocks/>
          </p:cNvSpPr>
          <p:nvPr>
            <p:custDataLst>
              <p:tags r:id="rId11"/>
            </p:custDataLst>
          </p:nvPr>
        </p:nvSpPr>
        <p:spPr bwMode="gray">
          <a:xfrm>
            <a:off x="309563" y="468947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B3F71F9-0F4F-40C9-9DB2-869BC2CF38A3}" type="datetime'''''''''''''''''''''''''''''''4'''''''''''''''''''''''''''''">
              <a:rPr lang="en-US" altLang="en-US" sz="1000" smtClean="0">
                <a:sym typeface="+mn-lt"/>
              </a:rPr>
              <a:pPr/>
              <a:t>4</a:t>
            </a:fld>
            <a:endParaRPr kumimoji="1" lang="en-US" altLang="ja-JP" sz="1000" dirty="0">
              <a:sym typeface="+mn-lt"/>
            </a:endParaRPr>
          </a:p>
        </p:txBody>
      </p:sp>
      <p:sp>
        <p:nvSpPr>
          <p:cNvPr id="87" name="テキスト プレースホルダ 9">
            <a:extLst>
              <a:ext uri="{FF2B5EF4-FFF2-40B4-BE49-F238E27FC236}">
                <a16:creationId xmlns:a16="http://schemas.microsoft.com/office/drawing/2014/main" id="{3B401C84-FD53-9055-0925-BB35EB7AC065}"/>
              </a:ext>
            </a:extLst>
          </p:cNvPr>
          <p:cNvSpPr>
            <a:spLocks/>
          </p:cNvSpPr>
          <p:nvPr>
            <p:custDataLst>
              <p:tags r:id="rId12"/>
            </p:custDataLst>
          </p:nvPr>
        </p:nvSpPr>
        <p:spPr bwMode="gray">
          <a:xfrm>
            <a:off x="309563" y="432117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B9EB879-2137-4E85-A489-9B8A4F0C2BC6}" type="datetime'''''''''''''''''''''''5'''''''''''''''''''">
              <a:rPr lang="en-US" altLang="en-US" sz="1000" smtClean="0">
                <a:sym typeface="+mn-lt"/>
              </a:rPr>
              <a:pPr/>
              <a:t>5</a:t>
            </a:fld>
            <a:endParaRPr kumimoji="1" lang="en-US" altLang="ja-JP" sz="1000" dirty="0">
              <a:sym typeface="+mn-lt"/>
            </a:endParaRPr>
          </a:p>
        </p:txBody>
      </p:sp>
      <p:sp>
        <p:nvSpPr>
          <p:cNvPr id="88" name="テキスト プレースホルダ 9">
            <a:extLst>
              <a:ext uri="{FF2B5EF4-FFF2-40B4-BE49-F238E27FC236}">
                <a16:creationId xmlns:a16="http://schemas.microsoft.com/office/drawing/2014/main" id="{DAB58B0C-E982-AFF3-A8BB-0610FB3D64D7}"/>
              </a:ext>
            </a:extLst>
          </p:cNvPr>
          <p:cNvSpPr>
            <a:spLocks/>
          </p:cNvSpPr>
          <p:nvPr>
            <p:custDataLst>
              <p:tags r:id="rId13"/>
            </p:custDataLst>
          </p:nvPr>
        </p:nvSpPr>
        <p:spPr bwMode="gray">
          <a:xfrm>
            <a:off x="309563" y="395287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0B42D11-CA83-44DD-89C7-79AB1254E239}" type="datetime'''''''''''''''''''''''''6'''''''''''''''''''">
              <a:rPr lang="en-US" altLang="en-US" sz="1000" smtClean="0">
                <a:sym typeface="+mn-lt"/>
              </a:rPr>
              <a:pPr/>
              <a:t>6</a:t>
            </a:fld>
            <a:endParaRPr kumimoji="1" lang="en-US" altLang="ja-JP" sz="1000" dirty="0">
              <a:sym typeface="+mn-lt"/>
            </a:endParaRPr>
          </a:p>
        </p:txBody>
      </p:sp>
      <p:sp>
        <p:nvSpPr>
          <p:cNvPr id="89" name="テキスト プレースホルダ 9">
            <a:extLst>
              <a:ext uri="{FF2B5EF4-FFF2-40B4-BE49-F238E27FC236}">
                <a16:creationId xmlns:a16="http://schemas.microsoft.com/office/drawing/2014/main" id="{5AEBB580-1331-DC1B-97BF-9D71B94B1F8E}"/>
              </a:ext>
            </a:extLst>
          </p:cNvPr>
          <p:cNvSpPr>
            <a:spLocks/>
          </p:cNvSpPr>
          <p:nvPr>
            <p:custDataLst>
              <p:tags r:id="rId14"/>
            </p:custDataLst>
          </p:nvPr>
        </p:nvSpPr>
        <p:spPr bwMode="gray">
          <a:xfrm>
            <a:off x="309563" y="358457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FC0D25F-721B-419A-ADA9-917A0D3541F0}" type="datetime'''''''''''''''''''''''''''''''''7'''''''''''''''''''''''">
              <a:rPr lang="en-US" altLang="en-US" sz="1000" smtClean="0">
                <a:sym typeface="+mn-lt"/>
              </a:rPr>
              <a:pPr/>
              <a:t>7</a:t>
            </a:fld>
            <a:endParaRPr kumimoji="1" lang="en-US" altLang="ja-JP" sz="1000" dirty="0">
              <a:sym typeface="+mn-lt"/>
            </a:endParaRPr>
          </a:p>
        </p:txBody>
      </p:sp>
      <p:sp>
        <p:nvSpPr>
          <p:cNvPr id="90" name="テキスト プレースホルダ 9">
            <a:extLst>
              <a:ext uri="{FF2B5EF4-FFF2-40B4-BE49-F238E27FC236}">
                <a16:creationId xmlns:a16="http://schemas.microsoft.com/office/drawing/2014/main" id="{B8DA4852-73D1-42F4-FC63-228306C507AB}"/>
              </a:ext>
            </a:extLst>
          </p:cNvPr>
          <p:cNvSpPr>
            <a:spLocks/>
          </p:cNvSpPr>
          <p:nvPr>
            <p:custDataLst>
              <p:tags r:id="rId15"/>
            </p:custDataLst>
          </p:nvPr>
        </p:nvSpPr>
        <p:spPr bwMode="gray">
          <a:xfrm>
            <a:off x="309563" y="321627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F870AF47-1838-465F-B894-D55197F18C52}" type="datetime'''''8'''''''''''''''''''''''''''''''''''''">
              <a:rPr lang="en-US" altLang="en-US" sz="1000" smtClean="0">
                <a:sym typeface="+mn-lt"/>
              </a:rPr>
              <a:pPr/>
              <a:t>8</a:t>
            </a:fld>
            <a:endParaRPr kumimoji="1" lang="en-US" altLang="ja-JP" sz="1000" dirty="0">
              <a:sym typeface="+mn-lt"/>
            </a:endParaRPr>
          </a:p>
        </p:txBody>
      </p:sp>
      <p:sp>
        <p:nvSpPr>
          <p:cNvPr id="91" name="テキスト プレースホルダ 9">
            <a:extLst>
              <a:ext uri="{FF2B5EF4-FFF2-40B4-BE49-F238E27FC236}">
                <a16:creationId xmlns:a16="http://schemas.microsoft.com/office/drawing/2014/main" id="{1C878D24-DD2A-9F3C-4741-6D9A2AE151AC}"/>
              </a:ext>
            </a:extLst>
          </p:cNvPr>
          <p:cNvSpPr>
            <a:spLocks/>
          </p:cNvSpPr>
          <p:nvPr>
            <p:custDataLst>
              <p:tags r:id="rId16"/>
            </p:custDataLst>
          </p:nvPr>
        </p:nvSpPr>
        <p:spPr bwMode="gray">
          <a:xfrm>
            <a:off x="309563" y="284797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DA8230B6-B08E-4464-9D5C-2AE7C4D97637}" type="datetime'''9'''''''''''''''''''''''''">
              <a:rPr lang="en-US" altLang="en-US" sz="1000" smtClean="0">
                <a:sym typeface="+mn-lt"/>
              </a:rPr>
              <a:pPr/>
              <a:t>9</a:t>
            </a:fld>
            <a:endParaRPr kumimoji="1" lang="en-US" altLang="ja-JP" sz="1000" dirty="0">
              <a:sym typeface="+mn-lt"/>
            </a:endParaRPr>
          </a:p>
        </p:txBody>
      </p:sp>
      <p:sp>
        <p:nvSpPr>
          <p:cNvPr id="97" name="テキスト プレースホルダ 9">
            <a:extLst>
              <a:ext uri="{FF2B5EF4-FFF2-40B4-BE49-F238E27FC236}">
                <a16:creationId xmlns:a16="http://schemas.microsoft.com/office/drawing/2014/main" id="{AB94FA19-776C-F511-E97C-EAEB8FFFC952}"/>
              </a:ext>
            </a:extLst>
          </p:cNvPr>
          <p:cNvSpPr>
            <a:spLocks/>
          </p:cNvSpPr>
          <p:nvPr>
            <p:custDataLst>
              <p:tags r:id="rId17"/>
            </p:custDataLst>
          </p:nvPr>
        </p:nvSpPr>
        <p:spPr bwMode="gray">
          <a:xfrm>
            <a:off x="309563" y="616108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ECC392C3-658F-46F0-BF89-994D29DAC18C}" type="datetime'''0'''''''''''">
              <a:rPr lang="en-US" altLang="en-US" sz="1000" smtClean="0">
                <a:sym typeface="+mn-lt"/>
              </a:rPr>
              <a:pPr/>
              <a:t>0</a:t>
            </a:fld>
            <a:endParaRPr kumimoji="1" lang="en-US" altLang="ja-JP" sz="1000" dirty="0">
              <a:sym typeface="+mn-lt"/>
            </a:endParaRPr>
          </a:p>
        </p:txBody>
      </p:sp>
      <p:sp>
        <p:nvSpPr>
          <p:cNvPr id="98" name="テキスト プレースホルダ 9">
            <a:extLst>
              <a:ext uri="{FF2B5EF4-FFF2-40B4-BE49-F238E27FC236}">
                <a16:creationId xmlns:a16="http://schemas.microsoft.com/office/drawing/2014/main" id="{12E4A8B0-4E51-785D-F57E-FCA05D6BB188}"/>
              </a:ext>
            </a:extLst>
          </p:cNvPr>
          <p:cNvSpPr>
            <a:spLocks/>
          </p:cNvSpPr>
          <p:nvPr>
            <p:custDataLst>
              <p:tags r:id="rId18"/>
            </p:custDataLst>
          </p:nvPr>
        </p:nvSpPr>
        <p:spPr bwMode="gray">
          <a:xfrm>
            <a:off x="595313" y="59102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88F4F15-F3C8-40EC-B386-B716AB7976DF}" type="datetime'''''''''''''1''''''''.''''''''''''''''''''''4'''''''''''''">
              <a:rPr lang="en-US" altLang="en-US" sz="1000" smtClean="0"/>
              <a:pPr/>
              <a:t>1.4</a:t>
            </a:fld>
            <a:endParaRPr kumimoji="1" lang="en-US" altLang="ja-JP" sz="1000" dirty="0">
              <a:sym typeface="+mn-lt"/>
            </a:endParaRPr>
          </a:p>
        </p:txBody>
      </p:sp>
      <p:sp>
        <p:nvSpPr>
          <p:cNvPr id="108" name="テキスト プレースホルダ 9">
            <a:extLst>
              <a:ext uri="{FF2B5EF4-FFF2-40B4-BE49-F238E27FC236}">
                <a16:creationId xmlns:a16="http://schemas.microsoft.com/office/drawing/2014/main" id="{B77F9C60-A6B9-6F9D-04A6-8A00B01DB20B}"/>
              </a:ext>
            </a:extLst>
          </p:cNvPr>
          <p:cNvSpPr>
            <a:spLocks/>
          </p:cNvSpPr>
          <p:nvPr>
            <p:custDataLst>
              <p:tags r:id="rId19"/>
            </p:custDataLst>
          </p:nvPr>
        </p:nvSpPr>
        <p:spPr bwMode="gray">
          <a:xfrm>
            <a:off x="836613" y="53800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796B1DC-B0A2-4C2A-9948-0FBF247DA007}" type="datetime'''''''4''''''''''.''''''''''2'''''''''''''''''''''''">
              <a:rPr lang="en-US" altLang="en-US" sz="1000" smtClean="0"/>
              <a:pPr/>
              <a:t>4.2</a:t>
            </a:fld>
            <a:endParaRPr kumimoji="1" lang="en-US" altLang="ja-JP" sz="1000" dirty="0">
              <a:sym typeface="+mn-lt"/>
            </a:endParaRPr>
          </a:p>
        </p:txBody>
      </p:sp>
      <p:sp>
        <p:nvSpPr>
          <p:cNvPr id="111" name="テキスト プレースホルダ 9">
            <a:extLst>
              <a:ext uri="{FF2B5EF4-FFF2-40B4-BE49-F238E27FC236}">
                <a16:creationId xmlns:a16="http://schemas.microsoft.com/office/drawing/2014/main" id="{0EF4C656-2E87-284E-6EEC-51A6C092D279}"/>
              </a:ext>
            </a:extLst>
          </p:cNvPr>
          <p:cNvSpPr>
            <a:spLocks/>
          </p:cNvSpPr>
          <p:nvPr>
            <p:custDataLst>
              <p:tags r:id="rId20"/>
            </p:custDataLst>
          </p:nvPr>
        </p:nvSpPr>
        <p:spPr bwMode="auto">
          <a:xfrm>
            <a:off x="674688" y="63230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66CB1F8-AFAB-43F6-B28A-C413B2E12135}" type="datetime'2''''0''''''1''''''''''''''''''''''''''''''''7'''''''''''">
              <a:rPr lang="en-US" altLang="en-US" sz="1000" smtClean="0"/>
              <a:pPr/>
              <a:t>2017</a:t>
            </a:fld>
            <a:endParaRPr kumimoji="1" lang="en-US" altLang="ja-JP" sz="1000" dirty="0">
              <a:sym typeface="+mn-lt"/>
            </a:endParaRPr>
          </a:p>
        </p:txBody>
      </p:sp>
      <p:sp>
        <p:nvSpPr>
          <p:cNvPr id="112" name="テキスト プレースホルダ 9">
            <a:extLst>
              <a:ext uri="{FF2B5EF4-FFF2-40B4-BE49-F238E27FC236}">
                <a16:creationId xmlns:a16="http://schemas.microsoft.com/office/drawing/2014/main" id="{A913F56F-555A-9E90-5990-AD0E027256A6}"/>
              </a:ext>
            </a:extLst>
          </p:cNvPr>
          <p:cNvSpPr>
            <a:spLocks/>
          </p:cNvSpPr>
          <p:nvPr>
            <p:custDataLst>
              <p:tags r:id="rId21"/>
            </p:custDataLst>
          </p:nvPr>
        </p:nvSpPr>
        <p:spPr bwMode="gray">
          <a:xfrm>
            <a:off x="1220788" y="58769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DA55D7A-9DF2-4B48-9226-8FCA20B5DA0C}" type="datetime'''''''''''1''''''''''''''''''''.''''''''''''''5'''''''''">
              <a:rPr lang="en-US" altLang="en-US" sz="1000" smtClean="0"/>
              <a:pPr/>
              <a:t>1.5</a:t>
            </a:fld>
            <a:endParaRPr kumimoji="1" lang="en-US" altLang="ja-JP" sz="1000" dirty="0">
              <a:sym typeface="+mn-lt"/>
            </a:endParaRPr>
          </a:p>
        </p:txBody>
      </p:sp>
      <p:sp>
        <p:nvSpPr>
          <p:cNvPr id="113" name="テキスト プレースホルダ 9">
            <a:extLst>
              <a:ext uri="{FF2B5EF4-FFF2-40B4-BE49-F238E27FC236}">
                <a16:creationId xmlns:a16="http://schemas.microsoft.com/office/drawing/2014/main" id="{993457E7-3008-800E-C5BE-5933074E5966}"/>
              </a:ext>
            </a:extLst>
          </p:cNvPr>
          <p:cNvSpPr>
            <a:spLocks/>
          </p:cNvSpPr>
          <p:nvPr>
            <p:custDataLst>
              <p:tags r:id="rId22"/>
            </p:custDataLst>
          </p:nvPr>
        </p:nvSpPr>
        <p:spPr bwMode="gray">
          <a:xfrm>
            <a:off x="1460500" y="53054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CF7E300-4863-41FD-85B1-3661DEC90D8F}" type="datetime'''''''''''''4''''''''.''''6'''''">
              <a:rPr lang="en-US" altLang="en-US" sz="1000" smtClean="0"/>
              <a:pPr/>
              <a:t>4.6</a:t>
            </a:fld>
            <a:endParaRPr kumimoji="1" lang="en-US" altLang="ja-JP" sz="1000" dirty="0">
              <a:sym typeface="+mn-lt"/>
            </a:endParaRPr>
          </a:p>
        </p:txBody>
      </p:sp>
      <p:sp>
        <p:nvSpPr>
          <p:cNvPr id="155" name="テキスト プレースホルダ 9">
            <a:extLst>
              <a:ext uri="{FF2B5EF4-FFF2-40B4-BE49-F238E27FC236}">
                <a16:creationId xmlns:a16="http://schemas.microsoft.com/office/drawing/2014/main" id="{3040EF43-9469-A813-FCCA-651AD6A3FBEA}"/>
              </a:ext>
            </a:extLst>
          </p:cNvPr>
          <p:cNvSpPr>
            <a:spLocks/>
          </p:cNvSpPr>
          <p:nvPr>
            <p:custDataLst>
              <p:tags r:id="rId23"/>
            </p:custDataLst>
          </p:nvPr>
        </p:nvSpPr>
        <p:spPr bwMode="auto">
          <a:xfrm>
            <a:off x="1368425" y="6323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2D833A-2A1C-4CE8-8D22-043F00280D4C}" type="datetime'''''''''''''''''''''''''''''''''''''''''1''''''''''''8'''''''">
              <a:rPr lang="en-US" altLang="en-US" sz="1000" smtClean="0"/>
              <a:pPr/>
              <a:t>18</a:t>
            </a:fld>
            <a:endParaRPr kumimoji="1" lang="en-US" altLang="ja-JP" sz="1000" dirty="0">
              <a:sym typeface="+mn-lt"/>
            </a:endParaRPr>
          </a:p>
        </p:txBody>
      </p:sp>
      <p:sp>
        <p:nvSpPr>
          <p:cNvPr id="114" name="テキスト プレースホルダ 9">
            <a:extLst>
              <a:ext uri="{FF2B5EF4-FFF2-40B4-BE49-F238E27FC236}">
                <a16:creationId xmlns:a16="http://schemas.microsoft.com/office/drawing/2014/main" id="{72C4FE15-3193-91FB-3817-0D2BB89C9CDE}"/>
              </a:ext>
            </a:extLst>
          </p:cNvPr>
          <p:cNvSpPr>
            <a:spLocks/>
          </p:cNvSpPr>
          <p:nvPr>
            <p:custDataLst>
              <p:tags r:id="rId24"/>
            </p:custDataLst>
          </p:nvPr>
        </p:nvSpPr>
        <p:spPr bwMode="gray">
          <a:xfrm>
            <a:off x="1844675" y="58801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0C29D85-3D37-4D13-A353-C48FCEF4CA13}" type="datetime'''''1''.''''''''''5'''''''''''''''''''''''''">
              <a:rPr lang="en-US" altLang="en-US" sz="1000" smtClean="0"/>
              <a:pPr/>
              <a:t>1.5</a:t>
            </a:fld>
            <a:endParaRPr kumimoji="1" lang="en-US" altLang="ja-JP" sz="1000" dirty="0">
              <a:sym typeface="+mn-lt"/>
            </a:endParaRPr>
          </a:p>
        </p:txBody>
      </p:sp>
      <p:sp>
        <p:nvSpPr>
          <p:cNvPr id="116" name="テキスト プレースホルダ 9">
            <a:extLst>
              <a:ext uri="{FF2B5EF4-FFF2-40B4-BE49-F238E27FC236}">
                <a16:creationId xmlns:a16="http://schemas.microsoft.com/office/drawing/2014/main" id="{15F91483-5EC7-5BB0-BF84-46124897F6A4}"/>
              </a:ext>
            </a:extLst>
          </p:cNvPr>
          <p:cNvSpPr>
            <a:spLocks/>
          </p:cNvSpPr>
          <p:nvPr>
            <p:custDataLst>
              <p:tags r:id="rId25"/>
            </p:custDataLst>
          </p:nvPr>
        </p:nvSpPr>
        <p:spPr bwMode="auto">
          <a:xfrm>
            <a:off x="1993900" y="6323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F72CBD1-7034-4602-82A2-82226CF8C059}" type="datetime'''''''''''''''''''''''1''''''''''''''''''9'''''">
              <a:rPr lang="en-US" altLang="en-US" sz="1000" smtClean="0"/>
              <a:pPr/>
              <a:t>19</a:t>
            </a:fld>
            <a:endParaRPr kumimoji="1" lang="en-US" altLang="ja-JP" sz="1000" dirty="0">
              <a:sym typeface="+mn-lt"/>
            </a:endParaRPr>
          </a:p>
        </p:txBody>
      </p:sp>
      <p:sp>
        <p:nvSpPr>
          <p:cNvPr id="117" name="テキスト プレースホルダ 9">
            <a:extLst>
              <a:ext uri="{FF2B5EF4-FFF2-40B4-BE49-F238E27FC236}">
                <a16:creationId xmlns:a16="http://schemas.microsoft.com/office/drawing/2014/main" id="{CEE5A209-E769-F3EA-4303-0988C64E62BE}"/>
              </a:ext>
            </a:extLst>
          </p:cNvPr>
          <p:cNvSpPr>
            <a:spLocks/>
          </p:cNvSpPr>
          <p:nvPr>
            <p:custDataLst>
              <p:tags r:id="rId26"/>
            </p:custDataLst>
          </p:nvPr>
        </p:nvSpPr>
        <p:spPr bwMode="gray">
          <a:xfrm>
            <a:off x="2470150" y="58928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7CBD055-49C8-4D18-A3F7-90CBE8678EC3}" type="datetime'1''''''''''''''''''''.''''''''''''''''''''''''''''''''5'''''">
              <a:rPr lang="en-US" altLang="en-US" sz="1000" smtClean="0"/>
              <a:pPr/>
              <a:t>1.5</a:t>
            </a:fld>
            <a:endParaRPr kumimoji="1" lang="en-US" altLang="ja-JP" sz="1000" dirty="0">
              <a:sym typeface="+mn-lt"/>
            </a:endParaRPr>
          </a:p>
        </p:txBody>
      </p:sp>
      <p:sp>
        <p:nvSpPr>
          <p:cNvPr id="118" name="テキスト プレースホルダ 9">
            <a:extLst>
              <a:ext uri="{FF2B5EF4-FFF2-40B4-BE49-F238E27FC236}">
                <a16:creationId xmlns:a16="http://schemas.microsoft.com/office/drawing/2014/main" id="{BCADF7A3-BA12-8361-CC19-E82962CF23A7}"/>
              </a:ext>
            </a:extLst>
          </p:cNvPr>
          <p:cNvSpPr>
            <a:spLocks/>
          </p:cNvSpPr>
          <p:nvPr>
            <p:custDataLst>
              <p:tags r:id="rId27"/>
            </p:custDataLst>
          </p:nvPr>
        </p:nvSpPr>
        <p:spPr bwMode="gray">
          <a:xfrm>
            <a:off x="2709863" y="52419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45B3C3-9E52-40AB-9C9F-F236D3FCD076}" type="datetime'''''''5''''.''''''0'''''''''''''''''''''''''''''''''''''">
              <a:rPr lang="en-US" altLang="en-US" sz="1000" smtClean="0"/>
              <a:pPr/>
              <a:t>5.0</a:t>
            </a:fld>
            <a:endParaRPr kumimoji="1" lang="en-US" altLang="ja-JP" sz="1000" dirty="0">
              <a:sym typeface="+mn-lt"/>
            </a:endParaRPr>
          </a:p>
        </p:txBody>
      </p:sp>
      <p:sp>
        <p:nvSpPr>
          <p:cNvPr id="119" name="テキスト プレースホルダ 9">
            <a:extLst>
              <a:ext uri="{FF2B5EF4-FFF2-40B4-BE49-F238E27FC236}">
                <a16:creationId xmlns:a16="http://schemas.microsoft.com/office/drawing/2014/main" id="{08790823-8EC9-11B7-1305-5CACC7C4E25C}"/>
              </a:ext>
            </a:extLst>
          </p:cNvPr>
          <p:cNvSpPr>
            <a:spLocks/>
          </p:cNvSpPr>
          <p:nvPr>
            <p:custDataLst>
              <p:tags r:id="rId28"/>
            </p:custDataLst>
          </p:nvPr>
        </p:nvSpPr>
        <p:spPr bwMode="auto">
          <a:xfrm>
            <a:off x="2617788" y="6323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7070960-0C3C-45D7-8634-1CF46F9ACFAE}" type="datetime'''2''''''0'''''''''''''''''''''''''''''''''''''''''">
              <a:rPr lang="en-US" altLang="en-US" sz="1000" smtClean="0"/>
              <a:pPr/>
              <a:t>20</a:t>
            </a:fld>
            <a:endParaRPr kumimoji="1" lang="en-US" altLang="ja-JP" sz="1000" dirty="0">
              <a:sym typeface="+mn-lt"/>
            </a:endParaRPr>
          </a:p>
        </p:txBody>
      </p:sp>
      <p:sp>
        <p:nvSpPr>
          <p:cNvPr id="120" name="テキスト プレースホルダ 9">
            <a:extLst>
              <a:ext uri="{FF2B5EF4-FFF2-40B4-BE49-F238E27FC236}">
                <a16:creationId xmlns:a16="http://schemas.microsoft.com/office/drawing/2014/main" id="{AB395734-FA76-D656-8105-4F69EEE66A0B}"/>
              </a:ext>
            </a:extLst>
          </p:cNvPr>
          <p:cNvSpPr>
            <a:spLocks/>
          </p:cNvSpPr>
          <p:nvPr>
            <p:custDataLst>
              <p:tags r:id="rId29"/>
            </p:custDataLst>
          </p:nvPr>
        </p:nvSpPr>
        <p:spPr bwMode="gray">
          <a:xfrm>
            <a:off x="3094038" y="58293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408716C-B325-4D34-958D-8B46FF171063}" type="datetime'''''''''''''''''''''''1''''''''''.''''''''''8'''''''''''''''">
              <a:rPr lang="en-US" altLang="en-US" sz="1000" smtClean="0"/>
              <a:pPr/>
              <a:t>1.8</a:t>
            </a:fld>
            <a:endParaRPr kumimoji="1" lang="en-US" altLang="ja-JP" sz="1000" dirty="0">
              <a:sym typeface="+mn-lt"/>
            </a:endParaRPr>
          </a:p>
        </p:txBody>
      </p:sp>
      <p:sp>
        <p:nvSpPr>
          <p:cNvPr id="121" name="テキスト プレースホルダ 9">
            <a:extLst>
              <a:ext uri="{FF2B5EF4-FFF2-40B4-BE49-F238E27FC236}">
                <a16:creationId xmlns:a16="http://schemas.microsoft.com/office/drawing/2014/main" id="{23A40E71-5B37-6E03-C734-F252EBAC0BC3}"/>
              </a:ext>
            </a:extLst>
          </p:cNvPr>
          <p:cNvSpPr>
            <a:spLocks/>
          </p:cNvSpPr>
          <p:nvPr>
            <p:custDataLst>
              <p:tags r:id="rId30"/>
            </p:custDataLst>
          </p:nvPr>
        </p:nvSpPr>
        <p:spPr bwMode="gray">
          <a:xfrm>
            <a:off x="3335338" y="50546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E80EC7C-3060-4805-91EB-1F504A03AA3F}" type="datetime'''''''''''''''''''6''''''''.''''''''''0'''''''">
              <a:rPr lang="en-US" altLang="en-US" sz="1000" smtClean="0"/>
              <a:pPr/>
              <a:t>6.0</a:t>
            </a:fld>
            <a:endParaRPr kumimoji="1" lang="en-US" altLang="ja-JP" sz="1000" dirty="0">
              <a:sym typeface="+mn-lt"/>
            </a:endParaRPr>
          </a:p>
        </p:txBody>
      </p:sp>
      <p:sp>
        <p:nvSpPr>
          <p:cNvPr id="122" name="テキスト プレースホルダ 9">
            <a:extLst>
              <a:ext uri="{FF2B5EF4-FFF2-40B4-BE49-F238E27FC236}">
                <a16:creationId xmlns:a16="http://schemas.microsoft.com/office/drawing/2014/main" id="{5BBBFF6A-8A65-1778-29D5-DC8D2F106647}"/>
              </a:ext>
            </a:extLst>
          </p:cNvPr>
          <p:cNvSpPr>
            <a:spLocks/>
          </p:cNvSpPr>
          <p:nvPr>
            <p:custDataLst>
              <p:tags r:id="rId31"/>
            </p:custDataLst>
          </p:nvPr>
        </p:nvSpPr>
        <p:spPr bwMode="auto">
          <a:xfrm>
            <a:off x="3243263" y="6323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E3D1DD-9667-459B-AEDB-B5BF11DB8EDA}" type="datetime'''''''''''''''2''''''''''''''''''''''''''''''''1'''''">
              <a:rPr lang="en-US" altLang="en-US" sz="1000" smtClean="0"/>
              <a:pPr/>
              <a:t>21</a:t>
            </a:fld>
            <a:endParaRPr kumimoji="1" lang="en-US" altLang="ja-JP" sz="1000" dirty="0">
              <a:sym typeface="+mn-lt"/>
            </a:endParaRPr>
          </a:p>
        </p:txBody>
      </p:sp>
      <p:sp>
        <p:nvSpPr>
          <p:cNvPr id="123" name="テキスト プレースホルダ 9">
            <a:extLst>
              <a:ext uri="{FF2B5EF4-FFF2-40B4-BE49-F238E27FC236}">
                <a16:creationId xmlns:a16="http://schemas.microsoft.com/office/drawing/2014/main" id="{B326C125-1B0C-1542-36D6-1A2253B4FC44}"/>
              </a:ext>
            </a:extLst>
          </p:cNvPr>
          <p:cNvSpPr>
            <a:spLocks/>
          </p:cNvSpPr>
          <p:nvPr>
            <p:custDataLst>
              <p:tags r:id="rId32"/>
            </p:custDataLst>
          </p:nvPr>
        </p:nvSpPr>
        <p:spPr bwMode="gray">
          <a:xfrm>
            <a:off x="3719513" y="5759450"/>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3061E8-2AEC-4070-BCB2-827CE2519DD5}" type="datetime'''''2.''''2'''''''''''''''''''''''''''">
              <a:rPr lang="en-US" altLang="en-US" sz="1000" smtClean="0">
                <a:effectLst/>
              </a:rPr>
              <a:pPr/>
              <a:t>2.2</a:t>
            </a:fld>
            <a:endParaRPr kumimoji="1" lang="en-US" altLang="ja-JP" sz="1000" dirty="0">
              <a:sym typeface="+mn-lt"/>
            </a:endParaRPr>
          </a:p>
        </p:txBody>
      </p:sp>
      <p:sp>
        <p:nvSpPr>
          <p:cNvPr id="124" name="テキスト プレースホルダ 9">
            <a:extLst>
              <a:ext uri="{FF2B5EF4-FFF2-40B4-BE49-F238E27FC236}">
                <a16:creationId xmlns:a16="http://schemas.microsoft.com/office/drawing/2014/main" id="{34886D2C-CE77-9235-2F7A-E6E7A6BCC969}"/>
              </a:ext>
            </a:extLst>
          </p:cNvPr>
          <p:cNvSpPr>
            <a:spLocks/>
          </p:cNvSpPr>
          <p:nvPr>
            <p:custDataLst>
              <p:tags r:id="rId33"/>
            </p:custDataLst>
          </p:nvPr>
        </p:nvSpPr>
        <p:spPr bwMode="gray">
          <a:xfrm>
            <a:off x="3959225" y="50101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A014D3B-54A9-4CFD-AF63-5AE3E298ED45}" type="datetime'''6''''''''''''.''''''3'''''''''''''''''">
              <a:rPr lang="en-US" altLang="en-US" sz="1000" smtClean="0"/>
              <a:pPr/>
              <a:t>6.3</a:t>
            </a:fld>
            <a:endParaRPr kumimoji="1" lang="en-US" altLang="ja-JP" sz="1000" dirty="0">
              <a:sym typeface="+mn-lt"/>
            </a:endParaRPr>
          </a:p>
        </p:txBody>
      </p:sp>
      <p:sp>
        <p:nvSpPr>
          <p:cNvPr id="125" name="テキスト プレースホルダ 9">
            <a:extLst>
              <a:ext uri="{FF2B5EF4-FFF2-40B4-BE49-F238E27FC236}">
                <a16:creationId xmlns:a16="http://schemas.microsoft.com/office/drawing/2014/main" id="{8CF27E3D-94E5-EF87-47E0-8690085AED5B}"/>
              </a:ext>
            </a:extLst>
          </p:cNvPr>
          <p:cNvSpPr>
            <a:spLocks/>
          </p:cNvSpPr>
          <p:nvPr>
            <p:custDataLst>
              <p:tags r:id="rId34"/>
            </p:custDataLst>
          </p:nvPr>
        </p:nvSpPr>
        <p:spPr bwMode="auto">
          <a:xfrm>
            <a:off x="3867150" y="6323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DB4656-72A8-4CC6-9A24-5ADEF682B17D}" type="datetime'''''''''''''''2''''2'''''''''''''''''''''''''''''''''''''''''">
              <a:rPr lang="en-US" altLang="en-US" sz="1000" smtClean="0"/>
              <a:pPr/>
              <a:t>22</a:t>
            </a:fld>
            <a:endParaRPr kumimoji="1" lang="en-US" altLang="ja-JP" sz="1000" dirty="0">
              <a:sym typeface="+mn-lt"/>
            </a:endParaRPr>
          </a:p>
        </p:txBody>
      </p:sp>
      <p:sp>
        <p:nvSpPr>
          <p:cNvPr id="126" name="テキスト プレースホルダ 9">
            <a:extLst>
              <a:ext uri="{FF2B5EF4-FFF2-40B4-BE49-F238E27FC236}">
                <a16:creationId xmlns:a16="http://schemas.microsoft.com/office/drawing/2014/main" id="{16B4F863-DE02-7B3D-8064-9FE14985D12C}"/>
              </a:ext>
            </a:extLst>
          </p:cNvPr>
          <p:cNvSpPr>
            <a:spLocks/>
          </p:cNvSpPr>
          <p:nvPr>
            <p:custDataLst>
              <p:tags r:id="rId35"/>
            </p:custDataLst>
          </p:nvPr>
        </p:nvSpPr>
        <p:spPr bwMode="gray">
          <a:xfrm>
            <a:off x="4343400" y="5735638"/>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484AF5D-0301-4E11-8FA6-3191C6C7C991}" type="datetime'''''''''2''.''''''''''''''''3'''''''''''''''''''''''''''''">
              <a:rPr lang="en-US" altLang="en-US" sz="1000" smtClean="0">
                <a:effectLst/>
              </a:rPr>
              <a:pPr/>
              <a:t>2.3</a:t>
            </a:fld>
            <a:endParaRPr kumimoji="1" lang="en-US" altLang="ja-JP" sz="1000" dirty="0">
              <a:sym typeface="+mn-lt"/>
            </a:endParaRPr>
          </a:p>
        </p:txBody>
      </p:sp>
      <p:sp>
        <p:nvSpPr>
          <p:cNvPr id="148" name="テキスト プレースホルダ 9">
            <a:extLst>
              <a:ext uri="{FF2B5EF4-FFF2-40B4-BE49-F238E27FC236}">
                <a16:creationId xmlns:a16="http://schemas.microsoft.com/office/drawing/2014/main" id="{BC635178-A875-0EFC-8A77-9862C0EAAE8A}"/>
              </a:ext>
            </a:extLst>
          </p:cNvPr>
          <p:cNvSpPr>
            <a:spLocks/>
          </p:cNvSpPr>
          <p:nvPr>
            <p:custDataLst>
              <p:tags r:id="rId36"/>
            </p:custDataLst>
          </p:nvPr>
        </p:nvSpPr>
        <p:spPr bwMode="gray">
          <a:xfrm>
            <a:off x="4584700" y="47434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BB2A28E-96D0-4CA3-87F6-BA9F1C11221F}" type="datetime'''''''''''''7''.''''''''''''7'''''''">
              <a:rPr lang="en-US" altLang="en-US" sz="1000" smtClean="0"/>
              <a:pPr/>
              <a:t>7.7</a:t>
            </a:fld>
            <a:endParaRPr kumimoji="1" lang="en-US" altLang="ja-JP" sz="1000" dirty="0">
              <a:sym typeface="+mn-lt"/>
            </a:endParaRPr>
          </a:p>
        </p:txBody>
      </p:sp>
      <p:sp>
        <p:nvSpPr>
          <p:cNvPr id="150" name="テキスト プレースホルダ 9">
            <a:extLst>
              <a:ext uri="{FF2B5EF4-FFF2-40B4-BE49-F238E27FC236}">
                <a16:creationId xmlns:a16="http://schemas.microsoft.com/office/drawing/2014/main" id="{922510BC-11FA-F973-1AAF-AF74FCBF2FCC}"/>
              </a:ext>
            </a:extLst>
          </p:cNvPr>
          <p:cNvSpPr>
            <a:spLocks/>
          </p:cNvSpPr>
          <p:nvPr>
            <p:custDataLst>
              <p:tags r:id="rId37"/>
            </p:custDataLst>
          </p:nvPr>
        </p:nvSpPr>
        <p:spPr bwMode="auto">
          <a:xfrm>
            <a:off x="4492625" y="6323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BDFC626-CA34-4E6E-8914-BFBFF1260446}" type="datetime'''''''2''''''''''''''''''''''''''''''''''''''''''''3'''''''''">
              <a:rPr lang="en-US" altLang="en-US" sz="1000" smtClean="0"/>
              <a:pPr/>
              <a:t>23</a:t>
            </a:fld>
            <a:endParaRPr kumimoji="1" lang="en-US" altLang="ja-JP" sz="1000" dirty="0">
              <a:sym typeface="+mn-lt"/>
            </a:endParaRPr>
          </a:p>
        </p:txBody>
      </p:sp>
      <p:sp>
        <p:nvSpPr>
          <p:cNvPr id="152" name="テキスト プレースホルダ 9">
            <a:extLst>
              <a:ext uri="{FF2B5EF4-FFF2-40B4-BE49-F238E27FC236}">
                <a16:creationId xmlns:a16="http://schemas.microsoft.com/office/drawing/2014/main" id="{5B63C0EE-D01C-5B99-05A8-2435ABC67FED}"/>
              </a:ext>
            </a:extLst>
          </p:cNvPr>
          <p:cNvSpPr>
            <a:spLocks/>
          </p:cNvSpPr>
          <p:nvPr>
            <p:custDataLst>
              <p:tags r:id="rId38"/>
            </p:custDataLst>
          </p:nvPr>
        </p:nvSpPr>
        <p:spPr bwMode="gray">
          <a:xfrm>
            <a:off x="4968875" y="5656263"/>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25F3A4F-554C-4CC0-9602-25D5DA3497A7}" type="datetime'''''''''''''''''''2''''''''''''.''''''''''''''7'''''''''''''''">
              <a:rPr lang="en-US" altLang="en-US" sz="1000" smtClean="0">
                <a:effectLst/>
              </a:rPr>
              <a:pPr/>
              <a:t>2.7</a:t>
            </a:fld>
            <a:endParaRPr kumimoji="1" lang="en-US" altLang="ja-JP" sz="1000" dirty="0">
              <a:sym typeface="+mn-lt"/>
            </a:endParaRPr>
          </a:p>
        </p:txBody>
      </p:sp>
      <p:sp>
        <p:nvSpPr>
          <p:cNvPr id="153" name="テキスト プレースホルダ 9">
            <a:extLst>
              <a:ext uri="{FF2B5EF4-FFF2-40B4-BE49-F238E27FC236}">
                <a16:creationId xmlns:a16="http://schemas.microsoft.com/office/drawing/2014/main" id="{FD4452A6-E696-CC1A-E9BC-50CF507808DA}"/>
              </a:ext>
            </a:extLst>
          </p:cNvPr>
          <p:cNvSpPr>
            <a:spLocks/>
          </p:cNvSpPr>
          <p:nvPr>
            <p:custDataLst>
              <p:tags r:id="rId39"/>
            </p:custDataLst>
          </p:nvPr>
        </p:nvSpPr>
        <p:spPr bwMode="gray">
          <a:xfrm>
            <a:off x="5208588" y="45386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D9F284F-91F7-47B7-AA38-AA2E56BA671E}" type="datetime'''''''''''''8''''''''''''''''''''''''''''''''''.''''''8'''''">
              <a:rPr lang="en-US" altLang="en-US" sz="1000" smtClean="0"/>
              <a:pPr/>
              <a:t>8.8</a:t>
            </a:fld>
            <a:endParaRPr kumimoji="1" lang="en-US" altLang="ja-JP" sz="1000" dirty="0">
              <a:sym typeface="+mn-lt"/>
            </a:endParaRPr>
          </a:p>
        </p:txBody>
      </p:sp>
      <p:sp>
        <p:nvSpPr>
          <p:cNvPr id="154" name="テキスト プレースホルダ 9">
            <a:extLst>
              <a:ext uri="{FF2B5EF4-FFF2-40B4-BE49-F238E27FC236}">
                <a16:creationId xmlns:a16="http://schemas.microsoft.com/office/drawing/2014/main" id="{B7A42287-38DE-9BA3-1445-6A98B38A0A3F}"/>
              </a:ext>
            </a:extLst>
          </p:cNvPr>
          <p:cNvSpPr>
            <a:spLocks/>
          </p:cNvSpPr>
          <p:nvPr>
            <p:custDataLst>
              <p:tags r:id="rId40"/>
            </p:custDataLst>
          </p:nvPr>
        </p:nvSpPr>
        <p:spPr bwMode="auto">
          <a:xfrm>
            <a:off x="5116513" y="6323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3281FD-4DAB-473A-8FAF-781A4321A82D}" type="datetime'''''2''''''''''''''''''''''''''''''4'''''''''''''''''''''''">
              <a:rPr lang="en-US" altLang="en-US" sz="1000" smtClean="0"/>
              <a:pPr/>
              <a:t>24</a:t>
            </a:fld>
            <a:endParaRPr kumimoji="1" lang="en-US" altLang="ja-JP" sz="1000" dirty="0">
              <a:sym typeface="+mn-lt"/>
            </a:endParaRPr>
          </a:p>
        </p:txBody>
      </p:sp>
      <p:sp>
        <p:nvSpPr>
          <p:cNvPr id="115" name="テキスト プレースホルダ 9">
            <a:extLst>
              <a:ext uri="{FF2B5EF4-FFF2-40B4-BE49-F238E27FC236}">
                <a16:creationId xmlns:a16="http://schemas.microsoft.com/office/drawing/2014/main" id="{687DF354-0C7B-A6BE-078A-D40B42DDD478}"/>
              </a:ext>
            </a:extLst>
          </p:cNvPr>
          <p:cNvSpPr>
            <a:spLocks/>
          </p:cNvSpPr>
          <p:nvPr>
            <p:custDataLst>
              <p:tags r:id="rId41"/>
            </p:custDataLst>
          </p:nvPr>
        </p:nvSpPr>
        <p:spPr bwMode="gray">
          <a:xfrm>
            <a:off x="2085975" y="52752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437D057-1609-4C1A-9642-AC50D84CCAB6}" type="datetime'''''4''''.''''''''''''''''''''''''''''''''''''''8'''''''">
              <a:rPr lang="en-US" altLang="en-US" sz="1000" smtClean="0"/>
              <a:pPr/>
              <a:t>4.8</a:t>
            </a:fld>
            <a:endParaRPr kumimoji="1" lang="en-US" altLang="ja-JP" sz="1000" dirty="0">
              <a:sym typeface="+mn-lt"/>
            </a:endParaRPr>
          </a:p>
        </p:txBody>
      </p:sp>
      <p:graphicFrame>
        <p:nvGraphicFramePr>
          <p:cNvPr id="190" name="Chart 189">
            <a:extLst>
              <a:ext uri="{FF2B5EF4-FFF2-40B4-BE49-F238E27FC236}">
                <a16:creationId xmlns:a16="http://schemas.microsoft.com/office/drawing/2014/main" id="{D6DDDF1B-D571-EC26-EAF4-069EC2C2A156}"/>
              </a:ext>
            </a:extLst>
          </p:cNvPr>
          <p:cNvGraphicFramePr/>
          <p:nvPr>
            <p:custDataLst>
              <p:tags r:id="rId42"/>
            </p:custDataLst>
            <p:extLst>
              <p:ext uri="{D42A27DB-BD31-4B8C-83A1-F6EECF244321}">
                <p14:modId xmlns:p14="http://schemas.microsoft.com/office/powerpoint/2010/main" val="3562411634"/>
              </p:ext>
            </p:extLst>
          </p:nvPr>
        </p:nvGraphicFramePr>
        <p:xfrm>
          <a:off x="6670675" y="3289300"/>
          <a:ext cx="2498725" cy="2949575"/>
        </p:xfrm>
        <a:graphic>
          <a:graphicData uri="http://schemas.openxmlformats.org/drawingml/2006/chart">
            <c:chart xmlns:c="http://schemas.openxmlformats.org/drawingml/2006/chart" xmlns:r="http://schemas.openxmlformats.org/officeDocument/2006/relationships" r:id="rId53"/>
          </a:graphicData>
        </a:graphic>
      </p:graphicFrame>
      <p:sp>
        <p:nvSpPr>
          <p:cNvPr id="157" name="テキスト プレースホルダ 9">
            <a:extLst>
              <a:ext uri="{FF2B5EF4-FFF2-40B4-BE49-F238E27FC236}">
                <a16:creationId xmlns:a16="http://schemas.microsoft.com/office/drawing/2014/main" id="{E0EC1EEC-38A7-1FC1-92DB-54A3F1AEF2B0}"/>
              </a:ext>
            </a:extLst>
          </p:cNvPr>
          <p:cNvSpPr>
            <a:spLocks/>
          </p:cNvSpPr>
          <p:nvPr>
            <p:custDataLst>
              <p:tags r:id="rId43"/>
            </p:custDataLst>
          </p:nvPr>
        </p:nvSpPr>
        <p:spPr bwMode="auto">
          <a:xfrm>
            <a:off x="8777288" y="3770313"/>
            <a:ext cx="787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D445ABD5-E3D4-46E9-B528-26075568EC6A}" type="datetime'アメ''''リ''''カ''''''''''''''''''合''衆''''''国'''''">
              <a:rPr lang="ja-JP" altLang="en-US" sz="1000" smtClean="0"/>
              <a:pPr/>
              <a:t>アメリカ合衆国</a:t>
            </a:fld>
            <a:endParaRPr kumimoji="1" lang="en-US" altLang="ja-JP" sz="1000" dirty="0">
              <a:sym typeface="+mn-lt"/>
            </a:endParaRPr>
          </a:p>
        </p:txBody>
      </p:sp>
      <p:sp>
        <p:nvSpPr>
          <p:cNvPr id="158" name="テキスト プレースホルダ 9">
            <a:extLst>
              <a:ext uri="{FF2B5EF4-FFF2-40B4-BE49-F238E27FC236}">
                <a16:creationId xmlns:a16="http://schemas.microsoft.com/office/drawing/2014/main" id="{484131D2-F938-2CB6-0BC3-FD71B5BA3012}"/>
              </a:ext>
            </a:extLst>
          </p:cNvPr>
          <p:cNvSpPr>
            <a:spLocks/>
          </p:cNvSpPr>
          <p:nvPr>
            <p:custDataLst>
              <p:tags r:id="rId44"/>
            </p:custDataLst>
          </p:nvPr>
        </p:nvSpPr>
        <p:spPr bwMode="auto">
          <a:xfrm>
            <a:off x="9005888" y="5300663"/>
            <a:ext cx="304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B143EE29-C2C8-43EF-9E77-EF2909E88D33}" type="datetime'''''''''''''''''''''''''''''''ド''''''''イ''''''''''''ツ'''''''''">
              <a:rPr lang="ja-JP" altLang="en-US" sz="1000" smtClean="0"/>
              <a:pPr/>
              <a:t>ドイツ</a:t>
            </a:fld>
            <a:endParaRPr kumimoji="1" lang="en-US" altLang="ja-JP" sz="1000" dirty="0">
              <a:sym typeface="+mn-lt"/>
            </a:endParaRPr>
          </a:p>
        </p:txBody>
      </p:sp>
      <p:sp>
        <p:nvSpPr>
          <p:cNvPr id="159" name="テキスト プレースホルダ 9">
            <a:extLst>
              <a:ext uri="{FF2B5EF4-FFF2-40B4-BE49-F238E27FC236}">
                <a16:creationId xmlns:a16="http://schemas.microsoft.com/office/drawing/2014/main" id="{8E84410E-3F5F-6B97-F23B-FCCC06F853E7}"/>
              </a:ext>
            </a:extLst>
          </p:cNvPr>
          <p:cNvSpPr>
            <a:spLocks/>
          </p:cNvSpPr>
          <p:nvPr>
            <p:custDataLst>
              <p:tags r:id="rId45"/>
            </p:custDataLst>
          </p:nvPr>
        </p:nvSpPr>
        <p:spPr bwMode="auto">
          <a:xfrm>
            <a:off x="8313738" y="5894388"/>
            <a:ext cx="428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AD0263F7-FA49-4324-9220-385AD94B2A40}" type="datetime'''''フ''''ラ''''''''''''''''''''ン''''''''''''''''''''''ス'">
              <a:rPr lang="ja-JP" altLang="en-US" sz="1000" smtClean="0"/>
              <a:pPr/>
              <a:t>フランス</a:t>
            </a:fld>
            <a:endParaRPr kumimoji="1" lang="en-US" altLang="ja-JP" sz="1000" dirty="0">
              <a:sym typeface="+mn-lt"/>
            </a:endParaRPr>
          </a:p>
        </p:txBody>
      </p:sp>
      <p:sp>
        <p:nvSpPr>
          <p:cNvPr id="160" name="テキスト プレースホルダ 9">
            <a:extLst>
              <a:ext uri="{FF2B5EF4-FFF2-40B4-BE49-F238E27FC236}">
                <a16:creationId xmlns:a16="http://schemas.microsoft.com/office/drawing/2014/main" id="{727B0398-6E6C-9A40-129A-68734154B3F8}"/>
              </a:ext>
            </a:extLst>
          </p:cNvPr>
          <p:cNvSpPr>
            <a:spLocks/>
          </p:cNvSpPr>
          <p:nvPr>
            <p:custDataLst>
              <p:tags r:id="rId46"/>
            </p:custDataLst>
          </p:nvPr>
        </p:nvSpPr>
        <p:spPr bwMode="auto">
          <a:xfrm>
            <a:off x="7566026" y="5972175"/>
            <a:ext cx="3333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62C6F61-6608-4042-AA8E-8238FB7B97FD}" type="datetime'''''ス''''''''''''''''''''''''''''''イ''ス'">
              <a:rPr lang="ja-JP" altLang="en-US" sz="1000" smtClean="0"/>
              <a:pPr/>
              <a:t>スイス</a:t>
            </a:fld>
            <a:endParaRPr kumimoji="1" lang="en-US" altLang="ja-JP" sz="1000" dirty="0">
              <a:sym typeface="+mn-lt"/>
            </a:endParaRPr>
          </a:p>
        </p:txBody>
      </p:sp>
      <p:sp>
        <p:nvSpPr>
          <p:cNvPr id="161" name="テキスト プレースホルダ 9">
            <a:extLst>
              <a:ext uri="{FF2B5EF4-FFF2-40B4-BE49-F238E27FC236}">
                <a16:creationId xmlns:a16="http://schemas.microsoft.com/office/drawing/2014/main" id="{BC87C915-EB56-47E7-8592-7767F38D51A4}"/>
              </a:ext>
            </a:extLst>
          </p:cNvPr>
          <p:cNvSpPr>
            <a:spLocks/>
          </p:cNvSpPr>
          <p:nvPr>
            <p:custDataLst>
              <p:tags r:id="rId47"/>
            </p:custDataLst>
          </p:nvPr>
        </p:nvSpPr>
        <p:spPr bwMode="auto">
          <a:xfrm>
            <a:off x="6729412" y="5819775"/>
            <a:ext cx="6492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380193CA-A65C-4E7A-931A-85AA357CE0AF}" type="datetime'''ア''''''''''イル''''''''''''''ラ''''''''''''ン''''ド'''''''">
              <a:rPr lang="ja-JP" altLang="en-US" sz="1000" smtClean="0"/>
              <a:pPr/>
              <a:t>アイルランド</a:t>
            </a:fld>
            <a:endParaRPr kumimoji="1" lang="en-US" altLang="ja-JP" sz="1000" dirty="0">
              <a:sym typeface="+mn-lt"/>
            </a:endParaRPr>
          </a:p>
        </p:txBody>
      </p:sp>
      <p:sp>
        <p:nvSpPr>
          <p:cNvPr id="162" name="テキスト プレースホルダ 9">
            <a:extLst>
              <a:ext uri="{FF2B5EF4-FFF2-40B4-BE49-F238E27FC236}">
                <a16:creationId xmlns:a16="http://schemas.microsoft.com/office/drawing/2014/main" id="{C86608DF-4E12-F331-340F-C65773B88DDB}"/>
              </a:ext>
            </a:extLst>
          </p:cNvPr>
          <p:cNvSpPr>
            <a:spLocks/>
          </p:cNvSpPr>
          <p:nvPr>
            <p:custDataLst>
              <p:tags r:id="rId48"/>
            </p:custDataLst>
          </p:nvPr>
        </p:nvSpPr>
        <p:spPr bwMode="auto">
          <a:xfrm>
            <a:off x="6392863" y="4246563"/>
            <a:ext cx="371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45F3468-A1B1-456C-BE8F-3B4BB0E0F6B9}" type="datetime'''''そ''''''''''''''の''''''他'''''''''''''''''''">
              <a:rPr lang="ja-JP" altLang="en-US" sz="1000" smtClean="0"/>
              <a:pPr/>
              <a:t>その他</a:t>
            </a:fld>
            <a:endParaRPr kumimoji="1" lang="en-US" altLang="ja-JP" sz="1000" dirty="0">
              <a:sym typeface="+mn-lt"/>
            </a:endParaRPr>
          </a:p>
        </p:txBody>
      </p:sp>
    </p:spTree>
    <p:extLst>
      <p:ext uri="{BB962C8B-B14F-4D97-AF65-F5344CB8AC3E}">
        <p14:creationId xmlns:p14="http://schemas.microsoft.com/office/powerpoint/2010/main" val="6926218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メキシコ／医療関連／医薬品</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主要現地メーカー</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現地企業では、以下のような企業がある。</a:t>
            </a:r>
          </a:p>
        </p:txBody>
      </p:sp>
      <p:sp>
        <p:nvSpPr>
          <p:cNvPr id="9" name="Rectangle 6"/>
          <p:cNvSpPr>
            <a:spLocks noChangeArrowheads="1"/>
          </p:cNvSpPr>
          <p:nvPr/>
        </p:nvSpPr>
        <p:spPr bwMode="auto">
          <a:xfrm>
            <a:off x="200472" y="1404536"/>
            <a:ext cx="7200800"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主な現地メーカーの現況</a:t>
            </a:r>
          </a:p>
        </p:txBody>
      </p:sp>
      <p:sp>
        <p:nvSpPr>
          <p:cNvPr id="11" name="テキスト ボックス 10"/>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Bloomberg</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、各社ホームページ</a:t>
            </a:r>
            <a:endParaRPr kumimoji="0" lang="ja-JP" altLang="en-US" sz="800" dirty="0" bmk=""/>
          </a:p>
        </p:txBody>
      </p:sp>
      <p:graphicFrame>
        <p:nvGraphicFramePr>
          <p:cNvPr id="6" name="表 5">
            <a:extLst>
              <a:ext uri="{FF2B5EF4-FFF2-40B4-BE49-F238E27FC236}">
                <a16:creationId xmlns:a16="http://schemas.microsoft.com/office/drawing/2014/main" id="{81EAA699-3D26-CD0A-60DB-31151CB484CC}"/>
              </a:ext>
            </a:extLst>
          </p:cNvPr>
          <p:cNvGraphicFramePr>
            <a:graphicFrameLocks noGrp="1"/>
          </p:cNvGraphicFramePr>
          <p:nvPr/>
        </p:nvGraphicFramePr>
        <p:xfrm>
          <a:off x="200025" y="1764576"/>
          <a:ext cx="9505056" cy="4688760"/>
        </p:xfrm>
        <a:graphic>
          <a:graphicData uri="http://schemas.openxmlformats.org/drawingml/2006/table">
            <a:tbl>
              <a:tblPr firstRow="1" bandRow="1">
                <a:tableStyleId>{5C22544A-7EE6-4342-B048-85BDC9FD1C3A}</a:tableStyleId>
              </a:tblPr>
              <a:tblGrid>
                <a:gridCol w="402756">
                  <a:extLst>
                    <a:ext uri="{9D8B030D-6E8A-4147-A177-3AD203B41FA5}">
                      <a16:colId xmlns:a16="http://schemas.microsoft.com/office/drawing/2014/main" val="20000"/>
                    </a:ext>
                  </a:extLst>
                </a:gridCol>
                <a:gridCol w="3261458">
                  <a:extLst>
                    <a:ext uri="{9D8B030D-6E8A-4147-A177-3AD203B41FA5}">
                      <a16:colId xmlns:a16="http://schemas.microsoft.com/office/drawing/2014/main" val="20001"/>
                    </a:ext>
                  </a:extLst>
                </a:gridCol>
                <a:gridCol w="3168199">
                  <a:extLst>
                    <a:ext uri="{9D8B030D-6E8A-4147-A177-3AD203B41FA5}">
                      <a16:colId xmlns:a16="http://schemas.microsoft.com/office/drawing/2014/main" val="20002"/>
                    </a:ext>
                  </a:extLst>
                </a:gridCol>
                <a:gridCol w="2672643">
                  <a:extLst>
                    <a:ext uri="{9D8B030D-6E8A-4147-A177-3AD203B41FA5}">
                      <a16:colId xmlns:a16="http://schemas.microsoft.com/office/drawing/2014/main" val="20003"/>
                    </a:ext>
                  </a:extLst>
                </a:gridCol>
              </a:tblGrid>
              <a:tr h="220720">
                <a:tc>
                  <a:txBody>
                    <a:bodyPr/>
                    <a:lstStyle/>
                    <a:p>
                      <a:pPr algn="ctr" font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企業名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企業の特色</a:t>
                      </a:r>
                      <a:endParaRPr lang="zh-TW"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所在地</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94294">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s-ES"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Aplicaciones Médicas Integrales SA de CV</a:t>
                      </a:r>
                    </a:p>
                  </a:txBody>
                  <a:tcPr marL="72000" marR="72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ja-JP" sz="1100" dirty="0"/>
                        <a:t>麻酔器具の卸売業者、麻酔スタッフのサービス提供</a:t>
                      </a:r>
                      <a:endParaRPr lang="en-US" sz="11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n-US" sz="1100" u="none" strike="noStrike" dirty="0">
                          <a:effectLst/>
                        </a:rPr>
                        <a:t>Blvd. </a:t>
                      </a:r>
                      <a:r>
                        <a:rPr lang="en-US" sz="1100" u="none" strike="noStrike" dirty="0" err="1">
                          <a:effectLst/>
                        </a:rPr>
                        <a:t>adolfo</a:t>
                      </a:r>
                      <a:r>
                        <a:rPr lang="en-US" sz="1100" u="none" strike="noStrike" dirty="0">
                          <a:effectLst/>
                        </a:rPr>
                        <a:t> </a:t>
                      </a:r>
                      <a:r>
                        <a:rPr lang="en-US" sz="1100" u="none" strike="noStrike" dirty="0" err="1">
                          <a:effectLst/>
                        </a:rPr>
                        <a:t>lópez</a:t>
                      </a:r>
                      <a:r>
                        <a:rPr lang="en-US" sz="1100" u="none" strike="noStrike" dirty="0">
                          <a:effectLst/>
                        </a:rPr>
                        <a:t> </a:t>
                      </a:r>
                      <a:r>
                        <a:rPr lang="en-US" sz="1100" u="none" strike="noStrike" dirty="0" err="1">
                          <a:effectLst/>
                        </a:rPr>
                        <a:t>mateos</a:t>
                      </a:r>
                      <a:r>
                        <a:rPr lang="en-US" sz="1100" u="none" strike="noStrike" dirty="0">
                          <a:effectLst/>
                        </a:rPr>
                        <a:t> no. 38 </a:t>
                      </a:r>
                      <a:r>
                        <a:rPr lang="en-US" sz="1100" u="none" strike="noStrike" dirty="0" err="1">
                          <a:effectLst/>
                        </a:rPr>
                        <a:t>mixcoac</a:t>
                      </a:r>
                      <a:r>
                        <a:rPr lang="en-US" sz="1100" u="none" strike="noStrike" dirty="0">
                          <a:effectLst/>
                        </a:rPr>
                        <a:t> </a:t>
                      </a:r>
                      <a:r>
                        <a:rPr lang="en-US" sz="1100" u="none" strike="noStrike" dirty="0" err="1">
                          <a:effectLst/>
                        </a:rPr>
                        <a:t>benito</a:t>
                      </a:r>
                      <a:r>
                        <a:rPr lang="en-US" sz="1100" u="none" strike="noStrike" dirty="0">
                          <a:effectLst/>
                        </a:rPr>
                        <a:t> </a:t>
                      </a:r>
                      <a:r>
                        <a:rPr lang="en-US" sz="1100" u="none" strike="noStrike" dirty="0" err="1">
                          <a:effectLst/>
                        </a:rPr>
                        <a:t>juárez</a:t>
                      </a:r>
                      <a:r>
                        <a:rPr lang="en-US" sz="1100" u="none" strike="noStrike" dirty="0">
                          <a:effectLst/>
                        </a:rPr>
                        <a:t> </a:t>
                      </a:r>
                      <a:r>
                        <a:rPr lang="en-US" sz="1100" u="none" strike="noStrike" dirty="0" err="1">
                          <a:effectLst/>
                        </a:rPr>
                        <a:t>mexico</a:t>
                      </a:r>
                      <a:r>
                        <a:rPr lang="en-US" sz="1100" u="none" strike="noStrike" dirty="0">
                          <a:effectLst/>
                        </a:rPr>
                        <a:t> </a:t>
                      </a:r>
                      <a:endParaRPr lang="en-US" sz="11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94294">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sz="1100" b="1"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Quimica</a:t>
                      </a:r>
                      <a:r>
                        <a:rPr kumimoji="1" lang="en-US"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sz="1100" b="1"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Valaner</a:t>
                      </a:r>
                      <a:r>
                        <a:rPr kumimoji="1" lang="en-US"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Sa de CV</a:t>
                      </a:r>
                    </a:p>
                  </a:txBody>
                  <a:tcPr marL="72000" marR="72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ja-JP" sz="1100" dirty="0"/>
                        <a:t>ライフサイエンステクノロジー</a:t>
                      </a:r>
                      <a:r>
                        <a:rPr lang="ja-JP" altLang="en-US" sz="1100" dirty="0"/>
                        <a:t>に関する</a:t>
                      </a:r>
                      <a:r>
                        <a:rPr lang="ja-JP" altLang="ja-JP" sz="1100" dirty="0"/>
                        <a:t>サプライヤー</a:t>
                      </a:r>
                      <a:endParaRPr lang="en-US" sz="11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s-ES" sz="1100" u="none" strike="noStrike" dirty="0">
                          <a:effectLst/>
                        </a:rPr>
                        <a:t>Jalapa 77 roma </a:t>
                      </a:r>
                      <a:r>
                        <a:rPr lang="es-ES" sz="1100" u="none" strike="noStrike" dirty="0" err="1">
                          <a:effectLst/>
                        </a:rPr>
                        <a:t>cuauhtemoc</a:t>
                      </a:r>
                      <a:r>
                        <a:rPr lang="es-ES" sz="1100" u="none" strike="noStrike" dirty="0">
                          <a:effectLst/>
                        </a:rPr>
                        <a:t> </a:t>
                      </a:r>
                      <a:r>
                        <a:rPr lang="es-ES" sz="1100" u="none" strike="noStrike" dirty="0" err="1">
                          <a:effectLst/>
                        </a:rPr>
                        <a:t>mexico</a:t>
                      </a:r>
                      <a:r>
                        <a:rPr lang="es-ES" sz="1100" u="none" strike="noStrike" dirty="0">
                          <a:effectLst/>
                        </a:rPr>
                        <a:t> </a:t>
                      </a:r>
                      <a:endParaRPr lang="es-ES" sz="11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94294">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sz="1100" b="1"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Viennatone</a:t>
                      </a:r>
                      <a:r>
                        <a:rPr kumimoji="1" lang="en-US"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SA de CV</a:t>
                      </a:r>
                    </a:p>
                  </a:txBody>
                  <a:tcPr marL="72000" marR="72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ja-JP" sz="1100" dirty="0"/>
                        <a:t>補聴器卸売業</a:t>
                      </a:r>
                      <a:endParaRPr lang="en-US" sz="11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s-ES" sz="1100" u="none" strike="noStrike" dirty="0">
                          <a:effectLst/>
                        </a:rPr>
                        <a:t>Puebla 182 roma </a:t>
                      </a:r>
                      <a:r>
                        <a:rPr lang="es-ES" sz="1100" u="none" strike="noStrike" dirty="0" err="1">
                          <a:effectLst/>
                        </a:rPr>
                        <a:t>cuauhtemoc</a:t>
                      </a:r>
                      <a:r>
                        <a:rPr lang="es-ES" sz="1100" u="none" strike="noStrike" dirty="0">
                          <a:effectLst/>
                        </a:rPr>
                        <a:t> </a:t>
                      </a:r>
                      <a:r>
                        <a:rPr lang="es-ES" sz="1100" u="none" strike="noStrike" dirty="0" err="1">
                          <a:effectLst/>
                        </a:rPr>
                        <a:t>mexico</a:t>
                      </a:r>
                      <a:r>
                        <a:rPr lang="es-ES" sz="1100" u="none" strike="noStrike" dirty="0">
                          <a:effectLst/>
                        </a:rPr>
                        <a:t> </a:t>
                      </a:r>
                      <a:endParaRPr lang="es-ES" sz="11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94294">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s-ES"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ABC Instrumentación Analítica SA de CV</a:t>
                      </a:r>
                    </a:p>
                  </a:txBody>
                  <a:tcPr marL="72000" marR="72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100" dirty="0"/>
                        <a:t>コンピュータ、コンピュータ周辺機器、コンピュータソフトウェアの卸売販売</a:t>
                      </a:r>
                      <a:endParaRPr lang="en-US" sz="11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n-US" sz="1100" u="none" strike="noStrike" dirty="0">
                          <a:effectLst/>
                        </a:rPr>
                        <a:t>Mexico city </a:t>
                      </a:r>
                      <a:r>
                        <a:rPr lang="en-US" sz="1100" u="none" strike="noStrike" dirty="0" err="1">
                          <a:effectLst/>
                        </a:rPr>
                        <a:t>mexico</a:t>
                      </a:r>
                      <a:r>
                        <a:rPr lang="en-US" sz="1100" u="none" strike="noStrike" dirty="0">
                          <a:effectLst/>
                        </a:rPr>
                        <a:t> </a:t>
                      </a:r>
                      <a:endParaRPr lang="en-US" sz="11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94294">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AGA SA de CV</a:t>
                      </a:r>
                    </a:p>
                  </a:txBody>
                  <a:tcPr marL="72000" marR="72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ja-JP" sz="1100" dirty="0"/>
                        <a:t>産業および医療用ガスの販売代理店、工業用および医療用ガスの製造業者</a:t>
                      </a:r>
                      <a:endParaRPr lang="en-US" sz="11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n-US" sz="1100" u="none" strike="noStrike" dirty="0">
                          <a:effectLst/>
                        </a:rPr>
                        <a:t>Mexico </a:t>
                      </a:r>
                      <a:endParaRPr lang="en-US" sz="11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94294">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sz="1100" b="1"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Arancia</a:t>
                      </a:r>
                      <a:r>
                        <a:rPr kumimoji="1" lang="en-US"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Industrial SA de CV</a:t>
                      </a:r>
                    </a:p>
                  </a:txBody>
                  <a:tcPr marL="72000" marR="72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ja-JP" sz="1100" dirty="0"/>
                        <a:t>病院用リネンレンタルサービスプロバイダー</a:t>
                      </a:r>
                      <a:endParaRPr lang="en-US" sz="11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s-ES" sz="1100" u="none" strike="noStrike" dirty="0">
                          <a:effectLst/>
                        </a:rPr>
                        <a:t>López cotilla no. 2032 arcos vallarta guadalajara mexico </a:t>
                      </a:r>
                      <a:endParaRPr lang="es-ES" sz="11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932595775"/>
                  </a:ext>
                </a:extLst>
              </a:tr>
              <a:tr h="294294">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s-ES"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Compañía Mexicana de Radiología CGR SA de CV</a:t>
                      </a:r>
                    </a:p>
                  </a:txBody>
                  <a:tcPr marL="72000" marR="72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ja-JP" sz="1100" dirty="0"/>
                        <a:t>診断イメージング装置</a:t>
                      </a:r>
                      <a:r>
                        <a:rPr lang="ja-JP" altLang="en-US" sz="1100" dirty="0"/>
                        <a:t>の</a:t>
                      </a:r>
                      <a:r>
                        <a:rPr lang="ja-JP" altLang="ja-JP" sz="1100" dirty="0"/>
                        <a:t>開発</a:t>
                      </a:r>
                      <a:r>
                        <a:rPr lang="ja-JP" altLang="en-US" sz="1100" dirty="0"/>
                        <a:t>、</a:t>
                      </a:r>
                      <a:r>
                        <a:rPr lang="ja-JP" altLang="ja-JP" sz="1100" dirty="0"/>
                        <a:t>製造</a:t>
                      </a:r>
                      <a:endParaRPr lang="en-US" sz="11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n-US" sz="1100" u="none" strike="noStrike" dirty="0">
                          <a:effectLst/>
                        </a:rPr>
                        <a:t>El </a:t>
                      </a:r>
                      <a:r>
                        <a:rPr lang="en-US" sz="1100" u="none" strike="noStrike" dirty="0" err="1">
                          <a:effectLst/>
                        </a:rPr>
                        <a:t>marqués</a:t>
                      </a:r>
                      <a:r>
                        <a:rPr lang="en-US" sz="1100" u="none" strike="noStrike" dirty="0">
                          <a:effectLst/>
                        </a:rPr>
                        <a:t> </a:t>
                      </a:r>
                      <a:r>
                        <a:rPr lang="en-US" sz="1100" u="none" strike="noStrike" dirty="0" err="1">
                          <a:effectLst/>
                        </a:rPr>
                        <a:t>mexico</a:t>
                      </a:r>
                      <a:r>
                        <a:rPr lang="en-US" sz="1100" u="none" strike="noStrike" dirty="0">
                          <a:effectLst/>
                        </a:rPr>
                        <a:t> </a:t>
                      </a:r>
                      <a:endParaRPr lang="en-US" sz="11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4173488532"/>
                  </a:ext>
                </a:extLst>
              </a:tr>
              <a:tr h="294294">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8</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sz="1100" b="1"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Dermedics</a:t>
                      </a:r>
                      <a:r>
                        <a:rPr kumimoji="1" lang="en-US"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SA de CV</a:t>
                      </a:r>
                    </a:p>
                  </a:txBody>
                  <a:tcPr marL="72000" marR="72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ja-JP" sz="1100" dirty="0"/>
                        <a:t>手術器具メーカー</a:t>
                      </a:r>
                      <a:endParaRPr lang="en-US" sz="11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n-US" sz="1100" u="none" strike="noStrike" dirty="0">
                          <a:effectLst/>
                        </a:rPr>
                        <a:t>Mexico </a:t>
                      </a:r>
                      <a:endParaRPr lang="en-US" sz="11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189237342"/>
                  </a:ext>
                </a:extLst>
              </a:tr>
              <a:tr h="294294">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9</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M&amp;M </a:t>
                      </a:r>
                      <a:r>
                        <a:rPr kumimoji="1" lang="en-US" sz="1100" b="1"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Medi</a:t>
                      </a:r>
                      <a:r>
                        <a:rPr kumimoji="1" lang="en-US"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Medics SA de CV</a:t>
                      </a:r>
                    </a:p>
                  </a:txBody>
                  <a:tcPr marL="72000" marR="72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100" b="0" i="0" u="none" strike="noStrike" dirty="0">
                          <a:effectLst/>
                          <a:latin typeface="ＭＳ Ｐゴシック" panose="020B0600070205080204" pitchFamily="50" charset="-128"/>
                          <a:ea typeface="ＭＳ Ｐゴシック" panose="020B0600070205080204" pitchFamily="50" charset="-128"/>
                        </a:rPr>
                        <a:t>ヘルスケア診断機器等の代理店</a:t>
                      </a:r>
                      <a:endParaRPr lang="en-US" sz="11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s-ES" sz="1100" u="none" strike="noStrike" dirty="0">
                          <a:effectLst/>
                        </a:rPr>
                        <a:t>Viaducto </a:t>
                      </a:r>
                      <a:r>
                        <a:rPr lang="es-ES" sz="1100" u="none" strike="noStrike" dirty="0" err="1">
                          <a:effectLst/>
                        </a:rPr>
                        <a:t>tlalpan</a:t>
                      </a:r>
                      <a:r>
                        <a:rPr lang="es-ES" sz="1100" u="none" strike="noStrike" dirty="0">
                          <a:effectLst/>
                        </a:rPr>
                        <a:t> 3308 col santa </a:t>
                      </a:r>
                      <a:r>
                        <a:rPr lang="es-ES" sz="1100" u="none" strike="noStrike" dirty="0" err="1">
                          <a:effectLst/>
                        </a:rPr>
                        <a:t>ursula</a:t>
                      </a:r>
                      <a:r>
                        <a:rPr lang="es-ES" sz="1100" u="none" strike="noStrike" dirty="0">
                          <a:effectLst/>
                        </a:rPr>
                        <a:t> </a:t>
                      </a:r>
                      <a:r>
                        <a:rPr lang="es-ES" sz="1100" u="none" strike="noStrike" dirty="0" err="1">
                          <a:effectLst/>
                        </a:rPr>
                        <a:t>coapa</a:t>
                      </a:r>
                      <a:r>
                        <a:rPr lang="es-ES" sz="1100" u="none" strike="noStrike" dirty="0">
                          <a:effectLst/>
                        </a:rPr>
                        <a:t> </a:t>
                      </a:r>
                      <a:r>
                        <a:rPr lang="es-ES" sz="1100" u="none" strike="noStrike" dirty="0" err="1">
                          <a:effectLst/>
                        </a:rPr>
                        <a:t>mexico</a:t>
                      </a:r>
                      <a:r>
                        <a:rPr lang="es-ES" sz="1100" u="none" strike="noStrike" dirty="0">
                          <a:effectLst/>
                        </a:rPr>
                        <a:t> </a:t>
                      </a:r>
                      <a:endParaRPr lang="es-ES" sz="11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139496438"/>
                  </a:ext>
                </a:extLst>
              </a:tr>
              <a:tr h="294294">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10</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Precise Dental </a:t>
                      </a:r>
                      <a:r>
                        <a:rPr kumimoji="1" lang="en-US" sz="1100" b="1"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Internacional</a:t>
                      </a:r>
                      <a:r>
                        <a:rPr kumimoji="1" lang="en-US"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SA de CV</a:t>
                      </a:r>
                    </a:p>
                  </a:txBody>
                  <a:tcPr marL="72000" marR="72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ja-JP" sz="1100" dirty="0"/>
                        <a:t>歯内材料および歯科用アクセサリーメーカー</a:t>
                      </a:r>
                      <a:endParaRPr lang="en-US" sz="11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n-US" sz="1100" u="none" strike="noStrike" dirty="0">
                          <a:effectLst/>
                        </a:rPr>
                        <a:t>Mexico </a:t>
                      </a:r>
                      <a:endParaRPr lang="en-US" sz="11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91666901"/>
                  </a:ext>
                </a:extLst>
              </a:tr>
              <a:tr h="294294">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11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sv-SE"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Progenika Latina SA de CV</a:t>
                      </a:r>
                    </a:p>
                  </a:txBody>
                  <a:tcPr marL="72000" marR="72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100" b="0" i="0" u="none" strike="noStrike" dirty="0">
                          <a:effectLst/>
                          <a:latin typeface="ＭＳ Ｐゴシック" panose="020B0600070205080204" pitchFamily="50" charset="-128"/>
                          <a:ea typeface="ＭＳ Ｐゴシック" panose="020B0600070205080204" pitchFamily="50" charset="-128"/>
                        </a:rPr>
                        <a:t>バイオテクノロジーに基づく疾患診断製品製造</a:t>
                      </a:r>
                      <a:endParaRPr lang="en-US" sz="11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n-US" sz="1100" u="none" strike="noStrike" dirty="0">
                          <a:effectLst/>
                        </a:rPr>
                        <a:t>Mexico city </a:t>
                      </a:r>
                      <a:r>
                        <a:rPr lang="en-US" sz="1100" u="none" strike="noStrike" dirty="0" err="1">
                          <a:effectLst/>
                        </a:rPr>
                        <a:t>mexico</a:t>
                      </a:r>
                      <a:r>
                        <a:rPr lang="en-US" sz="1100" u="none" strike="noStrike" dirty="0">
                          <a:effectLst/>
                        </a:rPr>
                        <a:t> </a:t>
                      </a:r>
                      <a:endParaRPr lang="en-US" sz="11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15682748"/>
                  </a:ext>
                </a:extLst>
              </a:tr>
            </a:tbl>
          </a:graphicData>
        </a:graphic>
      </p:graphicFrame>
    </p:spTree>
    <p:extLst>
      <p:ext uri="{BB962C8B-B14F-4D97-AF65-F5344CB8AC3E}">
        <p14:creationId xmlns:p14="http://schemas.microsoft.com/office/powerpoint/2010/main" val="15911937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メキシコ／医療関連／医薬品</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endParaRPr lang="ja-JP" altLang="en-US" dirty="0">
              <a:latin typeface="HGS創英角ｺﾞｼｯｸUB" panose="020B0900000000000000" pitchFamily="50" charset="-128"/>
              <a:ea typeface="HGS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594661626"/>
              </p:ext>
            </p:extLst>
          </p:nvPr>
        </p:nvGraphicFramePr>
        <p:xfrm>
          <a:off x="200022" y="1412776"/>
          <a:ext cx="9289482" cy="2808312"/>
        </p:xfrm>
        <a:graphic>
          <a:graphicData uri="http://schemas.openxmlformats.org/drawingml/2006/table">
            <a:tbl>
              <a:tblPr firstRow="1" bandRow="1">
                <a:tableStyleId>{5C22544A-7EE6-4342-B048-85BDC9FD1C3A}</a:tableStyleId>
              </a:tblPr>
              <a:tblGrid>
                <a:gridCol w="393622">
                  <a:extLst>
                    <a:ext uri="{9D8B030D-6E8A-4147-A177-3AD203B41FA5}">
                      <a16:colId xmlns:a16="http://schemas.microsoft.com/office/drawing/2014/main" val="20000"/>
                    </a:ext>
                  </a:extLst>
                </a:gridCol>
                <a:gridCol w="3385150">
                  <a:extLst>
                    <a:ext uri="{9D8B030D-6E8A-4147-A177-3AD203B41FA5}">
                      <a16:colId xmlns:a16="http://schemas.microsoft.com/office/drawing/2014/main" val="20001"/>
                    </a:ext>
                  </a:extLst>
                </a:gridCol>
                <a:gridCol w="1810662">
                  <a:extLst>
                    <a:ext uri="{9D8B030D-6E8A-4147-A177-3AD203B41FA5}">
                      <a16:colId xmlns:a16="http://schemas.microsoft.com/office/drawing/2014/main" val="20002"/>
                    </a:ext>
                  </a:extLst>
                </a:gridCol>
                <a:gridCol w="3700048">
                  <a:extLst>
                    <a:ext uri="{9D8B030D-6E8A-4147-A177-3AD203B41FA5}">
                      <a16:colId xmlns:a16="http://schemas.microsoft.com/office/drawing/2014/main" val="20003"/>
                    </a:ext>
                  </a:extLst>
                </a:gridCol>
              </a:tblGrid>
              <a:tr h="366302">
                <a:tc>
                  <a:txBody>
                    <a:bodyPr/>
                    <a:lstStyle/>
                    <a:p>
                      <a:pPr algn="ctr" font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88402">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s-ES" sz="1100" b="1" i="0" u="none" strike="noStrike" kern="1200" dirty="0">
                          <a:solidFill>
                            <a:srgbClr val="000000"/>
                          </a:solidFill>
                          <a:effectLst/>
                          <a:latin typeface="+mn-lt"/>
                          <a:ea typeface="ＭＳ Ｐゴシック" panose="020B0600070205080204" pitchFamily="50" charset="-128"/>
                          <a:cs typeface="+mn-cs"/>
                        </a:rPr>
                        <a:t>Amano Enzyme de Mexico S. A. de C. 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天野エンザイム</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動物臓器由来医薬原料の製造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88402">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1" i="0" u="none" strike="noStrike" kern="1200" dirty="0" err="1">
                          <a:solidFill>
                            <a:srgbClr val="000000"/>
                          </a:solidFill>
                          <a:effectLst/>
                          <a:latin typeface="+mn-lt"/>
                          <a:ea typeface="ＭＳ Ｐゴシック" panose="020B0600070205080204" pitchFamily="50" charset="-128"/>
                          <a:cs typeface="+mn-cs"/>
                        </a:rPr>
                        <a:t>Compania</a:t>
                      </a:r>
                      <a:r>
                        <a:rPr kumimoji="1" lang="en-US" sz="1100" b="1" i="0" u="none" strike="noStrike" kern="1200" dirty="0">
                          <a:solidFill>
                            <a:srgbClr val="000000"/>
                          </a:solidFill>
                          <a:effectLst/>
                          <a:latin typeface="+mn-lt"/>
                          <a:ea typeface="ＭＳ Ｐゴシック" panose="020B0600070205080204" pitchFamily="50" charset="-128"/>
                          <a:cs typeface="+mn-cs"/>
                        </a:rPr>
                        <a:t> </a:t>
                      </a:r>
                      <a:r>
                        <a:rPr kumimoji="1" lang="en-US" sz="1100" b="1" i="0" u="none" strike="noStrike" kern="1200" dirty="0" err="1">
                          <a:solidFill>
                            <a:srgbClr val="000000"/>
                          </a:solidFill>
                          <a:effectLst/>
                          <a:latin typeface="+mn-lt"/>
                          <a:ea typeface="ＭＳ Ｐゴシック" panose="020B0600070205080204" pitchFamily="50" charset="-128"/>
                          <a:cs typeface="+mn-cs"/>
                        </a:rPr>
                        <a:t>Internacional</a:t>
                      </a:r>
                      <a:r>
                        <a:rPr kumimoji="1" lang="en-US" sz="1100" b="1" i="0" u="none" strike="noStrike" kern="1200" dirty="0">
                          <a:solidFill>
                            <a:srgbClr val="000000"/>
                          </a:solidFill>
                          <a:effectLst/>
                          <a:latin typeface="+mn-lt"/>
                          <a:ea typeface="ＭＳ Ｐゴシック" panose="020B0600070205080204" pitchFamily="50" charset="-128"/>
                          <a:cs typeface="+mn-cs"/>
                        </a:rPr>
                        <a:t> de </a:t>
                      </a:r>
                      <a:r>
                        <a:rPr kumimoji="1" lang="en-US" sz="1100" b="1" i="0" u="none" strike="noStrike" kern="1200" dirty="0" err="1">
                          <a:solidFill>
                            <a:srgbClr val="000000"/>
                          </a:solidFill>
                          <a:effectLst/>
                          <a:latin typeface="+mn-lt"/>
                          <a:ea typeface="ＭＳ Ｐゴシック" panose="020B0600070205080204" pitchFamily="50" charset="-128"/>
                          <a:cs typeface="+mn-cs"/>
                        </a:rPr>
                        <a:t>Comercio</a:t>
                      </a:r>
                      <a:r>
                        <a:rPr kumimoji="1" lang="en-US" sz="1100" b="1" i="0" u="none" strike="noStrike" kern="1200" dirty="0">
                          <a:solidFill>
                            <a:srgbClr val="000000"/>
                          </a:solidFill>
                          <a:effectLst/>
                          <a:latin typeface="+mn-lt"/>
                          <a:ea typeface="ＭＳ Ｐゴシック" panose="020B0600070205080204" pitchFamily="50" charset="-128"/>
                          <a:cs typeface="+mn-cs"/>
                        </a:rPr>
                        <a:t>,  S. A. P. I. de C. 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大正製薬</a:t>
                      </a:r>
                      <a:endParaRPr kumimoji="1" lang="en-US" altLang="ja-JP" sz="1100" b="0" i="0" u="none" strike="noStrike" kern="1200" dirty="0">
                        <a:solidFill>
                          <a:srgbClr val="000000"/>
                        </a:solidFill>
                        <a:effectLst/>
                        <a:latin typeface="+mn-lt"/>
                        <a:ea typeface="ＭＳ Ｐゴシック" panose="020B0600070205080204" pitchFamily="50" charset="-128"/>
                        <a:cs typeface="+mn-cs"/>
                      </a:endParaRPr>
                    </a:p>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ホールディングス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OTC</a:t>
                      </a:r>
                      <a:r>
                        <a:rPr kumimoji="1" lang="ja-JP" altLang="en-US" sz="1000" b="0" i="0" u="none" strike="noStrike" kern="1200" dirty="0">
                          <a:solidFill>
                            <a:srgbClr val="000000"/>
                          </a:solidFill>
                          <a:effectLst/>
                          <a:latin typeface="+mn-lt"/>
                          <a:ea typeface="ＭＳ Ｐゴシック" panose="020B0600070205080204" pitchFamily="50" charset="-128"/>
                          <a:cs typeface="+mn-cs"/>
                        </a:rPr>
                        <a:t>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88402">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1" i="0" u="none" strike="noStrike" kern="1200" dirty="0">
                          <a:solidFill>
                            <a:srgbClr val="000000"/>
                          </a:solidFill>
                          <a:effectLst/>
                          <a:latin typeface="+mn-lt"/>
                          <a:ea typeface="ＭＳ Ｐゴシック" panose="020B0600070205080204" pitchFamily="50" charset="-128"/>
                          <a:cs typeface="+mn-cs"/>
                        </a:rPr>
                        <a:t>Eisai </a:t>
                      </a:r>
                      <a:r>
                        <a:rPr kumimoji="1" lang="en-US" sz="1100" b="1" i="0" u="none" strike="noStrike" kern="1200" dirty="0" err="1">
                          <a:solidFill>
                            <a:srgbClr val="000000"/>
                          </a:solidFill>
                          <a:effectLst/>
                          <a:latin typeface="+mn-lt"/>
                          <a:ea typeface="ＭＳ Ｐゴシック" panose="020B0600070205080204" pitchFamily="50" charset="-128"/>
                          <a:cs typeface="+mn-cs"/>
                        </a:rPr>
                        <a:t>Laboratorios</a:t>
                      </a:r>
                      <a:r>
                        <a:rPr kumimoji="1" lang="en-US" sz="1100" b="1" i="0" u="none" strike="noStrike" kern="1200" dirty="0">
                          <a:solidFill>
                            <a:srgbClr val="000000"/>
                          </a:solidFill>
                          <a:effectLst/>
                          <a:latin typeface="+mn-lt"/>
                          <a:ea typeface="ＭＳ Ｐゴシック" panose="020B0600070205080204" pitchFamily="50" charset="-128"/>
                          <a:cs typeface="+mn-cs"/>
                        </a:rPr>
                        <a:t>  S. de R. L. de C. 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エーザイ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医薬品の販売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88402">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1" i="0" u="none" strike="noStrike" kern="1200" dirty="0">
                          <a:solidFill>
                            <a:srgbClr val="000000"/>
                          </a:solidFill>
                          <a:effectLst/>
                          <a:latin typeface="+mn-lt"/>
                          <a:ea typeface="ＭＳ Ｐゴシック" panose="020B0600070205080204" pitchFamily="50" charset="-128"/>
                          <a:cs typeface="+mn-cs"/>
                        </a:rPr>
                        <a:t>Eisai </a:t>
                      </a:r>
                      <a:r>
                        <a:rPr kumimoji="1" lang="en-US" sz="1100" b="1" i="0" u="none" strike="noStrike" kern="1200" dirty="0" err="1">
                          <a:solidFill>
                            <a:srgbClr val="000000"/>
                          </a:solidFill>
                          <a:effectLst/>
                          <a:latin typeface="+mn-lt"/>
                          <a:ea typeface="ＭＳ Ｐゴシック" panose="020B0600070205080204" pitchFamily="50" charset="-128"/>
                          <a:cs typeface="+mn-cs"/>
                        </a:rPr>
                        <a:t>Medicamentos</a:t>
                      </a:r>
                      <a:r>
                        <a:rPr kumimoji="1" lang="en-US" sz="1100" b="1" i="0" u="none" strike="noStrike" kern="1200" dirty="0">
                          <a:solidFill>
                            <a:srgbClr val="000000"/>
                          </a:solidFill>
                          <a:effectLst/>
                          <a:latin typeface="+mn-lt"/>
                          <a:ea typeface="ＭＳ Ｐゴシック" panose="020B0600070205080204" pitchFamily="50" charset="-128"/>
                          <a:cs typeface="+mn-cs"/>
                        </a:rPr>
                        <a:t>  S. de R. L. de C. 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エーザイ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医薬品事業の業務サービス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88402">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s-ES" sz="1100" b="1" i="0" u="none" strike="noStrike" kern="1200" dirty="0">
                          <a:solidFill>
                            <a:srgbClr val="000000"/>
                          </a:solidFill>
                          <a:effectLst/>
                          <a:latin typeface="+mn-lt"/>
                          <a:ea typeface="ＭＳ Ｐゴシック" panose="020B0600070205080204" pitchFamily="50" charset="-128"/>
                          <a:cs typeface="+mn-cs"/>
                        </a:rPr>
                        <a:t>Takeda Mexico,  S. A. de C. 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zh-TW" altLang="en-US" sz="1100" b="0" i="0" u="none" strike="noStrike" kern="1200" dirty="0">
                          <a:solidFill>
                            <a:srgbClr val="000000"/>
                          </a:solidFill>
                          <a:effectLst/>
                          <a:latin typeface="+mn-lt"/>
                          <a:ea typeface="ＭＳ Ｐゴシック" panose="020B0600070205080204" pitchFamily="50" charset="-128"/>
                          <a:cs typeface="+mn-cs"/>
                        </a:rPr>
                        <a:t>武田薬品工業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12995505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r>
              <a:rPr lang="ja-JP" altLang="en-US" dirty="0"/>
              <a:t>メキシコ／医療関連／介護</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メキシコ</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に進出している介護事業者は、確認できなかった。福祉用具事業者は、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社である。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テキスト ボックス 11">
            <a:extLst>
              <a:ext uri="{FF2B5EF4-FFF2-40B4-BE49-F238E27FC236}">
                <a16:creationId xmlns:a16="http://schemas.microsoft.com/office/drawing/2014/main" id="{0A66B66E-5DEA-44AF-8E3D-BE952A984016}"/>
              </a:ext>
            </a:extLst>
          </p:cNvPr>
          <p:cNvSpPr txBox="1"/>
          <p:nvPr/>
        </p:nvSpPr>
        <p:spPr>
          <a:xfrm>
            <a:off x="200472" y="6525344"/>
            <a:ext cx="954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7" name="表 36"/>
          <p:cNvGraphicFramePr>
            <a:graphicFrameLocks noGrp="1"/>
          </p:cNvGraphicFramePr>
          <p:nvPr>
            <p:extLst>
              <p:ext uri="{D42A27DB-BD31-4B8C-83A1-F6EECF244321}">
                <p14:modId xmlns:p14="http://schemas.microsoft.com/office/powerpoint/2010/main" val="3375831419"/>
              </p:ext>
            </p:extLst>
          </p:nvPr>
        </p:nvGraphicFramePr>
        <p:xfrm>
          <a:off x="1081815" y="2508262"/>
          <a:ext cx="7777313" cy="1188000"/>
        </p:xfrm>
        <a:graphic>
          <a:graphicData uri="http://schemas.openxmlformats.org/drawingml/2006/table">
            <a:tbl>
              <a:tblPr firstRow="1" bandRow="1">
                <a:tableStyleId>{5C22544A-7EE6-4342-B048-85BDC9FD1C3A}</a:tableStyleId>
              </a:tblPr>
              <a:tblGrid>
                <a:gridCol w="1638937">
                  <a:extLst>
                    <a:ext uri="{9D8B030D-6E8A-4147-A177-3AD203B41FA5}">
                      <a16:colId xmlns:a16="http://schemas.microsoft.com/office/drawing/2014/main" val="20002"/>
                    </a:ext>
                  </a:extLst>
                </a:gridCol>
                <a:gridCol w="648072">
                  <a:extLst>
                    <a:ext uri="{9D8B030D-6E8A-4147-A177-3AD203B41FA5}">
                      <a16:colId xmlns:a16="http://schemas.microsoft.com/office/drawing/2014/main" val="20000"/>
                    </a:ext>
                  </a:extLst>
                </a:gridCol>
                <a:gridCol w="5490304">
                  <a:extLst>
                    <a:ext uri="{9D8B030D-6E8A-4147-A177-3AD203B41FA5}">
                      <a16:colId xmlns:a16="http://schemas.microsoft.com/office/drawing/2014/main" val="20001"/>
                    </a:ext>
                  </a:extLst>
                </a:gridCol>
              </a:tblGrid>
              <a:tr h="324000">
                <a:tc>
                  <a:txBody>
                    <a:bodyPr/>
                    <a:lstStyle/>
                    <a:p>
                      <a:pPr algn="ctr" font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a:t>
                      </a: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現地で事業を実施している日本企業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介護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福祉用具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ja-JP" altLang="en-US" sz="1100" b="0" i="0" u="none" strike="noStrike" dirty="0">
                          <a:solidFill>
                            <a:schemeClr val="tx1"/>
                          </a:solidFill>
                          <a:effectLst/>
                          <a:latin typeface="+mn-lt"/>
                          <a:ea typeface="ＭＳ Ｐゴシック" panose="020B0600070205080204" pitchFamily="50" charset="-128"/>
                        </a:rPr>
                        <a:t>パラマウントベッド</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685735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270" imgH="270" progId="TCLayout.ActiveDocument.1">
                  <p:embed/>
                </p:oleObj>
              </mc:Choice>
              <mc:Fallback>
                <p:oleObj name="think-cellスライド" r:id="rId4" imgW="270" imgH="270" progId="TCLayout.ActiveDocument.1">
                  <p:embed/>
                  <p:pic>
                    <p:nvPicPr>
                      <p:cNvPr id="3" name="オブジェクト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メキシコ／医療関連／歯科</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31" name="テキスト ボックス 1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歯科医療分野に対する総支出は約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21.03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3236" y="1822662"/>
            <a:ext cx="4455232" cy="310194"/>
            <a:chOff x="4803500" y="2113806"/>
            <a:chExt cx="5626916"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有病率（</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nvGraphicFramePr>
        <p:xfrm>
          <a:off x="209736" y="2168968"/>
          <a:ext cx="4455232" cy="972000"/>
        </p:xfrm>
        <a:graphic>
          <a:graphicData uri="http://schemas.openxmlformats.org/drawingml/2006/table">
            <a:tbl>
              <a:tblPr firstRow="1" bandRow="1">
                <a:tableStyleId>{5C22544A-7EE6-4342-B048-85BDC9FD1C3A}</a:tableStyleId>
              </a:tblPr>
              <a:tblGrid>
                <a:gridCol w="279904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1〜9</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歳児における乳歯の未処置虫歯率</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en-US" altLang="ja-JP" sz="1000" dirty="0">
                          <a:solidFill>
                            <a:schemeClr val="tx1"/>
                          </a:solidFill>
                        </a:rPr>
                        <a:t>44.0%</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歳以上における永久歯の未処置虫歯率</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23.6%</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歳以上の重度歯周病有病率 </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22.7%</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03236" y="3643303"/>
            <a:ext cx="9142252" cy="235115"/>
            <a:chOff x="4803500" y="2113806"/>
            <a:chExt cx="5626916" cy="288032"/>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対応状況</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nvGraphicFramePr>
        <p:xfrm>
          <a:off x="209736" y="3958032"/>
          <a:ext cx="8847720" cy="2268000"/>
        </p:xfrm>
        <a:graphic>
          <a:graphicData uri="http://schemas.openxmlformats.org/drawingml/2006/table">
            <a:tbl>
              <a:tblPr firstRow="1" bandRow="1">
                <a:tableStyleId>{5C22544A-7EE6-4342-B048-85BDC9FD1C3A}</a:tableStyleId>
              </a:tblPr>
              <a:tblGrid>
                <a:gridCol w="278768">
                  <a:extLst>
                    <a:ext uri="{9D8B030D-6E8A-4147-A177-3AD203B41FA5}">
                      <a16:colId xmlns:a16="http://schemas.microsoft.com/office/drawing/2014/main" val="20000"/>
                    </a:ext>
                  </a:extLst>
                </a:gridCol>
                <a:gridCol w="7200800">
                  <a:extLst>
                    <a:ext uri="{9D8B030D-6E8A-4147-A177-3AD203B41FA5}">
                      <a16:colId xmlns:a16="http://schemas.microsoft.com/office/drawing/2014/main" val="4229983200"/>
                    </a:ext>
                  </a:extLst>
                </a:gridCol>
                <a:gridCol w="1368152">
                  <a:extLst>
                    <a:ext uri="{9D8B030D-6E8A-4147-A177-3AD203B41FA5}">
                      <a16:colId xmlns:a16="http://schemas.microsoft.com/office/drawing/2014/main" val="20001"/>
                    </a:ext>
                  </a:extLst>
                </a:gridCol>
              </a:tblGrid>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砂糖入り飲料への課税の実施</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indent="0" algn="ctr" fontAlgn="ctr" hangingPunct="0">
                        <a:spcAft>
                          <a:spcPts val="0"/>
                        </a:spcAft>
                        <a:buClr>
                          <a:srgbClr val="3D6AA7"/>
                        </a:buClr>
                        <a:buFontTx/>
                        <a:buNone/>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lang="en-US" altLang="ja-JP" sz="1000" dirty="0">
                        <a:solidFill>
                          <a:schemeClr val="tx1"/>
                        </a:solidFill>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国家的な口腔保健政策・戦略・行動計画等の存在 </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草案段階を含む。</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保健省における口腔保健の専門スタッフの存在</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公衆衛生部門のプライマリーケア施設における口腔疾患の発見、管理、治療のための処置の利用可能性（</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r h="324000">
                <a:tc rowSpan="3">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口腔疾患の早期発見のための口腔健診</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4518901"/>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救急的な口腔ケアおよび痛み緩和のための緊急的な治療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rPr>
                        <a:t>―</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0417534"/>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既存の虫歯を治療するための基本的な歯科処置</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6245387"/>
                  </a:ext>
                </a:extLst>
              </a:tr>
            </a:tbl>
          </a:graphicData>
        </a:graphic>
      </p:graphicFrame>
      <p:sp>
        <p:nvSpPr>
          <p:cNvPr id="16" name="テキスト ボックス 26">
            <a:extLst>
              <a:ext uri="{FF2B5EF4-FFF2-40B4-BE49-F238E27FC236}">
                <a16:creationId xmlns:a16="http://schemas.microsoft.com/office/drawing/2014/main" id="{724C9B13-009C-4AFB-BF15-F7404634FAC0}"/>
              </a:ext>
            </a:extLst>
          </p:cNvPr>
          <p:cNvSpPr txBox="1"/>
          <p:nvPr/>
        </p:nvSpPr>
        <p:spPr>
          <a:xfrm>
            <a:off x="6441844" y="6259585"/>
            <a:ext cx="26156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）必要としている患者の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％以上に到達しているか否か</a:t>
            </a:r>
          </a:p>
        </p:txBody>
      </p:sp>
    </p:spTree>
    <p:extLst>
      <p:ext uri="{BB962C8B-B14F-4D97-AF65-F5344CB8AC3E}">
        <p14:creationId xmlns:p14="http://schemas.microsoft.com/office/powerpoint/2010/main" val="10140217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12509BA-1C72-4903-B5DD-53A63103AD6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2" hidden="1">
                        <a:extLst>
                          <a:ext uri="{FF2B5EF4-FFF2-40B4-BE49-F238E27FC236}">
                            <a16:creationId xmlns:a16="http://schemas.microsoft.com/office/drawing/2014/main" id="{B12509BA-1C72-4903-B5DD-53A63103AD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その他</a:t>
            </a:r>
          </a:p>
        </p:txBody>
      </p:sp>
    </p:spTree>
    <p:extLst>
      <p:ext uri="{BB962C8B-B14F-4D97-AF65-F5344CB8AC3E}">
        <p14:creationId xmlns:p14="http://schemas.microsoft.com/office/powerpoint/2010/main" val="7892197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291E1E6-4050-4135-B604-D9F14677253E}"/>
              </a:ext>
            </a:extLst>
          </p:cNvPr>
          <p:cNvSpPr/>
          <p:nvPr/>
        </p:nvSpPr>
        <p:spPr>
          <a:xfrm>
            <a:off x="4852528" y="3174456"/>
            <a:ext cx="4746796" cy="326545"/>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0.0</a:t>
            </a:r>
            <a:r>
              <a:rPr kumimoji="1"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Rectangle 33">
            <a:extLst>
              <a:ext uri="{FF2B5EF4-FFF2-40B4-BE49-F238E27FC236}">
                <a16:creationId xmlns:a16="http://schemas.microsoft.com/office/drawing/2014/main" id="{51A79E78-22E5-4990-AEB1-A11E98FA627B}"/>
              </a:ext>
            </a:extLst>
          </p:cNvPr>
          <p:cNvSpPr/>
          <p:nvPr/>
        </p:nvSpPr>
        <p:spPr>
          <a:xfrm>
            <a:off x="4858348" y="2603817"/>
            <a:ext cx="4744487" cy="218614"/>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0.59</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Rectangle 32">
            <a:extLst>
              <a:ext uri="{FF2B5EF4-FFF2-40B4-BE49-F238E27FC236}">
                <a16:creationId xmlns:a16="http://schemas.microsoft.com/office/drawing/2014/main" id="{D519C126-63BE-40B0-8CEE-62BD0FB4E8EC}"/>
              </a:ext>
            </a:extLst>
          </p:cNvPr>
          <p:cNvSpPr/>
          <p:nvPr/>
        </p:nvSpPr>
        <p:spPr>
          <a:xfrm>
            <a:off x="4852528" y="2839182"/>
            <a:ext cx="4746796" cy="241271"/>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0.54</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 name="Object 8" hidden="1">
            <a:extLst>
              <a:ext uri="{FF2B5EF4-FFF2-40B4-BE49-F238E27FC236}">
                <a16:creationId xmlns:a16="http://schemas.microsoft.com/office/drawing/2014/main" id="{6454BBBE-F079-453A-AF9C-89BC4CAC127B}"/>
              </a:ext>
            </a:extLst>
          </p:cNvPr>
          <p:cNvGraphicFramePr>
            <a:graphicFrameLocks noChangeAspect="1"/>
          </p:cNvGraphicFramePr>
          <p:nvPr>
            <p:custDataLst>
              <p:tags r:id="rId1"/>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name="think-cellスライド" r:id="rId3" imgW="473" imgH="476" progId="TCLayout.ActiveDocument.1">
                  <p:embed/>
                </p:oleObj>
              </mc:Choice>
              <mc:Fallback>
                <p:oleObj name="think-cellスライド" r:id="rId3" imgW="473" imgH="476" progId="TCLayout.ActiveDocument.1">
                  <p:embed/>
                  <p:pic>
                    <p:nvPicPr>
                      <p:cNvPr id="9" name="Object 8" hidden="1">
                        <a:extLst>
                          <a:ext uri="{FF2B5EF4-FFF2-40B4-BE49-F238E27FC236}">
                            <a16:creationId xmlns:a16="http://schemas.microsoft.com/office/drawing/2014/main" id="{6454BBBE-F079-453A-AF9C-89BC4CAC127B}"/>
                          </a:ext>
                        </a:extLst>
                      </p:cNvPr>
                      <p:cNvPicPr/>
                      <p:nvPr/>
                    </p:nvPicPr>
                    <p:blipFill>
                      <a:blip r:embed="rId4"/>
                      <a:stretch>
                        <a:fillRect/>
                      </a:stretch>
                    </p:blipFill>
                    <p:spPr>
                      <a:xfrm>
                        <a:off x="929978" y="644228"/>
                        <a:ext cx="1290" cy="1290"/>
                      </a:xfrm>
                      <a:prstGeom prst="rect">
                        <a:avLst/>
                      </a:prstGeom>
                    </p:spPr>
                  </p:pic>
                </p:oleObj>
              </mc:Fallback>
            </mc:AlternateContent>
          </a:graphicData>
        </a:graphic>
      </p:graphicFrame>
      <p:sp>
        <p:nvSpPr>
          <p:cNvPr id="2" name="タイトル 7"/>
          <p:cNvSpPr>
            <a:spLocks noGrp="1"/>
          </p:cNvSpPr>
          <p:nvPr>
            <p:ph type="title"/>
          </p:nvPr>
        </p:nvSpPr>
        <p:spPr/>
        <p:txBody>
          <a:bodyPr vert="horz"/>
          <a:lstStyle/>
          <a:p>
            <a:r>
              <a:rPr lang="ja-JP" altLang="en-US" dirty="0"/>
              <a:t>メキシコ／医療関連／その他</a:t>
            </a:r>
            <a:endParaRPr kumimoji="1" lang="ja-JP" altLang="en-US" dirty="0"/>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ja-JP" altLang="en-US" dirty="0"/>
              <a:t>デジタルヘルス関連</a:t>
            </a:r>
          </a:p>
        </p:txBody>
      </p:sp>
      <p:sp>
        <p:nvSpPr>
          <p:cNvPr id="4" name="テキスト プレースホルダ 1"/>
          <p:cNvSpPr txBox="1">
            <a:spLocks/>
          </p:cNvSpPr>
          <p:nvPr/>
        </p:nvSpPr>
        <p:spPr>
          <a:xfrm>
            <a:off x="290820" y="1096738"/>
            <a:ext cx="9505950" cy="779637"/>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138" dirty="0">
                <a:solidFill>
                  <a:srgbClr val="000000"/>
                </a:solidFill>
              </a:rPr>
              <a:t>連邦衛生リスク防止委員会（</a:t>
            </a:r>
            <a:r>
              <a:rPr lang="en-US" altLang="ja-JP" sz="1138" dirty="0">
                <a:solidFill>
                  <a:srgbClr val="000000"/>
                </a:solidFill>
              </a:rPr>
              <a:t>COFEPRIS</a:t>
            </a:r>
            <a:r>
              <a:rPr lang="ja-JP" altLang="en-US" sz="1138" dirty="0">
                <a:solidFill>
                  <a:srgbClr val="000000"/>
                </a:solidFill>
              </a:rPr>
              <a:t>）は、安全性が証明され、民間および公共のニーズでの使用に適した新しいデジタル機器や医療機器の許可をより迅速かつ効果的にクリアする方法に貢献するために活動している。</a:t>
            </a:r>
            <a:endParaRPr lang="en-US" altLang="ja-JP" sz="1138" dirty="0">
              <a:solidFill>
                <a:srgbClr val="000000"/>
              </a:solidFill>
            </a:endParaRPr>
          </a:p>
          <a:p>
            <a:r>
              <a:rPr lang="ja-JP" altLang="en-US" sz="1138" dirty="0">
                <a:solidFill>
                  <a:srgbClr val="000000"/>
                </a:solidFill>
              </a:rPr>
              <a:t>一方で、</a:t>
            </a:r>
            <a:r>
              <a:rPr lang="en-US" altLang="ja-JP" sz="1138" dirty="0">
                <a:solidFill>
                  <a:srgbClr val="000000"/>
                </a:solidFill>
              </a:rPr>
              <a:t>COVID-19</a:t>
            </a:r>
            <a:r>
              <a:rPr lang="ja-JP" altLang="en-US" sz="1138" dirty="0">
                <a:solidFill>
                  <a:srgbClr val="000000"/>
                </a:solidFill>
              </a:rPr>
              <a:t>の流行に先立ち、ロペス政権は、公衆衛生システム全体で人員削減の推進、調達システムの大幅な変更を行った。その結果、輸入医療機器の需要は</a:t>
            </a:r>
            <a:r>
              <a:rPr lang="en-US" altLang="ja-JP" sz="1138" dirty="0">
                <a:solidFill>
                  <a:srgbClr val="000000"/>
                </a:solidFill>
              </a:rPr>
              <a:t>2020</a:t>
            </a:r>
            <a:r>
              <a:rPr lang="ja-JP" altLang="en-US" sz="1138" dirty="0">
                <a:solidFill>
                  <a:srgbClr val="000000"/>
                </a:solidFill>
              </a:rPr>
              <a:t>年に比べて</a:t>
            </a:r>
            <a:r>
              <a:rPr lang="en-US" altLang="ja-JP" sz="1138" dirty="0">
                <a:solidFill>
                  <a:srgbClr val="000000"/>
                </a:solidFill>
              </a:rPr>
              <a:t>30</a:t>
            </a:r>
            <a:r>
              <a:rPr lang="ja-JP" altLang="en-US" sz="1138" dirty="0">
                <a:solidFill>
                  <a:srgbClr val="000000"/>
                </a:solidFill>
              </a:rPr>
              <a:t>％減少するなど、医療提供や医療物資の供給に支障が生じた。</a:t>
            </a:r>
          </a:p>
        </p:txBody>
      </p:sp>
      <p:grpSp>
        <p:nvGrpSpPr>
          <p:cNvPr id="6" name="グループ化 7"/>
          <p:cNvGrpSpPr>
            <a:grpSpLocks/>
          </p:cNvGrpSpPr>
          <p:nvPr/>
        </p:nvGrpSpPr>
        <p:grpSpPr>
          <a:xfrm>
            <a:off x="200026" y="2049928"/>
            <a:ext cx="9505950" cy="234026"/>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ja-JP" altLang="en-US" sz="1138" dirty="0">
                  <a:solidFill>
                    <a:srgbClr val="000000"/>
                  </a:solidFill>
                  <a:latin typeface="Arial Black" pitchFamily="34" charset="0"/>
                  <a:ea typeface="HGP創英角ｺﾞｼｯｸUB" pitchFamily="50" charset="-128"/>
                </a:rPr>
                <a:t>デジタルヘルス市場に関連する指標</a:t>
              </a:r>
              <a:endParaRPr lang="zh-TW" altLang="en-US" sz="1138" dirty="0">
                <a:solidFill>
                  <a:srgbClr val="000000"/>
                </a:solidFill>
                <a:latin typeface="Arial Black" pitchFamily="34" charset="0"/>
                <a:ea typeface="HGP創英角ｺﾞｼｯｸUB" pitchFamily="50" charset="-128"/>
              </a:endParaRPr>
            </a:p>
          </p:txBody>
        </p:sp>
      </p:grpSp>
      <p:grpSp>
        <p:nvGrpSpPr>
          <p:cNvPr id="12" name="Group 11">
            <a:extLst>
              <a:ext uri="{FF2B5EF4-FFF2-40B4-BE49-F238E27FC236}">
                <a16:creationId xmlns:a16="http://schemas.microsoft.com/office/drawing/2014/main" id="{0820BB2C-3EFA-4668-A67F-7981572B4D43}"/>
              </a:ext>
            </a:extLst>
          </p:cNvPr>
          <p:cNvGrpSpPr/>
          <p:nvPr/>
        </p:nvGrpSpPr>
        <p:grpSpPr>
          <a:xfrm>
            <a:off x="4921154" y="2121639"/>
            <a:ext cx="624065" cy="131254"/>
            <a:chOff x="1683298" y="1217608"/>
            <a:chExt cx="768081" cy="161543"/>
          </a:xfrm>
        </p:grpSpPr>
        <p:sp>
          <p:nvSpPr>
            <p:cNvPr id="13" name="RectangleLegend1">
              <a:extLst>
                <a:ext uri="{FF2B5EF4-FFF2-40B4-BE49-F238E27FC236}">
                  <a16:creationId xmlns:a16="http://schemas.microsoft.com/office/drawing/2014/main" id="{546A735C-3278-4BDE-AAEF-027EEC81A18C}"/>
                </a:ext>
              </a:extLst>
            </p:cNvPr>
            <p:cNvSpPr/>
            <p:nvPr/>
          </p:nvSpPr>
          <p:spPr>
            <a:xfrm>
              <a:off x="1683298" y="1229800"/>
              <a:ext cx="137160" cy="137160"/>
            </a:xfrm>
            <a:prstGeom prst="rect">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4" name="Legend1">
              <a:extLst>
                <a:ext uri="{FF2B5EF4-FFF2-40B4-BE49-F238E27FC236}">
                  <a16:creationId xmlns:a16="http://schemas.microsoft.com/office/drawing/2014/main" id="{FC4B7316-24E1-4638-9722-C901FCD64572}"/>
                </a:ext>
              </a:extLst>
            </p:cNvPr>
            <p:cNvSpPr txBox="1"/>
            <p:nvPr/>
          </p:nvSpPr>
          <p:spPr>
            <a:xfrm>
              <a:off x="2009443" y="1217608"/>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a:t>
              </a:r>
              <a:r>
                <a:rPr lang="ja-JP" altLang="en-US" sz="853" dirty="0"/>
                <a:t>倍</a:t>
              </a:r>
              <a:endParaRPr lang="en-US" sz="853" dirty="0"/>
            </a:p>
          </p:txBody>
        </p:sp>
      </p:grpSp>
      <p:grpSp>
        <p:nvGrpSpPr>
          <p:cNvPr id="15" name="Group 14">
            <a:extLst>
              <a:ext uri="{FF2B5EF4-FFF2-40B4-BE49-F238E27FC236}">
                <a16:creationId xmlns:a16="http://schemas.microsoft.com/office/drawing/2014/main" id="{B9C99288-E1CA-4D02-83F8-15A66D327F1F}"/>
              </a:ext>
            </a:extLst>
          </p:cNvPr>
          <p:cNvGrpSpPr/>
          <p:nvPr/>
        </p:nvGrpSpPr>
        <p:grpSpPr>
          <a:xfrm>
            <a:off x="6764499" y="2121639"/>
            <a:ext cx="837265" cy="131254"/>
            <a:chOff x="6093809" y="996633"/>
            <a:chExt cx="1030481" cy="161543"/>
          </a:xfrm>
        </p:grpSpPr>
        <p:sp>
          <p:nvSpPr>
            <p:cNvPr id="16" name="RectangleLegend3">
              <a:extLst>
                <a:ext uri="{FF2B5EF4-FFF2-40B4-BE49-F238E27FC236}">
                  <a16:creationId xmlns:a16="http://schemas.microsoft.com/office/drawing/2014/main" id="{5AFBA74C-57AF-4A9C-A28B-2027FCED9179}"/>
                </a:ext>
              </a:extLst>
            </p:cNvPr>
            <p:cNvSpPr/>
            <p:nvPr/>
          </p:nvSpPr>
          <p:spPr>
            <a:xfrm>
              <a:off x="6093809" y="1008825"/>
              <a:ext cx="137160" cy="13716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7" name="Legend3">
              <a:extLst>
                <a:ext uri="{FF2B5EF4-FFF2-40B4-BE49-F238E27FC236}">
                  <a16:creationId xmlns:a16="http://schemas.microsoft.com/office/drawing/2014/main" id="{7B793A37-79BA-4AA1-8FB4-78001112A90C}"/>
                </a:ext>
              </a:extLst>
            </p:cNvPr>
            <p:cNvSpPr txBox="1"/>
            <p:nvPr/>
          </p:nvSpPr>
          <p:spPr>
            <a:xfrm>
              <a:off x="6419954" y="996633"/>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0.95-1.05</a:t>
              </a:r>
              <a:r>
                <a:rPr lang="ja-JP" altLang="en-US" sz="853" dirty="0"/>
                <a:t>倍</a:t>
              </a:r>
              <a:endParaRPr lang="en-US" sz="853" dirty="0"/>
            </a:p>
          </p:txBody>
        </p:sp>
      </p:grpSp>
      <p:grpSp>
        <p:nvGrpSpPr>
          <p:cNvPr id="18" name="Group 17">
            <a:extLst>
              <a:ext uri="{FF2B5EF4-FFF2-40B4-BE49-F238E27FC236}">
                <a16:creationId xmlns:a16="http://schemas.microsoft.com/office/drawing/2014/main" id="{A5B28DB1-FCFF-4996-9673-A6F54E35E18C}"/>
              </a:ext>
            </a:extLst>
          </p:cNvPr>
          <p:cNvGrpSpPr/>
          <p:nvPr/>
        </p:nvGrpSpPr>
        <p:grpSpPr>
          <a:xfrm>
            <a:off x="5721700" y="2121639"/>
            <a:ext cx="837265" cy="131254"/>
            <a:chOff x="2556137" y="1206048"/>
            <a:chExt cx="1030481" cy="161543"/>
          </a:xfrm>
        </p:grpSpPr>
        <p:sp>
          <p:nvSpPr>
            <p:cNvPr id="19" name="RectangleLegend2">
              <a:extLst>
                <a:ext uri="{FF2B5EF4-FFF2-40B4-BE49-F238E27FC236}">
                  <a16:creationId xmlns:a16="http://schemas.microsoft.com/office/drawing/2014/main" id="{627B91CE-38DE-47E7-92DB-88C4DBFFBC46}"/>
                </a:ext>
              </a:extLst>
            </p:cNvPr>
            <p:cNvSpPr/>
            <p:nvPr/>
          </p:nvSpPr>
          <p:spPr>
            <a:xfrm>
              <a:off x="2556137" y="1218240"/>
              <a:ext cx="137160" cy="137160"/>
            </a:xfrm>
            <a:prstGeom prst="rect">
              <a:avLst/>
            </a:prstGeom>
            <a:solidFill>
              <a:schemeClr val="accent2">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0" name="Legend2">
              <a:extLst>
                <a:ext uri="{FF2B5EF4-FFF2-40B4-BE49-F238E27FC236}">
                  <a16:creationId xmlns:a16="http://schemas.microsoft.com/office/drawing/2014/main" id="{37D56905-F309-4822-96C9-E410C62D4996}"/>
                </a:ext>
              </a:extLst>
            </p:cNvPr>
            <p:cNvSpPr txBox="1"/>
            <p:nvPr/>
          </p:nvSpPr>
          <p:spPr>
            <a:xfrm>
              <a:off x="2882282" y="1206048"/>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0.75-0.95</a:t>
              </a:r>
              <a:r>
                <a:rPr lang="ja-JP" altLang="en-US" sz="853" dirty="0"/>
                <a:t>倍</a:t>
              </a:r>
              <a:endParaRPr lang="en-US" sz="853" dirty="0"/>
            </a:p>
          </p:txBody>
        </p:sp>
      </p:grpSp>
      <p:grpSp>
        <p:nvGrpSpPr>
          <p:cNvPr id="21" name="Group 20">
            <a:extLst>
              <a:ext uri="{FF2B5EF4-FFF2-40B4-BE49-F238E27FC236}">
                <a16:creationId xmlns:a16="http://schemas.microsoft.com/office/drawing/2014/main" id="{C09735E2-8FE2-428C-9E07-2B208CB5C857}"/>
              </a:ext>
            </a:extLst>
          </p:cNvPr>
          <p:cNvGrpSpPr/>
          <p:nvPr/>
        </p:nvGrpSpPr>
        <p:grpSpPr>
          <a:xfrm>
            <a:off x="7807302" y="2121639"/>
            <a:ext cx="728262" cy="131254"/>
            <a:chOff x="6093809" y="1205598"/>
            <a:chExt cx="896322" cy="161543"/>
          </a:xfrm>
        </p:grpSpPr>
        <p:sp>
          <p:nvSpPr>
            <p:cNvPr id="22" name="RectangleLegend4">
              <a:extLst>
                <a:ext uri="{FF2B5EF4-FFF2-40B4-BE49-F238E27FC236}">
                  <a16:creationId xmlns:a16="http://schemas.microsoft.com/office/drawing/2014/main" id="{C1DED9DB-74C4-42F4-81FC-13373217FBD5}"/>
                </a:ext>
              </a:extLst>
            </p:cNvPr>
            <p:cNvSpPr/>
            <p:nvPr/>
          </p:nvSpPr>
          <p:spPr>
            <a:xfrm>
              <a:off x="6093809" y="1217790"/>
              <a:ext cx="137160" cy="137160"/>
            </a:xfrm>
            <a:prstGeom prst="rect">
              <a:avLst/>
            </a:prstGeom>
            <a:solidFill>
              <a:schemeClr val="accent2">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3" name="Legend4">
              <a:extLst>
                <a:ext uri="{FF2B5EF4-FFF2-40B4-BE49-F238E27FC236}">
                  <a16:creationId xmlns:a16="http://schemas.microsoft.com/office/drawing/2014/main" id="{1821E48A-BD12-44F1-922A-8685A918DFF7}"/>
                </a:ext>
              </a:extLst>
            </p:cNvPr>
            <p:cNvSpPr txBox="1"/>
            <p:nvPr/>
          </p:nvSpPr>
          <p:spPr>
            <a:xfrm>
              <a:off x="6419955" y="1205598"/>
              <a:ext cx="57017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1.05-1.25</a:t>
              </a:r>
            </a:p>
          </p:txBody>
        </p:sp>
      </p:grpSp>
      <p:grpSp>
        <p:nvGrpSpPr>
          <p:cNvPr id="24" name="Group 23">
            <a:extLst>
              <a:ext uri="{FF2B5EF4-FFF2-40B4-BE49-F238E27FC236}">
                <a16:creationId xmlns:a16="http://schemas.microsoft.com/office/drawing/2014/main" id="{491E0F88-285A-4413-AE08-08E392CE73F7}"/>
              </a:ext>
            </a:extLst>
          </p:cNvPr>
          <p:cNvGrpSpPr/>
          <p:nvPr/>
        </p:nvGrpSpPr>
        <p:grpSpPr>
          <a:xfrm>
            <a:off x="8725062" y="2121639"/>
            <a:ext cx="624066" cy="131254"/>
            <a:chOff x="6093809" y="1415013"/>
            <a:chExt cx="768081" cy="161543"/>
          </a:xfrm>
        </p:grpSpPr>
        <p:sp>
          <p:nvSpPr>
            <p:cNvPr id="25" name="RectangleLegend5">
              <a:extLst>
                <a:ext uri="{FF2B5EF4-FFF2-40B4-BE49-F238E27FC236}">
                  <a16:creationId xmlns:a16="http://schemas.microsoft.com/office/drawing/2014/main" id="{45F26B23-29D2-40A7-BB5D-A73E450CEEAF}"/>
                </a:ext>
              </a:extLst>
            </p:cNvPr>
            <p:cNvSpPr/>
            <p:nvPr/>
          </p:nvSpPr>
          <p:spPr>
            <a:xfrm>
              <a:off x="6093809" y="1427205"/>
              <a:ext cx="137160" cy="137160"/>
            </a:xfrm>
            <a:prstGeom prst="rect">
              <a:avLst/>
            </a:prstGeom>
            <a:solidFill>
              <a:schemeClr val="accent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6" name="Legend5">
              <a:extLst>
                <a:ext uri="{FF2B5EF4-FFF2-40B4-BE49-F238E27FC236}">
                  <a16:creationId xmlns:a16="http://schemas.microsoft.com/office/drawing/2014/main" id="{D567BEC2-B2C1-40E1-8F2F-5B1A14EB651F}"/>
                </a:ext>
              </a:extLst>
            </p:cNvPr>
            <p:cNvSpPr txBox="1"/>
            <p:nvPr/>
          </p:nvSpPr>
          <p:spPr>
            <a:xfrm>
              <a:off x="6419954" y="1415013"/>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1.25</a:t>
              </a:r>
              <a:r>
                <a:rPr lang="ja-JP" altLang="en-US" sz="853" dirty="0"/>
                <a:t>倍</a:t>
              </a:r>
              <a:r>
                <a:rPr lang="en-US" sz="853" dirty="0"/>
                <a:t>-</a:t>
              </a:r>
            </a:p>
          </p:txBody>
        </p:sp>
      </p:grpSp>
      <p:sp>
        <p:nvSpPr>
          <p:cNvPr id="27" name="TextBox 26">
            <a:extLst>
              <a:ext uri="{FF2B5EF4-FFF2-40B4-BE49-F238E27FC236}">
                <a16:creationId xmlns:a16="http://schemas.microsoft.com/office/drawing/2014/main" id="{0B13C28D-B925-48F6-9EC3-2A587950D3C0}"/>
              </a:ext>
            </a:extLst>
          </p:cNvPr>
          <p:cNvSpPr txBox="1"/>
          <p:nvPr/>
        </p:nvSpPr>
        <p:spPr>
          <a:xfrm>
            <a:off x="4115668" y="2112248"/>
            <a:ext cx="678899" cy="1312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kumimoji="1" lang="en-US" sz="1600" dirty="0">
                <a:cs typeface="Arial" panose="020B0604020202020204" pitchFamily="34" charset="0"/>
              </a:defRPr>
            </a:lvl1pPr>
            <a:lvl2pPr marL="230396" lvl="1" indent="-226796">
              <a:lnSpc>
                <a:spcPct val="100000"/>
              </a:lnSpc>
              <a:spcBef>
                <a:spcPts val="0"/>
              </a:spcBef>
              <a:spcAft>
                <a:spcPts val="300"/>
              </a:spcAft>
              <a:buClr>
                <a:srgbClr val="000000"/>
              </a:buClr>
              <a:buSzPct val="110000"/>
              <a:buFont typeface="Wingdings" panose="05000000000000000000" pitchFamily="2" charset="2"/>
              <a:buChar char=""/>
              <a:defRPr kumimoji="1" lang="en-US" sz="1600" dirty="0"/>
            </a:lvl2pPr>
            <a:lvl3pPr marL="442793" lvl="2" indent="-215997">
              <a:lnSpc>
                <a:spcPct val="100000"/>
              </a:lnSpc>
              <a:spcBef>
                <a:spcPts val="0"/>
              </a:spcBef>
              <a:spcAft>
                <a:spcPts val="300"/>
              </a:spcAft>
              <a:buClr>
                <a:srgbClr val="000000"/>
              </a:buClr>
              <a:buSzPct val="110000"/>
              <a:buFont typeface="Arial" panose="020B0604020202020204" pitchFamily="34" charset="0"/>
              <a:buChar char="‒"/>
              <a:defRPr kumimoji="1" lang="en-US" sz="1600" dirty="0"/>
            </a:lvl3pPr>
            <a:lvl4pPr marL="597590" lvl="3" indent="-151198">
              <a:lnSpc>
                <a:spcPct val="100000"/>
              </a:lnSpc>
              <a:spcBef>
                <a:spcPts val="0"/>
              </a:spcBef>
              <a:spcAft>
                <a:spcPts val="300"/>
              </a:spcAft>
              <a:buClr>
                <a:srgbClr val="000000"/>
              </a:buClr>
              <a:buSzPct val="100000"/>
              <a:buFont typeface="Arial" panose="020B0604020202020204" pitchFamily="34" charset="0"/>
              <a:buChar char="•"/>
              <a:defRPr kumimoji="1" lang="en-US" sz="1600" dirty="0"/>
            </a:lvl4pPr>
            <a:lvl5pPr marL="817187" lvl="4" indent="-147598">
              <a:lnSpc>
                <a:spcPct val="100000"/>
              </a:lnSpc>
              <a:spcBef>
                <a:spcPts val="0"/>
              </a:spcBef>
              <a:spcAft>
                <a:spcPts val="300"/>
              </a:spcAft>
              <a:buClr>
                <a:srgbClr val="000000"/>
              </a:buClr>
              <a:buSzPct val="100000"/>
              <a:buFont typeface="Arial" panose="020B0604020202020204" pitchFamily="34" charset="0"/>
              <a:buChar char="̶"/>
              <a:defRPr kumimoji="1" lang="en-US" sz="1600" dirty="0"/>
            </a:lvl5pPr>
            <a:lvl6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9pPr>
          </a:lstStyle>
          <a:p>
            <a:r>
              <a:rPr lang="ja-JP" altLang="en-US" sz="853" dirty="0"/>
              <a:t>対日本比で：</a:t>
            </a:r>
            <a:endParaRPr lang="en-US" sz="853" dirty="0"/>
          </a:p>
        </p:txBody>
      </p:sp>
      <p:sp>
        <p:nvSpPr>
          <p:cNvPr id="30" name="テキスト ボックス 14">
            <a:extLst>
              <a:ext uri="{FF2B5EF4-FFF2-40B4-BE49-F238E27FC236}">
                <a16:creationId xmlns:a16="http://schemas.microsoft.com/office/drawing/2014/main" id="{95089899-1E6B-4392-A13F-6253C7998483}"/>
              </a:ext>
            </a:extLst>
          </p:cNvPr>
          <p:cNvSpPr txBox="1"/>
          <p:nvPr/>
        </p:nvSpPr>
        <p:spPr>
          <a:xfrm>
            <a:off x="200472" y="6669360"/>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（出所）世界銀行、米国商務省、デスクトップリサーチ</a:t>
            </a:r>
          </a:p>
        </p:txBody>
      </p:sp>
      <p:graphicFrame>
        <p:nvGraphicFramePr>
          <p:cNvPr id="5" name="表 4"/>
          <p:cNvGraphicFramePr>
            <a:graphicFrameLocks noGrp="1"/>
          </p:cNvGraphicFramePr>
          <p:nvPr>
            <p:extLst>
              <p:ext uri="{D42A27DB-BD31-4B8C-83A1-F6EECF244321}">
                <p14:modId xmlns:p14="http://schemas.microsoft.com/office/powerpoint/2010/main" val="2585350753"/>
              </p:ext>
            </p:extLst>
          </p:nvPr>
        </p:nvGraphicFramePr>
        <p:xfrm>
          <a:off x="200025" y="2346896"/>
          <a:ext cx="9438944" cy="4258753"/>
        </p:xfrm>
        <a:graphic>
          <a:graphicData uri="http://schemas.openxmlformats.org/drawingml/2006/table">
            <a:tbl>
              <a:tblPr firstRow="1" bandRow="1">
                <a:tableStyleId>{5C22544A-7EE6-4342-B048-85BDC9FD1C3A}</a:tableStyleId>
              </a:tblPr>
              <a:tblGrid>
                <a:gridCol w="964684">
                  <a:extLst>
                    <a:ext uri="{9D8B030D-6E8A-4147-A177-3AD203B41FA5}">
                      <a16:colId xmlns:a16="http://schemas.microsoft.com/office/drawing/2014/main" val="20000"/>
                    </a:ext>
                  </a:extLst>
                </a:gridCol>
                <a:gridCol w="3703798">
                  <a:extLst>
                    <a:ext uri="{9D8B030D-6E8A-4147-A177-3AD203B41FA5}">
                      <a16:colId xmlns:a16="http://schemas.microsoft.com/office/drawing/2014/main" val="20001"/>
                    </a:ext>
                  </a:extLst>
                </a:gridCol>
                <a:gridCol w="4770462">
                  <a:extLst>
                    <a:ext uri="{9D8B030D-6E8A-4147-A177-3AD203B41FA5}">
                      <a16:colId xmlns:a16="http://schemas.microsoft.com/office/drawing/2014/main" val="20002"/>
                    </a:ext>
                  </a:extLst>
                </a:gridCol>
              </a:tblGrid>
              <a:tr h="222885">
                <a:tc>
                  <a:txBody>
                    <a:bodyPr/>
                    <a:lstStyle/>
                    <a:p>
                      <a:r>
                        <a:rPr kumimoji="1" lang="ja-JP" altLang="en-US" sz="1000" dirty="0"/>
                        <a:t>要素</a:t>
                      </a:r>
                      <a:r>
                        <a:rPr kumimoji="1" lang="en-US" altLang="ja-JP" sz="1000" dirty="0"/>
                        <a:t>b</a:t>
                      </a:r>
                      <a:endParaRPr kumimoji="1" lang="ja-JP" altLang="en-US" sz="1000" dirty="0"/>
                    </a:p>
                  </a:txBody>
                  <a:tcPr marL="74295" marR="74295" marT="37148" marB="37148">
                    <a:lnB w="6350" cap="flat" cmpd="sng" algn="ctr">
                      <a:noFill/>
                      <a:prstDash val="solid"/>
                      <a:round/>
                      <a:headEnd type="none" w="med" len="med"/>
                      <a:tailEnd type="none" w="med" len="med"/>
                    </a:lnB>
                    <a:solidFill>
                      <a:srgbClr val="3D6AA7"/>
                    </a:solidFill>
                  </a:tcPr>
                </a:tc>
                <a:tc>
                  <a:txBody>
                    <a:bodyPr/>
                    <a:lstStyle/>
                    <a:p>
                      <a:pPr algn="l" defTabSz="955675" fontAlgn="ctr">
                        <a:buClr>
                          <a:schemeClr val="bg2"/>
                        </a:buClr>
                        <a:buSzPct val="100000"/>
                      </a:pPr>
                      <a:r>
                        <a:rPr lang="ja-JP" altLang="en-US" sz="1000" b="0" dirty="0">
                          <a:latin typeface="HGP創英角ｺﾞｼｯｸUB" pitchFamily="50" charset="-128"/>
                          <a:ea typeface="HGP創英角ｺﾞｼｯｸUB" pitchFamily="50" charset="-128"/>
                        </a:rPr>
                        <a:t>指標</a:t>
                      </a:r>
                      <a:endParaRPr lang="zh-TW" altLang="en-US" sz="1000" b="0" dirty="0">
                        <a:latin typeface="HGP創英角ｺﾞｼｯｸUB" pitchFamily="50" charset="-128"/>
                        <a:ea typeface="HGP創英角ｺﾞｼｯｸUB" pitchFamily="50" charset="-128"/>
                      </a:endParaRP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algn="ctr"/>
                      <a:r>
                        <a:rPr kumimoji="1" lang="ja-JP" altLang="en-US" sz="1000" b="0" dirty="0">
                          <a:latin typeface="HGP創英角ｺﾞｼｯｸUB" pitchFamily="50" charset="-128"/>
                          <a:ea typeface="HGP創英角ｺﾞｼｯｸUB" pitchFamily="50" charset="-128"/>
                        </a:rPr>
                        <a:t>メキシコ</a:t>
                      </a:r>
                      <a:endParaRPr kumimoji="1" lang="ja-JP" altLang="en-US" sz="1000" b="0" dirty="0"/>
                    </a:p>
                  </a:txBody>
                  <a:tcPr marL="74295" marR="74295" marT="37148" marB="37148"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63118">
                <a:tc rowSpan="2">
                  <a:txBody>
                    <a:bodyPr/>
                    <a:lstStyle/>
                    <a:p>
                      <a:pPr rtl="0"/>
                      <a:r>
                        <a:rPr lang="ja" altLang="ja-JP" sz="900" b="1" dirty="0"/>
                        <a:t>デジタルインフラ</a:t>
                      </a:r>
                      <a:endParaRPr lang="ja" altLang="en-US" sz="900" b="1" dirty="0"/>
                    </a:p>
                  </a:txBody>
                  <a:tcPr marL="74295" marR="74295" marT="37148" marB="37148"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900" dirty="0"/>
                        <a:t>携帯電話の契約数 </a:t>
                      </a:r>
                      <a:r>
                        <a:rPr lang="en-US" altLang="ja-JP" sz="900" dirty="0"/>
                        <a:t>(100</a:t>
                      </a:r>
                      <a:r>
                        <a:rPr lang="ja-JP" altLang="en-US" sz="900" dirty="0"/>
                        <a:t>人当たり</a:t>
                      </a:r>
                      <a:r>
                        <a:rPr lang="en-US" altLang="ja-JP" sz="900" dirty="0"/>
                        <a:t>)</a:t>
                      </a:r>
                      <a:endParaRPr kumimoji="1" lang="ja-JP" altLang="en-US" sz="900" kern="1200" dirty="0">
                        <a:solidFill>
                          <a:srgbClr val="000000"/>
                        </a:solidFill>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100</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5892">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 altLang="ja-JP" sz="1200" b="1" dirty="0"/>
                        <a:t>デジタルケイパビリティ</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固定ブロードバンドの契約数</a:t>
                      </a:r>
                      <a:r>
                        <a:rPr lang="en-US" altLang="ja-JP" sz="900" dirty="0"/>
                        <a:t>(100</a:t>
                      </a:r>
                      <a:r>
                        <a:rPr lang="ja-JP" altLang="en-US" sz="900" dirty="0"/>
                        <a:t>人当たり</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19.49</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043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GDP</a:t>
                      </a:r>
                      <a:r>
                        <a:rPr lang="ja-JP" altLang="en-US" sz="900" dirty="0"/>
                        <a:t>比での研究・開発支出</a:t>
                      </a:r>
                      <a:r>
                        <a:rPr lang="en-US" altLang="ja-JP" sz="900" dirty="0"/>
                        <a:t>(</a:t>
                      </a:r>
                      <a:r>
                        <a:rPr lang="ja-JP" altLang="en-US" sz="900" dirty="0"/>
                        <a:t>％</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0.30</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424387"/>
                  </a:ext>
                </a:extLst>
              </a:tr>
              <a:tr h="57139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デジタルヘルスポリシー</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デジタルヘルスに関する政策の有無と予算の投下状況</a:t>
                      </a:r>
                      <a:endParaRPr lang="en-GB" altLang="ja-JP" sz="900" dirty="0"/>
                    </a:p>
                    <a:p>
                      <a:pPr marL="0" marR="0" lvl="0" indent="0" algn="just" defTabSz="914400" rtl="0" eaLnBrk="1" fontAlgn="auto" latinLnBrk="0" hangingPunct="1">
                        <a:lnSpc>
                          <a:spcPct val="110000"/>
                        </a:lnSpc>
                        <a:spcBef>
                          <a:spcPts val="0"/>
                        </a:spcBef>
                        <a:spcAft>
                          <a:spcPts val="200"/>
                        </a:spcAft>
                        <a:buClrTx/>
                        <a:buSzTx/>
                        <a:buFontTx/>
                        <a:buNone/>
                        <a:tabLst/>
                        <a:defRPr/>
                      </a:pPr>
                      <a:endParaRPr kumimoji="1" lang="en-US" altLang="ja-JP" sz="9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0000"/>
                        </a:lnSpc>
                        <a:spcBef>
                          <a:spcPts val="0"/>
                        </a:spcBef>
                        <a:spcAft>
                          <a:spcPts val="200"/>
                        </a:spcAft>
                        <a:buClrTx/>
                        <a:buSzTx/>
                        <a:buFontTx/>
                        <a:buNone/>
                        <a:tabLst/>
                        <a:defRPr/>
                      </a:pPr>
                      <a:r>
                        <a:rPr lang="ja-JP" altLang="en-US" sz="900" dirty="0">
                          <a:solidFill>
                            <a:srgbClr val="000000"/>
                          </a:solidFill>
                        </a:rPr>
                        <a:t>連邦衛生リスク防止局（</a:t>
                      </a:r>
                      <a:r>
                        <a:rPr lang="en-US" altLang="ja-JP" sz="900" dirty="0">
                          <a:solidFill>
                            <a:srgbClr val="000000"/>
                          </a:solidFill>
                        </a:rPr>
                        <a:t>COFEPRIS</a:t>
                      </a:r>
                      <a:r>
                        <a:rPr lang="ja-JP" altLang="en-US" sz="900" dirty="0">
                          <a:solidFill>
                            <a:srgbClr val="000000"/>
                          </a:solidFill>
                        </a:rPr>
                        <a:t>）は、安全性が証明され、民間および公共のニーズでの使用に適した新しいデジタル機器や医療機器の許可をより迅速かつ効果的にクリアする方法に貢献するために活動している。</a:t>
                      </a:r>
                      <a:endParaRPr lang="en-US" altLang="ja-JP" sz="900" dirty="0">
                        <a:solidFill>
                          <a:srgbClr val="000000"/>
                        </a:solidFill>
                      </a:endParaRPr>
                    </a:p>
                    <a:p>
                      <a:pPr marL="0" marR="0" lvl="0" indent="0" algn="l" defTabSz="914400" rtl="0" eaLnBrk="1" fontAlgn="auto" latinLnBrk="0" hangingPunct="1">
                        <a:lnSpc>
                          <a:spcPct val="110000"/>
                        </a:lnSpc>
                        <a:spcBef>
                          <a:spcPts val="0"/>
                        </a:spcBef>
                        <a:spcAft>
                          <a:spcPts val="200"/>
                        </a:spcAft>
                        <a:buClrTx/>
                        <a:buSzTx/>
                        <a:buFontTx/>
                        <a:buNone/>
                        <a:tabLst/>
                        <a:defRPr/>
                      </a:pPr>
                      <a:r>
                        <a:rPr lang="en-US" altLang="ja-JP" sz="900" dirty="0"/>
                        <a:t>18</a:t>
                      </a:r>
                      <a:r>
                        <a:rPr lang="ja-JP" altLang="en-US" sz="900" dirty="0"/>
                        <a:t>の異なる専門分野から</a:t>
                      </a:r>
                      <a:r>
                        <a:rPr lang="en-US" altLang="ja-JP" sz="900" dirty="0"/>
                        <a:t>2,000</a:t>
                      </a:r>
                      <a:r>
                        <a:rPr lang="ja-JP" altLang="en-US" sz="900" dirty="0"/>
                        <a:t>人以上の医師が参加した研究によれば、</a:t>
                      </a:r>
                      <a:r>
                        <a:rPr lang="en-US" altLang="ja-JP" sz="900" dirty="0"/>
                        <a:t>45</a:t>
                      </a:r>
                      <a:r>
                        <a:rPr lang="ja-JP" altLang="en-US" sz="900" dirty="0"/>
                        <a:t>％の医師が遠隔での診療を行っている。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27931"/>
                  </a:ext>
                </a:extLst>
              </a:tr>
              <a:tr h="42909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デジタルヘルスのガバナンス</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デジタルヘルスデータの所有権、アクセス、共有を管理し、個人のプライバシーを保護する法律の有無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総合健康法、個人情報保護法および各種規則（</a:t>
                      </a:r>
                      <a:r>
                        <a:rPr lang="en-US" altLang="ja-JP" sz="900" dirty="0"/>
                        <a:t>NOM-004, NOM-024, NOM-035</a:t>
                      </a:r>
                      <a:r>
                        <a:rPr lang="ja-JP" altLang="en-US" sz="900" dirty="0"/>
                        <a:t>）により、第三者が保有する個人情報、特にデジタル環境における個人情報の正しい処理の方法の他、健康関係情報の作成、取得、処理、開示に従わなければならない基準や手順等が規定されている。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0830859"/>
                  </a:ext>
                </a:extLst>
              </a:tr>
              <a:tr h="314604">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研修中医療従事者向けのデジタルヘルス関連のカリキュラム有無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存在を確認できていない。</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138871"/>
                  </a:ext>
                </a:extLst>
              </a:tr>
              <a:tr h="411708">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a:t>
                      </a:r>
                      <a:r>
                        <a:rPr lang="en-US" altLang="ja-JP" sz="900" dirty="0"/>
                        <a:t>/</a:t>
                      </a:r>
                      <a:r>
                        <a:rPr lang="ja-JP" altLang="en-US" sz="900" dirty="0"/>
                        <a:t>健康情報学</a:t>
                      </a:r>
                      <a:r>
                        <a:rPr lang="en-US" altLang="ja-JP" sz="900" dirty="0"/>
                        <a:t>/</a:t>
                      </a:r>
                      <a:r>
                        <a:rPr lang="ja-JP" altLang="en-US" sz="900" dirty="0"/>
                        <a:t>健康情報システム</a:t>
                      </a:r>
                      <a:r>
                        <a:rPr lang="en-US" altLang="ja-JP" sz="900" dirty="0"/>
                        <a:t>/</a:t>
                      </a:r>
                      <a:r>
                        <a:rPr lang="ja-JP" altLang="en-US" sz="900" dirty="0"/>
                        <a:t>生物医学情報学を扱う学位プログラムの有無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研究によれば、バイオメディカル分野の情報学のプログラムは、</a:t>
                      </a:r>
                      <a:r>
                        <a:rPr lang="en-US" altLang="ja-JP" sz="900" dirty="0"/>
                        <a:t>167</a:t>
                      </a:r>
                      <a:r>
                        <a:rPr lang="ja-JP" altLang="en-US" sz="900" dirty="0"/>
                        <a:t>校中</a:t>
                      </a:r>
                      <a:r>
                        <a:rPr lang="en-US" altLang="ja-JP" sz="900" dirty="0"/>
                        <a:t>24.7</a:t>
                      </a:r>
                      <a:r>
                        <a:rPr lang="ja-JP" altLang="en-US" sz="900" dirty="0"/>
                        <a:t>％の医学部で実施されている。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729071"/>
                  </a:ext>
                </a:extLst>
              </a:tr>
              <a:tr h="263118">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デジタルヘルスインフラ</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電子カルテ普及率</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chemeClr val="tx1"/>
                          </a:solidFill>
                          <a:latin typeface="+mn-lt"/>
                          <a:ea typeface="ＭＳ Ｐゴシック" charset="-128"/>
                          <a:cs typeface="Arial" pitchFamily="34" charset="0"/>
                        </a:rPr>
                        <a:t>2018</a:t>
                      </a:r>
                      <a:r>
                        <a:rPr kumimoji="1" lang="ja-JP" altLang="en-US" sz="900" b="0" kern="1200" dirty="0">
                          <a:solidFill>
                            <a:schemeClr val="tx1"/>
                          </a:solidFill>
                          <a:latin typeface="+mn-lt"/>
                          <a:ea typeface="ＭＳ Ｐゴシック" charset="-128"/>
                          <a:cs typeface="Arial" pitchFamily="34" charset="0"/>
                        </a:rPr>
                        <a:t>年時点で、公的医療機関の</a:t>
                      </a:r>
                      <a:r>
                        <a:rPr kumimoji="1" lang="en-US" altLang="ja-JP" sz="900" b="0" kern="1200" dirty="0">
                          <a:solidFill>
                            <a:schemeClr val="tx1"/>
                          </a:solidFill>
                          <a:latin typeface="+mn-lt"/>
                          <a:ea typeface="ＭＳ Ｐゴシック" charset="-128"/>
                          <a:cs typeface="Arial" pitchFamily="34" charset="0"/>
                        </a:rPr>
                        <a:t>33.7</a:t>
                      </a:r>
                      <a:r>
                        <a:rPr kumimoji="1" lang="ja-JP" altLang="en-US" sz="900" b="0" kern="1200" dirty="0">
                          <a:solidFill>
                            <a:schemeClr val="tx1"/>
                          </a:solidFill>
                          <a:latin typeface="+mn-lt"/>
                          <a:ea typeface="ＭＳ Ｐゴシック" charset="-128"/>
                          <a:cs typeface="Arial" pitchFamily="34" charset="0"/>
                        </a:rPr>
                        <a:t>％が電子カルテシステム（</a:t>
                      </a:r>
                      <a:r>
                        <a:rPr kumimoji="1" lang="en-US" altLang="ja-JP" sz="900" b="0" kern="1200" dirty="0">
                          <a:solidFill>
                            <a:schemeClr val="tx1"/>
                          </a:solidFill>
                          <a:latin typeface="+mn-lt"/>
                          <a:ea typeface="ＭＳ Ｐゴシック" charset="-128"/>
                          <a:cs typeface="Arial" pitchFamily="34" charset="0"/>
                        </a:rPr>
                        <a:t>SECE</a:t>
                      </a:r>
                      <a:r>
                        <a:rPr kumimoji="1" lang="ja-JP" altLang="en-US" sz="900" b="0" kern="1200" dirty="0">
                          <a:solidFill>
                            <a:schemeClr val="tx1"/>
                          </a:solidFill>
                          <a:latin typeface="+mn-lt"/>
                          <a:ea typeface="ＭＳ Ｐゴシック" charset="-128"/>
                          <a:cs typeface="Arial" pitchFamily="34" charset="0"/>
                        </a:rPr>
                        <a:t>）を利用している。</a:t>
                      </a:r>
                      <a:r>
                        <a:rPr kumimoji="1" lang="en-US" altLang="ja-JP" sz="900" b="0" kern="1200" dirty="0">
                          <a:solidFill>
                            <a:schemeClr val="tx1"/>
                          </a:solidFill>
                          <a:latin typeface="+mn-lt"/>
                          <a:ea typeface="ＭＳ Ｐゴシック" charset="-128"/>
                          <a:cs typeface="Arial" pitchFamily="34" charset="0"/>
                        </a:rPr>
                        <a:t>2013</a:t>
                      </a:r>
                      <a:r>
                        <a:rPr kumimoji="1" lang="ja-JP" altLang="en-US" sz="900" b="0" kern="1200" dirty="0">
                          <a:solidFill>
                            <a:schemeClr val="tx1"/>
                          </a:solidFill>
                          <a:latin typeface="+mn-lt"/>
                          <a:ea typeface="ＭＳ Ｐゴシック" charset="-128"/>
                          <a:cs typeface="Arial" pitchFamily="34" charset="0"/>
                        </a:rPr>
                        <a:t>年の憲法改正以来、電子カルテの使用が義務となっているが、その規制を実行的たらしめる政治的措置は取られていない。また、公立部門と民間部門で電子カルテシステムは統一されていない。</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483123"/>
                  </a:ext>
                </a:extLst>
              </a:tr>
              <a:tr h="332534">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医療関連目的に使用するためのマスター患者インデックスが存在するか</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存在を確認できていない。</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43263"/>
                  </a:ext>
                </a:extLst>
              </a:tr>
            </a:tbl>
          </a:graphicData>
        </a:graphic>
      </p:graphicFrame>
    </p:spTree>
    <p:extLst>
      <p:ext uri="{BB962C8B-B14F-4D97-AF65-F5344CB8AC3E}">
        <p14:creationId xmlns:p14="http://schemas.microsoft.com/office/powerpoint/2010/main" val="18321264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188550"/>
            <a:ext cx="9505055" cy="360050"/>
          </a:xfrm>
        </p:spPr>
        <p:txBody>
          <a:bodyPr vert="horz"/>
          <a:lstStyle/>
          <a:p>
            <a:r>
              <a:rPr lang="ja-JP" altLang="en-US" dirty="0"/>
              <a:t>メキシコ／医療関連／その他</a:t>
            </a:r>
            <a:endParaRPr kumimoji="1" lang="en-US" dirty="0"/>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p:txBody>
          <a:bodyPr/>
          <a:lstStyle/>
          <a:p>
            <a:r>
              <a:rPr kumimoji="1" lang="ja-JP" altLang="en-US" dirty="0"/>
              <a:t>オンライン診療の主要プラットフォーマー</a:t>
            </a:r>
            <a:endParaRPr kumimoji="1" 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各社ホームページ</a:t>
            </a:r>
          </a:p>
        </p:txBody>
      </p:sp>
      <p:graphicFrame>
        <p:nvGraphicFramePr>
          <p:cNvPr id="13" name="表 9">
            <a:extLst>
              <a:ext uri="{FF2B5EF4-FFF2-40B4-BE49-F238E27FC236}">
                <a16:creationId xmlns:a16="http://schemas.microsoft.com/office/drawing/2014/main" id="{E56C1DBB-AC5D-4F22-AE30-976B03E32DD0}"/>
              </a:ext>
            </a:extLst>
          </p:cNvPr>
          <p:cNvGraphicFramePr>
            <a:graphicFrameLocks noGrp="1"/>
          </p:cNvGraphicFramePr>
          <p:nvPr/>
        </p:nvGraphicFramePr>
        <p:xfrm>
          <a:off x="272480" y="1202077"/>
          <a:ext cx="9433054" cy="3451059"/>
        </p:xfrm>
        <a:graphic>
          <a:graphicData uri="http://schemas.openxmlformats.org/drawingml/2006/table">
            <a:tbl>
              <a:tblPr firstRow="1" bandRow="1">
                <a:tableStyleId>{2D5ABB26-0587-4C30-8999-92F81FD0307C}</a:tableStyleId>
              </a:tblPr>
              <a:tblGrid>
                <a:gridCol w="348715">
                  <a:extLst>
                    <a:ext uri="{9D8B030D-6E8A-4147-A177-3AD203B41FA5}">
                      <a16:colId xmlns:a16="http://schemas.microsoft.com/office/drawing/2014/main" val="20000"/>
                    </a:ext>
                  </a:extLst>
                </a:gridCol>
                <a:gridCol w="947429">
                  <a:extLst>
                    <a:ext uri="{9D8B030D-6E8A-4147-A177-3AD203B41FA5}">
                      <a16:colId xmlns:a16="http://schemas.microsoft.com/office/drawing/2014/main" val="20001"/>
                    </a:ext>
                  </a:extLst>
                </a:gridCol>
                <a:gridCol w="684076">
                  <a:extLst>
                    <a:ext uri="{9D8B030D-6E8A-4147-A177-3AD203B41FA5}">
                      <a16:colId xmlns:a16="http://schemas.microsoft.com/office/drawing/2014/main" val="993289091"/>
                    </a:ext>
                  </a:extLst>
                </a:gridCol>
                <a:gridCol w="684076">
                  <a:extLst>
                    <a:ext uri="{9D8B030D-6E8A-4147-A177-3AD203B41FA5}">
                      <a16:colId xmlns:a16="http://schemas.microsoft.com/office/drawing/2014/main" val="775743368"/>
                    </a:ext>
                  </a:extLst>
                </a:gridCol>
                <a:gridCol w="684076">
                  <a:extLst>
                    <a:ext uri="{9D8B030D-6E8A-4147-A177-3AD203B41FA5}">
                      <a16:colId xmlns:a16="http://schemas.microsoft.com/office/drawing/2014/main" val="923395128"/>
                    </a:ext>
                  </a:extLst>
                </a:gridCol>
                <a:gridCol w="684076">
                  <a:extLst>
                    <a:ext uri="{9D8B030D-6E8A-4147-A177-3AD203B41FA5}">
                      <a16:colId xmlns:a16="http://schemas.microsoft.com/office/drawing/2014/main" val="3334725276"/>
                    </a:ext>
                  </a:extLst>
                </a:gridCol>
                <a:gridCol w="684076">
                  <a:extLst>
                    <a:ext uri="{9D8B030D-6E8A-4147-A177-3AD203B41FA5}">
                      <a16:colId xmlns:a16="http://schemas.microsoft.com/office/drawing/2014/main" val="4024883988"/>
                    </a:ext>
                  </a:extLst>
                </a:gridCol>
                <a:gridCol w="684076">
                  <a:extLst>
                    <a:ext uri="{9D8B030D-6E8A-4147-A177-3AD203B41FA5}">
                      <a16:colId xmlns:a16="http://schemas.microsoft.com/office/drawing/2014/main" val="802231718"/>
                    </a:ext>
                  </a:extLst>
                </a:gridCol>
                <a:gridCol w="684076">
                  <a:extLst>
                    <a:ext uri="{9D8B030D-6E8A-4147-A177-3AD203B41FA5}">
                      <a16:colId xmlns:a16="http://schemas.microsoft.com/office/drawing/2014/main" val="1610780311"/>
                    </a:ext>
                  </a:extLst>
                </a:gridCol>
                <a:gridCol w="684076">
                  <a:extLst>
                    <a:ext uri="{9D8B030D-6E8A-4147-A177-3AD203B41FA5}">
                      <a16:colId xmlns:a16="http://schemas.microsoft.com/office/drawing/2014/main" val="2142636259"/>
                    </a:ext>
                  </a:extLst>
                </a:gridCol>
                <a:gridCol w="2664302">
                  <a:extLst>
                    <a:ext uri="{9D8B030D-6E8A-4147-A177-3AD203B41FA5}">
                      <a16:colId xmlns:a16="http://schemas.microsoft.com/office/drawing/2014/main" val="20002"/>
                    </a:ext>
                  </a:extLst>
                </a:gridCol>
              </a:tblGrid>
              <a:tr h="324000">
                <a:tc>
                  <a:txBody>
                    <a:bodyPr/>
                    <a:lstStyle/>
                    <a:p>
                      <a:pPr algn="ctr" fontAlgn="ctr"/>
                      <a:r>
                        <a:rPr kumimoji="1" lang="en-US" altLang="ja-JP" sz="105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endParaRPr kumimoji="1" lang="ja-JP" altLang="en-US" sz="105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サービス名</a:t>
                      </a:r>
                    </a:p>
                  </a:txBody>
                  <a:tcPr marL="0" marR="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設立年</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内資</a:t>
                      </a:r>
                      <a:r>
                        <a:rPr lang="en-US" altLang="ja-JP" sz="1000" b="1" i="0" u="none" strike="noStrike" dirty="0">
                          <a:solidFill>
                            <a:srgbClr val="FFFFFF"/>
                          </a:solidFill>
                          <a:effectLst/>
                          <a:latin typeface="Arial" panose="020B0604020202020204" pitchFamily="34" charset="0"/>
                        </a:rPr>
                        <a:t>/</a:t>
                      </a:r>
                      <a:br>
                        <a:rPr lang="en-US" altLang="ja-JP" sz="1000" b="1" i="0" u="none" strike="noStrike" dirty="0">
                          <a:solidFill>
                            <a:srgbClr val="FFFFFF"/>
                          </a:solidFill>
                          <a:effectLst/>
                          <a:latin typeface="Arial" panose="020B0604020202020204" pitchFamily="34" charset="0"/>
                        </a:rPr>
                      </a:br>
                      <a:r>
                        <a:rPr lang="ja-JP" altLang="en-US" sz="1000" b="1" i="0" u="none" strike="noStrike" dirty="0">
                          <a:solidFill>
                            <a:srgbClr val="FFFFFF"/>
                          </a:solidFill>
                          <a:effectLst/>
                          <a:latin typeface="MS Pゴシック"/>
                        </a:rPr>
                        <a:t>外資</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株式公開</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従業員数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売上</a:t>
                      </a:r>
                      <a:br>
                        <a:rPr lang="en-US" altLang="ja-JP" sz="1000" b="1" i="0" u="none" strike="noStrike" dirty="0">
                          <a:solidFill>
                            <a:srgbClr val="FFFFFF"/>
                          </a:solidFill>
                          <a:effectLst/>
                          <a:latin typeface="MS Pゴシック"/>
                        </a:rPr>
                      </a:br>
                      <a:r>
                        <a:rPr lang="en-US" altLang="ja-JP" sz="1000" b="1" i="0" u="none" strike="noStrike" dirty="0">
                          <a:solidFill>
                            <a:srgbClr val="FFFFFF"/>
                          </a:solidFill>
                          <a:effectLst/>
                          <a:latin typeface="MS Pゴシック"/>
                        </a:rPr>
                        <a:t>(M US$)</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累計</a:t>
                      </a:r>
                      <a:br>
                        <a:rPr lang="en-US" altLang="ja-JP" sz="1000" b="1" i="0" u="none" strike="noStrike" dirty="0">
                          <a:solidFill>
                            <a:srgbClr val="FFFFFF"/>
                          </a:solidFill>
                          <a:effectLst/>
                          <a:latin typeface="MS Pゴシック"/>
                        </a:rPr>
                      </a:br>
                      <a:r>
                        <a:rPr lang="ja-JP" altLang="en-US" sz="1000" b="1" i="0" u="none" strike="noStrike" dirty="0">
                          <a:solidFill>
                            <a:srgbClr val="FFFFFF"/>
                          </a:solidFill>
                          <a:effectLst/>
                          <a:latin typeface="MS Pゴシック"/>
                        </a:rPr>
                        <a:t>患者数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提携</a:t>
                      </a:r>
                      <a:br>
                        <a:rPr lang="en-US" altLang="ja-JP" sz="1000" b="1" i="0" u="none" strike="noStrike" dirty="0">
                          <a:solidFill>
                            <a:srgbClr val="FFFFFF"/>
                          </a:solidFill>
                          <a:effectLst/>
                          <a:latin typeface="MS Pゴシック"/>
                        </a:rPr>
                      </a:br>
                      <a:r>
                        <a:rPr lang="ja-JP" altLang="en-US" sz="1000" b="1" i="0" u="none" strike="noStrike" dirty="0">
                          <a:solidFill>
                            <a:srgbClr val="FFFFFF"/>
                          </a:solidFill>
                          <a:effectLst/>
                          <a:latin typeface="MS Pゴシック"/>
                        </a:rPr>
                        <a:t>病院数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提携</a:t>
                      </a:r>
                      <a:br>
                        <a:rPr lang="en-US" altLang="ja-JP" sz="1000" b="1" i="0" u="none" strike="noStrike" dirty="0">
                          <a:solidFill>
                            <a:srgbClr val="FFFFFF"/>
                          </a:solidFill>
                          <a:effectLst/>
                          <a:latin typeface="MS Pゴシック"/>
                        </a:rPr>
                      </a:br>
                      <a:r>
                        <a:rPr lang="ja-JP" altLang="en-US" sz="1000" b="1" i="0" u="none" strike="noStrike" dirty="0">
                          <a:solidFill>
                            <a:srgbClr val="FFFFFF"/>
                          </a:solidFill>
                          <a:effectLst/>
                          <a:latin typeface="MS Pゴシック"/>
                        </a:rPr>
                        <a:t>医者数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サービス概要</a:t>
                      </a:r>
                      <a:endParaRPr kumimoji="1" lang="en-US" altLang="ja-JP"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solidFill>
                      <a:prstDash val="solid"/>
                      <a:round/>
                      <a:headEnd type="none" w="med" len="med"/>
                      <a:tailEnd type="none" w="med" len="med"/>
                    </a:lnL>
                    <a:solidFill>
                      <a:srgbClr val="3D6AA7"/>
                    </a:solidFill>
                  </a:tcPr>
                </a:tc>
                <a:extLst>
                  <a:ext uri="{0D108BD9-81ED-4DB2-BD59-A6C34878D82A}">
                    <a16:rowId xmlns:a16="http://schemas.microsoft.com/office/drawing/2014/main" val="10000"/>
                  </a:ext>
                </a:extLst>
              </a:tr>
              <a:tr h="1042353">
                <a:tc>
                  <a:txBody>
                    <a:bodyPr/>
                    <a:lstStyle/>
                    <a:p>
                      <a:pPr algn="ctr" fontAlgn="ctr">
                        <a:spcAft>
                          <a:spcPts val="0"/>
                        </a:spcAft>
                      </a:pPr>
                      <a:r>
                        <a:rPr lang="en-US" altLang="ja-JP" sz="1050" b="1" kern="100" dirty="0">
                          <a:effectLst/>
                          <a:latin typeface="Arial" panose="020B0604020202020204" pitchFamily="34" charset="0"/>
                          <a:ea typeface="ＭＳ Ｐゴシック" panose="020B0600070205080204" pitchFamily="50" charset="-128"/>
                          <a:cs typeface="Arial" panose="020B0604020202020204" pitchFamily="34" charset="0"/>
                        </a:rPr>
                        <a:t>1</a:t>
                      </a:r>
                      <a:endParaRPr lang="ja-JP" sz="105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Doc.com</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2012</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br>
                        <a:rPr lang="ja-JP" altLang="en-US" sz="1000" b="0" i="0" u="none" strike="noStrike">
                          <a:solidFill>
                            <a:srgbClr val="000000"/>
                          </a:solidFill>
                          <a:effectLst/>
                          <a:latin typeface="Arial" panose="020B0604020202020204" pitchFamily="34" charset="0"/>
                        </a:rPr>
                      </a:br>
                      <a:r>
                        <a:rPr lang="en-US" altLang="ja-JP" sz="1000" b="0" i="0" u="none" strike="noStrike">
                          <a:solidFill>
                            <a:srgbClr val="000000"/>
                          </a:solidFill>
                          <a:effectLst/>
                          <a:latin typeface="Arial" panose="020B0604020202020204" pitchFamily="34" charset="0"/>
                        </a:rPr>
                        <a:t>51-200</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300,000</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28</a:t>
                      </a:r>
                    </a:p>
                  </a:txBody>
                  <a:tcPr marL="0" marR="0" marT="0" marB="0" anchor="ctr">
                    <a:lnB w="9525" cap="flat" cmpd="sng" algn="ctr">
                      <a:solidFill>
                        <a:srgbClr val="868686"/>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200" kern="1200" dirty="0">
                          <a:solidFill>
                            <a:schemeClr val="tx1"/>
                          </a:solidFill>
                          <a:latin typeface="+mn-lt"/>
                          <a:ea typeface="+mn-ea"/>
                          <a:cs typeface="+mn-cs"/>
                        </a:rPr>
                        <a:t>ラテンアメリカ地域とアメリカを中心とした</a:t>
                      </a:r>
                      <a:r>
                        <a:rPr kumimoji="1" lang="en-US" altLang="ja-JP" sz="1200" kern="1200" dirty="0">
                          <a:solidFill>
                            <a:schemeClr val="tx1"/>
                          </a:solidFill>
                          <a:latin typeface="+mn-lt"/>
                          <a:ea typeface="+mn-ea"/>
                          <a:cs typeface="+mn-cs"/>
                        </a:rPr>
                        <a:t>20</a:t>
                      </a:r>
                      <a:r>
                        <a:rPr kumimoji="1" lang="ja-JP" altLang="en-US" sz="1200" kern="1200" dirty="0">
                          <a:solidFill>
                            <a:schemeClr val="tx1"/>
                          </a:solidFill>
                          <a:latin typeface="+mn-lt"/>
                          <a:ea typeface="+mn-ea"/>
                          <a:cs typeface="+mn-cs"/>
                        </a:rPr>
                        <a:t>カ国以上で、</a:t>
                      </a:r>
                      <a:r>
                        <a:rPr kumimoji="1" lang="en-US" altLang="ja-JP" sz="1200" kern="1200" dirty="0">
                          <a:solidFill>
                            <a:schemeClr val="tx1"/>
                          </a:solidFill>
                          <a:latin typeface="+mn-lt"/>
                          <a:ea typeface="+mn-ea"/>
                          <a:cs typeface="+mn-cs"/>
                        </a:rPr>
                        <a:t>100</a:t>
                      </a:r>
                      <a:r>
                        <a:rPr kumimoji="1" lang="ja-JP" altLang="en-US" sz="1200" kern="1200" dirty="0">
                          <a:solidFill>
                            <a:schemeClr val="tx1"/>
                          </a:solidFill>
                          <a:latin typeface="+mn-lt"/>
                          <a:ea typeface="+mn-ea"/>
                          <a:cs typeface="+mn-cs"/>
                        </a:rPr>
                        <a:t>以上の言語でのチャット医療相談サービス、および英語とスペイン語に対応したビデオ遠隔医療サービスを提供するプラットフォーム。</a:t>
                      </a:r>
                    </a:p>
                  </a:txBody>
                  <a:tcPr marL="0" marR="0" marT="0" marB="0" anchor="ctr">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1042353">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Kudisalud</a:t>
                      </a:r>
                      <a:endPar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2016</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1-10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200" kern="1200" dirty="0">
                          <a:solidFill>
                            <a:schemeClr val="tx1"/>
                          </a:solidFill>
                          <a:latin typeface="+mn-lt"/>
                          <a:ea typeface="+mn-ea"/>
                          <a:cs typeface="+mn-cs"/>
                        </a:rPr>
                        <a:t>様々な分野の医療機関や企業、そして大学が参加し、幅広い病気について遠隔で医療相談ができるプラットフォーム。</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1042353">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UPAEP</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1973</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1001-5000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200" kern="1200" dirty="0">
                          <a:solidFill>
                            <a:schemeClr val="tx1"/>
                          </a:solidFill>
                          <a:latin typeface="+mn-lt"/>
                          <a:ea typeface="+mn-ea"/>
                          <a:cs typeface="+mn-cs"/>
                        </a:rPr>
                        <a:t>COVID19</a:t>
                      </a:r>
                      <a:r>
                        <a:rPr kumimoji="1" lang="ja-JP" altLang="en-US" sz="1200" kern="1200" dirty="0">
                          <a:solidFill>
                            <a:schemeClr val="tx1"/>
                          </a:solidFill>
                          <a:latin typeface="+mn-lt"/>
                          <a:ea typeface="+mn-ea"/>
                          <a:cs typeface="+mn-cs"/>
                        </a:rPr>
                        <a:t>やその他の呼吸器系疾患に関する遠隔医療相談を提供するサービス。</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047717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学会および業界団体（</a:t>
            </a:r>
            <a:r>
              <a:rPr lang="en-US" altLang="ja-JP" dirty="0"/>
              <a:t>1/6</a:t>
            </a:r>
            <a:r>
              <a:rPr lang="ja-JP" altLang="en-US" dirty="0"/>
              <a:t>）</a:t>
            </a:r>
            <a:endParaRPr lang="en-US" altLang="ja-JP" dirty="0"/>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メキシコにおける医療を取り巻く組織としては、評議会、全国協議会等がある。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16496" y="1412776"/>
            <a:ext cx="9073008"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評議会（</a:t>
              </a:r>
              <a:r>
                <a:rPr lang="en-US" altLang="ja-JP" sz="1400" dirty="0">
                  <a:latin typeface="HGP創英角ｺﾞｼｯｸUB" pitchFamily="50" charset="-128"/>
                  <a:ea typeface="HGP創英角ｺﾞｼｯｸUB" pitchFamily="50" charset="-128"/>
                </a:rPr>
                <a:t>1/3</a:t>
              </a:r>
              <a:r>
                <a:rPr lang="ja-JP" altLang="en-US" sz="1400" dirty="0">
                  <a:latin typeface="HGP創英角ｺﾞｼｯｸUB" pitchFamily="50" charset="-128"/>
                  <a:ea typeface="HGP創英角ｺﾞｼｯｸUB" pitchFamily="50" charset="-128"/>
                </a:rPr>
                <a:t>）</a:t>
              </a:r>
              <a:endParaRPr lang="en-US" altLang="ja-JP" sz="1400" dirty="0">
                <a:latin typeface="HGP創英角ｺﾞｼｯｸUB" pitchFamily="50" charset="-128"/>
                <a:ea typeface="HGP創英角ｺﾞｼｯｸUB" pitchFamily="50" charset="-128"/>
              </a:endParaRPr>
            </a:p>
          </p:txBody>
        </p:sp>
      </p:grpSp>
      <p:sp>
        <p:nvSpPr>
          <p:cNvPr id="27" name="テキスト ボックス 26"/>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Academia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Nacional</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de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Medicina</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de Mexico</a:t>
            </a:r>
          </a:p>
        </p:txBody>
      </p:sp>
      <p:graphicFrame>
        <p:nvGraphicFramePr>
          <p:cNvPr id="10" name="表 9"/>
          <p:cNvGraphicFramePr>
            <a:graphicFrameLocks noGrp="1"/>
          </p:cNvGraphicFramePr>
          <p:nvPr>
            <p:extLst>
              <p:ext uri="{D42A27DB-BD31-4B8C-83A1-F6EECF244321}">
                <p14:modId xmlns:p14="http://schemas.microsoft.com/office/powerpoint/2010/main" val="3020674931"/>
              </p:ext>
            </p:extLst>
          </p:nvPr>
        </p:nvGraphicFramePr>
        <p:xfrm>
          <a:off x="300834" y="1844824"/>
          <a:ext cx="9316650" cy="4640400"/>
        </p:xfrm>
        <a:graphic>
          <a:graphicData uri="http://schemas.openxmlformats.org/drawingml/2006/table">
            <a:tbl>
              <a:tblPr>
                <a:tableStyleId>{5C22544A-7EE6-4342-B048-85BDC9FD1C3A}</a:tableStyleId>
              </a:tblPr>
              <a:tblGrid>
                <a:gridCol w="5524695">
                  <a:extLst>
                    <a:ext uri="{9D8B030D-6E8A-4147-A177-3AD203B41FA5}">
                      <a16:colId xmlns:a16="http://schemas.microsoft.com/office/drawing/2014/main" val="20000"/>
                    </a:ext>
                  </a:extLst>
                </a:gridCol>
                <a:gridCol w="3791955">
                  <a:extLst>
                    <a:ext uri="{9D8B030D-6E8A-4147-A177-3AD203B41FA5}">
                      <a16:colId xmlns:a16="http://schemas.microsoft.com/office/drawing/2014/main" val="20001"/>
                    </a:ext>
                  </a:extLst>
                </a:gridCol>
              </a:tblGrid>
              <a:tr h="0">
                <a:tc>
                  <a:txBody>
                    <a:bodyPr/>
                    <a:lstStyle/>
                    <a:p>
                      <a:pPr algn="ctr" fontAlgn="ctr"/>
                      <a:r>
                        <a:rPr lang="ja-JP" altLang="en-US" sz="1050" u="none" strike="noStrike" dirty="0">
                          <a:solidFill>
                            <a:schemeClr val="bg1"/>
                          </a:solidFill>
                          <a:effectLst/>
                        </a:rPr>
                        <a:t>機関名（正式名称）</a:t>
                      </a:r>
                      <a:endParaRPr lang="ja-JP" altLang="en-US" sz="105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solidFill>
                      <a:srgbClr val="5F8AC3"/>
                    </a:solidFill>
                  </a:tcPr>
                </a:tc>
                <a:tc>
                  <a:txBody>
                    <a:bodyPr/>
                    <a:lstStyle/>
                    <a:p>
                      <a:pPr algn="ctr" fontAlgn="ctr"/>
                      <a:r>
                        <a:rPr lang="ja-JP" altLang="en-US" sz="1050" u="none" strike="noStrike" dirty="0">
                          <a:solidFill>
                            <a:schemeClr val="bg1"/>
                          </a:solidFill>
                          <a:effectLst/>
                        </a:rPr>
                        <a:t>種別</a:t>
                      </a:r>
                      <a:endParaRPr lang="ja-JP" altLang="en-US" sz="105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solidFill>
                      <a:srgbClr val="5F8AC3"/>
                    </a:solidFill>
                  </a:tcPr>
                </a:tc>
                <a:extLst>
                  <a:ext uri="{0D108BD9-81ED-4DB2-BD59-A6C34878D82A}">
                    <a16:rowId xmlns:a16="http://schemas.microsoft.com/office/drawing/2014/main" val="10000"/>
                  </a:ext>
                </a:extLst>
              </a:tr>
              <a:tr h="0">
                <a:tc>
                  <a:txBody>
                    <a:bodyPr/>
                    <a:lstStyle/>
                    <a:p>
                      <a:pPr algn="l" fontAlgn="ctr"/>
                      <a:r>
                        <a:rPr lang="es-ES" sz="1050" u="none" strike="noStrike" dirty="0">
                          <a:effectLst/>
                        </a:rPr>
                        <a:t>Consejo Nacional de Certificación en Anestesiología,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麻酔科評議会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1"/>
                  </a:ext>
                </a:extLst>
              </a:tr>
              <a:tr h="0">
                <a:tc>
                  <a:txBody>
                    <a:bodyPr/>
                    <a:lstStyle/>
                    <a:p>
                      <a:pPr algn="l" fontAlgn="ctr"/>
                      <a:r>
                        <a:rPr lang="es-ES" sz="1050" u="none" strike="noStrike" dirty="0">
                          <a:effectLst/>
                        </a:rPr>
                        <a:t>Consejo Mexicano de Angiolología y Cirugía Vascular,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麻酔科および血管外科評議会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2"/>
                  </a:ext>
                </a:extLst>
              </a:tr>
              <a:tr h="0">
                <a:tc>
                  <a:txBody>
                    <a:bodyPr/>
                    <a:lstStyle/>
                    <a:p>
                      <a:pPr algn="l" fontAlgn="ctr"/>
                      <a:r>
                        <a:rPr lang="es-ES" sz="1050" u="none" strike="noStrike">
                          <a:effectLst/>
                        </a:rPr>
                        <a:t>Consejo Mexicano de Cardiología, A.C.</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心臓病評議会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3"/>
                  </a:ext>
                </a:extLst>
              </a:tr>
              <a:tr h="0">
                <a:tc>
                  <a:txBody>
                    <a:bodyPr/>
                    <a:lstStyle/>
                    <a:p>
                      <a:pPr algn="l" fontAlgn="ctr"/>
                      <a:r>
                        <a:rPr lang="es-ES" sz="1050" u="none" strike="noStrike">
                          <a:effectLst/>
                        </a:rPr>
                        <a:t>Consejo Mexicano de Cirugía General, A.C.</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zh-TW" altLang="en-US" sz="1050" u="none" strike="noStrike" dirty="0">
                          <a:effectLst/>
                        </a:rPr>
                        <a:t>一般外科評議会</a:t>
                      </a:r>
                      <a:endParaRPr lang="zh-TW"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4"/>
                  </a:ext>
                </a:extLst>
              </a:tr>
              <a:tr h="0">
                <a:tc>
                  <a:txBody>
                    <a:bodyPr/>
                    <a:lstStyle/>
                    <a:p>
                      <a:pPr algn="l" fontAlgn="ctr"/>
                      <a:r>
                        <a:rPr lang="es-ES" sz="1050" u="none" strike="noStrike">
                          <a:effectLst/>
                        </a:rPr>
                        <a:t>Consejo Mexicano de Cirugía Neurológica, A.C.</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zh-TW" altLang="en-US" sz="1050" u="none" strike="noStrike" dirty="0">
                          <a:effectLst/>
                        </a:rPr>
                        <a:t>脳神経外科評議会</a:t>
                      </a:r>
                      <a:endParaRPr lang="zh-TW"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5"/>
                  </a:ext>
                </a:extLst>
              </a:tr>
              <a:tr h="0">
                <a:tc>
                  <a:txBody>
                    <a:bodyPr/>
                    <a:lstStyle/>
                    <a:p>
                      <a:pPr algn="l" fontAlgn="ctr"/>
                      <a:r>
                        <a:rPr lang="es-ES" sz="1050" u="none" strike="noStrike" dirty="0">
                          <a:effectLst/>
                        </a:rPr>
                        <a:t>Consejo Mexicano de Cirugía Oral y Maxilofacial,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口腔外科評議会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6"/>
                  </a:ext>
                </a:extLst>
              </a:tr>
              <a:tr h="0">
                <a:tc>
                  <a:txBody>
                    <a:bodyPr/>
                    <a:lstStyle/>
                    <a:p>
                      <a:pPr algn="l" fontAlgn="ctr"/>
                      <a:r>
                        <a:rPr lang="en-US" sz="1050" u="none" strike="noStrike">
                          <a:effectLst/>
                        </a:rPr>
                        <a:t>Consejo Mexicano de Cirugía Pediátrica, A.C.</a:t>
                      </a:r>
                      <a:endParaRPr 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小児外科評議会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7"/>
                  </a:ext>
                </a:extLst>
              </a:tr>
              <a:tr h="0">
                <a:tc>
                  <a:txBody>
                    <a:bodyPr/>
                    <a:lstStyle/>
                    <a:p>
                      <a:pPr algn="l" fontAlgn="ctr"/>
                      <a:r>
                        <a:rPr lang="es-ES" sz="1050" u="none" strike="noStrike">
                          <a:effectLst/>
                        </a:rPr>
                        <a:t>Consejo Mexicano de Cirugía Plástica Estética y Reconstructiva, A.C.</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美容形成外科評議会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8"/>
                  </a:ext>
                </a:extLst>
              </a:tr>
              <a:tr h="0">
                <a:tc>
                  <a:txBody>
                    <a:bodyPr/>
                    <a:lstStyle/>
                    <a:p>
                      <a:pPr algn="l" fontAlgn="ctr"/>
                      <a:r>
                        <a:rPr lang="es-ES" sz="1050" u="none" strike="noStrike">
                          <a:effectLst/>
                        </a:rPr>
                        <a:t>Consejo Nacional de Cirugía del Tórax, A.C.</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胸部外科全国委員会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9"/>
                  </a:ext>
                </a:extLst>
              </a:tr>
              <a:tr h="0">
                <a:tc>
                  <a:txBody>
                    <a:bodyPr/>
                    <a:lstStyle/>
                    <a:p>
                      <a:pPr algn="l" fontAlgn="ctr"/>
                      <a:r>
                        <a:rPr lang="es-ES" sz="1050" u="none" strike="noStrike">
                          <a:effectLst/>
                        </a:rPr>
                        <a:t>Consejo Mexicano de Comunicación, Audilogía, Otoneurología y Foniatria, A.C.</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コミュニケーション、聴覚、静脈血圧と音声医学評議会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0"/>
                  </a:ext>
                </a:extLst>
              </a:tr>
              <a:tr h="0">
                <a:tc>
                  <a:txBody>
                    <a:bodyPr/>
                    <a:lstStyle/>
                    <a:p>
                      <a:pPr algn="l" fontAlgn="ctr"/>
                      <a:r>
                        <a:rPr lang="es-ES" sz="1050" u="none" strike="noStrike">
                          <a:effectLst/>
                        </a:rPr>
                        <a:t>Consejo Mexicano de Dermatología, A.C.</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皮膚科評議会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1"/>
                  </a:ext>
                </a:extLst>
              </a:tr>
              <a:tr h="0">
                <a:tc>
                  <a:txBody>
                    <a:bodyPr/>
                    <a:lstStyle/>
                    <a:p>
                      <a:pPr algn="l" fontAlgn="ctr"/>
                      <a:r>
                        <a:rPr lang="es-ES" sz="1050" u="none" strike="noStrike">
                          <a:effectLst/>
                        </a:rPr>
                        <a:t>Consejo Mexicano de Endocrinología, A.C.</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内分泌学評議会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2"/>
                  </a:ext>
                </a:extLst>
              </a:tr>
              <a:tr h="0">
                <a:tc>
                  <a:txBody>
                    <a:bodyPr/>
                    <a:lstStyle/>
                    <a:p>
                      <a:pPr algn="l" fontAlgn="ctr"/>
                      <a:r>
                        <a:rPr lang="es-ES" sz="1050" u="none" strike="noStrike">
                          <a:effectLst/>
                        </a:rPr>
                        <a:t>Consejo Mexicano de especialistas en enfermedades del Colon y Recto, A.C.</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大腸疾患評議会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3"/>
                  </a:ext>
                </a:extLst>
              </a:tr>
              <a:tr h="0">
                <a:tc>
                  <a:txBody>
                    <a:bodyPr/>
                    <a:lstStyle/>
                    <a:p>
                      <a:pPr algn="l" fontAlgn="ctr"/>
                      <a:r>
                        <a:rPr lang="es-ES" sz="1050" u="none" strike="noStrike">
                          <a:effectLst/>
                        </a:rPr>
                        <a:t>Consejo Mexicano de Gastroenterología, A.C.</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消化器評議会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4"/>
                  </a:ext>
                </a:extLst>
              </a:tr>
              <a:tr h="0">
                <a:tc>
                  <a:txBody>
                    <a:bodyPr/>
                    <a:lstStyle/>
                    <a:p>
                      <a:pPr algn="l" fontAlgn="ctr"/>
                      <a:r>
                        <a:rPr lang="es-ES" sz="1050" u="none" strike="noStrike">
                          <a:effectLst/>
                        </a:rPr>
                        <a:t>Consejo Mexicano de Genética, A.C.</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zh-TW" altLang="en-US" sz="1050" u="none" strike="noStrike" dirty="0">
                          <a:effectLst/>
                        </a:rPr>
                        <a:t>遺伝学評議会</a:t>
                      </a:r>
                      <a:endParaRPr lang="zh-TW"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5"/>
                  </a:ext>
                </a:extLst>
              </a:tr>
              <a:tr h="0">
                <a:tc>
                  <a:txBody>
                    <a:bodyPr/>
                    <a:lstStyle/>
                    <a:p>
                      <a:pPr algn="l" fontAlgn="ctr"/>
                      <a:r>
                        <a:rPr lang="es-ES" sz="1050" u="none" strike="noStrike">
                          <a:effectLst/>
                        </a:rPr>
                        <a:t>Consejo Mexicano de Geriatría, A.C.</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zh-CN" altLang="en-US" sz="1050" u="none" strike="noStrike" dirty="0">
                          <a:effectLst/>
                        </a:rPr>
                        <a:t>老年医学評議会</a:t>
                      </a:r>
                      <a:endParaRPr lang="zh-CN"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6"/>
                  </a:ext>
                </a:extLst>
              </a:tr>
              <a:tr h="0">
                <a:tc>
                  <a:txBody>
                    <a:bodyPr/>
                    <a:lstStyle/>
                    <a:p>
                      <a:pPr algn="l" fontAlgn="ctr"/>
                      <a:r>
                        <a:rPr lang="es-ES" sz="1050" u="none" strike="noStrike">
                          <a:effectLst/>
                        </a:rPr>
                        <a:t>Consejo Mexicano de Ginecología y Obstetricia, A.C.</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産婦人科評議会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7"/>
                  </a:ext>
                </a:extLst>
              </a:tr>
              <a:tr h="0">
                <a:tc>
                  <a:txBody>
                    <a:bodyPr/>
                    <a:lstStyle/>
                    <a:p>
                      <a:pPr algn="l" fontAlgn="ctr"/>
                      <a:r>
                        <a:rPr lang="es-ES" sz="1050" u="none" strike="noStrike">
                          <a:effectLst/>
                        </a:rPr>
                        <a:t>Consejo Mexicano de Hematología, A.C.</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血液科評議会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8"/>
                  </a:ext>
                </a:extLst>
              </a:tr>
              <a:tr h="0">
                <a:tc>
                  <a:txBody>
                    <a:bodyPr/>
                    <a:lstStyle/>
                    <a:p>
                      <a:pPr algn="l" fontAlgn="ctr"/>
                      <a:r>
                        <a:rPr lang="es-ES" sz="1050" u="none" strike="noStrike" dirty="0">
                          <a:effectLst/>
                        </a:rPr>
                        <a:t>Consejo Mexicano de Certificación en </a:t>
                      </a:r>
                      <a:r>
                        <a:rPr lang="es-ES" sz="1050" u="none" strike="noStrike" dirty="0" err="1">
                          <a:effectLst/>
                        </a:rPr>
                        <a:t>Infectología</a:t>
                      </a:r>
                      <a:r>
                        <a:rPr lang="es-ES" sz="1050" u="none" strike="noStrike" dirty="0">
                          <a:effectLst/>
                        </a:rPr>
                        <a:t>,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認定感染症評議会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25084142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学会および業界団体（</a:t>
            </a:r>
            <a:r>
              <a:rPr lang="en-US" altLang="ja-JP" dirty="0"/>
              <a:t>2/6</a:t>
            </a:r>
            <a:r>
              <a:rPr lang="ja-JP" altLang="en-US" dirty="0"/>
              <a:t>）</a:t>
            </a:r>
            <a:endParaRPr lang="en-US" altLang="ja-JP" dirty="0"/>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メキシコにおける医療を取り巻く組織としては、評議会、全国協議会等がある。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16496" y="1412776"/>
            <a:ext cx="9073008"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評議会（</a:t>
              </a:r>
              <a:r>
                <a:rPr lang="en-US" altLang="ja-JP" sz="1400" dirty="0">
                  <a:latin typeface="HGP創英角ｺﾞｼｯｸUB" pitchFamily="50" charset="-128"/>
                  <a:ea typeface="HGP創英角ｺﾞｼｯｸUB" pitchFamily="50" charset="-128"/>
                </a:rPr>
                <a:t>2/3</a:t>
              </a:r>
              <a:r>
                <a:rPr lang="ja-JP" altLang="en-US" sz="1400" dirty="0">
                  <a:latin typeface="HGP創英角ｺﾞｼｯｸUB" pitchFamily="50" charset="-128"/>
                  <a:ea typeface="HGP創英角ｺﾞｼｯｸUB" pitchFamily="50" charset="-128"/>
                </a:rPr>
                <a:t>）</a:t>
              </a:r>
            </a:p>
          </p:txBody>
        </p:sp>
      </p:grpSp>
      <p:sp>
        <p:nvSpPr>
          <p:cNvPr id="27" name="テキスト ボックス 26"/>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Academia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Nacional</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de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Medicina</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de Mexico</a:t>
            </a:r>
          </a:p>
        </p:txBody>
      </p:sp>
      <p:graphicFrame>
        <p:nvGraphicFramePr>
          <p:cNvPr id="10" name="表 9"/>
          <p:cNvGraphicFramePr>
            <a:graphicFrameLocks noGrp="1"/>
          </p:cNvGraphicFramePr>
          <p:nvPr>
            <p:extLst>
              <p:ext uri="{D42A27DB-BD31-4B8C-83A1-F6EECF244321}">
                <p14:modId xmlns:p14="http://schemas.microsoft.com/office/powerpoint/2010/main" val="629209260"/>
              </p:ext>
            </p:extLst>
          </p:nvPr>
        </p:nvGraphicFramePr>
        <p:xfrm>
          <a:off x="300834" y="1844824"/>
          <a:ext cx="9316650" cy="4640400"/>
        </p:xfrm>
        <a:graphic>
          <a:graphicData uri="http://schemas.openxmlformats.org/drawingml/2006/table">
            <a:tbl>
              <a:tblPr>
                <a:tableStyleId>{5C22544A-7EE6-4342-B048-85BDC9FD1C3A}</a:tableStyleId>
              </a:tblPr>
              <a:tblGrid>
                <a:gridCol w="5524695">
                  <a:extLst>
                    <a:ext uri="{9D8B030D-6E8A-4147-A177-3AD203B41FA5}">
                      <a16:colId xmlns:a16="http://schemas.microsoft.com/office/drawing/2014/main" val="20000"/>
                    </a:ext>
                  </a:extLst>
                </a:gridCol>
                <a:gridCol w="3791955">
                  <a:extLst>
                    <a:ext uri="{9D8B030D-6E8A-4147-A177-3AD203B41FA5}">
                      <a16:colId xmlns:a16="http://schemas.microsoft.com/office/drawing/2014/main" val="20001"/>
                    </a:ext>
                  </a:extLst>
                </a:gridCol>
              </a:tblGrid>
              <a:tr h="0">
                <a:tc>
                  <a:txBody>
                    <a:bodyPr/>
                    <a:lstStyle/>
                    <a:p>
                      <a:pPr algn="ctr" fontAlgn="ctr"/>
                      <a:r>
                        <a:rPr lang="ja-JP" altLang="en-US" sz="1050" u="none" strike="noStrike" dirty="0">
                          <a:solidFill>
                            <a:schemeClr val="bg1"/>
                          </a:solidFill>
                          <a:effectLst/>
                        </a:rPr>
                        <a:t>機関名（正式名称）</a:t>
                      </a:r>
                      <a:endParaRPr lang="ja-JP" altLang="en-US" sz="105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solidFill>
                      <a:srgbClr val="5F8AC3"/>
                    </a:solidFill>
                  </a:tcPr>
                </a:tc>
                <a:tc>
                  <a:txBody>
                    <a:bodyPr/>
                    <a:lstStyle/>
                    <a:p>
                      <a:pPr algn="ctr" fontAlgn="ctr"/>
                      <a:r>
                        <a:rPr lang="ja-JP" altLang="en-US" sz="1050" u="none" strike="noStrike" dirty="0">
                          <a:solidFill>
                            <a:schemeClr val="bg1"/>
                          </a:solidFill>
                          <a:effectLst/>
                        </a:rPr>
                        <a:t>種別</a:t>
                      </a:r>
                      <a:endParaRPr lang="ja-JP" altLang="en-US" sz="105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solidFill>
                      <a:srgbClr val="5F8AC3"/>
                    </a:solidFill>
                  </a:tcPr>
                </a:tc>
                <a:extLst>
                  <a:ext uri="{0D108BD9-81ED-4DB2-BD59-A6C34878D82A}">
                    <a16:rowId xmlns:a16="http://schemas.microsoft.com/office/drawing/2014/main" val="10000"/>
                  </a:ext>
                </a:extLst>
              </a:tr>
              <a:tr h="0">
                <a:tc>
                  <a:txBody>
                    <a:bodyPr/>
                    <a:lstStyle/>
                    <a:p>
                      <a:pPr algn="l" fontAlgn="ctr"/>
                      <a:r>
                        <a:rPr lang="es-ES" sz="1050" u="none" strike="noStrike" dirty="0">
                          <a:effectLst/>
                        </a:rPr>
                        <a:t>Consejo Nacional de Inmunología Clínica y Alergia,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臨床免疫・アレルギー協議会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1"/>
                  </a:ext>
                </a:extLst>
              </a:tr>
              <a:tr h="0">
                <a:tc>
                  <a:txBody>
                    <a:bodyPr/>
                    <a:lstStyle/>
                    <a:p>
                      <a:pPr algn="l" fontAlgn="ctr"/>
                      <a:r>
                        <a:rPr lang="es-ES" sz="1050" u="none" strike="noStrike" dirty="0">
                          <a:effectLst/>
                        </a:rPr>
                        <a:t>Consejo Mexicano de Medicina Aeroespacial,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航空宇宙医学評議会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2"/>
                  </a:ext>
                </a:extLst>
              </a:tr>
              <a:tr h="0">
                <a:tc>
                  <a:txBody>
                    <a:bodyPr/>
                    <a:lstStyle/>
                    <a:p>
                      <a:pPr algn="l" fontAlgn="ctr"/>
                      <a:r>
                        <a:rPr lang="es-ES" sz="1050" u="none" strike="noStrike" dirty="0">
                          <a:effectLst/>
                        </a:rPr>
                        <a:t>Consejo Mexicano de Medicina Crítica,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クリティカルケア医学評議会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3"/>
                  </a:ext>
                </a:extLst>
              </a:tr>
              <a:tr h="0">
                <a:tc>
                  <a:txBody>
                    <a:bodyPr/>
                    <a:lstStyle/>
                    <a:p>
                      <a:pPr algn="l" fontAlgn="ctr"/>
                      <a:r>
                        <a:rPr lang="en-US" sz="1050" u="none" strike="noStrike" dirty="0" err="1">
                          <a:effectLst/>
                        </a:rPr>
                        <a:t>Consejo</a:t>
                      </a:r>
                      <a:r>
                        <a:rPr lang="en-US" sz="1050" u="none" strike="noStrike" dirty="0">
                          <a:effectLst/>
                        </a:rPr>
                        <a:t> </a:t>
                      </a:r>
                      <a:r>
                        <a:rPr lang="en-US" sz="1050" u="none" strike="noStrike" dirty="0" err="1">
                          <a:effectLst/>
                        </a:rPr>
                        <a:t>Nacional</a:t>
                      </a:r>
                      <a:r>
                        <a:rPr lang="en-US" sz="1050" u="none" strike="noStrike" dirty="0">
                          <a:effectLst/>
                        </a:rPr>
                        <a:t> de </a:t>
                      </a:r>
                      <a:r>
                        <a:rPr lang="en-US" sz="1050" u="none" strike="noStrike" dirty="0" err="1">
                          <a:effectLst/>
                        </a:rPr>
                        <a:t>Medicina</a:t>
                      </a:r>
                      <a:r>
                        <a:rPr lang="en-US" sz="1050" u="none" strike="noStrike" dirty="0">
                          <a:effectLst/>
                        </a:rPr>
                        <a:t> del </a:t>
                      </a:r>
                      <a:r>
                        <a:rPr lang="en-US" sz="1050" u="none" strike="noStrike" dirty="0" err="1">
                          <a:effectLst/>
                        </a:rPr>
                        <a:t>Deporte</a:t>
                      </a:r>
                      <a:r>
                        <a:rPr lang="en-US" sz="1050" u="none" strike="noStrike" dirty="0">
                          <a:effectLst/>
                        </a:rPr>
                        <a:t>, A.C.</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スポーツ医学全国協議会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4"/>
                  </a:ext>
                </a:extLst>
              </a:tr>
              <a:tr h="0">
                <a:tc>
                  <a:txBody>
                    <a:bodyPr/>
                    <a:lstStyle/>
                    <a:p>
                      <a:pPr algn="l" fontAlgn="ctr"/>
                      <a:r>
                        <a:rPr lang="es-ES" sz="1050" u="none" strike="noStrike" dirty="0">
                          <a:effectLst/>
                        </a:rPr>
                        <a:t>Consejo Mexicano de Certificación en Medicina Familiar,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家庭医学認定評議会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5"/>
                  </a:ext>
                </a:extLst>
              </a:tr>
              <a:tr h="0">
                <a:tc>
                  <a:txBody>
                    <a:bodyPr/>
                    <a:lstStyle/>
                    <a:p>
                      <a:pPr algn="l" fontAlgn="ctr"/>
                      <a:r>
                        <a:rPr lang="es-ES" sz="1050" u="none" strike="noStrike" dirty="0">
                          <a:effectLst/>
                        </a:rPr>
                        <a:t>Consejo Mexicano de Medicina Interna,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内科評議会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6"/>
                  </a:ext>
                </a:extLst>
              </a:tr>
              <a:tr h="0">
                <a:tc>
                  <a:txBody>
                    <a:bodyPr/>
                    <a:lstStyle/>
                    <a:p>
                      <a:pPr algn="l" fontAlgn="ctr"/>
                      <a:r>
                        <a:rPr lang="es-ES" sz="1050" u="none" strike="noStrike" dirty="0">
                          <a:effectLst/>
                        </a:rPr>
                        <a:t>Consejo Mexicano de Medicina Legal y Forense,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zh-CN" altLang="en-US" sz="1050" u="none" strike="noStrike" dirty="0">
                          <a:effectLst/>
                        </a:rPr>
                        <a:t>法医学評議会</a:t>
                      </a:r>
                      <a:endParaRPr lang="zh-CN"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7"/>
                  </a:ext>
                </a:extLst>
              </a:tr>
              <a:tr h="0">
                <a:tc>
                  <a:txBody>
                    <a:bodyPr/>
                    <a:lstStyle/>
                    <a:p>
                      <a:pPr algn="l" fontAlgn="ctr"/>
                      <a:r>
                        <a:rPr lang="es-ES" sz="1050" u="none" strike="noStrike" dirty="0">
                          <a:effectLst/>
                        </a:rPr>
                        <a:t>Consejo Mexicano de Medicina de Rehabilitación,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リハビリテーション医学評議会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8"/>
                  </a:ext>
                </a:extLst>
              </a:tr>
              <a:tr h="0">
                <a:tc>
                  <a:txBody>
                    <a:bodyPr/>
                    <a:lstStyle/>
                    <a:p>
                      <a:pPr algn="l" fontAlgn="ctr"/>
                      <a:r>
                        <a:rPr lang="es-ES" sz="1050" u="none" strike="noStrike" dirty="0">
                          <a:effectLst/>
                        </a:rPr>
                        <a:t>Consejo Nacional Mexicano de Medicina del Trabajo,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労働医学評議会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9"/>
                  </a:ext>
                </a:extLst>
              </a:tr>
              <a:tr h="0">
                <a:tc>
                  <a:txBody>
                    <a:bodyPr/>
                    <a:lstStyle/>
                    <a:p>
                      <a:pPr algn="l" fontAlgn="ctr"/>
                      <a:r>
                        <a:rPr lang="es-ES" sz="1050" u="none" strike="noStrike" dirty="0">
                          <a:effectLst/>
                        </a:rPr>
                        <a:t>Consejo Mexicano de Medicina de Urgencias,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救急医学評議会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0"/>
                  </a:ext>
                </a:extLst>
              </a:tr>
              <a:tr h="0">
                <a:tc>
                  <a:txBody>
                    <a:bodyPr/>
                    <a:lstStyle/>
                    <a:p>
                      <a:pPr algn="l" fontAlgn="ctr"/>
                      <a:r>
                        <a:rPr lang="en-US" sz="1050" u="none" strike="noStrike" dirty="0" err="1">
                          <a:effectLst/>
                        </a:rPr>
                        <a:t>Consejo</a:t>
                      </a:r>
                      <a:r>
                        <a:rPr lang="en-US" sz="1050" u="none" strike="noStrike" dirty="0">
                          <a:effectLst/>
                        </a:rPr>
                        <a:t> </a:t>
                      </a:r>
                      <a:r>
                        <a:rPr lang="en-US" sz="1050" u="none" strike="noStrike" dirty="0" err="1">
                          <a:effectLst/>
                        </a:rPr>
                        <a:t>Mexicano</a:t>
                      </a:r>
                      <a:r>
                        <a:rPr lang="en-US" sz="1050" u="none" strike="noStrike" dirty="0">
                          <a:effectLst/>
                        </a:rPr>
                        <a:t> de </a:t>
                      </a:r>
                      <a:r>
                        <a:rPr lang="en-US" sz="1050" u="none" strike="noStrike" dirty="0" err="1">
                          <a:effectLst/>
                        </a:rPr>
                        <a:t>Médicos</a:t>
                      </a:r>
                      <a:r>
                        <a:rPr lang="en-US" sz="1050" u="none" strike="noStrike" dirty="0">
                          <a:effectLst/>
                        </a:rPr>
                        <a:t> </a:t>
                      </a:r>
                      <a:r>
                        <a:rPr lang="en-US" sz="1050" u="none" strike="noStrike" dirty="0" err="1">
                          <a:effectLst/>
                        </a:rPr>
                        <a:t>Anatomopatólogos</a:t>
                      </a:r>
                      <a:r>
                        <a:rPr lang="en-US" sz="1050" u="none" strike="noStrike" dirty="0">
                          <a:effectLst/>
                        </a:rPr>
                        <a:t>, A.C.</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医療病理学評議会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1"/>
                  </a:ext>
                </a:extLst>
              </a:tr>
              <a:tr h="0">
                <a:tc>
                  <a:txBody>
                    <a:bodyPr/>
                    <a:lstStyle/>
                    <a:p>
                      <a:pPr algn="l" fontAlgn="ctr"/>
                      <a:r>
                        <a:rPr lang="en-US" sz="1050" u="none" strike="noStrike" dirty="0" err="1">
                          <a:effectLst/>
                        </a:rPr>
                        <a:t>Consejo</a:t>
                      </a:r>
                      <a:r>
                        <a:rPr lang="en-US" sz="1050" u="none" strike="noStrike" dirty="0">
                          <a:effectLst/>
                        </a:rPr>
                        <a:t> </a:t>
                      </a:r>
                      <a:r>
                        <a:rPr lang="en-US" sz="1050" u="none" strike="noStrike" dirty="0" err="1">
                          <a:effectLst/>
                        </a:rPr>
                        <a:t>Mexicano</a:t>
                      </a:r>
                      <a:r>
                        <a:rPr lang="en-US" sz="1050" u="none" strike="noStrike" dirty="0">
                          <a:effectLst/>
                        </a:rPr>
                        <a:t> de </a:t>
                      </a:r>
                      <a:r>
                        <a:rPr lang="en-US" sz="1050" u="none" strike="noStrike" dirty="0" err="1">
                          <a:effectLst/>
                        </a:rPr>
                        <a:t>Médicos</a:t>
                      </a:r>
                      <a:r>
                        <a:rPr lang="en-US" sz="1050" u="none" strike="noStrike" dirty="0">
                          <a:effectLst/>
                        </a:rPr>
                        <a:t> </a:t>
                      </a:r>
                      <a:r>
                        <a:rPr lang="en-US" sz="1050" u="none" strike="noStrike" dirty="0" err="1">
                          <a:effectLst/>
                        </a:rPr>
                        <a:t>Nucleares</a:t>
                      </a:r>
                      <a:r>
                        <a:rPr lang="en-US" sz="1050" u="none" strike="noStrike" dirty="0">
                          <a:effectLst/>
                        </a:rPr>
                        <a:t>, A.C.</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核医学評議会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2"/>
                  </a:ext>
                </a:extLst>
              </a:tr>
              <a:tr h="0">
                <a:tc>
                  <a:txBody>
                    <a:bodyPr/>
                    <a:lstStyle/>
                    <a:p>
                      <a:pPr algn="l" fontAlgn="ctr"/>
                      <a:r>
                        <a:rPr lang="es-ES" sz="1050" u="none" strike="noStrike" dirty="0">
                          <a:effectLst/>
                        </a:rPr>
                        <a:t>Consejo Mexicano de Nefrología,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腎臓学評議会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3"/>
                  </a:ext>
                </a:extLst>
              </a:tr>
              <a:tr h="0">
                <a:tc>
                  <a:txBody>
                    <a:bodyPr/>
                    <a:lstStyle/>
                    <a:p>
                      <a:pPr algn="l" fontAlgn="ctr"/>
                      <a:r>
                        <a:rPr lang="es-ES" sz="1050" u="none" strike="noStrike" dirty="0">
                          <a:effectLst/>
                        </a:rPr>
                        <a:t>Consejo Nacional de Neumología,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呼吸器学全国協議会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4"/>
                  </a:ext>
                </a:extLst>
              </a:tr>
              <a:tr h="0">
                <a:tc>
                  <a:txBody>
                    <a:bodyPr/>
                    <a:lstStyle/>
                    <a:p>
                      <a:pPr algn="l" fontAlgn="ctr"/>
                      <a:r>
                        <a:rPr lang="en-US" sz="1050" u="none" strike="noStrike" dirty="0" err="1">
                          <a:effectLst/>
                        </a:rPr>
                        <a:t>Consejo</a:t>
                      </a:r>
                      <a:r>
                        <a:rPr lang="en-US" sz="1050" u="none" strike="noStrike" dirty="0">
                          <a:effectLst/>
                        </a:rPr>
                        <a:t> </a:t>
                      </a:r>
                      <a:r>
                        <a:rPr lang="en-US" sz="1050" u="none" strike="noStrike" dirty="0" err="1">
                          <a:effectLst/>
                        </a:rPr>
                        <a:t>Mexicano</a:t>
                      </a:r>
                      <a:r>
                        <a:rPr lang="en-US" sz="1050" u="none" strike="noStrike" dirty="0">
                          <a:effectLst/>
                        </a:rPr>
                        <a:t> de </a:t>
                      </a:r>
                      <a:r>
                        <a:rPr lang="en-US" sz="1050" u="none" strike="noStrike" dirty="0" err="1">
                          <a:effectLst/>
                        </a:rPr>
                        <a:t>Neurofisiología</a:t>
                      </a:r>
                      <a:r>
                        <a:rPr lang="en-US" sz="1050" u="none" strike="noStrike" dirty="0">
                          <a:effectLst/>
                        </a:rPr>
                        <a:t> </a:t>
                      </a:r>
                      <a:r>
                        <a:rPr lang="en-US" sz="1050" u="none" strike="noStrike" dirty="0" err="1">
                          <a:effectLst/>
                        </a:rPr>
                        <a:t>Clínica</a:t>
                      </a:r>
                      <a:r>
                        <a:rPr lang="en-US" sz="1050" u="none" strike="noStrike" dirty="0">
                          <a:effectLst/>
                        </a:rPr>
                        <a:t>, A.C.</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臨床神経生理学学会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5"/>
                  </a:ext>
                </a:extLst>
              </a:tr>
              <a:tr h="0">
                <a:tc>
                  <a:txBody>
                    <a:bodyPr/>
                    <a:lstStyle/>
                    <a:p>
                      <a:pPr algn="l" fontAlgn="ctr"/>
                      <a:r>
                        <a:rPr lang="es-ES" sz="1050" u="none" strike="noStrike" dirty="0">
                          <a:effectLst/>
                        </a:rPr>
                        <a:t>Consejo Mexicano de Neurología,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神経内科評議会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6"/>
                  </a:ext>
                </a:extLst>
              </a:tr>
              <a:tr h="0">
                <a:tc>
                  <a:txBody>
                    <a:bodyPr/>
                    <a:lstStyle/>
                    <a:p>
                      <a:pPr algn="l" fontAlgn="ctr"/>
                      <a:r>
                        <a:rPr lang="es-ES" sz="1050" u="none" strike="noStrike" dirty="0">
                          <a:effectLst/>
                        </a:rPr>
                        <a:t>Consejo Mexicano de Oftalmología,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眼科評議会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7"/>
                  </a:ext>
                </a:extLst>
              </a:tr>
              <a:tr h="0">
                <a:tc>
                  <a:txBody>
                    <a:bodyPr/>
                    <a:lstStyle/>
                    <a:p>
                      <a:pPr algn="l" fontAlgn="ctr"/>
                      <a:r>
                        <a:rPr lang="es-ES" sz="1050" u="none" strike="noStrike" dirty="0">
                          <a:effectLst/>
                        </a:rPr>
                        <a:t>Consejo Mexicano de Oncología,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腫瘍学評議会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8"/>
                  </a:ext>
                </a:extLst>
              </a:tr>
              <a:tr h="0">
                <a:tc>
                  <a:txBody>
                    <a:bodyPr/>
                    <a:lstStyle/>
                    <a:p>
                      <a:pPr algn="l" fontAlgn="ctr"/>
                      <a:r>
                        <a:rPr lang="es-ES" sz="1050" u="none" strike="noStrike" dirty="0">
                          <a:effectLst/>
                        </a:rPr>
                        <a:t>Consejo Mexicano de Ortopedia y Traumatología,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整形外科評議会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299394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1"/>
            </p:custDataLst>
            <p:extLst>
              <p:ext uri="{D42A27DB-BD31-4B8C-83A1-F6EECF244321}">
                <p14:modId xmlns:p14="http://schemas.microsoft.com/office/powerpoint/2010/main" val="4198500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90" imgW="270" imgH="270" progId="TCLayout.ActiveDocument.1">
                  <p:embed/>
                </p:oleObj>
              </mc:Choice>
              <mc:Fallback>
                <p:oleObj name="think-cellスライド" r:id="rId290" imgW="270" imgH="270" progId="TCLayout.ActiveDocument.1">
                  <p:embed/>
                  <p:pic>
                    <p:nvPicPr>
                      <p:cNvPr id="7" name="オブジェクト 6" hidden="1"/>
                      <p:cNvPicPr>
                        <a:picLocks noChangeAspect="1" noChangeArrowheads="1"/>
                      </p:cNvPicPr>
                      <p:nvPr/>
                    </p:nvPicPr>
                    <p:blipFill>
                      <a:blip r:embed="rId29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メキシコ／一般概況／経済</a:t>
            </a:r>
            <a:endParaRPr kumimoji="1" lang="ja-JP" altLang="en-US" dirty="0"/>
          </a:p>
        </p:txBody>
      </p:sp>
      <p:sp>
        <p:nvSpPr>
          <p:cNvPr id="3" name="テキスト プレースホルダー 2"/>
          <p:cNvSpPr>
            <a:spLocks noGrp="1"/>
          </p:cNvSpPr>
          <p:nvPr>
            <p:ph type="body" sz="quarter" idx="15"/>
          </p:nvPr>
        </p:nvSpPr>
        <p:spPr>
          <a:xfrm>
            <a:off x="200471" y="486809"/>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人口動態、および人口成長率・年齢別人口構成</a:t>
            </a:r>
          </a:p>
        </p:txBody>
      </p:sp>
      <p:grpSp>
        <p:nvGrpSpPr>
          <p:cNvPr id="54" name="グループ化 7"/>
          <p:cNvGrpSpPr/>
          <p:nvPr/>
        </p:nvGrpSpPr>
        <p:grpSpPr>
          <a:xfrm>
            <a:off x="632520" y="1700808"/>
            <a:ext cx="8640960" cy="288032"/>
            <a:chOff x="4803500" y="2113806"/>
            <a:chExt cx="5626916" cy="288032"/>
          </a:xfrm>
        </p:grpSpPr>
        <p:sp>
          <p:nvSpPr>
            <p:cNvPr id="5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人口動態、および人口成長率</a:t>
              </a:r>
              <a:endParaRPr lang="en-US" altLang="ko-KR" sz="1400" dirty="0">
                <a:solidFill>
                  <a:srgbClr val="000000"/>
                </a:solidFill>
                <a:latin typeface="Arial Black" pitchFamily="34" charset="0"/>
                <a:ea typeface="HGP創英角ｺﾞｼｯｸUB" pitchFamily="50" charset="-128"/>
              </a:endParaRPr>
            </a:p>
          </p:txBody>
        </p:sp>
        <p:cxnSp>
          <p:nvCxnSpPr>
            <p:cNvPr id="56" name="直線コネクタ 5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7"/>
          <p:cNvGrpSpPr/>
          <p:nvPr/>
        </p:nvGrpSpPr>
        <p:grpSpPr>
          <a:xfrm>
            <a:off x="632520" y="4149080"/>
            <a:ext cx="8640960" cy="288032"/>
            <a:chOff x="4803500" y="2113806"/>
            <a:chExt cx="5626916" cy="288032"/>
          </a:xfrm>
        </p:grpSpPr>
        <p:cxnSp>
          <p:nvCxnSpPr>
            <p:cNvPr id="60" name="直線コネクタ 5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年齢別人口構成</a:t>
              </a:r>
            </a:p>
          </p:txBody>
        </p:sp>
      </p:grpSp>
      <p:grpSp>
        <p:nvGrpSpPr>
          <p:cNvPr id="62" name="グループ化 61"/>
          <p:cNvGrpSpPr/>
          <p:nvPr/>
        </p:nvGrpSpPr>
        <p:grpSpPr>
          <a:xfrm>
            <a:off x="8381808" y="2330519"/>
            <a:ext cx="1283320" cy="1907114"/>
            <a:chOff x="6548973" y="2016373"/>
            <a:chExt cx="1428700" cy="1907114"/>
          </a:xfrm>
        </p:grpSpPr>
        <p:sp>
          <p:nvSpPr>
            <p:cNvPr id="63" name="フリーフォーム 62"/>
            <p:cNvSpPr/>
            <p:nvPr/>
          </p:nvSpPr>
          <p:spPr>
            <a:xfrm>
              <a:off x="6548973" y="2016373"/>
              <a:ext cx="1428700" cy="182522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4" name="角丸四角形 63"/>
            <p:cNvSpPr/>
            <p:nvPr/>
          </p:nvSpPr>
          <p:spPr>
            <a:xfrm>
              <a:off x="6609754" y="3747175"/>
              <a:ext cx="12459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65" name="テキスト ボックス 64"/>
          <p:cNvSpPr txBox="1"/>
          <p:nvPr/>
        </p:nvSpPr>
        <p:spPr>
          <a:xfrm>
            <a:off x="233363" y="1062639"/>
            <a:ext cx="9505056" cy="479298"/>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年の人口は約</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3190</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万人であった。</a:t>
            </a: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人口は緩やかなペースで増加を続け、</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2050</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年までに</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4000</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万人を超えると予想されている。</a:t>
            </a:r>
          </a:p>
        </p:txBody>
      </p:sp>
      <p:grpSp>
        <p:nvGrpSpPr>
          <p:cNvPr id="66" name="グループ化 65"/>
          <p:cNvGrpSpPr/>
          <p:nvPr/>
        </p:nvGrpSpPr>
        <p:grpSpPr>
          <a:xfrm>
            <a:off x="8285413" y="4497425"/>
            <a:ext cx="1390798" cy="2160240"/>
            <a:chOff x="6586875" y="2016372"/>
            <a:chExt cx="1390798" cy="1944217"/>
          </a:xfrm>
        </p:grpSpPr>
        <p:sp>
          <p:nvSpPr>
            <p:cNvPr id="67" name="フリーフォーム 66"/>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8" name="角丸四角形 67"/>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5" name="テキスト ボックス 74"/>
          <p:cNvSpPr txBox="1"/>
          <p:nvPr/>
        </p:nvSpPr>
        <p:spPr>
          <a:xfrm>
            <a:off x="200471" y="6599731"/>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Population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」（２０２６年３月時点）</a:t>
            </a:r>
          </a:p>
        </p:txBody>
      </p:sp>
      <p:cxnSp>
        <p:nvCxnSpPr>
          <p:cNvPr id="87" name="Straight Connector 86"/>
          <p:cNvCxnSpPr/>
          <p:nvPr>
            <p:custDataLst>
              <p:tags r:id="rId3"/>
            </p:custDataLst>
          </p:nvPr>
        </p:nvCxnSpPr>
        <p:spPr bwMode="gray">
          <a:xfrm>
            <a:off x="8455025" y="1654175"/>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86" name="Rectangle 85"/>
          <p:cNvSpPr/>
          <p:nvPr>
            <p:custDataLst>
              <p:tags r:id="rId4"/>
            </p:custDataLst>
          </p:nvPr>
        </p:nvSpPr>
        <p:spPr bwMode="gray">
          <a:xfrm>
            <a:off x="8535988" y="1790700"/>
            <a:ext cx="179388" cy="133350"/>
          </a:xfrm>
          <a:prstGeom prst="rect">
            <a:avLst/>
          </a:prstGeom>
          <a:solidFill>
            <a:srgbClr val="80CCE8"/>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88" name="Oval 87"/>
          <p:cNvSpPr/>
          <p:nvPr>
            <p:custDataLst>
              <p:tags r:id="rId5"/>
            </p:custDataLst>
          </p:nvPr>
        </p:nvSpPr>
        <p:spPr bwMode="gray">
          <a:xfrm>
            <a:off x="8543925" y="1616075"/>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90" name="Text Placeholder 12"/>
          <p:cNvSpPr>
            <a:spLocks noGrp="1"/>
          </p:cNvSpPr>
          <p:nvPr>
            <p:custDataLst>
              <p:tags r:id="rId6"/>
            </p:custDataLst>
          </p:nvPr>
        </p:nvSpPr>
        <p:spPr bwMode="auto">
          <a:xfrm>
            <a:off x="8766175" y="1582738"/>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C73B677C-E409-4D81-B7EA-3A7959124D7A}" type="datetime'人''''''''''''''''''''''口成''''''''''長''''''率''''（''''''％''）'''">
              <a:rPr lang="ja-JP" altLang="en-US" sz="1000" b="0"/>
              <a:pPr>
                <a:spcBef>
                  <a:spcPct val="0"/>
                </a:spcBef>
                <a:spcAft>
                  <a:spcPct val="0"/>
                </a:spcAft>
              </a:pPr>
              <a:t>人口成長率（％）</a:t>
            </a:fld>
            <a:endParaRPr kumimoji="0" lang="ja-JP" altLang="en-US" sz="1000" b="0" dirty="0">
              <a:sym typeface="+mn-lt"/>
            </a:endParaRPr>
          </a:p>
        </p:txBody>
      </p:sp>
      <p:sp>
        <p:nvSpPr>
          <p:cNvPr id="89" name="Text Placeholder 12"/>
          <p:cNvSpPr>
            <a:spLocks noGrp="1"/>
          </p:cNvSpPr>
          <p:nvPr>
            <p:custDataLst>
              <p:tags r:id="rId7"/>
            </p:custDataLst>
          </p:nvPr>
        </p:nvSpPr>
        <p:spPr bwMode="auto">
          <a:xfrm>
            <a:off x="8766175" y="1785938"/>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0593714D-6E6F-42A2-AD49-28D29BD94B3C}" type="datetime'''総計（''''''''''''百''''''''''''''''万''''''''人''''''''''''''''）'">
              <a:rPr lang="zh-TW" altLang="en-US" sz="1000" b="0" smtClean="0"/>
              <a:pPr/>
              <a:t>総計（百万人）</a:t>
            </a:fld>
            <a:endParaRPr kumimoji="0" lang="ja-JP" altLang="en-US" sz="1000" b="0" dirty="0">
              <a:sym typeface="+mn-lt"/>
            </a:endParaRPr>
          </a:p>
        </p:txBody>
      </p:sp>
      <p:sp>
        <p:nvSpPr>
          <p:cNvPr id="103" name="Text Placeholder 12"/>
          <p:cNvSpPr>
            <a:spLocks noGrp="1"/>
          </p:cNvSpPr>
          <p:nvPr/>
        </p:nvSpPr>
        <p:spPr bwMode="auto">
          <a:xfrm>
            <a:off x="188913" y="44672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graphicFrame>
        <p:nvGraphicFramePr>
          <p:cNvPr id="23" name="Chart 22">
            <a:extLst>
              <a:ext uri="{FF2B5EF4-FFF2-40B4-BE49-F238E27FC236}">
                <a16:creationId xmlns:a16="http://schemas.microsoft.com/office/drawing/2014/main" id="{F08FE6CB-7838-51DB-C7FB-0800837263E4}"/>
              </a:ext>
            </a:extLst>
          </p:cNvPr>
          <p:cNvGraphicFramePr/>
          <p:nvPr>
            <p:custDataLst>
              <p:tags r:id="rId8"/>
            </p:custDataLst>
            <p:extLst>
              <p:ext uri="{D42A27DB-BD31-4B8C-83A1-F6EECF244321}">
                <p14:modId xmlns:p14="http://schemas.microsoft.com/office/powerpoint/2010/main" val="1999210052"/>
              </p:ext>
            </p:extLst>
          </p:nvPr>
        </p:nvGraphicFramePr>
        <p:xfrm>
          <a:off x="222250" y="2265363"/>
          <a:ext cx="9458325" cy="1689100"/>
        </p:xfrm>
        <a:graphic>
          <a:graphicData uri="http://schemas.openxmlformats.org/drawingml/2006/chart">
            <c:chart xmlns:c="http://schemas.openxmlformats.org/drawingml/2006/chart" xmlns:r="http://schemas.openxmlformats.org/officeDocument/2006/relationships" r:id="rId292"/>
          </a:graphicData>
        </a:graphic>
      </p:graphicFrame>
      <p:cxnSp>
        <p:nvCxnSpPr>
          <p:cNvPr id="492" name="Straight Connector 491">
            <a:extLst>
              <a:ext uri="{FF2B5EF4-FFF2-40B4-BE49-F238E27FC236}">
                <a16:creationId xmlns:a16="http://schemas.microsoft.com/office/drawing/2014/main" id="{937A724C-BFBA-FB81-4C08-512C2EB29F32}"/>
              </a:ext>
            </a:extLst>
          </p:cNvPr>
          <p:cNvCxnSpPr/>
          <p:nvPr>
            <p:custDataLst>
              <p:tags r:id="rId9"/>
            </p:custDataLst>
          </p:nvPr>
        </p:nvCxnSpPr>
        <p:spPr bwMode="auto">
          <a:xfrm>
            <a:off x="1430338" y="29051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6" name="Straight Connector 505">
            <a:extLst>
              <a:ext uri="{FF2B5EF4-FFF2-40B4-BE49-F238E27FC236}">
                <a16:creationId xmlns:a16="http://schemas.microsoft.com/office/drawing/2014/main" id="{DE3FF7DA-62A3-B3F4-E8E1-90F6C694D18B}"/>
              </a:ext>
            </a:extLst>
          </p:cNvPr>
          <p:cNvCxnSpPr/>
          <p:nvPr>
            <p:custDataLst>
              <p:tags r:id="rId10"/>
            </p:custDataLst>
          </p:nvPr>
        </p:nvCxnSpPr>
        <p:spPr bwMode="auto">
          <a:xfrm>
            <a:off x="5562600" y="27432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1" name="Straight Connector 520">
            <a:extLst>
              <a:ext uri="{FF2B5EF4-FFF2-40B4-BE49-F238E27FC236}">
                <a16:creationId xmlns:a16="http://schemas.microsoft.com/office/drawing/2014/main" id="{61AEA136-23B9-1755-9F44-5CCA402C1F3C}"/>
              </a:ext>
            </a:extLst>
          </p:cNvPr>
          <p:cNvCxnSpPr/>
          <p:nvPr>
            <p:custDataLst>
              <p:tags r:id="rId11"/>
            </p:custDataLst>
          </p:nvPr>
        </p:nvCxnSpPr>
        <p:spPr bwMode="auto">
          <a:xfrm flipV="1">
            <a:off x="811213" y="32083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0" name="Straight Connector 489">
            <a:extLst>
              <a:ext uri="{FF2B5EF4-FFF2-40B4-BE49-F238E27FC236}">
                <a16:creationId xmlns:a16="http://schemas.microsoft.com/office/drawing/2014/main" id="{02DFE546-4DF0-B143-106F-B8055E133DE6}"/>
              </a:ext>
            </a:extLst>
          </p:cNvPr>
          <p:cNvCxnSpPr/>
          <p:nvPr>
            <p:custDataLst>
              <p:tags r:id="rId12"/>
            </p:custDataLst>
          </p:nvPr>
        </p:nvCxnSpPr>
        <p:spPr bwMode="auto">
          <a:xfrm>
            <a:off x="811213" y="29289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7" name="Straight Connector 506">
            <a:extLst>
              <a:ext uri="{FF2B5EF4-FFF2-40B4-BE49-F238E27FC236}">
                <a16:creationId xmlns:a16="http://schemas.microsoft.com/office/drawing/2014/main" id="{6EC06ECF-8D04-96F7-A801-3958CB532F2C}"/>
              </a:ext>
            </a:extLst>
          </p:cNvPr>
          <p:cNvCxnSpPr/>
          <p:nvPr>
            <p:custDataLst>
              <p:tags r:id="rId13"/>
            </p:custDataLst>
          </p:nvPr>
        </p:nvCxnSpPr>
        <p:spPr bwMode="auto">
          <a:xfrm>
            <a:off x="5884863" y="27336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2" name="Straight Connector 521">
            <a:extLst>
              <a:ext uri="{FF2B5EF4-FFF2-40B4-BE49-F238E27FC236}">
                <a16:creationId xmlns:a16="http://schemas.microsoft.com/office/drawing/2014/main" id="{C9210E60-5B9F-F700-775A-3D3A38763E8A}"/>
              </a:ext>
            </a:extLst>
          </p:cNvPr>
          <p:cNvCxnSpPr/>
          <p:nvPr>
            <p:custDataLst>
              <p:tags r:id="rId14"/>
            </p:custDataLst>
          </p:nvPr>
        </p:nvCxnSpPr>
        <p:spPr bwMode="auto">
          <a:xfrm flipV="1">
            <a:off x="1108075" y="32289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1" name="Straight Connector 490">
            <a:extLst>
              <a:ext uri="{FF2B5EF4-FFF2-40B4-BE49-F238E27FC236}">
                <a16:creationId xmlns:a16="http://schemas.microsoft.com/office/drawing/2014/main" id="{3CF2400D-0858-7B41-D29F-D0DE257D7F09}"/>
              </a:ext>
            </a:extLst>
          </p:cNvPr>
          <p:cNvCxnSpPr/>
          <p:nvPr>
            <p:custDataLst>
              <p:tags r:id="rId15"/>
            </p:custDataLst>
          </p:nvPr>
        </p:nvCxnSpPr>
        <p:spPr bwMode="auto">
          <a:xfrm>
            <a:off x="1108075" y="29178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8" name="Straight Connector 507">
            <a:extLst>
              <a:ext uri="{FF2B5EF4-FFF2-40B4-BE49-F238E27FC236}">
                <a16:creationId xmlns:a16="http://schemas.microsoft.com/office/drawing/2014/main" id="{ABF24516-5B01-FCF1-9FFB-765909EFDCDF}"/>
              </a:ext>
            </a:extLst>
          </p:cNvPr>
          <p:cNvCxnSpPr/>
          <p:nvPr>
            <p:custDataLst>
              <p:tags r:id="rId16"/>
            </p:custDataLst>
          </p:nvPr>
        </p:nvCxnSpPr>
        <p:spPr bwMode="auto">
          <a:xfrm>
            <a:off x="6203950" y="27257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3" name="Straight Connector 522">
            <a:extLst>
              <a:ext uri="{FF2B5EF4-FFF2-40B4-BE49-F238E27FC236}">
                <a16:creationId xmlns:a16="http://schemas.microsoft.com/office/drawing/2014/main" id="{FF4DBE0A-4C73-F250-5F84-D2A5142BF1CB}"/>
              </a:ext>
            </a:extLst>
          </p:cNvPr>
          <p:cNvCxnSpPr/>
          <p:nvPr>
            <p:custDataLst>
              <p:tags r:id="rId17"/>
            </p:custDataLst>
          </p:nvPr>
        </p:nvCxnSpPr>
        <p:spPr bwMode="auto">
          <a:xfrm flipV="1">
            <a:off x="1404938" y="32448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5" name="Straight Connector 494">
            <a:extLst>
              <a:ext uri="{FF2B5EF4-FFF2-40B4-BE49-F238E27FC236}">
                <a16:creationId xmlns:a16="http://schemas.microsoft.com/office/drawing/2014/main" id="{CED25EE3-3283-8939-10B7-EA79A0A33B07}"/>
              </a:ext>
            </a:extLst>
          </p:cNvPr>
          <p:cNvCxnSpPr/>
          <p:nvPr>
            <p:custDataLst>
              <p:tags r:id="rId18"/>
            </p:custDataLst>
          </p:nvPr>
        </p:nvCxnSpPr>
        <p:spPr bwMode="auto">
          <a:xfrm>
            <a:off x="2270125" y="2746375"/>
            <a:ext cx="0" cy="2270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9" name="Straight Connector 508">
            <a:extLst>
              <a:ext uri="{FF2B5EF4-FFF2-40B4-BE49-F238E27FC236}">
                <a16:creationId xmlns:a16="http://schemas.microsoft.com/office/drawing/2014/main" id="{54189D59-23B0-9E82-17F9-762E79626DAF}"/>
              </a:ext>
            </a:extLst>
          </p:cNvPr>
          <p:cNvCxnSpPr/>
          <p:nvPr>
            <p:custDataLst>
              <p:tags r:id="rId19"/>
            </p:custDataLst>
          </p:nvPr>
        </p:nvCxnSpPr>
        <p:spPr bwMode="auto">
          <a:xfrm>
            <a:off x="6511925" y="27162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4" name="Straight Connector 523">
            <a:extLst>
              <a:ext uri="{FF2B5EF4-FFF2-40B4-BE49-F238E27FC236}">
                <a16:creationId xmlns:a16="http://schemas.microsoft.com/office/drawing/2014/main" id="{8932D97E-9CAE-00D0-A05B-49B074664396}"/>
              </a:ext>
            </a:extLst>
          </p:cNvPr>
          <p:cNvCxnSpPr/>
          <p:nvPr>
            <p:custDataLst>
              <p:tags r:id="rId20"/>
            </p:custDataLst>
          </p:nvPr>
        </p:nvCxnSpPr>
        <p:spPr bwMode="auto">
          <a:xfrm flipV="1">
            <a:off x="1701800" y="32607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3" name="Straight Connector 492">
            <a:extLst>
              <a:ext uri="{FF2B5EF4-FFF2-40B4-BE49-F238E27FC236}">
                <a16:creationId xmlns:a16="http://schemas.microsoft.com/office/drawing/2014/main" id="{B8E1BA6A-D4BD-5520-660B-D8879F1E8256}"/>
              </a:ext>
            </a:extLst>
          </p:cNvPr>
          <p:cNvCxnSpPr/>
          <p:nvPr>
            <p:custDataLst>
              <p:tags r:id="rId21"/>
            </p:custDataLst>
          </p:nvPr>
        </p:nvCxnSpPr>
        <p:spPr bwMode="auto">
          <a:xfrm>
            <a:off x="1749425" y="28940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1" name="Straight Connector 510">
            <a:extLst>
              <a:ext uri="{FF2B5EF4-FFF2-40B4-BE49-F238E27FC236}">
                <a16:creationId xmlns:a16="http://schemas.microsoft.com/office/drawing/2014/main" id="{AB0628D2-DFEE-83C6-110F-007B4073D91E}"/>
              </a:ext>
            </a:extLst>
          </p:cNvPr>
          <p:cNvCxnSpPr/>
          <p:nvPr>
            <p:custDataLst>
              <p:tags r:id="rId22"/>
            </p:custDataLst>
          </p:nvPr>
        </p:nvCxnSpPr>
        <p:spPr bwMode="auto">
          <a:xfrm>
            <a:off x="7046913" y="27003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5" name="Straight Connector 524">
            <a:extLst>
              <a:ext uri="{FF2B5EF4-FFF2-40B4-BE49-F238E27FC236}">
                <a16:creationId xmlns:a16="http://schemas.microsoft.com/office/drawing/2014/main" id="{DDA3618A-1489-3011-1C10-09FF515B8E66}"/>
              </a:ext>
            </a:extLst>
          </p:cNvPr>
          <p:cNvCxnSpPr/>
          <p:nvPr>
            <p:custDataLst>
              <p:tags r:id="rId23"/>
            </p:custDataLst>
          </p:nvPr>
        </p:nvCxnSpPr>
        <p:spPr bwMode="auto">
          <a:xfrm flipV="1">
            <a:off x="1998663" y="32702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4" name="Straight Connector 493">
            <a:extLst>
              <a:ext uri="{FF2B5EF4-FFF2-40B4-BE49-F238E27FC236}">
                <a16:creationId xmlns:a16="http://schemas.microsoft.com/office/drawing/2014/main" id="{6906D26B-D3E7-F006-948B-5C6F7C1F5E15}"/>
              </a:ext>
            </a:extLst>
          </p:cNvPr>
          <p:cNvCxnSpPr/>
          <p:nvPr>
            <p:custDataLst>
              <p:tags r:id="rId24"/>
            </p:custDataLst>
          </p:nvPr>
        </p:nvCxnSpPr>
        <p:spPr bwMode="auto">
          <a:xfrm>
            <a:off x="2057400" y="28829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2" name="Straight Connector 511">
            <a:extLst>
              <a:ext uri="{FF2B5EF4-FFF2-40B4-BE49-F238E27FC236}">
                <a16:creationId xmlns:a16="http://schemas.microsoft.com/office/drawing/2014/main" id="{20F7DE80-F58C-5BD5-791F-889A9D59F9F0}"/>
              </a:ext>
            </a:extLst>
          </p:cNvPr>
          <p:cNvCxnSpPr/>
          <p:nvPr>
            <p:custDataLst>
              <p:tags r:id="rId25"/>
            </p:custDataLst>
          </p:nvPr>
        </p:nvCxnSpPr>
        <p:spPr bwMode="auto">
          <a:xfrm>
            <a:off x="7369175" y="26939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6" name="Straight Connector 525">
            <a:extLst>
              <a:ext uri="{FF2B5EF4-FFF2-40B4-BE49-F238E27FC236}">
                <a16:creationId xmlns:a16="http://schemas.microsoft.com/office/drawing/2014/main" id="{CEC45DAA-BC00-B790-9111-7A84A96ED07F}"/>
              </a:ext>
            </a:extLst>
          </p:cNvPr>
          <p:cNvCxnSpPr/>
          <p:nvPr>
            <p:custDataLst>
              <p:tags r:id="rId26"/>
            </p:custDataLst>
          </p:nvPr>
        </p:nvCxnSpPr>
        <p:spPr bwMode="auto">
          <a:xfrm flipV="1">
            <a:off x="2295525" y="32734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3" name="Straight Connector 512">
            <a:extLst>
              <a:ext uri="{FF2B5EF4-FFF2-40B4-BE49-F238E27FC236}">
                <a16:creationId xmlns:a16="http://schemas.microsoft.com/office/drawing/2014/main" id="{5F85393B-BBEF-164B-3930-1D33EE2CB0C2}"/>
              </a:ext>
            </a:extLst>
          </p:cNvPr>
          <p:cNvCxnSpPr/>
          <p:nvPr>
            <p:custDataLst>
              <p:tags r:id="rId27"/>
            </p:custDataLst>
          </p:nvPr>
        </p:nvCxnSpPr>
        <p:spPr bwMode="auto">
          <a:xfrm>
            <a:off x="7688263" y="26844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4" name="Straight Connector 513">
            <a:extLst>
              <a:ext uri="{FF2B5EF4-FFF2-40B4-BE49-F238E27FC236}">
                <a16:creationId xmlns:a16="http://schemas.microsoft.com/office/drawing/2014/main" id="{9A6098EA-2841-D8B7-2B6F-3C90BF4A4401}"/>
              </a:ext>
            </a:extLst>
          </p:cNvPr>
          <p:cNvCxnSpPr/>
          <p:nvPr>
            <p:custDataLst>
              <p:tags r:id="rId28"/>
            </p:custDataLst>
          </p:nvPr>
        </p:nvCxnSpPr>
        <p:spPr bwMode="auto">
          <a:xfrm>
            <a:off x="8531225" y="26463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7" name="Straight Connector 526">
            <a:extLst>
              <a:ext uri="{FF2B5EF4-FFF2-40B4-BE49-F238E27FC236}">
                <a16:creationId xmlns:a16="http://schemas.microsoft.com/office/drawing/2014/main" id="{2CC1F589-745C-CCB1-E81D-E74098ADF398}"/>
              </a:ext>
            </a:extLst>
          </p:cNvPr>
          <p:cNvCxnSpPr/>
          <p:nvPr>
            <p:custDataLst>
              <p:tags r:id="rId29"/>
            </p:custDataLst>
          </p:nvPr>
        </p:nvCxnSpPr>
        <p:spPr bwMode="auto">
          <a:xfrm flipV="1">
            <a:off x="2592388" y="32670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6" name="Straight Connector 495">
            <a:extLst>
              <a:ext uri="{FF2B5EF4-FFF2-40B4-BE49-F238E27FC236}">
                <a16:creationId xmlns:a16="http://schemas.microsoft.com/office/drawing/2014/main" id="{D14FC884-0ED5-8425-4CF7-40D33458FB99}"/>
              </a:ext>
            </a:extLst>
          </p:cNvPr>
          <p:cNvCxnSpPr/>
          <p:nvPr>
            <p:custDataLst>
              <p:tags r:id="rId30"/>
            </p:custDataLst>
          </p:nvPr>
        </p:nvCxnSpPr>
        <p:spPr bwMode="auto">
          <a:xfrm>
            <a:off x="2592388" y="28606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0" name="Straight Connector 509">
            <a:extLst>
              <a:ext uri="{FF2B5EF4-FFF2-40B4-BE49-F238E27FC236}">
                <a16:creationId xmlns:a16="http://schemas.microsoft.com/office/drawing/2014/main" id="{5827A202-5C3B-A9F7-85DF-C6DE2F926EEB}"/>
              </a:ext>
            </a:extLst>
          </p:cNvPr>
          <p:cNvCxnSpPr/>
          <p:nvPr>
            <p:custDataLst>
              <p:tags r:id="rId31"/>
            </p:custDataLst>
          </p:nvPr>
        </p:nvCxnSpPr>
        <p:spPr bwMode="auto">
          <a:xfrm>
            <a:off x="6724650" y="2579688"/>
            <a:ext cx="0" cy="2301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8" name="Straight Connector 527">
            <a:extLst>
              <a:ext uri="{FF2B5EF4-FFF2-40B4-BE49-F238E27FC236}">
                <a16:creationId xmlns:a16="http://schemas.microsoft.com/office/drawing/2014/main" id="{2725F278-CC28-948B-D5B7-86A7B088D7E9}"/>
              </a:ext>
            </a:extLst>
          </p:cNvPr>
          <p:cNvCxnSpPr/>
          <p:nvPr>
            <p:custDataLst>
              <p:tags r:id="rId32"/>
            </p:custDataLst>
          </p:nvPr>
        </p:nvCxnSpPr>
        <p:spPr bwMode="auto">
          <a:xfrm flipV="1">
            <a:off x="2889250" y="32321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7" name="Straight Connector 496">
            <a:extLst>
              <a:ext uri="{FF2B5EF4-FFF2-40B4-BE49-F238E27FC236}">
                <a16:creationId xmlns:a16="http://schemas.microsoft.com/office/drawing/2014/main" id="{F243DDF7-AF56-28D5-3BDC-5EA67A5DCF85}"/>
              </a:ext>
            </a:extLst>
          </p:cNvPr>
          <p:cNvCxnSpPr/>
          <p:nvPr>
            <p:custDataLst>
              <p:tags r:id="rId33"/>
            </p:custDataLst>
          </p:nvPr>
        </p:nvCxnSpPr>
        <p:spPr bwMode="auto">
          <a:xfrm>
            <a:off x="2914650" y="28495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5" name="Straight Connector 514">
            <a:extLst>
              <a:ext uri="{FF2B5EF4-FFF2-40B4-BE49-F238E27FC236}">
                <a16:creationId xmlns:a16="http://schemas.microsoft.com/office/drawing/2014/main" id="{C9A2DC9D-DFAA-3B72-4DC8-AB7A956F07A6}"/>
              </a:ext>
            </a:extLst>
          </p:cNvPr>
          <p:cNvCxnSpPr/>
          <p:nvPr>
            <p:custDataLst>
              <p:tags r:id="rId34"/>
            </p:custDataLst>
          </p:nvPr>
        </p:nvCxnSpPr>
        <p:spPr bwMode="auto">
          <a:xfrm>
            <a:off x="8853488" y="25955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9" name="Straight Connector 528">
            <a:extLst>
              <a:ext uri="{FF2B5EF4-FFF2-40B4-BE49-F238E27FC236}">
                <a16:creationId xmlns:a16="http://schemas.microsoft.com/office/drawing/2014/main" id="{DF073A38-C5EA-FCFA-0876-6C55554BE65C}"/>
              </a:ext>
            </a:extLst>
          </p:cNvPr>
          <p:cNvCxnSpPr/>
          <p:nvPr>
            <p:custDataLst>
              <p:tags r:id="rId35"/>
            </p:custDataLst>
          </p:nvPr>
        </p:nvCxnSpPr>
        <p:spPr bwMode="auto">
          <a:xfrm flipV="1">
            <a:off x="3186113" y="32258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8" name="Straight Connector 497">
            <a:extLst>
              <a:ext uri="{FF2B5EF4-FFF2-40B4-BE49-F238E27FC236}">
                <a16:creationId xmlns:a16="http://schemas.microsoft.com/office/drawing/2014/main" id="{516CE4AB-B20D-B8CB-923A-97BC82114C60}"/>
              </a:ext>
            </a:extLst>
          </p:cNvPr>
          <p:cNvCxnSpPr/>
          <p:nvPr>
            <p:custDataLst>
              <p:tags r:id="rId36"/>
            </p:custDataLst>
          </p:nvPr>
        </p:nvCxnSpPr>
        <p:spPr bwMode="auto">
          <a:xfrm>
            <a:off x="3233738" y="28368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6" name="Straight Connector 515">
            <a:extLst>
              <a:ext uri="{FF2B5EF4-FFF2-40B4-BE49-F238E27FC236}">
                <a16:creationId xmlns:a16="http://schemas.microsoft.com/office/drawing/2014/main" id="{1FBBA1E7-7C95-198C-246B-C03175ED2DA2}"/>
              </a:ext>
            </a:extLst>
          </p:cNvPr>
          <p:cNvCxnSpPr/>
          <p:nvPr>
            <p:custDataLst>
              <p:tags r:id="rId37"/>
            </p:custDataLst>
          </p:nvPr>
        </p:nvCxnSpPr>
        <p:spPr bwMode="auto">
          <a:xfrm>
            <a:off x="9175750" y="2546350"/>
            <a:ext cx="0" cy="1301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0" name="Straight Connector 529">
            <a:extLst>
              <a:ext uri="{FF2B5EF4-FFF2-40B4-BE49-F238E27FC236}">
                <a16:creationId xmlns:a16="http://schemas.microsoft.com/office/drawing/2014/main" id="{B9A57087-C1EA-F2DB-718B-69C3F69305F8}"/>
              </a:ext>
            </a:extLst>
          </p:cNvPr>
          <p:cNvCxnSpPr/>
          <p:nvPr>
            <p:custDataLst>
              <p:tags r:id="rId38"/>
            </p:custDataLst>
          </p:nvPr>
        </p:nvCxnSpPr>
        <p:spPr bwMode="auto">
          <a:xfrm flipV="1">
            <a:off x="3482975" y="32305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9" name="Straight Connector 498">
            <a:extLst>
              <a:ext uri="{FF2B5EF4-FFF2-40B4-BE49-F238E27FC236}">
                <a16:creationId xmlns:a16="http://schemas.microsoft.com/office/drawing/2014/main" id="{DE5DA21D-228B-8B7A-DC50-334B932463E1}"/>
              </a:ext>
            </a:extLst>
          </p:cNvPr>
          <p:cNvCxnSpPr/>
          <p:nvPr>
            <p:custDataLst>
              <p:tags r:id="rId39"/>
            </p:custDataLst>
          </p:nvPr>
        </p:nvCxnSpPr>
        <p:spPr bwMode="auto">
          <a:xfrm>
            <a:off x="3541713" y="28241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ECEAF2B-C8C7-A306-E462-B90204C78955}"/>
              </a:ext>
            </a:extLst>
          </p:cNvPr>
          <p:cNvCxnSpPr/>
          <p:nvPr>
            <p:custDataLst>
              <p:tags r:id="rId40"/>
            </p:custDataLst>
          </p:nvPr>
        </p:nvCxnSpPr>
        <p:spPr bwMode="auto">
          <a:xfrm>
            <a:off x="7996238" y="26749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1" name="Straight Connector 530">
            <a:extLst>
              <a:ext uri="{FF2B5EF4-FFF2-40B4-BE49-F238E27FC236}">
                <a16:creationId xmlns:a16="http://schemas.microsoft.com/office/drawing/2014/main" id="{3F1B72C1-C7F1-5C87-33F4-4881F82D30DD}"/>
              </a:ext>
            </a:extLst>
          </p:cNvPr>
          <p:cNvCxnSpPr/>
          <p:nvPr>
            <p:custDataLst>
              <p:tags r:id="rId41"/>
            </p:custDataLst>
          </p:nvPr>
        </p:nvCxnSpPr>
        <p:spPr bwMode="auto">
          <a:xfrm flipV="1">
            <a:off x="3779838" y="32432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0" name="Straight Connector 499">
            <a:extLst>
              <a:ext uri="{FF2B5EF4-FFF2-40B4-BE49-F238E27FC236}">
                <a16:creationId xmlns:a16="http://schemas.microsoft.com/office/drawing/2014/main" id="{A1859CE5-2C3C-0900-05B0-CAAF78BADC36}"/>
              </a:ext>
            </a:extLst>
          </p:cNvPr>
          <p:cNvCxnSpPr/>
          <p:nvPr>
            <p:custDataLst>
              <p:tags r:id="rId42"/>
            </p:custDataLst>
          </p:nvPr>
        </p:nvCxnSpPr>
        <p:spPr bwMode="auto">
          <a:xfrm>
            <a:off x="3754438" y="2687638"/>
            <a:ext cx="0" cy="2254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1E214637-BB97-27D6-E1C9-29788E1EDCF3}"/>
              </a:ext>
            </a:extLst>
          </p:cNvPr>
          <p:cNvCxnSpPr/>
          <p:nvPr>
            <p:custDataLst>
              <p:tags r:id="rId43"/>
            </p:custDataLst>
          </p:nvPr>
        </p:nvCxnSpPr>
        <p:spPr bwMode="auto">
          <a:xfrm>
            <a:off x="8208963" y="2538413"/>
            <a:ext cx="0" cy="2301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2" name="Straight Connector 531">
            <a:extLst>
              <a:ext uri="{FF2B5EF4-FFF2-40B4-BE49-F238E27FC236}">
                <a16:creationId xmlns:a16="http://schemas.microsoft.com/office/drawing/2014/main" id="{97429A43-8E75-A70B-E60F-BBB3B72E6256}"/>
              </a:ext>
            </a:extLst>
          </p:cNvPr>
          <p:cNvCxnSpPr/>
          <p:nvPr>
            <p:custDataLst>
              <p:tags r:id="rId44"/>
            </p:custDataLst>
          </p:nvPr>
        </p:nvCxnSpPr>
        <p:spPr bwMode="auto">
          <a:xfrm flipV="1">
            <a:off x="4076700" y="32496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1" name="Straight Connector 500">
            <a:extLst>
              <a:ext uri="{FF2B5EF4-FFF2-40B4-BE49-F238E27FC236}">
                <a16:creationId xmlns:a16="http://schemas.microsoft.com/office/drawing/2014/main" id="{AABB623E-2025-2BA6-E2F1-BDD468BED2DD}"/>
              </a:ext>
            </a:extLst>
          </p:cNvPr>
          <p:cNvCxnSpPr/>
          <p:nvPr>
            <p:custDataLst>
              <p:tags r:id="rId45"/>
            </p:custDataLst>
          </p:nvPr>
        </p:nvCxnSpPr>
        <p:spPr bwMode="auto">
          <a:xfrm>
            <a:off x="4076700" y="27987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3" name="Straight Connector 532">
            <a:extLst>
              <a:ext uri="{FF2B5EF4-FFF2-40B4-BE49-F238E27FC236}">
                <a16:creationId xmlns:a16="http://schemas.microsoft.com/office/drawing/2014/main" id="{01BB9603-0E74-0A3B-DE21-66BAE6B2C003}"/>
              </a:ext>
            </a:extLst>
          </p:cNvPr>
          <p:cNvCxnSpPr/>
          <p:nvPr>
            <p:custDataLst>
              <p:tags r:id="rId46"/>
            </p:custDataLst>
          </p:nvPr>
        </p:nvCxnSpPr>
        <p:spPr bwMode="auto">
          <a:xfrm flipV="1">
            <a:off x="4373563" y="32877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2" name="Straight Connector 501">
            <a:extLst>
              <a:ext uri="{FF2B5EF4-FFF2-40B4-BE49-F238E27FC236}">
                <a16:creationId xmlns:a16="http://schemas.microsoft.com/office/drawing/2014/main" id="{9BFFDFA5-74D9-2DD4-2512-81664F416A0D}"/>
              </a:ext>
            </a:extLst>
          </p:cNvPr>
          <p:cNvCxnSpPr/>
          <p:nvPr>
            <p:custDataLst>
              <p:tags r:id="rId47"/>
            </p:custDataLst>
          </p:nvPr>
        </p:nvCxnSpPr>
        <p:spPr bwMode="auto">
          <a:xfrm>
            <a:off x="4398963" y="27860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4" name="Straight Connector 533">
            <a:extLst>
              <a:ext uri="{FF2B5EF4-FFF2-40B4-BE49-F238E27FC236}">
                <a16:creationId xmlns:a16="http://schemas.microsoft.com/office/drawing/2014/main" id="{8C7284B8-6005-4175-FBCD-BA452F407E3D}"/>
              </a:ext>
            </a:extLst>
          </p:cNvPr>
          <p:cNvCxnSpPr/>
          <p:nvPr>
            <p:custDataLst>
              <p:tags r:id="rId48"/>
            </p:custDataLst>
          </p:nvPr>
        </p:nvCxnSpPr>
        <p:spPr bwMode="auto">
          <a:xfrm flipV="1">
            <a:off x="4670425" y="32956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3" name="Straight Connector 502">
            <a:extLst>
              <a:ext uri="{FF2B5EF4-FFF2-40B4-BE49-F238E27FC236}">
                <a16:creationId xmlns:a16="http://schemas.microsoft.com/office/drawing/2014/main" id="{ED40817E-F028-B2B9-A178-33F439E045C8}"/>
              </a:ext>
            </a:extLst>
          </p:cNvPr>
          <p:cNvCxnSpPr/>
          <p:nvPr>
            <p:custDataLst>
              <p:tags r:id="rId49"/>
            </p:custDataLst>
          </p:nvPr>
        </p:nvCxnSpPr>
        <p:spPr bwMode="auto">
          <a:xfrm>
            <a:off x="4718050" y="27733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5" name="Straight Connector 534">
            <a:extLst>
              <a:ext uri="{FF2B5EF4-FFF2-40B4-BE49-F238E27FC236}">
                <a16:creationId xmlns:a16="http://schemas.microsoft.com/office/drawing/2014/main" id="{FFF07322-730A-F337-3564-FD2CBA8DF5C0}"/>
              </a:ext>
            </a:extLst>
          </p:cNvPr>
          <p:cNvCxnSpPr/>
          <p:nvPr>
            <p:custDataLst>
              <p:tags r:id="rId50"/>
            </p:custDataLst>
          </p:nvPr>
        </p:nvCxnSpPr>
        <p:spPr bwMode="auto">
          <a:xfrm flipV="1">
            <a:off x="4968875" y="33559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4" name="Straight Connector 503">
            <a:extLst>
              <a:ext uri="{FF2B5EF4-FFF2-40B4-BE49-F238E27FC236}">
                <a16:creationId xmlns:a16="http://schemas.microsoft.com/office/drawing/2014/main" id="{570A7892-B531-E4AB-AA4D-B9A32C623A51}"/>
              </a:ext>
            </a:extLst>
          </p:cNvPr>
          <p:cNvCxnSpPr/>
          <p:nvPr>
            <p:custDataLst>
              <p:tags r:id="rId51"/>
            </p:custDataLst>
          </p:nvPr>
        </p:nvCxnSpPr>
        <p:spPr bwMode="auto">
          <a:xfrm>
            <a:off x="5026025" y="27622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5" name="Straight Connector 504">
            <a:extLst>
              <a:ext uri="{FF2B5EF4-FFF2-40B4-BE49-F238E27FC236}">
                <a16:creationId xmlns:a16="http://schemas.microsoft.com/office/drawing/2014/main" id="{BB6AADB5-5BF1-F79E-E159-C3BB63194495}"/>
              </a:ext>
            </a:extLst>
          </p:cNvPr>
          <p:cNvCxnSpPr/>
          <p:nvPr>
            <p:custDataLst>
              <p:tags r:id="rId52"/>
            </p:custDataLst>
          </p:nvPr>
        </p:nvCxnSpPr>
        <p:spPr bwMode="auto">
          <a:xfrm>
            <a:off x="5240338" y="2625725"/>
            <a:ext cx="0" cy="228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9" name="Text Placeholder 12"/>
          <p:cNvSpPr>
            <a:spLocks noGrp="1"/>
          </p:cNvSpPr>
          <p:nvPr>
            <p:custDataLst>
              <p:tags r:id="rId53"/>
            </p:custDataLst>
          </p:nvPr>
        </p:nvSpPr>
        <p:spPr bwMode="auto">
          <a:xfrm>
            <a:off x="9323388" y="22209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572" name="テキスト プレースホルダ 9">
            <a:extLst>
              <a:ext uri="{FF2B5EF4-FFF2-40B4-BE49-F238E27FC236}">
                <a16:creationId xmlns:a16="http://schemas.microsoft.com/office/drawing/2014/main" id="{74A4C2BB-556D-8799-B7AE-DC91A8EA8826}"/>
              </a:ext>
            </a:extLst>
          </p:cNvPr>
          <p:cNvSpPr>
            <a:spLocks noGrp="1"/>
          </p:cNvSpPr>
          <p:nvPr>
            <p:custDataLst>
              <p:tags r:id="rId54"/>
            </p:custDataLst>
          </p:nvPr>
        </p:nvSpPr>
        <p:spPr bwMode="auto">
          <a:xfrm>
            <a:off x="665163" y="3814762"/>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3A0EFE-4110-4CD4-A478-563207CAC22E}"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573" name="テキスト プレースホルダ 9">
            <a:extLst>
              <a:ext uri="{FF2B5EF4-FFF2-40B4-BE49-F238E27FC236}">
                <a16:creationId xmlns:a16="http://schemas.microsoft.com/office/drawing/2014/main" id="{019AA4C1-5A68-9634-F6B6-E53E4092559F}"/>
              </a:ext>
            </a:extLst>
          </p:cNvPr>
          <p:cNvSpPr>
            <a:spLocks noGrp="1"/>
          </p:cNvSpPr>
          <p:nvPr>
            <p:custDataLst>
              <p:tags r:id="rId55"/>
            </p:custDataLst>
          </p:nvPr>
        </p:nvSpPr>
        <p:spPr bwMode="auto">
          <a:xfrm>
            <a:off x="1031875"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FE6975-F511-494A-9DDD-12CD99DA1455}"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574" name="テキスト プレースホルダ 9">
            <a:extLst>
              <a:ext uri="{FF2B5EF4-FFF2-40B4-BE49-F238E27FC236}">
                <a16:creationId xmlns:a16="http://schemas.microsoft.com/office/drawing/2014/main" id="{B2BD85E0-1A0B-792A-74C7-9A7DF0B1CAFF}"/>
              </a:ext>
            </a:extLst>
          </p:cNvPr>
          <p:cNvSpPr>
            <a:spLocks noGrp="1"/>
          </p:cNvSpPr>
          <p:nvPr>
            <p:custDataLst>
              <p:tags r:id="rId56"/>
            </p:custDataLst>
          </p:nvPr>
        </p:nvSpPr>
        <p:spPr bwMode="auto">
          <a:xfrm>
            <a:off x="1328738"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72A5BC-0053-431E-A8E9-BC049EF89660}"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575" name="テキスト プレースホルダ 9">
            <a:extLst>
              <a:ext uri="{FF2B5EF4-FFF2-40B4-BE49-F238E27FC236}">
                <a16:creationId xmlns:a16="http://schemas.microsoft.com/office/drawing/2014/main" id="{266C02C6-E8D7-E091-8DC2-BDC9FB733147}"/>
              </a:ext>
            </a:extLst>
          </p:cNvPr>
          <p:cNvSpPr>
            <a:spLocks noGrp="1"/>
          </p:cNvSpPr>
          <p:nvPr>
            <p:custDataLst>
              <p:tags r:id="rId57"/>
            </p:custDataLst>
          </p:nvPr>
        </p:nvSpPr>
        <p:spPr bwMode="auto">
          <a:xfrm>
            <a:off x="1625600"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CD70468-1821-4F4A-AF54-DA17301170E5}"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576" name="テキスト プレースホルダ 9">
            <a:extLst>
              <a:ext uri="{FF2B5EF4-FFF2-40B4-BE49-F238E27FC236}">
                <a16:creationId xmlns:a16="http://schemas.microsoft.com/office/drawing/2014/main" id="{0191D3B5-8C61-CD32-394D-34543DCAB1DF}"/>
              </a:ext>
            </a:extLst>
          </p:cNvPr>
          <p:cNvSpPr>
            <a:spLocks noGrp="1"/>
          </p:cNvSpPr>
          <p:nvPr>
            <p:custDataLst>
              <p:tags r:id="rId58"/>
            </p:custDataLst>
          </p:nvPr>
        </p:nvSpPr>
        <p:spPr bwMode="auto">
          <a:xfrm>
            <a:off x="1922463"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EBD21ED-E6EB-485D-9B04-0E9AB41A0414}"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48" name="Text Placeholder 12"/>
          <p:cNvSpPr>
            <a:spLocks noGrp="1"/>
          </p:cNvSpPr>
          <p:nvPr>
            <p:custDataLst>
              <p:tags r:id="rId59"/>
            </p:custDataLst>
          </p:nvPr>
        </p:nvSpPr>
        <p:spPr bwMode="auto">
          <a:xfrm>
            <a:off x="325438" y="2220913"/>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（百万人）</a:t>
            </a:r>
          </a:p>
        </p:txBody>
      </p:sp>
      <p:sp>
        <p:nvSpPr>
          <p:cNvPr id="577" name="テキスト プレースホルダ 9">
            <a:extLst>
              <a:ext uri="{FF2B5EF4-FFF2-40B4-BE49-F238E27FC236}">
                <a16:creationId xmlns:a16="http://schemas.microsoft.com/office/drawing/2014/main" id="{1FDD94A6-A964-B945-6702-F2BD9FDB6EB4}"/>
              </a:ext>
            </a:extLst>
          </p:cNvPr>
          <p:cNvSpPr>
            <a:spLocks noGrp="1"/>
          </p:cNvSpPr>
          <p:nvPr>
            <p:custDataLst>
              <p:tags r:id="rId60"/>
            </p:custDataLst>
          </p:nvPr>
        </p:nvSpPr>
        <p:spPr bwMode="auto">
          <a:xfrm>
            <a:off x="2219325"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9ABE6B-542C-4BFF-B98F-9FE006A7132D}"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578" name="テキスト プレースホルダ 9">
            <a:extLst>
              <a:ext uri="{FF2B5EF4-FFF2-40B4-BE49-F238E27FC236}">
                <a16:creationId xmlns:a16="http://schemas.microsoft.com/office/drawing/2014/main" id="{7FA47271-0F93-7E96-6F4B-620C7AAE014D}"/>
              </a:ext>
            </a:extLst>
          </p:cNvPr>
          <p:cNvSpPr>
            <a:spLocks noGrp="1"/>
          </p:cNvSpPr>
          <p:nvPr>
            <p:custDataLst>
              <p:tags r:id="rId61"/>
            </p:custDataLst>
          </p:nvPr>
        </p:nvSpPr>
        <p:spPr bwMode="auto">
          <a:xfrm>
            <a:off x="2516188"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F7CC7DE-1CFF-4A51-95A9-2F5D134B54CC}"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579" name="テキスト プレースホルダ 9">
            <a:extLst>
              <a:ext uri="{FF2B5EF4-FFF2-40B4-BE49-F238E27FC236}">
                <a16:creationId xmlns:a16="http://schemas.microsoft.com/office/drawing/2014/main" id="{7D1881B4-3474-E204-04DE-6C9C538F6B2D}"/>
              </a:ext>
            </a:extLst>
          </p:cNvPr>
          <p:cNvSpPr>
            <a:spLocks noGrp="1"/>
          </p:cNvSpPr>
          <p:nvPr>
            <p:custDataLst>
              <p:tags r:id="rId62"/>
            </p:custDataLst>
          </p:nvPr>
        </p:nvSpPr>
        <p:spPr bwMode="auto">
          <a:xfrm>
            <a:off x="2813050"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D7E32B7-FEFE-4EEE-8C2C-5615C563EFAB}"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580" name="テキスト プレースホルダ 9">
            <a:extLst>
              <a:ext uri="{FF2B5EF4-FFF2-40B4-BE49-F238E27FC236}">
                <a16:creationId xmlns:a16="http://schemas.microsoft.com/office/drawing/2014/main" id="{F60514C2-1AE1-462C-6EB0-D60E93D8FAAA}"/>
              </a:ext>
            </a:extLst>
          </p:cNvPr>
          <p:cNvSpPr>
            <a:spLocks noGrp="1"/>
          </p:cNvSpPr>
          <p:nvPr>
            <p:custDataLst>
              <p:tags r:id="rId63"/>
            </p:custDataLst>
          </p:nvPr>
        </p:nvSpPr>
        <p:spPr bwMode="auto">
          <a:xfrm>
            <a:off x="3109913"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D52217-613D-4119-BD46-A5A311399F96}"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581" name="テキスト プレースホルダ 9">
            <a:extLst>
              <a:ext uri="{FF2B5EF4-FFF2-40B4-BE49-F238E27FC236}">
                <a16:creationId xmlns:a16="http://schemas.microsoft.com/office/drawing/2014/main" id="{74A82B26-3B3F-6CF7-8EC1-905009B78419}"/>
              </a:ext>
            </a:extLst>
          </p:cNvPr>
          <p:cNvSpPr>
            <a:spLocks noGrp="1"/>
          </p:cNvSpPr>
          <p:nvPr>
            <p:custDataLst>
              <p:tags r:id="rId64"/>
            </p:custDataLst>
          </p:nvPr>
        </p:nvSpPr>
        <p:spPr bwMode="auto">
          <a:xfrm>
            <a:off x="3406775"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752CC45-366F-497D-A9BB-8DE41F615B53}"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582" name="テキスト プレースホルダ 9">
            <a:extLst>
              <a:ext uri="{FF2B5EF4-FFF2-40B4-BE49-F238E27FC236}">
                <a16:creationId xmlns:a16="http://schemas.microsoft.com/office/drawing/2014/main" id="{B0E87798-C6E3-72A9-5DD0-E9B040B4236D}"/>
              </a:ext>
            </a:extLst>
          </p:cNvPr>
          <p:cNvSpPr>
            <a:spLocks noGrp="1"/>
          </p:cNvSpPr>
          <p:nvPr>
            <p:custDataLst>
              <p:tags r:id="rId65"/>
            </p:custDataLst>
          </p:nvPr>
        </p:nvSpPr>
        <p:spPr bwMode="auto">
          <a:xfrm>
            <a:off x="3703638"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EC7E49D-0EE6-42B2-8140-8F123D4F6360}"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592" name="テキスト プレースホルダ 9">
            <a:extLst>
              <a:ext uri="{FF2B5EF4-FFF2-40B4-BE49-F238E27FC236}">
                <a16:creationId xmlns:a16="http://schemas.microsoft.com/office/drawing/2014/main" id="{B5D4A24D-2824-C8DE-F28A-9AB1D259588C}"/>
              </a:ext>
            </a:extLst>
          </p:cNvPr>
          <p:cNvSpPr>
            <a:spLocks noGrp="1"/>
          </p:cNvSpPr>
          <p:nvPr>
            <p:custDataLst>
              <p:tags r:id="rId66"/>
            </p:custDataLst>
          </p:nvPr>
        </p:nvSpPr>
        <p:spPr bwMode="auto">
          <a:xfrm>
            <a:off x="6673850"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5480456-3F86-43AD-B64F-8700D31D131B}"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585" name="テキスト プレースホルダ 9">
            <a:extLst>
              <a:ext uri="{FF2B5EF4-FFF2-40B4-BE49-F238E27FC236}">
                <a16:creationId xmlns:a16="http://schemas.microsoft.com/office/drawing/2014/main" id="{C1E7FE9D-BE89-9992-BDA7-6F03C72CBAAA}"/>
              </a:ext>
            </a:extLst>
          </p:cNvPr>
          <p:cNvSpPr>
            <a:spLocks noGrp="1"/>
          </p:cNvSpPr>
          <p:nvPr>
            <p:custDataLst>
              <p:tags r:id="rId67"/>
            </p:custDataLst>
          </p:nvPr>
        </p:nvSpPr>
        <p:spPr bwMode="auto">
          <a:xfrm>
            <a:off x="4594225"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D44B890-9888-4C31-A943-B29CF2160323}"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593" name="テキスト プレースホルダ 9">
            <a:extLst>
              <a:ext uri="{FF2B5EF4-FFF2-40B4-BE49-F238E27FC236}">
                <a16:creationId xmlns:a16="http://schemas.microsoft.com/office/drawing/2014/main" id="{E6F0E1CF-F5F7-9373-B312-DE500B25A69B}"/>
              </a:ext>
            </a:extLst>
          </p:cNvPr>
          <p:cNvSpPr>
            <a:spLocks noGrp="1"/>
          </p:cNvSpPr>
          <p:nvPr>
            <p:custDataLst>
              <p:tags r:id="rId68"/>
            </p:custDataLst>
          </p:nvPr>
        </p:nvSpPr>
        <p:spPr bwMode="auto">
          <a:xfrm>
            <a:off x="6970713"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F605C1-95D5-4446-86EE-98F91205D1CC}"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588" name="テキスト プレースホルダ 9">
            <a:extLst>
              <a:ext uri="{FF2B5EF4-FFF2-40B4-BE49-F238E27FC236}">
                <a16:creationId xmlns:a16="http://schemas.microsoft.com/office/drawing/2014/main" id="{2CF0A53E-A53D-1C95-6EB0-453296789BAC}"/>
              </a:ext>
            </a:extLst>
          </p:cNvPr>
          <p:cNvSpPr>
            <a:spLocks noGrp="1"/>
          </p:cNvSpPr>
          <p:nvPr>
            <p:custDataLst>
              <p:tags r:id="rId69"/>
            </p:custDataLst>
          </p:nvPr>
        </p:nvSpPr>
        <p:spPr bwMode="auto">
          <a:xfrm>
            <a:off x="5486400"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3E75E74-3838-466A-8729-E30E205D66B8}"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594" name="テキスト プレースホルダ 9">
            <a:extLst>
              <a:ext uri="{FF2B5EF4-FFF2-40B4-BE49-F238E27FC236}">
                <a16:creationId xmlns:a16="http://schemas.microsoft.com/office/drawing/2014/main" id="{DF49642E-253A-ADD8-6D1D-13A92D1A9D9F}"/>
              </a:ext>
            </a:extLst>
          </p:cNvPr>
          <p:cNvSpPr>
            <a:spLocks noGrp="1"/>
          </p:cNvSpPr>
          <p:nvPr>
            <p:custDataLst>
              <p:tags r:id="rId70"/>
            </p:custDataLst>
          </p:nvPr>
        </p:nvSpPr>
        <p:spPr bwMode="auto">
          <a:xfrm>
            <a:off x="7267575"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2A5052A-D6CA-4464-9572-58A2BE864208}"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586" name="テキスト プレースホルダ 9">
            <a:extLst>
              <a:ext uri="{FF2B5EF4-FFF2-40B4-BE49-F238E27FC236}">
                <a16:creationId xmlns:a16="http://schemas.microsoft.com/office/drawing/2014/main" id="{A4C929F9-55B0-E411-0DFF-0CDE66C3F19C}"/>
              </a:ext>
            </a:extLst>
          </p:cNvPr>
          <p:cNvSpPr>
            <a:spLocks noGrp="1"/>
          </p:cNvSpPr>
          <p:nvPr>
            <p:custDataLst>
              <p:tags r:id="rId71"/>
            </p:custDataLst>
          </p:nvPr>
        </p:nvSpPr>
        <p:spPr bwMode="auto">
          <a:xfrm>
            <a:off x="4892675"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B99088-897D-4D89-90A1-380E10DAB533}"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595" name="テキスト プレースホルダ 9">
            <a:extLst>
              <a:ext uri="{FF2B5EF4-FFF2-40B4-BE49-F238E27FC236}">
                <a16:creationId xmlns:a16="http://schemas.microsoft.com/office/drawing/2014/main" id="{0058EB40-788C-E39F-2484-A6963651AF1B}"/>
              </a:ext>
            </a:extLst>
          </p:cNvPr>
          <p:cNvSpPr>
            <a:spLocks noGrp="1"/>
          </p:cNvSpPr>
          <p:nvPr>
            <p:custDataLst>
              <p:tags r:id="rId72"/>
            </p:custDataLst>
          </p:nvPr>
        </p:nvSpPr>
        <p:spPr bwMode="auto">
          <a:xfrm>
            <a:off x="7564438"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0288FA1-0037-4E17-89D8-CFBCAAEDB991}"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589" name="テキスト プレースホルダ 9">
            <a:extLst>
              <a:ext uri="{FF2B5EF4-FFF2-40B4-BE49-F238E27FC236}">
                <a16:creationId xmlns:a16="http://schemas.microsoft.com/office/drawing/2014/main" id="{206F8DE8-2CCE-B4EC-2DF5-914AE621A8ED}"/>
              </a:ext>
            </a:extLst>
          </p:cNvPr>
          <p:cNvSpPr>
            <a:spLocks noGrp="1"/>
          </p:cNvSpPr>
          <p:nvPr>
            <p:custDataLst>
              <p:tags r:id="rId73"/>
            </p:custDataLst>
          </p:nvPr>
        </p:nvSpPr>
        <p:spPr bwMode="auto">
          <a:xfrm>
            <a:off x="5783263"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28890DA-C542-4491-88A3-B30234E3D187}"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584" name="テキスト プレースホルダ 9">
            <a:extLst>
              <a:ext uri="{FF2B5EF4-FFF2-40B4-BE49-F238E27FC236}">
                <a16:creationId xmlns:a16="http://schemas.microsoft.com/office/drawing/2014/main" id="{AE62C6C7-A04A-7F86-0B76-F946A16D7B7B}"/>
              </a:ext>
            </a:extLst>
          </p:cNvPr>
          <p:cNvSpPr>
            <a:spLocks noGrp="1"/>
          </p:cNvSpPr>
          <p:nvPr>
            <p:custDataLst>
              <p:tags r:id="rId74"/>
            </p:custDataLst>
          </p:nvPr>
        </p:nvSpPr>
        <p:spPr bwMode="auto">
          <a:xfrm>
            <a:off x="4297363"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9A9D53-2B12-449E-A3AD-B44A93F0D8CE}"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590" name="テキスト プレースホルダ 9">
            <a:extLst>
              <a:ext uri="{FF2B5EF4-FFF2-40B4-BE49-F238E27FC236}">
                <a16:creationId xmlns:a16="http://schemas.microsoft.com/office/drawing/2014/main" id="{DCD47420-4F90-2B2F-F23B-556B4E3EA31B}"/>
              </a:ext>
            </a:extLst>
          </p:cNvPr>
          <p:cNvSpPr>
            <a:spLocks noGrp="1"/>
          </p:cNvSpPr>
          <p:nvPr>
            <p:custDataLst>
              <p:tags r:id="rId75"/>
            </p:custDataLst>
          </p:nvPr>
        </p:nvSpPr>
        <p:spPr bwMode="auto">
          <a:xfrm>
            <a:off x="6080125"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BCCDCB-5580-4040-824A-3CC335F9511A}"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597" name="テキスト プレースホルダ 9">
            <a:extLst>
              <a:ext uri="{FF2B5EF4-FFF2-40B4-BE49-F238E27FC236}">
                <a16:creationId xmlns:a16="http://schemas.microsoft.com/office/drawing/2014/main" id="{8197048D-1FB4-C57F-8472-D567519BE846}"/>
              </a:ext>
            </a:extLst>
          </p:cNvPr>
          <p:cNvSpPr>
            <a:spLocks noGrp="1"/>
          </p:cNvSpPr>
          <p:nvPr>
            <p:custDataLst>
              <p:tags r:id="rId76"/>
            </p:custDataLst>
          </p:nvPr>
        </p:nvSpPr>
        <p:spPr bwMode="auto">
          <a:xfrm>
            <a:off x="8751888"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A031BBF-0D42-40B8-BB6A-8A4DB0BE00F2}" type="datetime'4''''''''''''''''''''''''0'''''''''''''''''''''''''''''">
              <a:rPr lang="ja-JP" altLang="en-US" sz="1000" smtClean="0">
                <a:effectLst/>
                <a:sym typeface="+mn-lt"/>
              </a:rPr>
              <a:pPr marL="0" lvl="0" indent="0" algn="ctr">
                <a:spcBef>
                  <a:spcPct val="0"/>
                </a:spcBef>
                <a:buNone/>
              </a:pPr>
              <a:t>40</a:t>
            </a:fld>
            <a:endParaRPr kumimoji="1" lang="ja-JP" altLang="en-US" sz="1000" dirty="0">
              <a:sym typeface="+mn-lt"/>
            </a:endParaRPr>
          </a:p>
        </p:txBody>
      </p:sp>
      <p:sp>
        <p:nvSpPr>
          <p:cNvPr id="587" name="テキスト プレースホルダ 9">
            <a:extLst>
              <a:ext uri="{FF2B5EF4-FFF2-40B4-BE49-F238E27FC236}">
                <a16:creationId xmlns:a16="http://schemas.microsoft.com/office/drawing/2014/main" id="{DE26B889-114B-0CBB-D406-B94058491D2F}"/>
              </a:ext>
            </a:extLst>
          </p:cNvPr>
          <p:cNvSpPr>
            <a:spLocks noGrp="1"/>
          </p:cNvSpPr>
          <p:nvPr>
            <p:custDataLst>
              <p:tags r:id="rId77"/>
            </p:custDataLst>
          </p:nvPr>
        </p:nvSpPr>
        <p:spPr bwMode="auto">
          <a:xfrm>
            <a:off x="5189538"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9738B12-54A7-41D9-8C62-0E779F0DADCF}"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598" name="テキスト プレースホルダ 9">
            <a:extLst>
              <a:ext uri="{FF2B5EF4-FFF2-40B4-BE49-F238E27FC236}">
                <a16:creationId xmlns:a16="http://schemas.microsoft.com/office/drawing/2014/main" id="{3FB35ED8-3662-054A-EE1B-6FBBEF8A5283}"/>
              </a:ext>
            </a:extLst>
          </p:cNvPr>
          <p:cNvSpPr>
            <a:spLocks noGrp="1"/>
          </p:cNvSpPr>
          <p:nvPr>
            <p:custDataLst>
              <p:tags r:id="rId78"/>
            </p:custDataLst>
          </p:nvPr>
        </p:nvSpPr>
        <p:spPr bwMode="auto">
          <a:xfrm>
            <a:off x="9048750"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2830D6-F63C-4D12-945E-B0A3DF8108D5}" type="datetime'''''''''''''''''''''''5''''0'''''''''''''">
              <a:rPr lang="ja-JP" altLang="en-US" sz="1000" smtClean="0">
                <a:effectLst/>
                <a:sym typeface="+mn-lt"/>
              </a:rPr>
              <a:pPr marL="0" lvl="0" indent="0" algn="ctr">
                <a:spcBef>
                  <a:spcPct val="0"/>
                </a:spcBef>
                <a:buNone/>
              </a:pPr>
              <a:t>50</a:t>
            </a:fld>
            <a:endParaRPr kumimoji="1" lang="ja-JP" altLang="en-US" sz="1000" dirty="0">
              <a:sym typeface="+mn-lt"/>
            </a:endParaRPr>
          </a:p>
        </p:txBody>
      </p:sp>
      <p:sp>
        <p:nvSpPr>
          <p:cNvPr id="10" name="テキスト プレースホルダ 9">
            <a:extLst>
              <a:ext uri="{FF2B5EF4-FFF2-40B4-BE49-F238E27FC236}">
                <a16:creationId xmlns:a16="http://schemas.microsoft.com/office/drawing/2014/main" id="{47B84EBA-9782-9302-A478-F41E319FED85}"/>
              </a:ext>
            </a:extLst>
          </p:cNvPr>
          <p:cNvSpPr>
            <a:spLocks noGrp="1"/>
          </p:cNvSpPr>
          <p:nvPr>
            <p:custDataLst>
              <p:tags r:id="rId79"/>
            </p:custDataLst>
          </p:nvPr>
        </p:nvSpPr>
        <p:spPr bwMode="auto">
          <a:xfrm>
            <a:off x="786130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0909C2-22E7-4E94-A620-4FFEC3D55733}" type="datetime'''''''''''''''''24'''''''''''''''''''''''''''''''''''''''">
              <a:rPr lang="ja-JP" altLang="en-US" sz="1000" smtClean="0"/>
              <a:pPr/>
              <a:t>24</a:t>
            </a:fld>
            <a:endParaRPr kumimoji="1" lang="ja-JP" altLang="en-US" sz="1000" dirty="0">
              <a:sym typeface="+mn-lt"/>
            </a:endParaRPr>
          </a:p>
        </p:txBody>
      </p:sp>
      <p:sp>
        <p:nvSpPr>
          <p:cNvPr id="13" name="テキスト プレースホルダ 9">
            <a:extLst>
              <a:ext uri="{FF2B5EF4-FFF2-40B4-BE49-F238E27FC236}">
                <a16:creationId xmlns:a16="http://schemas.microsoft.com/office/drawing/2014/main" id="{D8A8B52E-7D43-7423-7933-606E7D024667}"/>
              </a:ext>
            </a:extLst>
          </p:cNvPr>
          <p:cNvSpPr>
            <a:spLocks noGrp="1"/>
          </p:cNvSpPr>
          <p:nvPr>
            <p:custDataLst>
              <p:tags r:id="rId80"/>
            </p:custDataLst>
          </p:nvPr>
        </p:nvSpPr>
        <p:spPr bwMode="auto">
          <a:xfrm>
            <a:off x="815816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461322-8072-435B-9A5E-1A7195D3E420}" type="datetime'''''''''''''''''''''''''''''25'''''''''''''''''''">
              <a:rPr lang="ja-JP" altLang="en-US" sz="1000" smtClean="0"/>
              <a:pPr/>
              <a:t>25</a:t>
            </a:fld>
            <a:endParaRPr kumimoji="1" lang="ja-JP" altLang="en-US" sz="1000" dirty="0">
              <a:sym typeface="+mn-lt"/>
            </a:endParaRPr>
          </a:p>
        </p:txBody>
      </p:sp>
      <p:sp>
        <p:nvSpPr>
          <p:cNvPr id="591" name="テキスト プレースホルダ 9">
            <a:extLst>
              <a:ext uri="{FF2B5EF4-FFF2-40B4-BE49-F238E27FC236}">
                <a16:creationId xmlns:a16="http://schemas.microsoft.com/office/drawing/2014/main" id="{A2A0EB21-FCC7-895B-AF9E-0A29FF1D6455}"/>
              </a:ext>
            </a:extLst>
          </p:cNvPr>
          <p:cNvSpPr>
            <a:spLocks noGrp="1"/>
          </p:cNvSpPr>
          <p:nvPr>
            <p:custDataLst>
              <p:tags r:id="rId81"/>
            </p:custDataLst>
          </p:nvPr>
        </p:nvSpPr>
        <p:spPr bwMode="auto">
          <a:xfrm>
            <a:off x="6376988"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2664C2-AAE8-4ED6-BF7B-697D7FEFD8D1}"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583" name="テキスト プレースホルダ 9">
            <a:extLst>
              <a:ext uri="{FF2B5EF4-FFF2-40B4-BE49-F238E27FC236}">
                <a16:creationId xmlns:a16="http://schemas.microsoft.com/office/drawing/2014/main" id="{8780696D-C69F-1B35-F6F9-224119420339}"/>
              </a:ext>
            </a:extLst>
          </p:cNvPr>
          <p:cNvSpPr>
            <a:spLocks noGrp="1"/>
          </p:cNvSpPr>
          <p:nvPr>
            <p:custDataLst>
              <p:tags r:id="rId82"/>
            </p:custDataLst>
          </p:nvPr>
        </p:nvSpPr>
        <p:spPr bwMode="auto">
          <a:xfrm>
            <a:off x="4000500"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F06D0B-ACB5-4AD6-924A-BC32027AE990}"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596" name="テキスト プレースホルダ 9">
            <a:extLst>
              <a:ext uri="{FF2B5EF4-FFF2-40B4-BE49-F238E27FC236}">
                <a16:creationId xmlns:a16="http://schemas.microsoft.com/office/drawing/2014/main" id="{A232460A-A828-B310-0DFC-C2EC0A3B530C}"/>
              </a:ext>
            </a:extLst>
          </p:cNvPr>
          <p:cNvSpPr>
            <a:spLocks noGrp="1"/>
          </p:cNvSpPr>
          <p:nvPr>
            <p:custDataLst>
              <p:tags r:id="rId83"/>
            </p:custDataLst>
          </p:nvPr>
        </p:nvSpPr>
        <p:spPr bwMode="auto">
          <a:xfrm>
            <a:off x="8455025"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18E329-B7D5-4F91-945E-E400E08C83C3}" type="datetime'''''''''''''''''''''''''''''''''''''3''''''''''''''''0'''''''">
              <a:rPr lang="ja-JP" altLang="en-US" sz="1000" smtClean="0">
                <a:effectLst/>
                <a:sym typeface="+mn-lt"/>
              </a:rPr>
              <a:pPr marL="0" lvl="0" indent="0" algn="ctr">
                <a:spcBef>
                  <a:spcPct val="0"/>
                </a:spcBef>
                <a:buNone/>
              </a:pPr>
              <a:t>30</a:t>
            </a:fld>
            <a:endParaRPr kumimoji="1" lang="ja-JP" altLang="en-US" sz="1000" dirty="0">
              <a:sym typeface="+mn-lt"/>
            </a:endParaRPr>
          </a:p>
        </p:txBody>
      </p:sp>
      <p:cxnSp>
        <p:nvCxnSpPr>
          <p:cNvPr id="317" name="Straight Connector 207">
            <a:extLst>
              <a:ext uri="{FF2B5EF4-FFF2-40B4-BE49-F238E27FC236}">
                <a16:creationId xmlns:a16="http://schemas.microsoft.com/office/drawing/2014/main" id="{E17A24B0-A544-981B-419F-FAC236F0FAE6}"/>
              </a:ext>
            </a:extLst>
          </p:cNvPr>
          <p:cNvCxnSpPr/>
          <p:nvPr>
            <p:custDataLst>
              <p:tags r:id="rId84"/>
            </p:custDataLst>
          </p:nvPr>
        </p:nvCxnSpPr>
        <p:spPr bwMode="auto">
          <a:xfrm>
            <a:off x="2638425" y="4878388"/>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1" name="Straight Connector 205">
            <a:extLst>
              <a:ext uri="{FF2B5EF4-FFF2-40B4-BE49-F238E27FC236}">
                <a16:creationId xmlns:a16="http://schemas.microsoft.com/office/drawing/2014/main" id="{5B9D019D-ABA4-899F-7BEC-73F253003E9C}"/>
              </a:ext>
            </a:extLst>
          </p:cNvPr>
          <p:cNvCxnSpPr/>
          <p:nvPr>
            <p:custDataLst>
              <p:tags r:id="rId85"/>
            </p:custDataLst>
          </p:nvPr>
        </p:nvCxnSpPr>
        <p:spPr bwMode="auto">
          <a:xfrm>
            <a:off x="2638425"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 name="Straight Connector 291">
            <a:extLst>
              <a:ext uri="{FF2B5EF4-FFF2-40B4-BE49-F238E27FC236}">
                <a16:creationId xmlns:a16="http://schemas.microsoft.com/office/drawing/2014/main" id="{0DAB21DD-2D77-0A5E-C580-AF470801E783}"/>
              </a:ext>
            </a:extLst>
          </p:cNvPr>
          <p:cNvCxnSpPr/>
          <p:nvPr>
            <p:custDataLst>
              <p:tags r:id="rId86"/>
            </p:custDataLst>
          </p:nvPr>
        </p:nvCxnSpPr>
        <p:spPr bwMode="auto">
          <a:xfrm>
            <a:off x="8821738" y="5940425"/>
            <a:ext cx="109538" cy="269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0" name="Straight Connector 290">
            <a:extLst>
              <a:ext uri="{FF2B5EF4-FFF2-40B4-BE49-F238E27FC236}">
                <a16:creationId xmlns:a16="http://schemas.microsoft.com/office/drawing/2014/main" id="{BE1DC05B-E54A-8CBF-E083-C0C8CB5179DD}"/>
              </a:ext>
            </a:extLst>
          </p:cNvPr>
          <p:cNvCxnSpPr/>
          <p:nvPr>
            <p:custDataLst>
              <p:tags r:id="rId87"/>
            </p:custDataLst>
          </p:nvPr>
        </p:nvCxnSpPr>
        <p:spPr bwMode="auto">
          <a:xfrm>
            <a:off x="8821738" y="5005388"/>
            <a:ext cx="109538" cy="571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2" name="Straight Connector 289">
            <a:extLst>
              <a:ext uri="{FF2B5EF4-FFF2-40B4-BE49-F238E27FC236}">
                <a16:creationId xmlns:a16="http://schemas.microsoft.com/office/drawing/2014/main" id="{A9777907-4D0E-0AE8-A211-25217D8E4B1A}"/>
              </a:ext>
            </a:extLst>
          </p:cNvPr>
          <p:cNvCxnSpPr/>
          <p:nvPr>
            <p:custDataLst>
              <p:tags r:id="rId88"/>
            </p:custDataLst>
          </p:nvPr>
        </p:nvCxnSpPr>
        <p:spPr bwMode="auto">
          <a:xfrm>
            <a:off x="8821738"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2" name="Straight Connector 203">
            <a:extLst>
              <a:ext uri="{FF2B5EF4-FFF2-40B4-BE49-F238E27FC236}">
                <a16:creationId xmlns:a16="http://schemas.microsoft.com/office/drawing/2014/main" id="{644C62B4-A678-2540-5083-9AE6EA7CA5F0}"/>
              </a:ext>
            </a:extLst>
          </p:cNvPr>
          <p:cNvCxnSpPr/>
          <p:nvPr>
            <p:custDataLst>
              <p:tags r:id="rId89"/>
            </p:custDataLst>
          </p:nvPr>
        </p:nvCxnSpPr>
        <p:spPr bwMode="auto">
          <a:xfrm>
            <a:off x="2343150" y="5749925"/>
            <a:ext cx="10953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Straight Connector 288">
            <a:extLst>
              <a:ext uri="{FF2B5EF4-FFF2-40B4-BE49-F238E27FC236}">
                <a16:creationId xmlns:a16="http://schemas.microsoft.com/office/drawing/2014/main" id="{245B09BC-9A52-9620-AAAE-79053479E070}"/>
              </a:ext>
            </a:extLst>
          </p:cNvPr>
          <p:cNvCxnSpPr/>
          <p:nvPr>
            <p:custDataLst>
              <p:tags r:id="rId90"/>
            </p:custDataLst>
          </p:nvPr>
        </p:nvCxnSpPr>
        <p:spPr bwMode="auto">
          <a:xfrm>
            <a:off x="8528050" y="5907088"/>
            <a:ext cx="109538" cy="333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1" name="Straight Connector 287">
            <a:extLst>
              <a:ext uri="{FF2B5EF4-FFF2-40B4-BE49-F238E27FC236}">
                <a16:creationId xmlns:a16="http://schemas.microsoft.com/office/drawing/2014/main" id="{BAD02B8B-3128-6A50-AB35-268F5583FBED}"/>
              </a:ext>
            </a:extLst>
          </p:cNvPr>
          <p:cNvCxnSpPr/>
          <p:nvPr>
            <p:custDataLst>
              <p:tags r:id="rId91"/>
            </p:custDataLst>
          </p:nvPr>
        </p:nvCxnSpPr>
        <p:spPr bwMode="auto">
          <a:xfrm>
            <a:off x="8528050" y="4948238"/>
            <a:ext cx="109538" cy="571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Straight Connector 286">
            <a:extLst>
              <a:ext uri="{FF2B5EF4-FFF2-40B4-BE49-F238E27FC236}">
                <a16:creationId xmlns:a16="http://schemas.microsoft.com/office/drawing/2014/main" id="{0D827156-630B-92C4-8326-C4F54251B083}"/>
              </a:ext>
            </a:extLst>
          </p:cNvPr>
          <p:cNvCxnSpPr/>
          <p:nvPr>
            <p:custDataLst>
              <p:tags r:id="rId92"/>
            </p:custDataLst>
          </p:nvPr>
        </p:nvCxnSpPr>
        <p:spPr bwMode="auto">
          <a:xfrm>
            <a:off x="8528050"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5" name="Straight Connector 80">
            <a:extLst>
              <a:ext uri="{FF2B5EF4-FFF2-40B4-BE49-F238E27FC236}">
                <a16:creationId xmlns:a16="http://schemas.microsoft.com/office/drawing/2014/main" id="{AB53D405-79D9-4100-9725-19DC1734DB68}"/>
              </a:ext>
            </a:extLst>
          </p:cNvPr>
          <p:cNvCxnSpPr/>
          <p:nvPr>
            <p:custDataLst>
              <p:tags r:id="rId93"/>
            </p:custDataLst>
          </p:nvPr>
        </p:nvCxnSpPr>
        <p:spPr bwMode="auto">
          <a:xfrm>
            <a:off x="871538"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2" name="Straight Connector 611">
            <a:extLst>
              <a:ext uri="{FF2B5EF4-FFF2-40B4-BE49-F238E27FC236}">
                <a16:creationId xmlns:a16="http://schemas.microsoft.com/office/drawing/2014/main" id="{53C357D9-A1B2-28C2-7C14-D3ACA03EE411}"/>
              </a:ext>
            </a:extLst>
          </p:cNvPr>
          <p:cNvCxnSpPr>
            <a:cxnSpLocks/>
          </p:cNvCxnSpPr>
          <p:nvPr>
            <p:custDataLst>
              <p:tags r:id="rId94"/>
            </p:custDataLst>
          </p:nvPr>
        </p:nvCxnSpPr>
        <p:spPr bwMode="auto">
          <a:xfrm>
            <a:off x="7643813" y="5851526"/>
            <a:ext cx="10953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1" name="Straight Connector 610">
            <a:extLst>
              <a:ext uri="{FF2B5EF4-FFF2-40B4-BE49-F238E27FC236}">
                <a16:creationId xmlns:a16="http://schemas.microsoft.com/office/drawing/2014/main" id="{BD34EE73-1710-44D1-7AAB-C1DA4D105076}"/>
              </a:ext>
            </a:extLst>
          </p:cNvPr>
          <p:cNvCxnSpPr>
            <a:cxnSpLocks/>
          </p:cNvCxnSpPr>
          <p:nvPr>
            <p:custDataLst>
              <p:tags r:id="rId95"/>
            </p:custDataLst>
          </p:nvPr>
        </p:nvCxnSpPr>
        <p:spPr bwMode="auto">
          <a:xfrm>
            <a:off x="7643813" y="4908550"/>
            <a:ext cx="10953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0" name="Straight Connector 609">
            <a:extLst>
              <a:ext uri="{FF2B5EF4-FFF2-40B4-BE49-F238E27FC236}">
                <a16:creationId xmlns:a16="http://schemas.microsoft.com/office/drawing/2014/main" id="{2E574B9A-6819-8E2F-6089-E3F26D9E01B8}"/>
              </a:ext>
            </a:extLst>
          </p:cNvPr>
          <p:cNvCxnSpPr>
            <a:cxnSpLocks/>
          </p:cNvCxnSpPr>
          <p:nvPr>
            <p:custDataLst>
              <p:tags r:id="rId96"/>
            </p:custDataLst>
          </p:nvPr>
        </p:nvCxnSpPr>
        <p:spPr bwMode="auto">
          <a:xfrm>
            <a:off x="7643813"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7" name="Straight Connector 202">
            <a:extLst>
              <a:ext uri="{FF2B5EF4-FFF2-40B4-BE49-F238E27FC236}">
                <a16:creationId xmlns:a16="http://schemas.microsoft.com/office/drawing/2014/main" id="{8C46B723-A3DF-DB5C-94EA-B5CCBF0815F0}"/>
              </a:ext>
            </a:extLst>
          </p:cNvPr>
          <p:cNvCxnSpPr/>
          <p:nvPr>
            <p:custDataLst>
              <p:tags r:id="rId97"/>
            </p:custDataLst>
          </p:nvPr>
        </p:nvCxnSpPr>
        <p:spPr bwMode="auto">
          <a:xfrm>
            <a:off x="2343150" y="4876800"/>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9" name="Straight Connector 628">
            <a:extLst>
              <a:ext uri="{FF2B5EF4-FFF2-40B4-BE49-F238E27FC236}">
                <a16:creationId xmlns:a16="http://schemas.microsoft.com/office/drawing/2014/main" id="{4EB5562C-B3FC-15E9-653F-FE7107E85968}"/>
              </a:ext>
            </a:extLst>
          </p:cNvPr>
          <p:cNvCxnSpPr/>
          <p:nvPr>
            <p:custDataLst>
              <p:tags r:id="rId98"/>
            </p:custDataLst>
          </p:nvPr>
        </p:nvCxnSpPr>
        <p:spPr bwMode="auto">
          <a:xfrm>
            <a:off x="7350125" y="5845175"/>
            <a:ext cx="10953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7" name="Straight Connector 626">
            <a:extLst>
              <a:ext uri="{FF2B5EF4-FFF2-40B4-BE49-F238E27FC236}">
                <a16:creationId xmlns:a16="http://schemas.microsoft.com/office/drawing/2014/main" id="{FA22CED5-E927-CF9B-4562-6BBA83D82845}"/>
              </a:ext>
            </a:extLst>
          </p:cNvPr>
          <p:cNvCxnSpPr/>
          <p:nvPr>
            <p:custDataLst>
              <p:tags r:id="rId99"/>
            </p:custDataLst>
          </p:nvPr>
        </p:nvCxnSpPr>
        <p:spPr bwMode="auto">
          <a:xfrm>
            <a:off x="7350125"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9" name="Straight Connector 285">
            <a:extLst>
              <a:ext uri="{FF2B5EF4-FFF2-40B4-BE49-F238E27FC236}">
                <a16:creationId xmlns:a16="http://schemas.microsoft.com/office/drawing/2014/main" id="{86DD75FD-4BAF-6ACB-FB3D-9766F0D162BB}"/>
              </a:ext>
            </a:extLst>
          </p:cNvPr>
          <p:cNvCxnSpPr/>
          <p:nvPr>
            <p:custDataLst>
              <p:tags r:id="rId100"/>
            </p:custDataLst>
          </p:nvPr>
        </p:nvCxnSpPr>
        <p:spPr bwMode="auto">
          <a:xfrm>
            <a:off x="7054850" y="5840414"/>
            <a:ext cx="10953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9" name="Straight Connector 192">
            <a:extLst>
              <a:ext uri="{FF2B5EF4-FFF2-40B4-BE49-F238E27FC236}">
                <a16:creationId xmlns:a16="http://schemas.microsoft.com/office/drawing/2014/main" id="{F20FDD43-0166-14FA-88C2-93AD1CD5D48D}"/>
              </a:ext>
            </a:extLst>
          </p:cNvPr>
          <p:cNvCxnSpPr/>
          <p:nvPr>
            <p:custDataLst>
              <p:tags r:id="rId101"/>
            </p:custDataLst>
          </p:nvPr>
        </p:nvCxnSpPr>
        <p:spPr bwMode="auto">
          <a:xfrm>
            <a:off x="2049463" y="5743575"/>
            <a:ext cx="10953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 name="Straight Connector 284">
            <a:extLst>
              <a:ext uri="{FF2B5EF4-FFF2-40B4-BE49-F238E27FC236}">
                <a16:creationId xmlns:a16="http://schemas.microsoft.com/office/drawing/2014/main" id="{6B537A3B-B405-BD52-AD63-609063725262}"/>
              </a:ext>
            </a:extLst>
          </p:cNvPr>
          <p:cNvCxnSpPr/>
          <p:nvPr>
            <p:custDataLst>
              <p:tags r:id="rId102"/>
            </p:custDataLst>
          </p:nvPr>
        </p:nvCxnSpPr>
        <p:spPr bwMode="auto">
          <a:xfrm>
            <a:off x="7054850" y="4903788"/>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4" name="Straight Connector 283">
            <a:extLst>
              <a:ext uri="{FF2B5EF4-FFF2-40B4-BE49-F238E27FC236}">
                <a16:creationId xmlns:a16="http://schemas.microsoft.com/office/drawing/2014/main" id="{2E65582E-9AAE-A01A-7B50-72B68C46A2A6}"/>
              </a:ext>
            </a:extLst>
          </p:cNvPr>
          <p:cNvCxnSpPr/>
          <p:nvPr>
            <p:custDataLst>
              <p:tags r:id="rId103"/>
            </p:custDataLst>
          </p:nvPr>
        </p:nvCxnSpPr>
        <p:spPr bwMode="auto">
          <a:xfrm>
            <a:off x="7054850"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5" name="Straight Connector 282">
            <a:extLst>
              <a:ext uri="{FF2B5EF4-FFF2-40B4-BE49-F238E27FC236}">
                <a16:creationId xmlns:a16="http://schemas.microsoft.com/office/drawing/2014/main" id="{AA29F0A1-F02D-C9F5-E042-C8724AEBE939}"/>
              </a:ext>
            </a:extLst>
          </p:cNvPr>
          <p:cNvCxnSpPr/>
          <p:nvPr>
            <p:custDataLst>
              <p:tags r:id="rId104"/>
            </p:custDataLst>
          </p:nvPr>
        </p:nvCxnSpPr>
        <p:spPr bwMode="auto">
          <a:xfrm>
            <a:off x="6761163" y="5835650"/>
            <a:ext cx="10953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0" name="Straight Connector 127">
            <a:extLst>
              <a:ext uri="{FF2B5EF4-FFF2-40B4-BE49-F238E27FC236}">
                <a16:creationId xmlns:a16="http://schemas.microsoft.com/office/drawing/2014/main" id="{08F5993B-F7AD-8FDB-95BD-F23A563BEF50}"/>
              </a:ext>
            </a:extLst>
          </p:cNvPr>
          <p:cNvCxnSpPr/>
          <p:nvPr>
            <p:custDataLst>
              <p:tags r:id="rId105"/>
            </p:custDataLst>
          </p:nvPr>
        </p:nvCxnSpPr>
        <p:spPr bwMode="auto">
          <a:xfrm>
            <a:off x="2049463" y="4875212"/>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3" name="Straight Connector 281">
            <a:extLst>
              <a:ext uri="{FF2B5EF4-FFF2-40B4-BE49-F238E27FC236}">
                <a16:creationId xmlns:a16="http://schemas.microsoft.com/office/drawing/2014/main" id="{5FB21EAB-6FF2-D3D2-BF6A-CA80A0BEC8F7}"/>
              </a:ext>
            </a:extLst>
          </p:cNvPr>
          <p:cNvCxnSpPr/>
          <p:nvPr>
            <p:custDataLst>
              <p:tags r:id="rId106"/>
            </p:custDataLst>
          </p:nvPr>
        </p:nvCxnSpPr>
        <p:spPr bwMode="auto">
          <a:xfrm>
            <a:off x="6761163" y="4902200"/>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0" name="Straight Connector 280">
            <a:extLst>
              <a:ext uri="{FF2B5EF4-FFF2-40B4-BE49-F238E27FC236}">
                <a16:creationId xmlns:a16="http://schemas.microsoft.com/office/drawing/2014/main" id="{A4F50097-2C4C-057A-3CEC-9A97B9603738}"/>
              </a:ext>
            </a:extLst>
          </p:cNvPr>
          <p:cNvCxnSpPr/>
          <p:nvPr>
            <p:custDataLst>
              <p:tags r:id="rId107"/>
            </p:custDataLst>
          </p:nvPr>
        </p:nvCxnSpPr>
        <p:spPr bwMode="auto">
          <a:xfrm>
            <a:off x="6761163"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5" name="Straight Connector 279">
            <a:extLst>
              <a:ext uri="{FF2B5EF4-FFF2-40B4-BE49-F238E27FC236}">
                <a16:creationId xmlns:a16="http://schemas.microsoft.com/office/drawing/2014/main" id="{B7D154BF-04A2-0F68-DB79-9DD1B9C1D394}"/>
              </a:ext>
            </a:extLst>
          </p:cNvPr>
          <p:cNvCxnSpPr/>
          <p:nvPr>
            <p:custDataLst>
              <p:tags r:id="rId108"/>
            </p:custDataLst>
          </p:nvPr>
        </p:nvCxnSpPr>
        <p:spPr bwMode="auto">
          <a:xfrm>
            <a:off x="6465888" y="5830889"/>
            <a:ext cx="10953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8" name="Straight Connector 627">
            <a:extLst>
              <a:ext uri="{FF2B5EF4-FFF2-40B4-BE49-F238E27FC236}">
                <a16:creationId xmlns:a16="http://schemas.microsoft.com/office/drawing/2014/main" id="{2185BF93-1B41-1A41-E5A8-7EF2F82374C8}"/>
              </a:ext>
            </a:extLst>
          </p:cNvPr>
          <p:cNvCxnSpPr/>
          <p:nvPr>
            <p:custDataLst>
              <p:tags r:id="rId109"/>
            </p:custDataLst>
          </p:nvPr>
        </p:nvCxnSpPr>
        <p:spPr bwMode="auto">
          <a:xfrm>
            <a:off x="7350125" y="4905375"/>
            <a:ext cx="10953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6" name="Straight Connector 278">
            <a:extLst>
              <a:ext uri="{FF2B5EF4-FFF2-40B4-BE49-F238E27FC236}">
                <a16:creationId xmlns:a16="http://schemas.microsoft.com/office/drawing/2014/main" id="{4A4E24BB-E628-B35A-182E-1B2EDC06579A}"/>
              </a:ext>
            </a:extLst>
          </p:cNvPr>
          <p:cNvCxnSpPr/>
          <p:nvPr>
            <p:custDataLst>
              <p:tags r:id="rId110"/>
            </p:custDataLst>
          </p:nvPr>
        </p:nvCxnSpPr>
        <p:spPr bwMode="auto">
          <a:xfrm>
            <a:off x="6465888" y="4900613"/>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7" name="Straight Connector 277">
            <a:extLst>
              <a:ext uri="{FF2B5EF4-FFF2-40B4-BE49-F238E27FC236}">
                <a16:creationId xmlns:a16="http://schemas.microsoft.com/office/drawing/2014/main" id="{A1DA2F84-4DA8-4548-071E-4D3122B62852}"/>
              </a:ext>
            </a:extLst>
          </p:cNvPr>
          <p:cNvCxnSpPr/>
          <p:nvPr>
            <p:custDataLst>
              <p:tags r:id="rId111"/>
            </p:custDataLst>
          </p:nvPr>
        </p:nvCxnSpPr>
        <p:spPr bwMode="auto">
          <a:xfrm>
            <a:off x="6465888"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4" name="Straight Connector 275">
            <a:extLst>
              <a:ext uri="{FF2B5EF4-FFF2-40B4-BE49-F238E27FC236}">
                <a16:creationId xmlns:a16="http://schemas.microsoft.com/office/drawing/2014/main" id="{1086DEB4-4DCD-C871-4BF8-5FFEAFE25969}"/>
              </a:ext>
            </a:extLst>
          </p:cNvPr>
          <p:cNvCxnSpPr/>
          <p:nvPr>
            <p:custDataLst>
              <p:tags r:id="rId112"/>
            </p:custDataLst>
          </p:nvPr>
        </p:nvCxnSpPr>
        <p:spPr bwMode="auto">
          <a:xfrm>
            <a:off x="6172200" y="5824538"/>
            <a:ext cx="10953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7" name="Straight Connector 92">
            <a:extLst>
              <a:ext uri="{FF2B5EF4-FFF2-40B4-BE49-F238E27FC236}">
                <a16:creationId xmlns:a16="http://schemas.microsoft.com/office/drawing/2014/main" id="{343B7C15-C3EF-B5D3-08CD-79451476D949}"/>
              </a:ext>
            </a:extLst>
          </p:cNvPr>
          <p:cNvCxnSpPr/>
          <p:nvPr>
            <p:custDataLst>
              <p:tags r:id="rId113"/>
            </p:custDataLst>
          </p:nvPr>
        </p:nvCxnSpPr>
        <p:spPr bwMode="auto">
          <a:xfrm>
            <a:off x="1165225"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5" name="Straight Connector 274">
            <a:extLst>
              <a:ext uri="{FF2B5EF4-FFF2-40B4-BE49-F238E27FC236}">
                <a16:creationId xmlns:a16="http://schemas.microsoft.com/office/drawing/2014/main" id="{36FF428C-814A-BD81-8BC9-B4605F42D5E5}"/>
              </a:ext>
            </a:extLst>
          </p:cNvPr>
          <p:cNvCxnSpPr/>
          <p:nvPr>
            <p:custDataLst>
              <p:tags r:id="rId114"/>
            </p:custDataLst>
          </p:nvPr>
        </p:nvCxnSpPr>
        <p:spPr bwMode="auto">
          <a:xfrm>
            <a:off x="6172200" y="4897438"/>
            <a:ext cx="10953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7" name="Straight Connector 273">
            <a:extLst>
              <a:ext uri="{FF2B5EF4-FFF2-40B4-BE49-F238E27FC236}">
                <a16:creationId xmlns:a16="http://schemas.microsoft.com/office/drawing/2014/main" id="{EA799040-4251-E6A3-CC87-EC806BC9CE6A}"/>
              </a:ext>
            </a:extLst>
          </p:cNvPr>
          <p:cNvCxnSpPr/>
          <p:nvPr>
            <p:custDataLst>
              <p:tags r:id="rId115"/>
            </p:custDataLst>
          </p:nvPr>
        </p:nvCxnSpPr>
        <p:spPr bwMode="auto">
          <a:xfrm>
            <a:off x="6172200"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1" name="Straight Connector 272">
            <a:extLst>
              <a:ext uri="{FF2B5EF4-FFF2-40B4-BE49-F238E27FC236}">
                <a16:creationId xmlns:a16="http://schemas.microsoft.com/office/drawing/2014/main" id="{D7587FFA-957B-D3F5-527A-A37ACBB76A1E}"/>
              </a:ext>
            </a:extLst>
          </p:cNvPr>
          <p:cNvCxnSpPr/>
          <p:nvPr>
            <p:custDataLst>
              <p:tags r:id="rId116"/>
            </p:custDataLst>
          </p:nvPr>
        </p:nvCxnSpPr>
        <p:spPr bwMode="auto">
          <a:xfrm>
            <a:off x="5876925" y="5819776"/>
            <a:ext cx="10953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2" name="Straight Connector 101">
            <a:extLst>
              <a:ext uri="{FF2B5EF4-FFF2-40B4-BE49-F238E27FC236}">
                <a16:creationId xmlns:a16="http://schemas.microsoft.com/office/drawing/2014/main" id="{AF7F3E63-4CD8-A90B-ABB2-0D82F169BC83}"/>
              </a:ext>
            </a:extLst>
          </p:cNvPr>
          <p:cNvCxnSpPr/>
          <p:nvPr>
            <p:custDataLst>
              <p:tags r:id="rId117"/>
            </p:custDataLst>
          </p:nvPr>
        </p:nvCxnSpPr>
        <p:spPr bwMode="auto">
          <a:xfrm>
            <a:off x="2049463"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9" name="Straight Connector 271">
            <a:extLst>
              <a:ext uri="{FF2B5EF4-FFF2-40B4-BE49-F238E27FC236}">
                <a16:creationId xmlns:a16="http://schemas.microsoft.com/office/drawing/2014/main" id="{2FD493D3-114F-4F93-01EB-4ECA01E15C9A}"/>
              </a:ext>
            </a:extLst>
          </p:cNvPr>
          <p:cNvCxnSpPr/>
          <p:nvPr>
            <p:custDataLst>
              <p:tags r:id="rId118"/>
            </p:custDataLst>
          </p:nvPr>
        </p:nvCxnSpPr>
        <p:spPr bwMode="auto">
          <a:xfrm>
            <a:off x="5876925" y="4894263"/>
            <a:ext cx="10953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0" name="Straight Connector 270">
            <a:extLst>
              <a:ext uri="{FF2B5EF4-FFF2-40B4-BE49-F238E27FC236}">
                <a16:creationId xmlns:a16="http://schemas.microsoft.com/office/drawing/2014/main" id="{F353723D-DD50-7701-FE37-33F39C9C7B88}"/>
              </a:ext>
            </a:extLst>
          </p:cNvPr>
          <p:cNvCxnSpPr/>
          <p:nvPr>
            <p:custDataLst>
              <p:tags r:id="rId119"/>
            </p:custDataLst>
          </p:nvPr>
        </p:nvCxnSpPr>
        <p:spPr bwMode="auto">
          <a:xfrm>
            <a:off x="5876925"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1" name="Straight Connector 269">
            <a:extLst>
              <a:ext uri="{FF2B5EF4-FFF2-40B4-BE49-F238E27FC236}">
                <a16:creationId xmlns:a16="http://schemas.microsoft.com/office/drawing/2014/main" id="{C6611A38-238B-029C-70A7-4AE7DC3D14F3}"/>
              </a:ext>
            </a:extLst>
          </p:cNvPr>
          <p:cNvCxnSpPr/>
          <p:nvPr>
            <p:custDataLst>
              <p:tags r:id="rId120"/>
            </p:custDataLst>
          </p:nvPr>
        </p:nvCxnSpPr>
        <p:spPr bwMode="auto">
          <a:xfrm>
            <a:off x="5583238" y="5813425"/>
            <a:ext cx="10953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0" name="Straight Connector 100">
            <a:extLst>
              <a:ext uri="{FF2B5EF4-FFF2-40B4-BE49-F238E27FC236}">
                <a16:creationId xmlns:a16="http://schemas.microsoft.com/office/drawing/2014/main" id="{39A9B911-EE2E-5588-1A86-0FEE8AE2D758}"/>
              </a:ext>
            </a:extLst>
          </p:cNvPr>
          <p:cNvCxnSpPr/>
          <p:nvPr>
            <p:custDataLst>
              <p:tags r:id="rId121"/>
            </p:custDataLst>
          </p:nvPr>
        </p:nvCxnSpPr>
        <p:spPr bwMode="auto">
          <a:xfrm>
            <a:off x="1754188" y="5737225"/>
            <a:ext cx="10953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1" name="Straight Connector 268">
            <a:extLst>
              <a:ext uri="{FF2B5EF4-FFF2-40B4-BE49-F238E27FC236}">
                <a16:creationId xmlns:a16="http://schemas.microsoft.com/office/drawing/2014/main" id="{6F1F28C6-6A74-BCA3-1B4A-6E6BC02A4012}"/>
              </a:ext>
            </a:extLst>
          </p:cNvPr>
          <p:cNvCxnSpPr/>
          <p:nvPr>
            <p:custDataLst>
              <p:tags r:id="rId122"/>
            </p:custDataLst>
          </p:nvPr>
        </p:nvCxnSpPr>
        <p:spPr bwMode="auto">
          <a:xfrm>
            <a:off x="5583238" y="4892675"/>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8" name="Straight Connector 267">
            <a:extLst>
              <a:ext uri="{FF2B5EF4-FFF2-40B4-BE49-F238E27FC236}">
                <a16:creationId xmlns:a16="http://schemas.microsoft.com/office/drawing/2014/main" id="{119D430F-90B0-3E6A-3676-B6EBCD9354C9}"/>
              </a:ext>
            </a:extLst>
          </p:cNvPr>
          <p:cNvCxnSpPr/>
          <p:nvPr>
            <p:custDataLst>
              <p:tags r:id="rId123"/>
            </p:custDataLst>
          </p:nvPr>
        </p:nvCxnSpPr>
        <p:spPr bwMode="auto">
          <a:xfrm>
            <a:off x="5583238"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9" name="Straight Connector 266">
            <a:extLst>
              <a:ext uri="{FF2B5EF4-FFF2-40B4-BE49-F238E27FC236}">
                <a16:creationId xmlns:a16="http://schemas.microsoft.com/office/drawing/2014/main" id="{5AA6D4B6-4A23-E163-AF4E-DA582F6B7D4F}"/>
              </a:ext>
            </a:extLst>
          </p:cNvPr>
          <p:cNvCxnSpPr/>
          <p:nvPr>
            <p:custDataLst>
              <p:tags r:id="rId124"/>
            </p:custDataLst>
          </p:nvPr>
        </p:nvCxnSpPr>
        <p:spPr bwMode="auto">
          <a:xfrm>
            <a:off x="5287963" y="5808664"/>
            <a:ext cx="10953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8" name="Straight Connector 99">
            <a:extLst>
              <a:ext uri="{FF2B5EF4-FFF2-40B4-BE49-F238E27FC236}">
                <a16:creationId xmlns:a16="http://schemas.microsoft.com/office/drawing/2014/main" id="{D67CB981-20DE-C876-6206-74D2A7506164}"/>
              </a:ext>
            </a:extLst>
          </p:cNvPr>
          <p:cNvCxnSpPr/>
          <p:nvPr>
            <p:custDataLst>
              <p:tags r:id="rId125"/>
            </p:custDataLst>
          </p:nvPr>
        </p:nvCxnSpPr>
        <p:spPr bwMode="auto">
          <a:xfrm>
            <a:off x="1754188" y="4873625"/>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Straight Connector 265">
            <a:extLst>
              <a:ext uri="{FF2B5EF4-FFF2-40B4-BE49-F238E27FC236}">
                <a16:creationId xmlns:a16="http://schemas.microsoft.com/office/drawing/2014/main" id="{436EC618-6BEA-A272-C638-3E7EFB2CBB9A}"/>
              </a:ext>
            </a:extLst>
          </p:cNvPr>
          <p:cNvCxnSpPr/>
          <p:nvPr>
            <p:custDataLst>
              <p:tags r:id="rId126"/>
            </p:custDataLst>
          </p:nvPr>
        </p:nvCxnSpPr>
        <p:spPr bwMode="auto">
          <a:xfrm>
            <a:off x="5287963" y="4891088"/>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0" name="Straight Connector 264">
            <a:extLst>
              <a:ext uri="{FF2B5EF4-FFF2-40B4-BE49-F238E27FC236}">
                <a16:creationId xmlns:a16="http://schemas.microsoft.com/office/drawing/2014/main" id="{2BC479AC-FA57-E0C5-30E6-0FC56485BA36}"/>
              </a:ext>
            </a:extLst>
          </p:cNvPr>
          <p:cNvCxnSpPr/>
          <p:nvPr>
            <p:custDataLst>
              <p:tags r:id="rId127"/>
            </p:custDataLst>
          </p:nvPr>
        </p:nvCxnSpPr>
        <p:spPr bwMode="auto">
          <a:xfrm>
            <a:off x="5287963"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6" name="Straight Connector 263">
            <a:extLst>
              <a:ext uri="{FF2B5EF4-FFF2-40B4-BE49-F238E27FC236}">
                <a16:creationId xmlns:a16="http://schemas.microsoft.com/office/drawing/2014/main" id="{AAC26F80-9C4E-E8AB-7873-DE9C2362C48A}"/>
              </a:ext>
            </a:extLst>
          </p:cNvPr>
          <p:cNvCxnSpPr/>
          <p:nvPr>
            <p:custDataLst>
              <p:tags r:id="rId128"/>
            </p:custDataLst>
          </p:nvPr>
        </p:nvCxnSpPr>
        <p:spPr bwMode="auto">
          <a:xfrm>
            <a:off x="4994275" y="5802313"/>
            <a:ext cx="10953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1" name="Straight Connector 91">
            <a:extLst>
              <a:ext uri="{FF2B5EF4-FFF2-40B4-BE49-F238E27FC236}">
                <a16:creationId xmlns:a16="http://schemas.microsoft.com/office/drawing/2014/main" id="{9883C7CE-7046-8E44-0ADC-1FC48DC8E3EB}"/>
              </a:ext>
            </a:extLst>
          </p:cNvPr>
          <p:cNvCxnSpPr/>
          <p:nvPr>
            <p:custDataLst>
              <p:tags r:id="rId129"/>
            </p:custDataLst>
          </p:nvPr>
        </p:nvCxnSpPr>
        <p:spPr bwMode="auto">
          <a:xfrm>
            <a:off x="871538" y="5719764"/>
            <a:ext cx="10953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0" name="Straight Connector 262">
            <a:extLst>
              <a:ext uri="{FF2B5EF4-FFF2-40B4-BE49-F238E27FC236}">
                <a16:creationId xmlns:a16="http://schemas.microsoft.com/office/drawing/2014/main" id="{1032E239-F03C-510F-141D-51AAE71E5BD4}"/>
              </a:ext>
            </a:extLst>
          </p:cNvPr>
          <p:cNvCxnSpPr/>
          <p:nvPr>
            <p:custDataLst>
              <p:tags r:id="rId130"/>
            </p:custDataLst>
          </p:nvPr>
        </p:nvCxnSpPr>
        <p:spPr bwMode="auto">
          <a:xfrm>
            <a:off x="4994275" y="4887913"/>
            <a:ext cx="10953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7" name="Straight Connector 261">
            <a:extLst>
              <a:ext uri="{FF2B5EF4-FFF2-40B4-BE49-F238E27FC236}">
                <a16:creationId xmlns:a16="http://schemas.microsoft.com/office/drawing/2014/main" id="{3945F222-0EA0-04A6-9062-F92C32634A24}"/>
              </a:ext>
            </a:extLst>
          </p:cNvPr>
          <p:cNvCxnSpPr/>
          <p:nvPr>
            <p:custDataLst>
              <p:tags r:id="rId131"/>
            </p:custDataLst>
          </p:nvPr>
        </p:nvCxnSpPr>
        <p:spPr bwMode="auto">
          <a:xfrm>
            <a:off x="4994275"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8" name="Straight Connector 259">
            <a:extLst>
              <a:ext uri="{FF2B5EF4-FFF2-40B4-BE49-F238E27FC236}">
                <a16:creationId xmlns:a16="http://schemas.microsoft.com/office/drawing/2014/main" id="{5CD92A19-803A-BC66-AB6F-96B74047F6DE}"/>
              </a:ext>
            </a:extLst>
          </p:cNvPr>
          <p:cNvCxnSpPr/>
          <p:nvPr>
            <p:custDataLst>
              <p:tags r:id="rId132"/>
            </p:custDataLst>
          </p:nvPr>
        </p:nvCxnSpPr>
        <p:spPr bwMode="auto">
          <a:xfrm>
            <a:off x="4699000" y="5797551"/>
            <a:ext cx="10953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1" name="Straight Connector 98">
            <a:extLst>
              <a:ext uri="{FF2B5EF4-FFF2-40B4-BE49-F238E27FC236}">
                <a16:creationId xmlns:a16="http://schemas.microsoft.com/office/drawing/2014/main" id="{F0A84DC7-2FB1-DC3B-9252-5EF9D94A15A7}"/>
              </a:ext>
            </a:extLst>
          </p:cNvPr>
          <p:cNvCxnSpPr/>
          <p:nvPr>
            <p:custDataLst>
              <p:tags r:id="rId133"/>
            </p:custDataLst>
          </p:nvPr>
        </p:nvCxnSpPr>
        <p:spPr bwMode="auto">
          <a:xfrm>
            <a:off x="1754188"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8" name="Straight Connector 258">
            <a:extLst>
              <a:ext uri="{FF2B5EF4-FFF2-40B4-BE49-F238E27FC236}">
                <a16:creationId xmlns:a16="http://schemas.microsoft.com/office/drawing/2014/main" id="{A45CB733-54C3-876F-C6DA-C8831F57AB1B}"/>
              </a:ext>
            </a:extLst>
          </p:cNvPr>
          <p:cNvCxnSpPr/>
          <p:nvPr>
            <p:custDataLst>
              <p:tags r:id="rId134"/>
            </p:custDataLst>
          </p:nvPr>
        </p:nvCxnSpPr>
        <p:spPr bwMode="auto">
          <a:xfrm>
            <a:off x="4699000" y="4886325"/>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9" name="Straight Connector 257">
            <a:extLst>
              <a:ext uri="{FF2B5EF4-FFF2-40B4-BE49-F238E27FC236}">
                <a16:creationId xmlns:a16="http://schemas.microsoft.com/office/drawing/2014/main" id="{6560FB0C-2744-1E98-4F0B-6B156E0AC2C1}"/>
              </a:ext>
            </a:extLst>
          </p:cNvPr>
          <p:cNvCxnSpPr/>
          <p:nvPr>
            <p:custDataLst>
              <p:tags r:id="rId135"/>
            </p:custDataLst>
          </p:nvPr>
        </p:nvCxnSpPr>
        <p:spPr bwMode="auto">
          <a:xfrm>
            <a:off x="4699000"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1" name="Straight Connector 256">
            <a:extLst>
              <a:ext uri="{FF2B5EF4-FFF2-40B4-BE49-F238E27FC236}">
                <a16:creationId xmlns:a16="http://schemas.microsoft.com/office/drawing/2014/main" id="{BCBB44BF-7EE9-A897-A08D-9B1E4157D7A7}"/>
              </a:ext>
            </a:extLst>
          </p:cNvPr>
          <p:cNvCxnSpPr/>
          <p:nvPr>
            <p:custDataLst>
              <p:tags r:id="rId136"/>
            </p:custDataLst>
          </p:nvPr>
        </p:nvCxnSpPr>
        <p:spPr bwMode="auto">
          <a:xfrm>
            <a:off x="4405313" y="5792789"/>
            <a:ext cx="10953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2" name="Straight Connector 97">
            <a:extLst>
              <a:ext uri="{FF2B5EF4-FFF2-40B4-BE49-F238E27FC236}">
                <a16:creationId xmlns:a16="http://schemas.microsoft.com/office/drawing/2014/main" id="{28D73D7F-34C0-A7C6-72F8-D665269913C0}"/>
              </a:ext>
            </a:extLst>
          </p:cNvPr>
          <p:cNvCxnSpPr/>
          <p:nvPr>
            <p:custDataLst>
              <p:tags r:id="rId137"/>
            </p:custDataLst>
          </p:nvPr>
        </p:nvCxnSpPr>
        <p:spPr bwMode="auto">
          <a:xfrm>
            <a:off x="1460500" y="5730874"/>
            <a:ext cx="10953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2" name="Straight Connector 255">
            <a:extLst>
              <a:ext uri="{FF2B5EF4-FFF2-40B4-BE49-F238E27FC236}">
                <a16:creationId xmlns:a16="http://schemas.microsoft.com/office/drawing/2014/main" id="{D7487D59-DA1C-A86C-BE08-501D47B023FF}"/>
              </a:ext>
            </a:extLst>
          </p:cNvPr>
          <p:cNvCxnSpPr/>
          <p:nvPr>
            <p:custDataLst>
              <p:tags r:id="rId138"/>
            </p:custDataLst>
          </p:nvPr>
        </p:nvCxnSpPr>
        <p:spPr bwMode="auto">
          <a:xfrm>
            <a:off x="4405313" y="4884738"/>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2" name="Straight Connector 254">
            <a:extLst>
              <a:ext uri="{FF2B5EF4-FFF2-40B4-BE49-F238E27FC236}">
                <a16:creationId xmlns:a16="http://schemas.microsoft.com/office/drawing/2014/main" id="{183D1CE3-9DC6-5FA7-3FC6-A7001A77A86C}"/>
              </a:ext>
            </a:extLst>
          </p:cNvPr>
          <p:cNvCxnSpPr/>
          <p:nvPr>
            <p:custDataLst>
              <p:tags r:id="rId139"/>
            </p:custDataLst>
          </p:nvPr>
        </p:nvCxnSpPr>
        <p:spPr bwMode="auto">
          <a:xfrm>
            <a:off x="4405313"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3" name="Straight Connector 253">
            <a:extLst>
              <a:ext uri="{FF2B5EF4-FFF2-40B4-BE49-F238E27FC236}">
                <a16:creationId xmlns:a16="http://schemas.microsoft.com/office/drawing/2014/main" id="{185D3030-68C6-263A-4A77-2B7204059B32}"/>
              </a:ext>
            </a:extLst>
          </p:cNvPr>
          <p:cNvCxnSpPr/>
          <p:nvPr>
            <p:custDataLst>
              <p:tags r:id="rId140"/>
            </p:custDataLst>
          </p:nvPr>
        </p:nvCxnSpPr>
        <p:spPr bwMode="auto">
          <a:xfrm>
            <a:off x="4110038" y="5788025"/>
            <a:ext cx="10953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2" name="Straight Connector 96">
            <a:extLst>
              <a:ext uri="{FF2B5EF4-FFF2-40B4-BE49-F238E27FC236}">
                <a16:creationId xmlns:a16="http://schemas.microsoft.com/office/drawing/2014/main" id="{71D2C8FB-92AE-C48F-7CEF-13F425756E27}"/>
              </a:ext>
            </a:extLst>
          </p:cNvPr>
          <p:cNvCxnSpPr/>
          <p:nvPr>
            <p:custDataLst>
              <p:tags r:id="rId141"/>
            </p:custDataLst>
          </p:nvPr>
        </p:nvCxnSpPr>
        <p:spPr bwMode="auto">
          <a:xfrm>
            <a:off x="1460500" y="4872038"/>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4" name="Straight Connector 252">
            <a:extLst>
              <a:ext uri="{FF2B5EF4-FFF2-40B4-BE49-F238E27FC236}">
                <a16:creationId xmlns:a16="http://schemas.microsoft.com/office/drawing/2014/main" id="{C50E07AB-3CD4-37A4-46BD-64559D0CD6BB}"/>
              </a:ext>
            </a:extLst>
          </p:cNvPr>
          <p:cNvCxnSpPr/>
          <p:nvPr>
            <p:custDataLst>
              <p:tags r:id="rId142"/>
            </p:custDataLst>
          </p:nvPr>
        </p:nvCxnSpPr>
        <p:spPr bwMode="auto">
          <a:xfrm>
            <a:off x="4110038" y="4883150"/>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8" name="Straight Connector 251">
            <a:extLst>
              <a:ext uri="{FF2B5EF4-FFF2-40B4-BE49-F238E27FC236}">
                <a16:creationId xmlns:a16="http://schemas.microsoft.com/office/drawing/2014/main" id="{16D9311D-4CD1-8ACE-3D35-046EE3DF1DC4}"/>
              </a:ext>
            </a:extLst>
          </p:cNvPr>
          <p:cNvCxnSpPr/>
          <p:nvPr>
            <p:custDataLst>
              <p:tags r:id="rId143"/>
            </p:custDataLst>
          </p:nvPr>
        </p:nvCxnSpPr>
        <p:spPr bwMode="auto">
          <a:xfrm>
            <a:off x="4110038"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3" name="Straight Connector 250">
            <a:extLst>
              <a:ext uri="{FF2B5EF4-FFF2-40B4-BE49-F238E27FC236}">
                <a16:creationId xmlns:a16="http://schemas.microsoft.com/office/drawing/2014/main" id="{B215F5C2-0175-4252-F208-CDE69FAC25CF}"/>
              </a:ext>
            </a:extLst>
          </p:cNvPr>
          <p:cNvCxnSpPr/>
          <p:nvPr>
            <p:custDataLst>
              <p:tags r:id="rId144"/>
            </p:custDataLst>
          </p:nvPr>
        </p:nvCxnSpPr>
        <p:spPr bwMode="auto">
          <a:xfrm>
            <a:off x="3816350" y="5783264"/>
            <a:ext cx="10953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6" name="Straight Connector 90">
            <a:extLst>
              <a:ext uri="{FF2B5EF4-FFF2-40B4-BE49-F238E27FC236}">
                <a16:creationId xmlns:a16="http://schemas.microsoft.com/office/drawing/2014/main" id="{0ABE3656-5D4C-0A0D-40EF-D5FA5067BCC7}"/>
              </a:ext>
            </a:extLst>
          </p:cNvPr>
          <p:cNvCxnSpPr/>
          <p:nvPr>
            <p:custDataLst>
              <p:tags r:id="rId145"/>
            </p:custDataLst>
          </p:nvPr>
        </p:nvCxnSpPr>
        <p:spPr bwMode="auto">
          <a:xfrm>
            <a:off x="871538" y="4867275"/>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0" name="Straight Connector 249">
            <a:extLst>
              <a:ext uri="{FF2B5EF4-FFF2-40B4-BE49-F238E27FC236}">
                <a16:creationId xmlns:a16="http://schemas.microsoft.com/office/drawing/2014/main" id="{9D5B45AD-E704-A6E7-324F-A9D5846A0E7C}"/>
              </a:ext>
            </a:extLst>
          </p:cNvPr>
          <p:cNvCxnSpPr/>
          <p:nvPr>
            <p:custDataLst>
              <p:tags r:id="rId146"/>
            </p:custDataLst>
          </p:nvPr>
        </p:nvCxnSpPr>
        <p:spPr bwMode="auto">
          <a:xfrm>
            <a:off x="3816350" y="4883150"/>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3" name="Straight Connector 248">
            <a:extLst>
              <a:ext uri="{FF2B5EF4-FFF2-40B4-BE49-F238E27FC236}">
                <a16:creationId xmlns:a16="http://schemas.microsoft.com/office/drawing/2014/main" id="{E4DA8001-6332-5FEB-BFA5-5DB6FD8E6836}"/>
              </a:ext>
            </a:extLst>
          </p:cNvPr>
          <p:cNvCxnSpPr/>
          <p:nvPr>
            <p:custDataLst>
              <p:tags r:id="rId147"/>
            </p:custDataLst>
          </p:nvPr>
        </p:nvCxnSpPr>
        <p:spPr bwMode="auto">
          <a:xfrm>
            <a:off x="3816350"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1" name="Straight Connector 247">
            <a:extLst>
              <a:ext uri="{FF2B5EF4-FFF2-40B4-BE49-F238E27FC236}">
                <a16:creationId xmlns:a16="http://schemas.microsoft.com/office/drawing/2014/main" id="{36547ABC-9536-DFA1-23F3-AE2A8327229D}"/>
              </a:ext>
            </a:extLst>
          </p:cNvPr>
          <p:cNvCxnSpPr/>
          <p:nvPr>
            <p:custDataLst>
              <p:tags r:id="rId148"/>
            </p:custDataLst>
          </p:nvPr>
        </p:nvCxnSpPr>
        <p:spPr bwMode="auto">
          <a:xfrm>
            <a:off x="3521075" y="5776913"/>
            <a:ext cx="10953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2" name="Straight Connector 95">
            <a:extLst>
              <a:ext uri="{FF2B5EF4-FFF2-40B4-BE49-F238E27FC236}">
                <a16:creationId xmlns:a16="http://schemas.microsoft.com/office/drawing/2014/main" id="{846A8FBF-ACA6-8EF6-8493-B650E3665049}"/>
              </a:ext>
            </a:extLst>
          </p:cNvPr>
          <p:cNvCxnSpPr/>
          <p:nvPr>
            <p:custDataLst>
              <p:tags r:id="rId149"/>
            </p:custDataLst>
          </p:nvPr>
        </p:nvCxnSpPr>
        <p:spPr bwMode="auto">
          <a:xfrm>
            <a:off x="1460500"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7" name="Straight Connector 246">
            <a:extLst>
              <a:ext uri="{FF2B5EF4-FFF2-40B4-BE49-F238E27FC236}">
                <a16:creationId xmlns:a16="http://schemas.microsoft.com/office/drawing/2014/main" id="{583E792D-6B1D-2566-FB1E-31CD67F1F607}"/>
              </a:ext>
            </a:extLst>
          </p:cNvPr>
          <p:cNvCxnSpPr/>
          <p:nvPr>
            <p:custDataLst>
              <p:tags r:id="rId150"/>
            </p:custDataLst>
          </p:nvPr>
        </p:nvCxnSpPr>
        <p:spPr bwMode="auto">
          <a:xfrm>
            <a:off x="3521075" y="4881563"/>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3" name="Straight Connector 245">
            <a:extLst>
              <a:ext uri="{FF2B5EF4-FFF2-40B4-BE49-F238E27FC236}">
                <a16:creationId xmlns:a16="http://schemas.microsoft.com/office/drawing/2014/main" id="{A2A8254E-A51C-E9F1-8A59-12CEE475C18B}"/>
              </a:ext>
            </a:extLst>
          </p:cNvPr>
          <p:cNvCxnSpPr/>
          <p:nvPr>
            <p:custDataLst>
              <p:tags r:id="rId151"/>
            </p:custDataLst>
          </p:nvPr>
        </p:nvCxnSpPr>
        <p:spPr bwMode="auto">
          <a:xfrm>
            <a:off x="3521075"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 name="Straight Connector 243">
            <a:extLst>
              <a:ext uri="{FF2B5EF4-FFF2-40B4-BE49-F238E27FC236}">
                <a16:creationId xmlns:a16="http://schemas.microsoft.com/office/drawing/2014/main" id="{27B1867D-3588-F9F0-9BAA-505CF7907E35}"/>
              </a:ext>
            </a:extLst>
          </p:cNvPr>
          <p:cNvCxnSpPr/>
          <p:nvPr>
            <p:custDataLst>
              <p:tags r:id="rId152"/>
            </p:custDataLst>
          </p:nvPr>
        </p:nvCxnSpPr>
        <p:spPr bwMode="auto">
          <a:xfrm>
            <a:off x="3227388" y="5770563"/>
            <a:ext cx="10953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5" name="Straight Connector 94">
            <a:extLst>
              <a:ext uri="{FF2B5EF4-FFF2-40B4-BE49-F238E27FC236}">
                <a16:creationId xmlns:a16="http://schemas.microsoft.com/office/drawing/2014/main" id="{91329780-59A5-E9B7-FEB1-39BA1455F0DB}"/>
              </a:ext>
            </a:extLst>
          </p:cNvPr>
          <p:cNvCxnSpPr/>
          <p:nvPr>
            <p:custDataLst>
              <p:tags r:id="rId153"/>
            </p:custDataLst>
          </p:nvPr>
        </p:nvCxnSpPr>
        <p:spPr bwMode="auto">
          <a:xfrm>
            <a:off x="1165225" y="5724525"/>
            <a:ext cx="10953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4" name="Straight Connector 225">
            <a:extLst>
              <a:ext uri="{FF2B5EF4-FFF2-40B4-BE49-F238E27FC236}">
                <a16:creationId xmlns:a16="http://schemas.microsoft.com/office/drawing/2014/main" id="{25A04656-3642-AD8C-18C3-8C88A43FAA63}"/>
              </a:ext>
            </a:extLst>
          </p:cNvPr>
          <p:cNvCxnSpPr/>
          <p:nvPr>
            <p:custDataLst>
              <p:tags r:id="rId154"/>
            </p:custDataLst>
          </p:nvPr>
        </p:nvCxnSpPr>
        <p:spPr bwMode="auto">
          <a:xfrm>
            <a:off x="3227388" y="4879975"/>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5" name="Straight Connector 224">
            <a:extLst>
              <a:ext uri="{FF2B5EF4-FFF2-40B4-BE49-F238E27FC236}">
                <a16:creationId xmlns:a16="http://schemas.microsoft.com/office/drawing/2014/main" id="{CB205EA8-81C0-C050-64B9-AE85105753F7}"/>
              </a:ext>
            </a:extLst>
          </p:cNvPr>
          <p:cNvCxnSpPr/>
          <p:nvPr>
            <p:custDataLst>
              <p:tags r:id="rId155"/>
            </p:custDataLst>
          </p:nvPr>
        </p:nvCxnSpPr>
        <p:spPr bwMode="auto">
          <a:xfrm>
            <a:off x="3227388"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5" name="Straight Connector 223">
            <a:extLst>
              <a:ext uri="{FF2B5EF4-FFF2-40B4-BE49-F238E27FC236}">
                <a16:creationId xmlns:a16="http://schemas.microsoft.com/office/drawing/2014/main" id="{7FC76559-6EC5-66C3-3716-03747331B08D}"/>
              </a:ext>
            </a:extLst>
          </p:cNvPr>
          <p:cNvCxnSpPr/>
          <p:nvPr>
            <p:custDataLst>
              <p:tags r:id="rId156"/>
            </p:custDataLst>
          </p:nvPr>
        </p:nvCxnSpPr>
        <p:spPr bwMode="auto">
          <a:xfrm>
            <a:off x="2932113" y="5764213"/>
            <a:ext cx="10953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8" name="Straight Connector 93">
            <a:extLst>
              <a:ext uri="{FF2B5EF4-FFF2-40B4-BE49-F238E27FC236}">
                <a16:creationId xmlns:a16="http://schemas.microsoft.com/office/drawing/2014/main" id="{C4A62E8B-52FE-14B5-18CD-F7336CF36BE2}"/>
              </a:ext>
            </a:extLst>
          </p:cNvPr>
          <p:cNvCxnSpPr/>
          <p:nvPr>
            <p:custDataLst>
              <p:tags r:id="rId157"/>
            </p:custDataLst>
          </p:nvPr>
        </p:nvCxnSpPr>
        <p:spPr bwMode="auto">
          <a:xfrm>
            <a:off x="1165225" y="4868863"/>
            <a:ext cx="10953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6" name="Straight Connector 222">
            <a:extLst>
              <a:ext uri="{FF2B5EF4-FFF2-40B4-BE49-F238E27FC236}">
                <a16:creationId xmlns:a16="http://schemas.microsoft.com/office/drawing/2014/main" id="{3BCFA032-D8FE-45F6-E2BD-E1CE9058C1C6}"/>
              </a:ext>
            </a:extLst>
          </p:cNvPr>
          <p:cNvCxnSpPr/>
          <p:nvPr>
            <p:custDataLst>
              <p:tags r:id="rId158"/>
            </p:custDataLst>
          </p:nvPr>
        </p:nvCxnSpPr>
        <p:spPr bwMode="auto">
          <a:xfrm>
            <a:off x="2932113" y="487997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1" name="Straight Connector 214">
            <a:extLst>
              <a:ext uri="{FF2B5EF4-FFF2-40B4-BE49-F238E27FC236}">
                <a16:creationId xmlns:a16="http://schemas.microsoft.com/office/drawing/2014/main" id="{76071D83-31EE-4C4C-0FBD-0CA3BCAC5BC1}"/>
              </a:ext>
            </a:extLst>
          </p:cNvPr>
          <p:cNvCxnSpPr/>
          <p:nvPr>
            <p:custDataLst>
              <p:tags r:id="rId159"/>
            </p:custDataLst>
          </p:nvPr>
        </p:nvCxnSpPr>
        <p:spPr bwMode="auto">
          <a:xfrm>
            <a:off x="2932113"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2" name="Straight Connector 213">
            <a:extLst>
              <a:ext uri="{FF2B5EF4-FFF2-40B4-BE49-F238E27FC236}">
                <a16:creationId xmlns:a16="http://schemas.microsoft.com/office/drawing/2014/main" id="{73BEF97A-D160-78BC-CDDF-F9B58C3661A1}"/>
              </a:ext>
            </a:extLst>
          </p:cNvPr>
          <p:cNvCxnSpPr/>
          <p:nvPr>
            <p:custDataLst>
              <p:tags r:id="rId160"/>
            </p:custDataLst>
          </p:nvPr>
        </p:nvCxnSpPr>
        <p:spPr bwMode="auto">
          <a:xfrm>
            <a:off x="2638425" y="5757863"/>
            <a:ext cx="10953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8" name="Straight Connector 193">
            <a:extLst>
              <a:ext uri="{FF2B5EF4-FFF2-40B4-BE49-F238E27FC236}">
                <a16:creationId xmlns:a16="http://schemas.microsoft.com/office/drawing/2014/main" id="{33CD08EC-C0C7-962E-536A-E118F81DFE0B}"/>
              </a:ext>
            </a:extLst>
          </p:cNvPr>
          <p:cNvCxnSpPr/>
          <p:nvPr>
            <p:custDataLst>
              <p:tags r:id="rId161"/>
            </p:custDataLst>
          </p:nvPr>
        </p:nvCxnSpPr>
        <p:spPr bwMode="auto">
          <a:xfrm>
            <a:off x="2343150"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966ADB45-A235-6225-B9AE-56B88A142141}"/>
              </a:ext>
            </a:extLst>
          </p:cNvPr>
          <p:cNvCxnSpPr>
            <a:cxnSpLocks/>
          </p:cNvCxnSpPr>
          <p:nvPr>
            <p:custDataLst>
              <p:tags r:id="rId162"/>
            </p:custDataLst>
          </p:nvPr>
        </p:nvCxnSpPr>
        <p:spPr bwMode="auto">
          <a:xfrm>
            <a:off x="8232775"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FE0FEABB-7A60-E145-18D7-2FACDDA834CD}"/>
              </a:ext>
            </a:extLst>
          </p:cNvPr>
          <p:cNvCxnSpPr>
            <a:cxnSpLocks/>
          </p:cNvCxnSpPr>
          <p:nvPr>
            <p:custDataLst>
              <p:tags r:id="rId163"/>
            </p:custDataLst>
          </p:nvPr>
        </p:nvCxnSpPr>
        <p:spPr bwMode="auto">
          <a:xfrm>
            <a:off x="8232775" y="4916488"/>
            <a:ext cx="109538" cy="317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65B176FF-30C7-E9FE-215E-CB4989767299}"/>
              </a:ext>
            </a:extLst>
          </p:cNvPr>
          <p:cNvCxnSpPr>
            <a:cxnSpLocks/>
          </p:cNvCxnSpPr>
          <p:nvPr>
            <p:custDataLst>
              <p:tags r:id="rId164"/>
            </p:custDataLst>
          </p:nvPr>
        </p:nvCxnSpPr>
        <p:spPr bwMode="auto">
          <a:xfrm>
            <a:off x="8232775" y="5862638"/>
            <a:ext cx="109538" cy="444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5273A500-A85F-A1A4-95EF-8E5B72EC043B}"/>
              </a:ext>
            </a:extLst>
          </p:cNvPr>
          <p:cNvCxnSpPr/>
          <p:nvPr>
            <p:custDataLst>
              <p:tags r:id="rId165"/>
            </p:custDataLst>
          </p:nvPr>
        </p:nvCxnSpPr>
        <p:spPr bwMode="auto">
          <a:xfrm>
            <a:off x="7939088"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21091095-A202-1728-A841-79023D269F1D}"/>
              </a:ext>
            </a:extLst>
          </p:cNvPr>
          <p:cNvCxnSpPr/>
          <p:nvPr>
            <p:custDataLst>
              <p:tags r:id="rId166"/>
            </p:custDataLst>
          </p:nvPr>
        </p:nvCxnSpPr>
        <p:spPr bwMode="auto">
          <a:xfrm>
            <a:off x="7939088" y="4913313"/>
            <a:ext cx="10953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7B38197E-BA06-0A8C-C369-5DACE7C09899}"/>
              </a:ext>
            </a:extLst>
          </p:cNvPr>
          <p:cNvCxnSpPr/>
          <p:nvPr>
            <p:custDataLst>
              <p:tags r:id="rId167"/>
            </p:custDataLst>
          </p:nvPr>
        </p:nvCxnSpPr>
        <p:spPr bwMode="auto">
          <a:xfrm>
            <a:off x="7939088" y="5856288"/>
            <a:ext cx="10953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57" name="Chart 56">
            <a:extLst>
              <a:ext uri="{FF2B5EF4-FFF2-40B4-BE49-F238E27FC236}">
                <a16:creationId xmlns:a16="http://schemas.microsoft.com/office/drawing/2014/main" id="{71A6FF38-C33C-AC44-A734-6055B08E9C3D}"/>
              </a:ext>
            </a:extLst>
          </p:cNvPr>
          <p:cNvGraphicFramePr/>
          <p:nvPr>
            <p:custDataLst>
              <p:tags r:id="rId168"/>
            </p:custDataLst>
            <p:extLst>
              <p:ext uri="{D42A27DB-BD31-4B8C-83A1-F6EECF244321}">
                <p14:modId xmlns:p14="http://schemas.microsoft.com/office/powerpoint/2010/main" val="893896201"/>
              </p:ext>
            </p:extLst>
          </p:nvPr>
        </p:nvGraphicFramePr>
        <p:xfrm>
          <a:off x="85725" y="4470400"/>
          <a:ext cx="9169400" cy="1955800"/>
        </p:xfrm>
        <a:graphic>
          <a:graphicData uri="http://schemas.openxmlformats.org/drawingml/2006/chart">
            <c:chart xmlns:c="http://schemas.openxmlformats.org/drawingml/2006/chart" xmlns:r="http://schemas.openxmlformats.org/officeDocument/2006/relationships" r:id="rId293"/>
          </a:graphicData>
        </a:graphic>
      </p:graphicFrame>
      <p:cxnSp>
        <p:nvCxnSpPr>
          <p:cNvPr id="343" name="Straight Connector 302">
            <a:extLst>
              <a:ext uri="{FF2B5EF4-FFF2-40B4-BE49-F238E27FC236}">
                <a16:creationId xmlns:a16="http://schemas.microsoft.com/office/drawing/2014/main" id="{A1DB913A-B3E7-F19C-C892-CAC512CAE524}"/>
              </a:ext>
            </a:extLst>
          </p:cNvPr>
          <p:cNvCxnSpPr>
            <a:cxnSpLocks/>
          </p:cNvCxnSpPr>
          <p:nvPr>
            <p:custDataLst>
              <p:tags r:id="rId169"/>
            </p:custDataLst>
          </p:nvPr>
        </p:nvCxnSpPr>
        <p:spPr bwMode="auto">
          <a:xfrm>
            <a:off x="2840038" y="4772025"/>
            <a:ext cx="0" cy="66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4" name="Straight Connector 303">
            <a:extLst>
              <a:ext uri="{FF2B5EF4-FFF2-40B4-BE49-F238E27FC236}">
                <a16:creationId xmlns:a16="http://schemas.microsoft.com/office/drawing/2014/main" id="{4F7F17B7-5984-ED43-1645-B1DB6896D936}"/>
              </a:ext>
            </a:extLst>
          </p:cNvPr>
          <p:cNvCxnSpPr>
            <a:cxnSpLocks/>
          </p:cNvCxnSpPr>
          <p:nvPr>
            <p:custDataLst>
              <p:tags r:id="rId170"/>
            </p:custDataLst>
          </p:nvPr>
        </p:nvCxnSpPr>
        <p:spPr bwMode="auto">
          <a:xfrm>
            <a:off x="3133725" y="4772025"/>
            <a:ext cx="0" cy="66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5" name="Straight Connector 304">
            <a:extLst>
              <a:ext uri="{FF2B5EF4-FFF2-40B4-BE49-F238E27FC236}">
                <a16:creationId xmlns:a16="http://schemas.microsoft.com/office/drawing/2014/main" id="{803073B1-39B7-CDC4-250A-497C5566FE09}"/>
              </a:ext>
            </a:extLst>
          </p:cNvPr>
          <p:cNvCxnSpPr>
            <a:cxnSpLocks/>
          </p:cNvCxnSpPr>
          <p:nvPr>
            <p:custDataLst>
              <p:tags r:id="rId171"/>
            </p:custDataLst>
          </p:nvPr>
        </p:nvCxnSpPr>
        <p:spPr bwMode="auto">
          <a:xfrm>
            <a:off x="3429000" y="4772025"/>
            <a:ext cx="0" cy="66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1" name="Straight Connector 305">
            <a:extLst>
              <a:ext uri="{FF2B5EF4-FFF2-40B4-BE49-F238E27FC236}">
                <a16:creationId xmlns:a16="http://schemas.microsoft.com/office/drawing/2014/main" id="{14AC14F1-81CF-36B3-B188-4C5AB9FFD401}"/>
              </a:ext>
            </a:extLst>
          </p:cNvPr>
          <p:cNvCxnSpPr>
            <a:cxnSpLocks/>
          </p:cNvCxnSpPr>
          <p:nvPr>
            <p:custDataLst>
              <p:tags r:id="rId172"/>
            </p:custDataLst>
          </p:nvPr>
        </p:nvCxnSpPr>
        <p:spPr bwMode="auto">
          <a:xfrm>
            <a:off x="3722688" y="4772025"/>
            <a:ext cx="0" cy="682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2" name="Straight Connector 306">
            <a:extLst>
              <a:ext uri="{FF2B5EF4-FFF2-40B4-BE49-F238E27FC236}">
                <a16:creationId xmlns:a16="http://schemas.microsoft.com/office/drawing/2014/main" id="{E9F7DF95-75D3-3C82-3F1F-4A83125A3CC1}"/>
              </a:ext>
            </a:extLst>
          </p:cNvPr>
          <p:cNvCxnSpPr>
            <a:cxnSpLocks/>
          </p:cNvCxnSpPr>
          <p:nvPr>
            <p:custDataLst>
              <p:tags r:id="rId173"/>
            </p:custDataLst>
          </p:nvPr>
        </p:nvCxnSpPr>
        <p:spPr bwMode="auto">
          <a:xfrm>
            <a:off x="4017963" y="4772026"/>
            <a:ext cx="0" cy="682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3" name="Straight Connector 307">
            <a:extLst>
              <a:ext uri="{FF2B5EF4-FFF2-40B4-BE49-F238E27FC236}">
                <a16:creationId xmlns:a16="http://schemas.microsoft.com/office/drawing/2014/main" id="{C4347856-4BE8-0160-6D38-86F43422C6C8}"/>
              </a:ext>
            </a:extLst>
          </p:cNvPr>
          <p:cNvCxnSpPr>
            <a:cxnSpLocks/>
          </p:cNvCxnSpPr>
          <p:nvPr>
            <p:custDataLst>
              <p:tags r:id="rId174"/>
            </p:custDataLst>
          </p:nvPr>
        </p:nvCxnSpPr>
        <p:spPr bwMode="auto">
          <a:xfrm>
            <a:off x="4311650" y="4772026"/>
            <a:ext cx="0" cy="682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4" name="Straight Connector 308">
            <a:extLst>
              <a:ext uri="{FF2B5EF4-FFF2-40B4-BE49-F238E27FC236}">
                <a16:creationId xmlns:a16="http://schemas.microsoft.com/office/drawing/2014/main" id="{3EFDE6BA-BCF2-9F96-FEBC-A7D623687E19}"/>
              </a:ext>
            </a:extLst>
          </p:cNvPr>
          <p:cNvCxnSpPr>
            <a:cxnSpLocks/>
          </p:cNvCxnSpPr>
          <p:nvPr>
            <p:custDataLst>
              <p:tags r:id="rId175"/>
            </p:custDataLst>
          </p:nvPr>
        </p:nvCxnSpPr>
        <p:spPr bwMode="auto">
          <a:xfrm>
            <a:off x="4606925" y="4772025"/>
            <a:ext cx="0" cy="698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6" name="Straight Connector 309">
            <a:extLst>
              <a:ext uri="{FF2B5EF4-FFF2-40B4-BE49-F238E27FC236}">
                <a16:creationId xmlns:a16="http://schemas.microsoft.com/office/drawing/2014/main" id="{9E2CA913-4A01-F303-EE8D-F6141D58A283}"/>
              </a:ext>
            </a:extLst>
          </p:cNvPr>
          <p:cNvCxnSpPr>
            <a:cxnSpLocks/>
          </p:cNvCxnSpPr>
          <p:nvPr>
            <p:custDataLst>
              <p:tags r:id="rId176"/>
            </p:custDataLst>
          </p:nvPr>
        </p:nvCxnSpPr>
        <p:spPr bwMode="auto">
          <a:xfrm>
            <a:off x="4900613" y="4772025"/>
            <a:ext cx="0" cy="698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6" name="直線コネクタ 345">
            <a:extLst>
              <a:ext uri="{FF2B5EF4-FFF2-40B4-BE49-F238E27FC236}">
                <a16:creationId xmlns:a16="http://schemas.microsoft.com/office/drawing/2014/main" id="{DF40F8D4-546E-3108-A7EF-497E58A6898A}"/>
              </a:ext>
            </a:extLst>
          </p:cNvPr>
          <p:cNvCxnSpPr>
            <a:cxnSpLocks/>
          </p:cNvCxnSpPr>
          <p:nvPr>
            <p:custDataLst>
              <p:tags r:id="rId177"/>
            </p:custDataLst>
          </p:nvPr>
        </p:nvCxnSpPr>
        <p:spPr bwMode="gray">
          <a:xfrm>
            <a:off x="5195888" y="4772025"/>
            <a:ext cx="0" cy="71438"/>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8" name="Straight Connector 178">
            <a:extLst>
              <a:ext uri="{FF2B5EF4-FFF2-40B4-BE49-F238E27FC236}">
                <a16:creationId xmlns:a16="http://schemas.microsoft.com/office/drawing/2014/main" id="{BF24AD26-6F09-084F-CF93-0C397879BA58}"/>
              </a:ext>
            </a:extLst>
          </p:cNvPr>
          <p:cNvCxnSpPr>
            <a:cxnSpLocks/>
          </p:cNvCxnSpPr>
          <p:nvPr>
            <p:custDataLst>
              <p:tags r:id="rId178"/>
            </p:custDataLst>
          </p:nvPr>
        </p:nvCxnSpPr>
        <p:spPr bwMode="auto">
          <a:xfrm>
            <a:off x="5489575" y="4772025"/>
            <a:ext cx="0" cy="730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9" name="直線コネクタ 348">
            <a:extLst>
              <a:ext uri="{FF2B5EF4-FFF2-40B4-BE49-F238E27FC236}">
                <a16:creationId xmlns:a16="http://schemas.microsoft.com/office/drawing/2014/main" id="{EC67F355-FDFC-F435-C466-B5320E2D08B3}"/>
              </a:ext>
            </a:extLst>
          </p:cNvPr>
          <p:cNvCxnSpPr>
            <a:cxnSpLocks/>
          </p:cNvCxnSpPr>
          <p:nvPr>
            <p:custDataLst>
              <p:tags r:id="rId179"/>
            </p:custDataLst>
          </p:nvPr>
        </p:nvCxnSpPr>
        <p:spPr bwMode="auto">
          <a:xfrm>
            <a:off x="5784850" y="4772026"/>
            <a:ext cx="0" cy="73025"/>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0" name="直線コネクタ 349">
            <a:extLst>
              <a:ext uri="{FF2B5EF4-FFF2-40B4-BE49-F238E27FC236}">
                <a16:creationId xmlns:a16="http://schemas.microsoft.com/office/drawing/2014/main" id="{7865B468-9CB0-AD31-456A-90204B13762A}"/>
              </a:ext>
            </a:extLst>
          </p:cNvPr>
          <p:cNvCxnSpPr>
            <a:cxnSpLocks/>
          </p:cNvCxnSpPr>
          <p:nvPr>
            <p:custDataLst>
              <p:tags r:id="rId180"/>
            </p:custDataLst>
          </p:nvPr>
        </p:nvCxnSpPr>
        <p:spPr bwMode="auto">
          <a:xfrm>
            <a:off x="6078538" y="4772025"/>
            <a:ext cx="0" cy="74613"/>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7" name="Straight Connector 180">
            <a:extLst>
              <a:ext uri="{FF2B5EF4-FFF2-40B4-BE49-F238E27FC236}">
                <a16:creationId xmlns:a16="http://schemas.microsoft.com/office/drawing/2014/main" id="{BBA29F13-692F-7460-6BD0-CF33FB62C808}"/>
              </a:ext>
            </a:extLst>
          </p:cNvPr>
          <p:cNvCxnSpPr>
            <a:cxnSpLocks/>
          </p:cNvCxnSpPr>
          <p:nvPr>
            <p:custDataLst>
              <p:tags r:id="rId181"/>
            </p:custDataLst>
          </p:nvPr>
        </p:nvCxnSpPr>
        <p:spPr bwMode="auto">
          <a:xfrm>
            <a:off x="6667500" y="4772025"/>
            <a:ext cx="0" cy="777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2" name="Straight Connector 182">
            <a:extLst>
              <a:ext uri="{FF2B5EF4-FFF2-40B4-BE49-F238E27FC236}">
                <a16:creationId xmlns:a16="http://schemas.microsoft.com/office/drawing/2014/main" id="{C22B22A0-4A4A-0415-3A7A-88B9D2DB6631}"/>
              </a:ext>
            </a:extLst>
          </p:cNvPr>
          <p:cNvCxnSpPr>
            <a:cxnSpLocks/>
          </p:cNvCxnSpPr>
          <p:nvPr>
            <p:custDataLst>
              <p:tags r:id="rId182"/>
            </p:custDataLst>
          </p:nvPr>
        </p:nvCxnSpPr>
        <p:spPr bwMode="auto">
          <a:xfrm>
            <a:off x="6962775" y="4772025"/>
            <a:ext cx="0" cy="777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5" name="Straight Connector 624">
            <a:extLst>
              <a:ext uri="{FF2B5EF4-FFF2-40B4-BE49-F238E27FC236}">
                <a16:creationId xmlns:a16="http://schemas.microsoft.com/office/drawing/2014/main" id="{87E0C85C-24F7-A57C-B8C5-55582583C076}"/>
              </a:ext>
            </a:extLst>
          </p:cNvPr>
          <p:cNvCxnSpPr>
            <a:cxnSpLocks/>
          </p:cNvCxnSpPr>
          <p:nvPr>
            <p:custDataLst>
              <p:tags r:id="rId183"/>
            </p:custDataLst>
          </p:nvPr>
        </p:nvCxnSpPr>
        <p:spPr bwMode="auto">
          <a:xfrm>
            <a:off x="7256463" y="4772025"/>
            <a:ext cx="0" cy="793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6" name="Straight Connector 625">
            <a:extLst>
              <a:ext uri="{FF2B5EF4-FFF2-40B4-BE49-F238E27FC236}">
                <a16:creationId xmlns:a16="http://schemas.microsoft.com/office/drawing/2014/main" id="{9DD184DC-374E-9EEC-E6D8-0DB175E2F89D}"/>
              </a:ext>
            </a:extLst>
          </p:cNvPr>
          <p:cNvCxnSpPr>
            <a:cxnSpLocks/>
          </p:cNvCxnSpPr>
          <p:nvPr>
            <p:custDataLst>
              <p:tags r:id="rId184"/>
            </p:custDataLst>
          </p:nvPr>
        </p:nvCxnSpPr>
        <p:spPr bwMode="auto">
          <a:xfrm>
            <a:off x="7551738" y="4772025"/>
            <a:ext cx="0" cy="809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0" name="Straight Connector 185">
            <a:extLst>
              <a:ext uri="{FF2B5EF4-FFF2-40B4-BE49-F238E27FC236}">
                <a16:creationId xmlns:a16="http://schemas.microsoft.com/office/drawing/2014/main" id="{C566B05F-E2C0-282C-244A-2C60531B6915}"/>
              </a:ext>
            </a:extLst>
          </p:cNvPr>
          <p:cNvCxnSpPr>
            <a:cxnSpLocks/>
          </p:cNvCxnSpPr>
          <p:nvPr>
            <p:custDataLst>
              <p:tags r:id="rId185"/>
            </p:custDataLst>
          </p:nvPr>
        </p:nvCxnSpPr>
        <p:spPr bwMode="auto">
          <a:xfrm>
            <a:off x="8434388" y="4772025"/>
            <a:ext cx="0" cy="1000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1" name="Straight Connector 179">
            <a:extLst>
              <a:ext uri="{FF2B5EF4-FFF2-40B4-BE49-F238E27FC236}">
                <a16:creationId xmlns:a16="http://schemas.microsoft.com/office/drawing/2014/main" id="{3928FA32-7BB9-4047-AF60-567B16398AFD}"/>
              </a:ext>
            </a:extLst>
          </p:cNvPr>
          <p:cNvCxnSpPr>
            <a:cxnSpLocks/>
          </p:cNvCxnSpPr>
          <p:nvPr>
            <p:custDataLst>
              <p:tags r:id="rId186"/>
            </p:custDataLst>
          </p:nvPr>
        </p:nvCxnSpPr>
        <p:spPr bwMode="auto">
          <a:xfrm>
            <a:off x="6373813" y="4772025"/>
            <a:ext cx="0" cy="762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8" name="Straight Connector 301">
            <a:extLst>
              <a:ext uri="{FF2B5EF4-FFF2-40B4-BE49-F238E27FC236}">
                <a16:creationId xmlns:a16="http://schemas.microsoft.com/office/drawing/2014/main" id="{6115A95D-F604-92BA-8E8E-DE6B51EBACEC}"/>
              </a:ext>
            </a:extLst>
          </p:cNvPr>
          <p:cNvCxnSpPr>
            <a:cxnSpLocks/>
          </p:cNvCxnSpPr>
          <p:nvPr>
            <p:custDataLst>
              <p:tags r:id="rId187"/>
            </p:custDataLst>
          </p:nvPr>
        </p:nvCxnSpPr>
        <p:spPr bwMode="auto">
          <a:xfrm>
            <a:off x="2544763" y="4772025"/>
            <a:ext cx="0" cy="650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2" name="Straight Connector 295">
            <a:extLst>
              <a:ext uri="{FF2B5EF4-FFF2-40B4-BE49-F238E27FC236}">
                <a16:creationId xmlns:a16="http://schemas.microsoft.com/office/drawing/2014/main" id="{6103B0F5-5597-C3ED-4A07-D6ABB5A2D1B1}"/>
              </a:ext>
            </a:extLst>
          </p:cNvPr>
          <p:cNvCxnSpPr>
            <a:cxnSpLocks/>
          </p:cNvCxnSpPr>
          <p:nvPr>
            <p:custDataLst>
              <p:tags r:id="rId188"/>
            </p:custDataLst>
          </p:nvPr>
        </p:nvCxnSpPr>
        <p:spPr bwMode="auto">
          <a:xfrm>
            <a:off x="777875" y="4772026"/>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4" name="Straight Connector 296">
            <a:extLst>
              <a:ext uri="{FF2B5EF4-FFF2-40B4-BE49-F238E27FC236}">
                <a16:creationId xmlns:a16="http://schemas.microsoft.com/office/drawing/2014/main" id="{16C98F47-BBCB-3939-CDC6-739728B6D8B3}"/>
              </a:ext>
            </a:extLst>
          </p:cNvPr>
          <p:cNvCxnSpPr>
            <a:cxnSpLocks/>
          </p:cNvCxnSpPr>
          <p:nvPr>
            <p:custDataLst>
              <p:tags r:id="rId189"/>
            </p:custDataLst>
          </p:nvPr>
        </p:nvCxnSpPr>
        <p:spPr bwMode="auto">
          <a:xfrm>
            <a:off x="1073150" y="4772026"/>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0E3DD637-ADAC-357D-1CFD-4C57C7B09A86}"/>
              </a:ext>
            </a:extLst>
          </p:cNvPr>
          <p:cNvCxnSpPr/>
          <p:nvPr>
            <p:custDataLst>
              <p:tags r:id="rId190"/>
            </p:custDataLst>
          </p:nvPr>
        </p:nvCxnSpPr>
        <p:spPr bwMode="auto">
          <a:xfrm>
            <a:off x="7845425" y="4772025"/>
            <a:ext cx="0" cy="825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5FCA64E3-9253-8208-A64F-A611ADD277DA}"/>
              </a:ext>
            </a:extLst>
          </p:cNvPr>
          <p:cNvCxnSpPr/>
          <p:nvPr>
            <p:custDataLst>
              <p:tags r:id="rId191"/>
            </p:custDataLst>
          </p:nvPr>
        </p:nvCxnSpPr>
        <p:spPr bwMode="auto">
          <a:xfrm>
            <a:off x="8140700" y="4772025"/>
            <a:ext cx="0" cy="841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5" name="Straight Connector 297">
            <a:extLst>
              <a:ext uri="{FF2B5EF4-FFF2-40B4-BE49-F238E27FC236}">
                <a16:creationId xmlns:a16="http://schemas.microsoft.com/office/drawing/2014/main" id="{FCF11913-CC37-CB24-4E19-DB0AC08115BB}"/>
              </a:ext>
            </a:extLst>
          </p:cNvPr>
          <p:cNvCxnSpPr>
            <a:cxnSpLocks/>
          </p:cNvCxnSpPr>
          <p:nvPr>
            <p:custDataLst>
              <p:tags r:id="rId192"/>
            </p:custDataLst>
          </p:nvPr>
        </p:nvCxnSpPr>
        <p:spPr bwMode="auto">
          <a:xfrm>
            <a:off x="1366838" y="4772026"/>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3" name="Straight Connector 298">
            <a:extLst>
              <a:ext uri="{FF2B5EF4-FFF2-40B4-BE49-F238E27FC236}">
                <a16:creationId xmlns:a16="http://schemas.microsoft.com/office/drawing/2014/main" id="{5523D896-EE93-0C50-9978-128C70F25F44}"/>
              </a:ext>
            </a:extLst>
          </p:cNvPr>
          <p:cNvCxnSpPr>
            <a:cxnSpLocks/>
          </p:cNvCxnSpPr>
          <p:nvPr>
            <p:custDataLst>
              <p:tags r:id="rId193"/>
            </p:custDataLst>
          </p:nvPr>
        </p:nvCxnSpPr>
        <p:spPr bwMode="auto">
          <a:xfrm>
            <a:off x="1662113" y="4772024"/>
            <a:ext cx="0" cy="63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7" name="Straight Connector 299">
            <a:extLst>
              <a:ext uri="{FF2B5EF4-FFF2-40B4-BE49-F238E27FC236}">
                <a16:creationId xmlns:a16="http://schemas.microsoft.com/office/drawing/2014/main" id="{5D22710D-9C82-6F01-C55C-A8E26ABF3D88}"/>
              </a:ext>
            </a:extLst>
          </p:cNvPr>
          <p:cNvCxnSpPr>
            <a:cxnSpLocks/>
          </p:cNvCxnSpPr>
          <p:nvPr>
            <p:custDataLst>
              <p:tags r:id="rId194"/>
            </p:custDataLst>
          </p:nvPr>
        </p:nvCxnSpPr>
        <p:spPr bwMode="auto">
          <a:xfrm>
            <a:off x="1955800" y="4772025"/>
            <a:ext cx="0" cy="63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9" name="Straight Connector 300">
            <a:extLst>
              <a:ext uri="{FF2B5EF4-FFF2-40B4-BE49-F238E27FC236}">
                <a16:creationId xmlns:a16="http://schemas.microsoft.com/office/drawing/2014/main" id="{EB0E38E3-019D-7996-8D4C-3264A985558D}"/>
              </a:ext>
            </a:extLst>
          </p:cNvPr>
          <p:cNvCxnSpPr>
            <a:cxnSpLocks/>
          </p:cNvCxnSpPr>
          <p:nvPr>
            <p:custDataLst>
              <p:tags r:id="rId195"/>
            </p:custDataLst>
          </p:nvPr>
        </p:nvCxnSpPr>
        <p:spPr bwMode="auto">
          <a:xfrm>
            <a:off x="2251075" y="4772025"/>
            <a:ext cx="0" cy="650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77" name="テキスト プレースホルダ 9">
            <a:extLst>
              <a:ext uri="{FF2B5EF4-FFF2-40B4-BE49-F238E27FC236}">
                <a16:creationId xmlns:a16="http://schemas.microsoft.com/office/drawing/2014/main" id="{BBE6F79A-17A3-B992-98B7-02F0E2279A11}"/>
              </a:ext>
            </a:extLst>
          </p:cNvPr>
          <p:cNvSpPr>
            <a:spLocks noGrp="1"/>
          </p:cNvSpPr>
          <p:nvPr>
            <p:custDataLst>
              <p:tags r:id="rId196"/>
            </p:custDataLst>
          </p:nvPr>
        </p:nvSpPr>
        <p:spPr bwMode="gray">
          <a:xfrm>
            <a:off x="8589963" y="4824413"/>
            <a:ext cx="27940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7DB7196-F9DE-436E-8BD1-743704C34381}" type="datetime'''1''4''''.''''''''''8'''''''''''''''''''">
              <a:rPr lang="ja-JP" altLang="en-US" sz="1000" smtClean="0"/>
              <a:pPr marL="0" indent="0" algn="ctr">
                <a:spcBef>
                  <a:spcPct val="0"/>
                </a:spcBef>
                <a:buNone/>
              </a:pPr>
              <a:t>14.8</a:t>
            </a:fld>
            <a:endParaRPr lang="ja-JP" altLang="en-US" sz="800" dirty="0">
              <a:sym typeface="+mn-lt"/>
            </a:endParaRPr>
          </a:p>
        </p:txBody>
      </p:sp>
      <p:sp>
        <p:nvSpPr>
          <p:cNvPr id="662" name="テキスト プレースホルダ 9">
            <a:extLst>
              <a:ext uri="{FF2B5EF4-FFF2-40B4-BE49-F238E27FC236}">
                <a16:creationId xmlns:a16="http://schemas.microsoft.com/office/drawing/2014/main" id="{26AAA63E-C24B-6F2C-B3A4-1F2445BB1023}"/>
              </a:ext>
            </a:extLst>
          </p:cNvPr>
          <p:cNvSpPr>
            <a:spLocks noGrp="1"/>
          </p:cNvSpPr>
          <p:nvPr>
            <p:custDataLst>
              <p:tags r:id="rId197"/>
            </p:custDataLst>
          </p:nvPr>
        </p:nvSpPr>
        <p:spPr bwMode="auto">
          <a:xfrm>
            <a:off x="83581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F033E66-04BB-4368-A1D6-C58F9C4D4CBF}" type="datetime'''''''''''''''''''''3''''''''0'''''''">
              <a:rPr lang="ja-JP" altLang="en-US" sz="1000" smtClean="0">
                <a:effectLst/>
                <a:sym typeface="+mn-lt"/>
              </a:rPr>
              <a:pPr marL="0" lvl="0" indent="0" algn="ctr">
                <a:spcBef>
                  <a:spcPct val="0"/>
                </a:spcBef>
                <a:buNone/>
              </a:pPr>
              <a:t>30</a:t>
            </a:fld>
            <a:endParaRPr kumimoji="1" lang="ja-JP" altLang="en-US" sz="1000" dirty="0">
              <a:sym typeface="+mn-lt"/>
            </a:endParaRPr>
          </a:p>
        </p:txBody>
      </p:sp>
      <p:sp>
        <p:nvSpPr>
          <p:cNvPr id="375" name="テキスト プレースホルダ 9">
            <a:extLst>
              <a:ext uri="{FF2B5EF4-FFF2-40B4-BE49-F238E27FC236}">
                <a16:creationId xmlns:a16="http://schemas.microsoft.com/office/drawing/2014/main" id="{B6B9A7A8-A5CE-9E5B-5C2D-7EEB783AF2FF}"/>
              </a:ext>
            </a:extLst>
          </p:cNvPr>
          <p:cNvSpPr>
            <a:spLocks noGrp="1"/>
          </p:cNvSpPr>
          <p:nvPr>
            <p:custDataLst>
              <p:tags r:id="rId198"/>
            </p:custDataLst>
          </p:nvPr>
        </p:nvSpPr>
        <p:spPr bwMode="gray">
          <a:xfrm>
            <a:off x="8294688" y="5976938"/>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B7179D2-74B6-42FB-AFED-78542EE0D24C}" type="datetime'''''2''0''''''''''''''''''''''''''''.9'''''''''''''''">
              <a:rPr lang="ja-JP" altLang="en-US" sz="1000" smtClean="0">
                <a:solidFill>
                  <a:schemeClr val="bg1"/>
                </a:solidFill>
              </a:rPr>
              <a:pPr/>
              <a:t>20.9</a:t>
            </a:fld>
            <a:endParaRPr lang="ja-JP" altLang="en-US" sz="800" dirty="0">
              <a:solidFill>
                <a:schemeClr val="bg1"/>
              </a:solidFill>
              <a:sym typeface="+mn-lt"/>
            </a:endParaRPr>
          </a:p>
        </p:txBody>
      </p:sp>
      <p:sp>
        <p:nvSpPr>
          <p:cNvPr id="387" name="テキスト プレースホルダ 9">
            <a:extLst>
              <a:ext uri="{FF2B5EF4-FFF2-40B4-BE49-F238E27FC236}">
                <a16:creationId xmlns:a16="http://schemas.microsoft.com/office/drawing/2014/main" id="{826C837A-6134-EDBD-0D19-FD67EE8A78CE}"/>
              </a:ext>
            </a:extLst>
          </p:cNvPr>
          <p:cNvSpPr>
            <a:spLocks noGrp="1"/>
          </p:cNvSpPr>
          <p:nvPr>
            <p:custDataLst>
              <p:tags r:id="rId199"/>
            </p:custDataLst>
          </p:nvPr>
        </p:nvSpPr>
        <p:spPr bwMode="gray">
          <a:xfrm>
            <a:off x="8294688" y="5351463"/>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02CD7E2-59A8-4729-A29B-A9917E8A9AF7}" type="datetime'''''''''''6''''8''''.''''''''''''''3'''''''''">
              <a:rPr lang="ja-JP" altLang="en-US" sz="1000" smtClean="0"/>
              <a:pPr/>
              <a:t>68.3</a:t>
            </a:fld>
            <a:endParaRPr lang="ja-JP" altLang="en-US" sz="800" dirty="0">
              <a:sym typeface="+mn-lt"/>
            </a:endParaRPr>
          </a:p>
        </p:txBody>
      </p:sp>
      <p:sp>
        <p:nvSpPr>
          <p:cNvPr id="661" name="テキスト プレースホルダ 9">
            <a:extLst>
              <a:ext uri="{FF2B5EF4-FFF2-40B4-BE49-F238E27FC236}">
                <a16:creationId xmlns:a16="http://schemas.microsoft.com/office/drawing/2014/main" id="{A09C086E-17EC-B9D1-C00E-80B6BE003B41}"/>
              </a:ext>
            </a:extLst>
          </p:cNvPr>
          <p:cNvSpPr>
            <a:spLocks noGrp="1"/>
          </p:cNvSpPr>
          <p:nvPr>
            <p:custDataLst>
              <p:tags r:id="rId200"/>
            </p:custDataLst>
          </p:nvPr>
        </p:nvSpPr>
        <p:spPr bwMode="auto">
          <a:xfrm>
            <a:off x="74755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A6B928-A52D-4ACD-9E4F-4A9716882100}"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622" name="テキスト プレースホルダ 9">
            <a:extLst>
              <a:ext uri="{FF2B5EF4-FFF2-40B4-BE49-F238E27FC236}">
                <a16:creationId xmlns:a16="http://schemas.microsoft.com/office/drawing/2014/main" id="{7BBFFAC0-06FB-CB43-7DF5-D9150145A497}"/>
              </a:ext>
            </a:extLst>
          </p:cNvPr>
          <p:cNvSpPr>
            <a:spLocks noGrp="1"/>
          </p:cNvSpPr>
          <p:nvPr>
            <p:custDataLst>
              <p:tags r:id="rId201"/>
            </p:custDataLst>
          </p:nvPr>
        </p:nvSpPr>
        <p:spPr bwMode="gray">
          <a:xfrm>
            <a:off x="7412038" y="5949950"/>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92F6E9C-6088-4AB9-97FE-A0F4B4938BFD}" type="datetime'''''''2''''''4''''''''''''''''''''''''''''.''''''''''''''''9'">
              <a:rPr lang="ja-JP" altLang="en-US" sz="1000" smtClean="0">
                <a:solidFill>
                  <a:schemeClr val="bg1"/>
                </a:solidFill>
                <a:effectLst/>
                <a:sym typeface="+mn-lt"/>
              </a:rPr>
              <a:pPr/>
              <a:t>24.9</a:t>
            </a:fld>
            <a:endParaRPr lang="ja-JP" altLang="en-US" sz="1000" dirty="0">
              <a:solidFill>
                <a:schemeClr val="bg1"/>
              </a:solidFill>
              <a:sym typeface="+mn-lt"/>
            </a:endParaRPr>
          </a:p>
        </p:txBody>
      </p:sp>
      <p:sp>
        <p:nvSpPr>
          <p:cNvPr id="623" name="テキスト プレースホルダ 9">
            <a:extLst>
              <a:ext uri="{FF2B5EF4-FFF2-40B4-BE49-F238E27FC236}">
                <a16:creationId xmlns:a16="http://schemas.microsoft.com/office/drawing/2014/main" id="{BB9D76CB-9EA6-92C2-91CA-9787C5960FE6}"/>
              </a:ext>
            </a:extLst>
          </p:cNvPr>
          <p:cNvSpPr>
            <a:spLocks noGrp="1"/>
          </p:cNvSpPr>
          <p:nvPr>
            <p:custDataLst>
              <p:tags r:id="rId202"/>
            </p:custDataLst>
          </p:nvPr>
        </p:nvSpPr>
        <p:spPr bwMode="gray">
          <a:xfrm>
            <a:off x="7412038" y="5303838"/>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2342FEA-580A-4DE2-AEAF-7957B2CF0146}" type="datetime'6''''7''''''''''''''''.''''''''''''''''''''''1'">
              <a:rPr lang="ja-JP" altLang="en-US" sz="1000" smtClean="0">
                <a:effectLst/>
                <a:sym typeface="+mn-lt"/>
              </a:rPr>
              <a:pPr/>
              <a:t>67.1</a:t>
            </a:fld>
            <a:endParaRPr lang="ja-JP" altLang="en-US" sz="1000" dirty="0">
              <a:sym typeface="+mn-lt"/>
            </a:endParaRPr>
          </a:p>
        </p:txBody>
      </p:sp>
      <p:sp>
        <p:nvSpPr>
          <p:cNvPr id="660" name="テキスト プレースホルダ 9">
            <a:extLst>
              <a:ext uri="{FF2B5EF4-FFF2-40B4-BE49-F238E27FC236}">
                <a16:creationId xmlns:a16="http://schemas.microsoft.com/office/drawing/2014/main" id="{0E832691-A865-650F-3359-3C59F1FDAB13}"/>
              </a:ext>
            </a:extLst>
          </p:cNvPr>
          <p:cNvSpPr>
            <a:spLocks noGrp="1"/>
          </p:cNvSpPr>
          <p:nvPr>
            <p:custDataLst>
              <p:tags r:id="rId203"/>
            </p:custDataLst>
          </p:nvPr>
        </p:nvSpPr>
        <p:spPr bwMode="auto">
          <a:xfrm>
            <a:off x="718026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600F69-B4E3-4A13-B64D-71BC149B3D89}"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620" name="Text Placeholder 12">
            <a:extLst>
              <a:ext uri="{FF2B5EF4-FFF2-40B4-BE49-F238E27FC236}">
                <a16:creationId xmlns:a16="http://schemas.microsoft.com/office/drawing/2014/main" id="{6FFB434C-B2B6-0FA4-9844-5ADEC5CF8CC1}"/>
              </a:ext>
            </a:extLst>
          </p:cNvPr>
          <p:cNvSpPr>
            <a:spLocks noGrp="1"/>
          </p:cNvSpPr>
          <p:nvPr>
            <p:custDataLst>
              <p:tags r:id="rId204"/>
            </p:custDataLst>
          </p:nvPr>
        </p:nvSpPr>
        <p:spPr bwMode="gray">
          <a:xfrm>
            <a:off x="7116763" y="59467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1667CCE-D7AE-4A93-A3B6-5BDA5ADCCD3E}" type="datetime'''''''2''5''''''''''''''''''''''''''.''''3'''''''''''''''''">
              <a:rPr lang="ja-JP" altLang="en-US" sz="1000" b="0" smtClean="0">
                <a:solidFill>
                  <a:schemeClr val="bg1"/>
                </a:solidFill>
                <a:effectLst/>
                <a:sym typeface="+mn-lt"/>
              </a:rPr>
              <a:pPr/>
              <a:t>25.3</a:t>
            </a:fld>
            <a:endParaRPr lang="ja-JP" altLang="en-US" sz="1000" b="0" dirty="0">
              <a:solidFill>
                <a:schemeClr val="bg1"/>
              </a:solidFill>
              <a:sym typeface="+mn-lt"/>
            </a:endParaRPr>
          </a:p>
        </p:txBody>
      </p:sp>
      <p:sp>
        <p:nvSpPr>
          <p:cNvPr id="621" name="Text Placeholder 12">
            <a:extLst>
              <a:ext uri="{FF2B5EF4-FFF2-40B4-BE49-F238E27FC236}">
                <a16:creationId xmlns:a16="http://schemas.microsoft.com/office/drawing/2014/main" id="{5639EBBB-910E-6E6B-8D1D-F9109B87782C}"/>
              </a:ext>
            </a:extLst>
          </p:cNvPr>
          <p:cNvSpPr>
            <a:spLocks noGrp="1"/>
          </p:cNvSpPr>
          <p:nvPr>
            <p:custDataLst>
              <p:tags r:id="rId205"/>
            </p:custDataLst>
          </p:nvPr>
        </p:nvSpPr>
        <p:spPr bwMode="gray">
          <a:xfrm>
            <a:off x="7116763" y="52990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E4C327B-4DB2-4022-8DB1-5E202CBEAD6F}" type="datetime'''''''''''''''''''6''''''''6''.''''''''''''9'''''''''''''">
              <a:rPr lang="ja-JP" altLang="en-US" sz="1000" b="0" smtClean="0">
                <a:effectLst/>
                <a:sym typeface="+mn-lt"/>
              </a:rPr>
              <a:pPr/>
              <a:t>66.9</a:t>
            </a:fld>
            <a:endParaRPr lang="ja-JP" altLang="en-US" sz="1000" b="0" dirty="0">
              <a:sym typeface="+mn-lt"/>
            </a:endParaRPr>
          </a:p>
        </p:txBody>
      </p:sp>
      <p:sp>
        <p:nvSpPr>
          <p:cNvPr id="659" name="テキスト プレースホルダ 9">
            <a:extLst>
              <a:ext uri="{FF2B5EF4-FFF2-40B4-BE49-F238E27FC236}">
                <a16:creationId xmlns:a16="http://schemas.microsoft.com/office/drawing/2014/main" id="{02555C3E-6831-B5AE-25FD-721B491979B7}"/>
              </a:ext>
            </a:extLst>
          </p:cNvPr>
          <p:cNvSpPr>
            <a:spLocks noGrp="1"/>
          </p:cNvSpPr>
          <p:nvPr>
            <p:custDataLst>
              <p:tags r:id="rId206"/>
            </p:custDataLst>
          </p:nvPr>
        </p:nvSpPr>
        <p:spPr bwMode="auto">
          <a:xfrm>
            <a:off x="68865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673D5CE-53A4-4E76-8E1A-B01A04A5FBB6}"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363" name="Text Placeholder 12">
            <a:extLst>
              <a:ext uri="{FF2B5EF4-FFF2-40B4-BE49-F238E27FC236}">
                <a16:creationId xmlns:a16="http://schemas.microsoft.com/office/drawing/2014/main" id="{ED6CD89C-3704-05AC-3583-B28D261AF38A}"/>
              </a:ext>
            </a:extLst>
          </p:cNvPr>
          <p:cNvSpPr>
            <a:spLocks noGrp="1"/>
          </p:cNvSpPr>
          <p:nvPr>
            <p:custDataLst>
              <p:tags r:id="rId207"/>
            </p:custDataLst>
          </p:nvPr>
        </p:nvSpPr>
        <p:spPr bwMode="gray">
          <a:xfrm>
            <a:off x="6823075" y="59436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1B9D3E6-CACA-4B9A-8FB0-74120D9E4A57}" type="datetime'25''''''''''''''.''''''''''''''7'''''''''''''''''''''''">
              <a:rPr lang="ja-JP" altLang="en-US" sz="1000" b="0" smtClean="0">
                <a:solidFill>
                  <a:schemeClr val="bg1"/>
                </a:solidFill>
                <a:effectLst/>
              </a:rPr>
              <a:pPr/>
              <a:t>25.7</a:t>
            </a:fld>
            <a:endParaRPr kumimoji="0" lang="ja-JP" altLang="en-US" sz="1000" b="0" dirty="0">
              <a:solidFill>
                <a:schemeClr val="bg1"/>
              </a:solidFill>
              <a:sym typeface="+mn-lt"/>
            </a:endParaRPr>
          </a:p>
        </p:txBody>
      </p:sp>
      <p:sp>
        <p:nvSpPr>
          <p:cNvPr id="372" name="Text Placeholder 12">
            <a:extLst>
              <a:ext uri="{FF2B5EF4-FFF2-40B4-BE49-F238E27FC236}">
                <a16:creationId xmlns:a16="http://schemas.microsoft.com/office/drawing/2014/main" id="{030120AA-0FA7-AD11-E17C-E83F8073AFDB}"/>
              </a:ext>
            </a:extLst>
          </p:cNvPr>
          <p:cNvSpPr>
            <a:spLocks noGrp="1"/>
          </p:cNvSpPr>
          <p:nvPr>
            <p:custDataLst>
              <p:tags r:id="rId208"/>
            </p:custDataLst>
          </p:nvPr>
        </p:nvSpPr>
        <p:spPr bwMode="gray">
          <a:xfrm>
            <a:off x="6823075" y="52959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B6A27869-DFA6-4282-81ED-B167A509915C}" type="datetime'''''''6''''''''''''''''''''6''''.''''''''''''''''''''8'">
              <a:rPr lang="ja-JP" altLang="en-US" sz="1000" b="0" smtClean="0">
                <a:effectLst/>
              </a:rPr>
              <a:pPr/>
              <a:t>66.8</a:t>
            </a:fld>
            <a:endParaRPr kumimoji="0" lang="ja-JP" altLang="en-US" sz="1000" b="0" dirty="0">
              <a:sym typeface="+mn-lt"/>
            </a:endParaRPr>
          </a:p>
        </p:txBody>
      </p:sp>
      <p:sp>
        <p:nvSpPr>
          <p:cNvPr id="658" name="テキスト プレースホルダ 9">
            <a:extLst>
              <a:ext uri="{FF2B5EF4-FFF2-40B4-BE49-F238E27FC236}">
                <a16:creationId xmlns:a16="http://schemas.microsoft.com/office/drawing/2014/main" id="{7397308C-6EFE-4661-2185-B897F9685E2E}"/>
              </a:ext>
            </a:extLst>
          </p:cNvPr>
          <p:cNvSpPr>
            <a:spLocks noGrp="1"/>
          </p:cNvSpPr>
          <p:nvPr>
            <p:custDataLst>
              <p:tags r:id="rId209"/>
            </p:custDataLst>
          </p:nvPr>
        </p:nvSpPr>
        <p:spPr bwMode="auto">
          <a:xfrm>
            <a:off x="659130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9B26576-405A-429F-B6C8-8C98BF990608}"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398" name="Text Placeholder 12">
            <a:extLst>
              <a:ext uri="{FF2B5EF4-FFF2-40B4-BE49-F238E27FC236}">
                <a16:creationId xmlns:a16="http://schemas.microsoft.com/office/drawing/2014/main" id="{83B75183-EBD0-B776-E5D2-FEB5A24C07CC}"/>
              </a:ext>
            </a:extLst>
          </p:cNvPr>
          <p:cNvSpPr>
            <a:spLocks noGrp="1"/>
          </p:cNvSpPr>
          <p:nvPr>
            <p:custDataLst>
              <p:tags r:id="rId210"/>
            </p:custDataLst>
          </p:nvPr>
        </p:nvSpPr>
        <p:spPr bwMode="gray">
          <a:xfrm>
            <a:off x="6527800" y="59420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ED4D8AA-C91E-41E8-A98C-513C961E4C49}" type="datetime'''''''''''2''6''''''.''''''0'''''''''''''''''''''''''''''''''">
              <a:rPr lang="ja-JP" altLang="en-US" sz="1000" b="0" smtClean="0">
                <a:solidFill>
                  <a:schemeClr val="bg1"/>
                </a:solidFill>
                <a:effectLst/>
              </a:rPr>
              <a:pPr/>
              <a:t>26.0</a:t>
            </a:fld>
            <a:endParaRPr kumimoji="0" lang="ja-JP" altLang="en-US" sz="1000" b="0" dirty="0">
              <a:solidFill>
                <a:schemeClr val="bg1"/>
              </a:solidFill>
              <a:sym typeface="+mn-lt"/>
            </a:endParaRPr>
          </a:p>
        </p:txBody>
      </p:sp>
      <p:sp>
        <p:nvSpPr>
          <p:cNvPr id="378" name="テキスト プレースホルダ 9">
            <a:extLst>
              <a:ext uri="{FF2B5EF4-FFF2-40B4-BE49-F238E27FC236}">
                <a16:creationId xmlns:a16="http://schemas.microsoft.com/office/drawing/2014/main" id="{41BB1881-1F14-15BE-B38F-446BBD65225B}"/>
              </a:ext>
            </a:extLst>
          </p:cNvPr>
          <p:cNvSpPr>
            <a:spLocks noGrp="1"/>
          </p:cNvSpPr>
          <p:nvPr>
            <p:custDataLst>
              <p:tags r:id="rId211"/>
            </p:custDataLst>
          </p:nvPr>
        </p:nvSpPr>
        <p:spPr bwMode="gray">
          <a:xfrm>
            <a:off x="8589963" y="5395913"/>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A2A99C6-B9E9-472A-A02D-EA044B563D17}" type="datetime'6''6''''.''''''''''''''''''''''''''''''''''''''''7'">
              <a:rPr lang="ja-JP" altLang="en-US" sz="1000" smtClean="0"/>
              <a:pPr/>
              <a:t>66.7</a:t>
            </a:fld>
            <a:endParaRPr lang="ja-JP" altLang="en-US" sz="800" dirty="0">
              <a:sym typeface="+mn-lt"/>
            </a:endParaRPr>
          </a:p>
        </p:txBody>
      </p:sp>
      <p:sp>
        <p:nvSpPr>
          <p:cNvPr id="366" name="Text Placeholder 12">
            <a:extLst>
              <a:ext uri="{FF2B5EF4-FFF2-40B4-BE49-F238E27FC236}">
                <a16:creationId xmlns:a16="http://schemas.microsoft.com/office/drawing/2014/main" id="{C303D092-81EE-1B50-0611-20BF7AE95647}"/>
              </a:ext>
            </a:extLst>
          </p:cNvPr>
          <p:cNvSpPr>
            <a:spLocks noGrp="1"/>
          </p:cNvSpPr>
          <p:nvPr>
            <p:custDataLst>
              <p:tags r:id="rId212"/>
            </p:custDataLst>
          </p:nvPr>
        </p:nvSpPr>
        <p:spPr bwMode="gray">
          <a:xfrm>
            <a:off x="6527800" y="529272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F5F55E7-948D-4182-B83E-AE209FEB34B0}" type="datetime'6''''6''''.''''''''5'''''''''''''''''''''''''''''''''''''''''">
              <a:rPr lang="ja-JP" altLang="en-US" sz="1000" b="0" smtClean="0">
                <a:effectLst/>
              </a:rPr>
              <a:pPr/>
              <a:t>66.5</a:t>
            </a:fld>
            <a:endParaRPr kumimoji="0" lang="ja-JP" altLang="en-US" sz="1000" b="0" dirty="0">
              <a:sym typeface="+mn-lt"/>
            </a:endParaRPr>
          </a:p>
        </p:txBody>
      </p:sp>
      <p:sp>
        <p:nvSpPr>
          <p:cNvPr id="657" name="テキスト プレースホルダ 9">
            <a:extLst>
              <a:ext uri="{FF2B5EF4-FFF2-40B4-BE49-F238E27FC236}">
                <a16:creationId xmlns:a16="http://schemas.microsoft.com/office/drawing/2014/main" id="{440BA6EF-DB1D-24BB-1F03-9D7D9D4C7D2F}"/>
              </a:ext>
            </a:extLst>
          </p:cNvPr>
          <p:cNvSpPr>
            <a:spLocks noGrp="1"/>
          </p:cNvSpPr>
          <p:nvPr>
            <p:custDataLst>
              <p:tags r:id="rId213"/>
            </p:custDataLst>
          </p:nvPr>
        </p:nvSpPr>
        <p:spPr bwMode="auto">
          <a:xfrm>
            <a:off x="629761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113ED0E-EE48-4DD1-A7E9-E72190289A78}"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364" name="Text Placeholder 12">
            <a:extLst>
              <a:ext uri="{FF2B5EF4-FFF2-40B4-BE49-F238E27FC236}">
                <a16:creationId xmlns:a16="http://schemas.microsoft.com/office/drawing/2014/main" id="{C2DEAC68-5493-D4B6-062F-BD62CED68AF4}"/>
              </a:ext>
            </a:extLst>
          </p:cNvPr>
          <p:cNvSpPr>
            <a:spLocks noGrp="1"/>
          </p:cNvSpPr>
          <p:nvPr>
            <p:custDataLst>
              <p:tags r:id="rId214"/>
            </p:custDataLst>
          </p:nvPr>
        </p:nvSpPr>
        <p:spPr bwMode="gray">
          <a:xfrm>
            <a:off x="6234113" y="59388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5539AD5-64F0-47C0-AF0B-03152EAB3FCC}" type="datetime'''''''''''''''''''''2''''6''''''''''.''''''''''''''3'''''">
              <a:rPr lang="ja-JP" altLang="en-US" sz="1000" b="0" smtClean="0">
                <a:solidFill>
                  <a:schemeClr val="bg1"/>
                </a:solidFill>
                <a:effectLst/>
              </a:rPr>
              <a:pPr/>
              <a:t>26.3</a:t>
            </a:fld>
            <a:endParaRPr kumimoji="0" lang="ja-JP" altLang="en-US" sz="1000" b="0" dirty="0">
              <a:solidFill>
                <a:schemeClr val="bg1"/>
              </a:solidFill>
              <a:sym typeface="+mn-lt"/>
            </a:endParaRPr>
          </a:p>
        </p:txBody>
      </p:sp>
      <p:sp>
        <p:nvSpPr>
          <p:cNvPr id="391" name="Text Placeholder 12">
            <a:extLst>
              <a:ext uri="{FF2B5EF4-FFF2-40B4-BE49-F238E27FC236}">
                <a16:creationId xmlns:a16="http://schemas.microsoft.com/office/drawing/2014/main" id="{10AA40C3-8687-0297-938C-60B7BAEC9E1F}"/>
              </a:ext>
            </a:extLst>
          </p:cNvPr>
          <p:cNvSpPr>
            <a:spLocks noGrp="1"/>
          </p:cNvSpPr>
          <p:nvPr>
            <p:custDataLst>
              <p:tags r:id="rId215"/>
            </p:custDataLst>
          </p:nvPr>
        </p:nvSpPr>
        <p:spPr bwMode="gray">
          <a:xfrm>
            <a:off x="6234113" y="52895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1598300-C72A-478B-9512-E0DCE98AA7EC}" type="datetime'''6''''''''''''''6''''''''''.''''''''3'''''''''''">
              <a:rPr lang="ja-JP" altLang="en-US" sz="1000" b="0" smtClean="0">
                <a:effectLst/>
              </a:rPr>
              <a:pPr/>
              <a:t>66.3</a:t>
            </a:fld>
            <a:endParaRPr kumimoji="0" lang="ja-JP" altLang="en-US" sz="1000" b="0" dirty="0">
              <a:sym typeface="+mn-lt"/>
            </a:endParaRPr>
          </a:p>
        </p:txBody>
      </p:sp>
      <p:sp>
        <p:nvSpPr>
          <p:cNvPr id="656" name="テキスト プレースホルダ 9">
            <a:extLst>
              <a:ext uri="{FF2B5EF4-FFF2-40B4-BE49-F238E27FC236}">
                <a16:creationId xmlns:a16="http://schemas.microsoft.com/office/drawing/2014/main" id="{5F7C2ACC-919A-08D3-6ADA-1CC64FAE2F36}"/>
              </a:ext>
            </a:extLst>
          </p:cNvPr>
          <p:cNvSpPr>
            <a:spLocks noGrp="1"/>
          </p:cNvSpPr>
          <p:nvPr>
            <p:custDataLst>
              <p:tags r:id="rId216"/>
            </p:custDataLst>
          </p:nvPr>
        </p:nvSpPr>
        <p:spPr bwMode="auto">
          <a:xfrm>
            <a:off x="60023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C7CF604-2A2E-43E1-A915-D2F43D0BDF8B}"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359" name="テキスト プレースホルダ 9">
            <a:extLst>
              <a:ext uri="{FF2B5EF4-FFF2-40B4-BE49-F238E27FC236}">
                <a16:creationId xmlns:a16="http://schemas.microsoft.com/office/drawing/2014/main" id="{66DC3BFA-E95D-6E80-7BE8-772BCE328356}"/>
              </a:ext>
            </a:extLst>
          </p:cNvPr>
          <p:cNvSpPr>
            <a:spLocks noGrp="1"/>
          </p:cNvSpPr>
          <p:nvPr>
            <p:custDataLst>
              <p:tags r:id="rId217"/>
            </p:custDataLst>
          </p:nvPr>
        </p:nvSpPr>
        <p:spPr bwMode="gray">
          <a:xfrm>
            <a:off x="5938838" y="5935663"/>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86EE3A6-CB99-45AD-A1BF-9B82D3F8D892}" type="datetime'''2''''''''6.''''''7'''''''''''''''''''''">
              <a:rPr lang="ja-JP" altLang="en-US" sz="1000" smtClean="0">
                <a:solidFill>
                  <a:schemeClr val="bg1"/>
                </a:solidFill>
                <a:effectLst/>
              </a:rPr>
              <a:pPr/>
              <a:t>26.7</a:t>
            </a:fld>
            <a:endParaRPr kumimoji="0" lang="ja-JP" altLang="en-US" sz="1000" dirty="0">
              <a:solidFill>
                <a:schemeClr val="bg1"/>
              </a:solidFill>
              <a:sym typeface="+mn-lt"/>
            </a:endParaRPr>
          </a:p>
        </p:txBody>
      </p:sp>
      <p:sp>
        <p:nvSpPr>
          <p:cNvPr id="405" name="テキスト プレースホルダ 9">
            <a:extLst>
              <a:ext uri="{FF2B5EF4-FFF2-40B4-BE49-F238E27FC236}">
                <a16:creationId xmlns:a16="http://schemas.microsoft.com/office/drawing/2014/main" id="{B6B3C8FE-08F1-E4B2-8973-67BAE65B4F9F}"/>
              </a:ext>
            </a:extLst>
          </p:cNvPr>
          <p:cNvSpPr>
            <a:spLocks noGrp="1"/>
          </p:cNvSpPr>
          <p:nvPr>
            <p:custDataLst>
              <p:tags r:id="rId218"/>
            </p:custDataLst>
          </p:nvPr>
        </p:nvSpPr>
        <p:spPr bwMode="gray">
          <a:xfrm>
            <a:off x="5938838" y="5284788"/>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F3FC04B-6759-492A-B497-1AABA2056035}" type="datetime'''''''''6''''''''''''''''6.''1'''''''''''''''''''''''">
              <a:rPr lang="ja-JP" altLang="en-US" sz="1000" smtClean="0"/>
              <a:pPr/>
              <a:t>66.1</a:t>
            </a:fld>
            <a:endParaRPr kumimoji="0" lang="ja-JP" altLang="en-US" sz="800" dirty="0">
              <a:sym typeface="+mn-lt"/>
            </a:endParaRPr>
          </a:p>
        </p:txBody>
      </p:sp>
      <p:sp>
        <p:nvSpPr>
          <p:cNvPr id="655" name="テキスト プレースホルダ 9">
            <a:extLst>
              <a:ext uri="{FF2B5EF4-FFF2-40B4-BE49-F238E27FC236}">
                <a16:creationId xmlns:a16="http://schemas.microsoft.com/office/drawing/2014/main" id="{B82374F1-2B17-C28A-5F60-0740473310E3}"/>
              </a:ext>
            </a:extLst>
          </p:cNvPr>
          <p:cNvSpPr>
            <a:spLocks noGrp="1"/>
          </p:cNvSpPr>
          <p:nvPr>
            <p:custDataLst>
              <p:tags r:id="rId219"/>
            </p:custDataLst>
          </p:nvPr>
        </p:nvSpPr>
        <p:spPr bwMode="auto">
          <a:xfrm>
            <a:off x="570865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47F607D-0FBE-4E87-B96B-BE889722FA0A}"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356" name="テキスト プレースホルダ 9">
            <a:extLst>
              <a:ext uri="{FF2B5EF4-FFF2-40B4-BE49-F238E27FC236}">
                <a16:creationId xmlns:a16="http://schemas.microsoft.com/office/drawing/2014/main" id="{9A492703-CAB7-C3C8-B76A-A8D14D4B37FD}"/>
              </a:ext>
            </a:extLst>
          </p:cNvPr>
          <p:cNvSpPr>
            <a:spLocks noGrp="1"/>
          </p:cNvSpPr>
          <p:nvPr>
            <p:custDataLst>
              <p:tags r:id="rId220"/>
            </p:custDataLst>
          </p:nvPr>
        </p:nvSpPr>
        <p:spPr bwMode="gray">
          <a:xfrm>
            <a:off x="5645150" y="5934075"/>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D174D53-C80C-47EA-BC9D-34C889A6CB00}" type="datetime'''''''''''''''2''''''7''''''.''''''''''''''''''''''2'''">
              <a:rPr lang="ja-JP" altLang="en-US" sz="1000" smtClean="0">
                <a:solidFill>
                  <a:schemeClr val="bg1"/>
                </a:solidFill>
                <a:effectLst/>
              </a:rPr>
              <a:pPr/>
              <a:t>27.2</a:t>
            </a:fld>
            <a:endParaRPr kumimoji="0" lang="ja-JP" altLang="en-US" sz="1000" dirty="0">
              <a:solidFill>
                <a:schemeClr val="bg1"/>
              </a:solidFill>
              <a:sym typeface="+mn-lt"/>
            </a:endParaRPr>
          </a:p>
        </p:txBody>
      </p:sp>
      <p:sp>
        <p:nvSpPr>
          <p:cNvPr id="355" name="テキスト プレースホルダ 9">
            <a:extLst>
              <a:ext uri="{FF2B5EF4-FFF2-40B4-BE49-F238E27FC236}">
                <a16:creationId xmlns:a16="http://schemas.microsoft.com/office/drawing/2014/main" id="{C64B5E0D-A956-179F-D6E5-CA1371D9D62F}"/>
              </a:ext>
            </a:extLst>
          </p:cNvPr>
          <p:cNvSpPr>
            <a:spLocks noGrp="1"/>
          </p:cNvSpPr>
          <p:nvPr>
            <p:custDataLst>
              <p:tags r:id="rId221"/>
            </p:custDataLst>
          </p:nvPr>
        </p:nvSpPr>
        <p:spPr bwMode="gray">
          <a:xfrm>
            <a:off x="5645150" y="5280025"/>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6B0397C-BD39-4D59-96FC-4D0A1D331AE6}" type="datetime'''''''6''''''''''''''5''''''''''''''''''''''.''''''''''9'">
              <a:rPr lang="ja-JP" altLang="en-US" sz="1000" smtClean="0"/>
              <a:pPr/>
              <a:t>65.9</a:t>
            </a:fld>
            <a:endParaRPr kumimoji="0" lang="ja-JP" altLang="en-US" sz="800" dirty="0">
              <a:sym typeface="+mn-lt"/>
            </a:endParaRPr>
          </a:p>
        </p:txBody>
      </p:sp>
      <p:sp>
        <p:nvSpPr>
          <p:cNvPr id="654" name="テキスト プレースホルダ 9">
            <a:extLst>
              <a:ext uri="{FF2B5EF4-FFF2-40B4-BE49-F238E27FC236}">
                <a16:creationId xmlns:a16="http://schemas.microsoft.com/office/drawing/2014/main" id="{1602CD28-CF3A-F5B5-DFFF-0240F6C774E7}"/>
              </a:ext>
            </a:extLst>
          </p:cNvPr>
          <p:cNvSpPr>
            <a:spLocks noGrp="1"/>
          </p:cNvSpPr>
          <p:nvPr>
            <p:custDataLst>
              <p:tags r:id="rId222"/>
            </p:custDataLst>
          </p:nvPr>
        </p:nvSpPr>
        <p:spPr bwMode="auto">
          <a:xfrm>
            <a:off x="54133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1D325E-3046-46BE-9642-63DAFA0D7370}"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360" name="Text Placeholder 12">
            <a:extLst>
              <a:ext uri="{FF2B5EF4-FFF2-40B4-BE49-F238E27FC236}">
                <a16:creationId xmlns:a16="http://schemas.microsoft.com/office/drawing/2014/main" id="{0AD3ACEA-E087-1558-9FFF-D22D94833C0D}"/>
              </a:ext>
            </a:extLst>
          </p:cNvPr>
          <p:cNvSpPr>
            <a:spLocks noGrp="1"/>
          </p:cNvSpPr>
          <p:nvPr>
            <p:custDataLst>
              <p:tags r:id="rId223"/>
            </p:custDataLst>
          </p:nvPr>
        </p:nvSpPr>
        <p:spPr bwMode="gray">
          <a:xfrm>
            <a:off x="5349875" y="59309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6ED7AEB-45FD-4E20-8E15-831CBAA2A679}" type="datetime'''''2''''''''''7''''.''''''''''''''''''''6'''''''''''''">
              <a:rPr lang="ja-JP" altLang="en-US" sz="1000" b="0" smtClean="0">
                <a:solidFill>
                  <a:schemeClr val="bg1"/>
                </a:solidFill>
                <a:effectLst/>
              </a:rPr>
              <a:pPr/>
              <a:t>27.6</a:t>
            </a:fld>
            <a:endParaRPr kumimoji="0" lang="ja-JP" altLang="en-US" sz="1000" b="0" dirty="0">
              <a:solidFill>
                <a:schemeClr val="bg1"/>
              </a:solidFill>
              <a:sym typeface="+mn-lt"/>
            </a:endParaRPr>
          </a:p>
        </p:txBody>
      </p:sp>
      <p:sp>
        <p:nvSpPr>
          <p:cNvPr id="358" name="Text Placeholder 12">
            <a:extLst>
              <a:ext uri="{FF2B5EF4-FFF2-40B4-BE49-F238E27FC236}">
                <a16:creationId xmlns:a16="http://schemas.microsoft.com/office/drawing/2014/main" id="{C0BD0750-6C4F-002D-8BE9-1AC85C8933F5}"/>
              </a:ext>
            </a:extLst>
          </p:cNvPr>
          <p:cNvSpPr>
            <a:spLocks noGrp="1"/>
          </p:cNvSpPr>
          <p:nvPr>
            <p:custDataLst>
              <p:tags r:id="rId224"/>
            </p:custDataLst>
          </p:nvPr>
        </p:nvSpPr>
        <p:spPr bwMode="gray">
          <a:xfrm>
            <a:off x="5349875" y="52768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A121315-9D11-49A8-B9A0-63D36F7E729F}" type="datetime'6''''''''''''''''''''''5''''''''''.6'''''''''''''''">
              <a:rPr lang="ja-JP" altLang="en-US" sz="1000" b="0" smtClean="0">
                <a:effectLst/>
              </a:rPr>
              <a:pPr/>
              <a:t>65.6</a:t>
            </a:fld>
            <a:endParaRPr kumimoji="0" lang="ja-JP" altLang="en-US" sz="1000" b="0" dirty="0">
              <a:sym typeface="+mn-lt"/>
            </a:endParaRPr>
          </a:p>
        </p:txBody>
      </p:sp>
      <p:sp>
        <p:nvSpPr>
          <p:cNvPr id="653" name="テキスト プレースホルダ 9">
            <a:extLst>
              <a:ext uri="{FF2B5EF4-FFF2-40B4-BE49-F238E27FC236}">
                <a16:creationId xmlns:a16="http://schemas.microsoft.com/office/drawing/2014/main" id="{2B96EFDE-E701-98CE-F985-E2F4154847CC}"/>
              </a:ext>
            </a:extLst>
          </p:cNvPr>
          <p:cNvSpPr>
            <a:spLocks noGrp="1"/>
          </p:cNvSpPr>
          <p:nvPr>
            <p:custDataLst>
              <p:tags r:id="rId225"/>
            </p:custDataLst>
          </p:nvPr>
        </p:nvSpPr>
        <p:spPr bwMode="auto">
          <a:xfrm>
            <a:off x="51196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94B6EEC-E147-4418-8144-093B74B2DC6B}"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370" name="Text Placeholder 12">
            <a:extLst>
              <a:ext uri="{FF2B5EF4-FFF2-40B4-BE49-F238E27FC236}">
                <a16:creationId xmlns:a16="http://schemas.microsoft.com/office/drawing/2014/main" id="{6E81D4EC-E155-4EF6-E987-BFCFB45C999C}"/>
              </a:ext>
            </a:extLst>
          </p:cNvPr>
          <p:cNvSpPr>
            <a:spLocks noGrp="1"/>
          </p:cNvSpPr>
          <p:nvPr>
            <p:custDataLst>
              <p:tags r:id="rId226"/>
            </p:custDataLst>
          </p:nvPr>
        </p:nvSpPr>
        <p:spPr bwMode="gray">
          <a:xfrm>
            <a:off x="5056188" y="592772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C3B694E-B738-4F43-9660-F3FDAC45EF43}" type="datetime'''''''2''8''''''''''.''''''0'''''''''''''">
              <a:rPr lang="ja-JP" altLang="en-US" sz="1000" b="0" smtClean="0">
                <a:solidFill>
                  <a:schemeClr val="bg1"/>
                </a:solidFill>
                <a:effectLst/>
              </a:rPr>
              <a:pPr/>
              <a:t>28.0</a:t>
            </a:fld>
            <a:endParaRPr kumimoji="0" lang="ja-JP" altLang="en-US" sz="1000" b="0" dirty="0">
              <a:solidFill>
                <a:schemeClr val="bg1"/>
              </a:solidFill>
              <a:sym typeface="+mn-lt"/>
            </a:endParaRPr>
          </a:p>
        </p:txBody>
      </p:sp>
      <p:sp>
        <p:nvSpPr>
          <p:cNvPr id="415" name="Text Placeholder 12">
            <a:extLst>
              <a:ext uri="{FF2B5EF4-FFF2-40B4-BE49-F238E27FC236}">
                <a16:creationId xmlns:a16="http://schemas.microsoft.com/office/drawing/2014/main" id="{8F0D85C0-0F94-2C7A-CEA0-172C59ADFA0A}"/>
              </a:ext>
            </a:extLst>
          </p:cNvPr>
          <p:cNvSpPr>
            <a:spLocks noGrp="1"/>
          </p:cNvSpPr>
          <p:nvPr>
            <p:custDataLst>
              <p:tags r:id="rId227"/>
            </p:custDataLst>
          </p:nvPr>
        </p:nvSpPr>
        <p:spPr bwMode="gray">
          <a:xfrm>
            <a:off x="5056188" y="52736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5157694-4D70-4104-A3A7-E28A6F937643}" type="datetime'''''''''''''''''6''5''''''''.''''''''''''4'''''''''''">
              <a:rPr lang="ja-JP" altLang="en-US" sz="1000" b="0" smtClean="0"/>
              <a:pPr/>
              <a:t>65.4</a:t>
            </a:fld>
            <a:endParaRPr kumimoji="0" lang="ja-JP" altLang="en-US" sz="800" b="0" dirty="0">
              <a:sym typeface="+mn-lt"/>
            </a:endParaRPr>
          </a:p>
        </p:txBody>
      </p:sp>
      <p:sp>
        <p:nvSpPr>
          <p:cNvPr id="652" name="テキスト プレースホルダ 9">
            <a:extLst>
              <a:ext uri="{FF2B5EF4-FFF2-40B4-BE49-F238E27FC236}">
                <a16:creationId xmlns:a16="http://schemas.microsoft.com/office/drawing/2014/main" id="{ACE7E0FE-FB48-32B6-2182-BC7FE73A22B2}"/>
              </a:ext>
            </a:extLst>
          </p:cNvPr>
          <p:cNvSpPr>
            <a:spLocks noGrp="1"/>
          </p:cNvSpPr>
          <p:nvPr>
            <p:custDataLst>
              <p:tags r:id="rId228"/>
            </p:custDataLst>
          </p:nvPr>
        </p:nvSpPr>
        <p:spPr bwMode="auto">
          <a:xfrm>
            <a:off x="482441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CB7471B-9E81-4BE4-8F2E-FCFD58079EA9}"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390" name="Text Placeholder 12">
            <a:extLst>
              <a:ext uri="{FF2B5EF4-FFF2-40B4-BE49-F238E27FC236}">
                <a16:creationId xmlns:a16="http://schemas.microsoft.com/office/drawing/2014/main" id="{617FD170-DC4E-37D5-67F8-574DF598B94C}"/>
              </a:ext>
            </a:extLst>
          </p:cNvPr>
          <p:cNvSpPr>
            <a:spLocks noGrp="1"/>
          </p:cNvSpPr>
          <p:nvPr>
            <p:custDataLst>
              <p:tags r:id="rId229"/>
            </p:custDataLst>
          </p:nvPr>
        </p:nvSpPr>
        <p:spPr bwMode="gray">
          <a:xfrm>
            <a:off x="4760913" y="59245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B6F9E499-BFE1-4F45-8AEB-B40097687B03}" type="datetime'''''''''''''''2''8''''''''''.3'">
              <a:rPr lang="ja-JP" altLang="en-US" sz="1000" b="0" smtClean="0">
                <a:solidFill>
                  <a:schemeClr val="bg1"/>
                </a:solidFill>
                <a:effectLst/>
              </a:rPr>
              <a:pPr/>
              <a:t>28.3</a:t>
            </a:fld>
            <a:endParaRPr kumimoji="0" lang="ja-JP" altLang="en-US" sz="1000" b="0" dirty="0">
              <a:solidFill>
                <a:schemeClr val="bg1"/>
              </a:solidFill>
              <a:sym typeface="+mn-lt"/>
            </a:endParaRPr>
          </a:p>
        </p:txBody>
      </p:sp>
      <p:sp>
        <p:nvSpPr>
          <p:cNvPr id="421" name="Text Placeholder 12">
            <a:extLst>
              <a:ext uri="{FF2B5EF4-FFF2-40B4-BE49-F238E27FC236}">
                <a16:creationId xmlns:a16="http://schemas.microsoft.com/office/drawing/2014/main" id="{99FA3A93-DF62-06BF-4480-003B3DDD9BF8}"/>
              </a:ext>
            </a:extLst>
          </p:cNvPr>
          <p:cNvSpPr>
            <a:spLocks noGrp="1"/>
          </p:cNvSpPr>
          <p:nvPr>
            <p:custDataLst>
              <p:tags r:id="rId230"/>
            </p:custDataLst>
          </p:nvPr>
        </p:nvSpPr>
        <p:spPr bwMode="gray">
          <a:xfrm>
            <a:off x="4760913" y="52689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46E8D67-4C72-4F07-A60C-168B9C81E887}" type="datetime'''''6''''''5.''''''''''''''''''''''''''1'''''''''''''''">
              <a:rPr lang="ja-JP" altLang="en-US" sz="1000" b="0" smtClean="0"/>
              <a:pPr/>
              <a:t>65.1</a:t>
            </a:fld>
            <a:endParaRPr kumimoji="0" lang="ja-JP" altLang="en-US" sz="800" b="0" dirty="0">
              <a:sym typeface="+mn-lt"/>
            </a:endParaRPr>
          </a:p>
        </p:txBody>
      </p:sp>
      <p:sp>
        <p:nvSpPr>
          <p:cNvPr id="651" name="テキスト プレースホルダ 9">
            <a:extLst>
              <a:ext uri="{FF2B5EF4-FFF2-40B4-BE49-F238E27FC236}">
                <a16:creationId xmlns:a16="http://schemas.microsoft.com/office/drawing/2014/main" id="{E84C49EF-F0C0-5184-EF14-1B6B9EE35C4D}"/>
              </a:ext>
            </a:extLst>
          </p:cNvPr>
          <p:cNvSpPr>
            <a:spLocks noGrp="1"/>
          </p:cNvSpPr>
          <p:nvPr>
            <p:custDataLst>
              <p:tags r:id="rId231"/>
            </p:custDataLst>
          </p:nvPr>
        </p:nvSpPr>
        <p:spPr bwMode="auto">
          <a:xfrm>
            <a:off x="45307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886AEDC-A76A-4022-8C82-EEAA6A1DE72D}"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399" name="Text Placeholder 12">
            <a:extLst>
              <a:ext uri="{FF2B5EF4-FFF2-40B4-BE49-F238E27FC236}">
                <a16:creationId xmlns:a16="http://schemas.microsoft.com/office/drawing/2014/main" id="{6DEE2D65-D6D0-D3B5-3B34-C519629CF389}"/>
              </a:ext>
            </a:extLst>
          </p:cNvPr>
          <p:cNvSpPr>
            <a:spLocks noGrp="1"/>
          </p:cNvSpPr>
          <p:nvPr>
            <p:custDataLst>
              <p:tags r:id="rId232"/>
            </p:custDataLst>
          </p:nvPr>
        </p:nvSpPr>
        <p:spPr bwMode="gray">
          <a:xfrm>
            <a:off x="4467225" y="59229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03DA680-96C9-479C-A44E-04946EA094E0}" type="datetime'''''''''''''''2''''''''''''''''''''''''''''8''.''''''''7'''''">
              <a:rPr lang="ja-JP" altLang="en-US" sz="1000" b="0" smtClean="0">
                <a:solidFill>
                  <a:schemeClr val="bg1"/>
                </a:solidFill>
                <a:effectLst/>
              </a:rPr>
              <a:pPr/>
              <a:t>28.7</a:t>
            </a:fld>
            <a:endParaRPr kumimoji="0" lang="ja-JP" altLang="en-US" sz="1000" b="0" dirty="0">
              <a:solidFill>
                <a:schemeClr val="bg1"/>
              </a:solidFill>
              <a:sym typeface="+mn-lt"/>
            </a:endParaRPr>
          </a:p>
        </p:txBody>
      </p:sp>
      <p:sp>
        <p:nvSpPr>
          <p:cNvPr id="397" name="Text Placeholder 12">
            <a:extLst>
              <a:ext uri="{FF2B5EF4-FFF2-40B4-BE49-F238E27FC236}">
                <a16:creationId xmlns:a16="http://schemas.microsoft.com/office/drawing/2014/main" id="{6C220D99-BA9F-F4F0-41AE-DF256A251001}"/>
              </a:ext>
            </a:extLst>
          </p:cNvPr>
          <p:cNvSpPr>
            <a:spLocks noGrp="1"/>
          </p:cNvSpPr>
          <p:nvPr>
            <p:custDataLst>
              <p:tags r:id="rId233"/>
            </p:custDataLst>
          </p:nvPr>
        </p:nvSpPr>
        <p:spPr bwMode="gray">
          <a:xfrm>
            <a:off x="4467225" y="52657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85FEE0D-2CF4-475E-BD71-B9EAB4E13501}" type="datetime'''''6''''''''''4''''''''.''''''''''''''''''''''''''''''''''9'">
              <a:rPr lang="ja-JP" altLang="en-US" sz="1000" b="0" smtClean="0">
                <a:effectLst/>
              </a:rPr>
              <a:pPr/>
              <a:t>64.9</a:t>
            </a:fld>
            <a:endParaRPr kumimoji="0" lang="ja-JP" altLang="en-US" sz="1000" b="0" dirty="0">
              <a:sym typeface="+mn-lt"/>
            </a:endParaRPr>
          </a:p>
        </p:txBody>
      </p:sp>
      <p:sp>
        <p:nvSpPr>
          <p:cNvPr id="650" name="テキスト プレースホルダ 9">
            <a:extLst>
              <a:ext uri="{FF2B5EF4-FFF2-40B4-BE49-F238E27FC236}">
                <a16:creationId xmlns:a16="http://schemas.microsoft.com/office/drawing/2014/main" id="{0B8448AB-9912-16FC-1DB1-326E3C8D35F7}"/>
              </a:ext>
            </a:extLst>
          </p:cNvPr>
          <p:cNvSpPr>
            <a:spLocks noGrp="1"/>
          </p:cNvSpPr>
          <p:nvPr>
            <p:custDataLst>
              <p:tags r:id="rId234"/>
            </p:custDataLst>
          </p:nvPr>
        </p:nvSpPr>
        <p:spPr bwMode="auto">
          <a:xfrm>
            <a:off x="423545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1DB478A-37AB-482C-9B3F-16A6D386DF55}"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383" name="Text Placeholder 12">
            <a:extLst>
              <a:ext uri="{FF2B5EF4-FFF2-40B4-BE49-F238E27FC236}">
                <a16:creationId xmlns:a16="http://schemas.microsoft.com/office/drawing/2014/main" id="{F13AF1D3-EE6F-385B-C665-AB31228F902F}"/>
              </a:ext>
            </a:extLst>
          </p:cNvPr>
          <p:cNvSpPr>
            <a:spLocks noGrp="1"/>
          </p:cNvSpPr>
          <p:nvPr>
            <p:custDataLst>
              <p:tags r:id="rId235"/>
            </p:custDataLst>
          </p:nvPr>
        </p:nvSpPr>
        <p:spPr bwMode="gray">
          <a:xfrm>
            <a:off x="4171950" y="59197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FD79FBE-7BD2-49C6-8707-2AE8D5D0BD76}" type="datetime'''''''''''''''''''''''''2''9''''''.''''''''''''''''''''0'''">
              <a:rPr lang="ja-JP" altLang="en-US" sz="1000" b="0" smtClean="0">
                <a:solidFill>
                  <a:schemeClr val="bg1"/>
                </a:solidFill>
              </a:rPr>
              <a:pPr/>
              <a:t>29.0</a:t>
            </a:fld>
            <a:endParaRPr kumimoji="0" lang="ja-JP" altLang="en-US" sz="800" b="0" dirty="0">
              <a:solidFill>
                <a:schemeClr val="bg1"/>
              </a:solidFill>
              <a:sym typeface="+mn-lt"/>
            </a:endParaRPr>
          </a:p>
        </p:txBody>
      </p:sp>
      <p:sp>
        <p:nvSpPr>
          <p:cNvPr id="410" name="Text Placeholder 12">
            <a:extLst>
              <a:ext uri="{FF2B5EF4-FFF2-40B4-BE49-F238E27FC236}">
                <a16:creationId xmlns:a16="http://schemas.microsoft.com/office/drawing/2014/main" id="{77BB57BC-E483-1353-8BB4-8419CFC4F3FB}"/>
              </a:ext>
            </a:extLst>
          </p:cNvPr>
          <p:cNvSpPr>
            <a:spLocks noGrp="1"/>
          </p:cNvSpPr>
          <p:nvPr>
            <p:custDataLst>
              <p:tags r:id="rId236"/>
            </p:custDataLst>
          </p:nvPr>
        </p:nvSpPr>
        <p:spPr bwMode="gray">
          <a:xfrm>
            <a:off x="4171950" y="52625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4AFDCFD-3B1B-4105-AAB7-095110AFCEA6}" type="datetime'''''6''4''''''''''''''''''''''''''''''.''7'''">
              <a:rPr lang="ja-JP" altLang="en-US" sz="1000" b="0" smtClean="0">
                <a:effectLst/>
              </a:rPr>
              <a:pPr/>
              <a:t>64.7</a:t>
            </a:fld>
            <a:endParaRPr kumimoji="0" lang="ja-JP" altLang="en-US" sz="1000" b="0" dirty="0">
              <a:sym typeface="+mn-lt"/>
            </a:endParaRPr>
          </a:p>
        </p:txBody>
      </p:sp>
      <p:sp>
        <p:nvSpPr>
          <p:cNvPr id="649" name="テキスト プレースホルダ 9">
            <a:extLst>
              <a:ext uri="{FF2B5EF4-FFF2-40B4-BE49-F238E27FC236}">
                <a16:creationId xmlns:a16="http://schemas.microsoft.com/office/drawing/2014/main" id="{596EEFDB-B3DC-5FD4-EEA4-4347F1954DC2}"/>
              </a:ext>
            </a:extLst>
          </p:cNvPr>
          <p:cNvSpPr>
            <a:spLocks noGrp="1"/>
          </p:cNvSpPr>
          <p:nvPr>
            <p:custDataLst>
              <p:tags r:id="rId237"/>
            </p:custDataLst>
          </p:nvPr>
        </p:nvSpPr>
        <p:spPr bwMode="auto">
          <a:xfrm>
            <a:off x="394176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52CE4CD-9306-47F4-9285-AF3F6D185787}"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371" name="Text Placeholder 12">
            <a:extLst>
              <a:ext uri="{FF2B5EF4-FFF2-40B4-BE49-F238E27FC236}">
                <a16:creationId xmlns:a16="http://schemas.microsoft.com/office/drawing/2014/main" id="{450DE36C-3186-02D5-9058-2FA4824041F0}"/>
              </a:ext>
            </a:extLst>
          </p:cNvPr>
          <p:cNvSpPr>
            <a:spLocks noGrp="1"/>
          </p:cNvSpPr>
          <p:nvPr>
            <p:custDataLst>
              <p:tags r:id="rId238"/>
            </p:custDataLst>
          </p:nvPr>
        </p:nvSpPr>
        <p:spPr bwMode="gray">
          <a:xfrm>
            <a:off x="3878263" y="59182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52DE234-5FB0-4A69-B141-D2F68C2926CD}" type="datetime'''''''''''''''''''2''''9''''''''.''''4'''''''''''''''''''''''">
              <a:rPr lang="ja-JP" altLang="en-US" sz="1000" b="0" smtClean="0">
                <a:solidFill>
                  <a:schemeClr val="bg1"/>
                </a:solidFill>
                <a:effectLst/>
              </a:rPr>
              <a:pPr/>
              <a:t>29.4</a:t>
            </a:fld>
            <a:endParaRPr kumimoji="0" lang="ja-JP" altLang="en-US" sz="1000" b="0" dirty="0">
              <a:solidFill>
                <a:schemeClr val="bg1"/>
              </a:solidFill>
              <a:sym typeface="+mn-lt"/>
            </a:endParaRPr>
          </a:p>
        </p:txBody>
      </p:sp>
      <p:sp>
        <p:nvSpPr>
          <p:cNvPr id="362" name="Text Placeholder 12">
            <a:extLst>
              <a:ext uri="{FF2B5EF4-FFF2-40B4-BE49-F238E27FC236}">
                <a16:creationId xmlns:a16="http://schemas.microsoft.com/office/drawing/2014/main" id="{6AED5D75-0FC2-22A0-99AA-047C07E148D3}"/>
              </a:ext>
            </a:extLst>
          </p:cNvPr>
          <p:cNvSpPr>
            <a:spLocks noGrp="1"/>
          </p:cNvSpPr>
          <p:nvPr>
            <p:custDataLst>
              <p:tags r:id="rId239"/>
            </p:custDataLst>
          </p:nvPr>
        </p:nvSpPr>
        <p:spPr bwMode="gray">
          <a:xfrm>
            <a:off x="3878263" y="52593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34BF434-FFFA-4EF6-8243-302D71CE0CB3}" type="datetime'''''''''''''''''6''4''''''''''''''''''''''''''.4'''''''">
              <a:rPr lang="ja-JP" altLang="en-US" sz="1000" b="0" smtClean="0">
                <a:effectLst/>
              </a:rPr>
              <a:pPr/>
              <a:t>64.4</a:t>
            </a:fld>
            <a:endParaRPr kumimoji="0" lang="ja-JP" altLang="en-US" sz="1000" b="0" dirty="0">
              <a:sym typeface="+mn-lt"/>
            </a:endParaRPr>
          </a:p>
        </p:txBody>
      </p:sp>
      <p:sp>
        <p:nvSpPr>
          <p:cNvPr id="648" name="テキスト プレースホルダ 9">
            <a:extLst>
              <a:ext uri="{FF2B5EF4-FFF2-40B4-BE49-F238E27FC236}">
                <a16:creationId xmlns:a16="http://schemas.microsoft.com/office/drawing/2014/main" id="{54C41C64-4370-1BC0-EC12-8F0338BAFF59}"/>
              </a:ext>
            </a:extLst>
          </p:cNvPr>
          <p:cNvSpPr>
            <a:spLocks noGrp="1"/>
          </p:cNvSpPr>
          <p:nvPr>
            <p:custDataLst>
              <p:tags r:id="rId240"/>
            </p:custDataLst>
          </p:nvPr>
        </p:nvSpPr>
        <p:spPr bwMode="auto">
          <a:xfrm>
            <a:off x="36464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BE2EEBF-7EA0-49F0-88B7-2D792B4244BC}"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388" name="Text Placeholder 12">
            <a:extLst>
              <a:ext uri="{FF2B5EF4-FFF2-40B4-BE49-F238E27FC236}">
                <a16:creationId xmlns:a16="http://schemas.microsoft.com/office/drawing/2014/main" id="{5AA27D11-E391-B8FB-3D32-F4E55B528BE8}"/>
              </a:ext>
            </a:extLst>
          </p:cNvPr>
          <p:cNvSpPr>
            <a:spLocks noGrp="1"/>
          </p:cNvSpPr>
          <p:nvPr>
            <p:custDataLst>
              <p:tags r:id="rId241"/>
            </p:custDataLst>
          </p:nvPr>
        </p:nvSpPr>
        <p:spPr bwMode="gray">
          <a:xfrm>
            <a:off x="3582988" y="591502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2ACC25A-94EB-4E84-8157-19F4A63A64B0}" type="datetime'''''''''''''''''''''''''''29''''''''.''8'''''''">
              <a:rPr lang="ja-JP" altLang="en-US" sz="1000" b="0" smtClean="0">
                <a:solidFill>
                  <a:schemeClr val="bg1"/>
                </a:solidFill>
                <a:effectLst/>
              </a:rPr>
              <a:pPr/>
              <a:t>29.8</a:t>
            </a:fld>
            <a:endParaRPr kumimoji="0" lang="ja-JP" altLang="en-US" sz="1000" b="0" dirty="0">
              <a:solidFill>
                <a:schemeClr val="bg1"/>
              </a:solidFill>
              <a:sym typeface="+mn-lt"/>
            </a:endParaRPr>
          </a:p>
        </p:txBody>
      </p:sp>
      <p:sp>
        <p:nvSpPr>
          <p:cNvPr id="419" name="Text Placeholder 12">
            <a:extLst>
              <a:ext uri="{FF2B5EF4-FFF2-40B4-BE49-F238E27FC236}">
                <a16:creationId xmlns:a16="http://schemas.microsoft.com/office/drawing/2014/main" id="{93B527A2-A7A0-605C-1E1E-1D840B041B35}"/>
              </a:ext>
            </a:extLst>
          </p:cNvPr>
          <p:cNvSpPr>
            <a:spLocks noGrp="1"/>
          </p:cNvSpPr>
          <p:nvPr>
            <p:custDataLst>
              <p:tags r:id="rId242"/>
            </p:custDataLst>
          </p:nvPr>
        </p:nvSpPr>
        <p:spPr bwMode="gray">
          <a:xfrm>
            <a:off x="3582988" y="52562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FAD9EBA-D8E0-4092-A9E2-6A1810BF106C}" type="datetime'6''''''''''''''''''''''''4''''''''''''''.''''''''''''''1'">
              <a:rPr lang="ja-JP" altLang="en-US" sz="1000" b="0" smtClean="0">
                <a:effectLst/>
              </a:rPr>
              <a:pPr/>
              <a:t>64.1</a:t>
            </a:fld>
            <a:endParaRPr kumimoji="0" lang="ja-JP" altLang="en-US" sz="1000" b="0" dirty="0">
              <a:sym typeface="+mn-lt"/>
            </a:endParaRPr>
          </a:p>
        </p:txBody>
      </p:sp>
      <p:sp>
        <p:nvSpPr>
          <p:cNvPr id="647" name="テキスト プレースホルダ 9">
            <a:extLst>
              <a:ext uri="{FF2B5EF4-FFF2-40B4-BE49-F238E27FC236}">
                <a16:creationId xmlns:a16="http://schemas.microsoft.com/office/drawing/2014/main" id="{967EC3A5-4573-4F9A-C56D-FED4AB2E3F0D}"/>
              </a:ext>
            </a:extLst>
          </p:cNvPr>
          <p:cNvSpPr>
            <a:spLocks noGrp="1"/>
          </p:cNvSpPr>
          <p:nvPr>
            <p:custDataLst>
              <p:tags r:id="rId243"/>
            </p:custDataLst>
          </p:nvPr>
        </p:nvSpPr>
        <p:spPr bwMode="auto">
          <a:xfrm>
            <a:off x="335280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27EA9D-30D7-439B-858A-E134D818C4C4}"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417" name="Text Placeholder 12">
            <a:extLst>
              <a:ext uri="{FF2B5EF4-FFF2-40B4-BE49-F238E27FC236}">
                <a16:creationId xmlns:a16="http://schemas.microsoft.com/office/drawing/2014/main" id="{B0BE1A5C-0A12-A37F-D209-66520EF053D5}"/>
              </a:ext>
            </a:extLst>
          </p:cNvPr>
          <p:cNvSpPr>
            <a:spLocks noGrp="1"/>
          </p:cNvSpPr>
          <p:nvPr>
            <p:custDataLst>
              <p:tags r:id="rId244"/>
            </p:custDataLst>
          </p:nvPr>
        </p:nvSpPr>
        <p:spPr bwMode="gray">
          <a:xfrm>
            <a:off x="3289300" y="59118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7A2D35E-14DC-40ED-B0F7-CE310952139F}" type="datetime'3''''''''0''''''.''''''''''''''''''''''''''''''''''2'''">
              <a:rPr lang="ja-JP" altLang="en-US" sz="1000" b="0" smtClean="0">
                <a:solidFill>
                  <a:schemeClr val="bg1"/>
                </a:solidFill>
                <a:effectLst/>
              </a:rPr>
              <a:pPr/>
              <a:t>30.2</a:t>
            </a:fld>
            <a:endParaRPr kumimoji="0" lang="ja-JP" altLang="en-US" sz="1000" b="0" dirty="0">
              <a:solidFill>
                <a:schemeClr val="bg1"/>
              </a:solidFill>
              <a:sym typeface="+mn-lt"/>
            </a:endParaRPr>
          </a:p>
        </p:txBody>
      </p:sp>
      <p:sp>
        <p:nvSpPr>
          <p:cNvPr id="382" name="Text Placeholder 12">
            <a:extLst>
              <a:ext uri="{FF2B5EF4-FFF2-40B4-BE49-F238E27FC236}">
                <a16:creationId xmlns:a16="http://schemas.microsoft.com/office/drawing/2014/main" id="{A8483D41-7979-75EE-C725-C588D48662B4}"/>
              </a:ext>
            </a:extLst>
          </p:cNvPr>
          <p:cNvSpPr>
            <a:spLocks noGrp="1"/>
          </p:cNvSpPr>
          <p:nvPr>
            <p:custDataLst>
              <p:tags r:id="rId245"/>
            </p:custDataLst>
          </p:nvPr>
        </p:nvSpPr>
        <p:spPr bwMode="gray">
          <a:xfrm>
            <a:off x="3289300" y="52530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ED288F2-5A9F-4B63-BFD6-A6748DDAD435}" type="datetime'''''''''''''''63''''.''''''''''''''''''''8'">
              <a:rPr lang="ja-JP" altLang="en-US" sz="1000" b="0" smtClean="0">
                <a:effectLst/>
              </a:rPr>
              <a:pPr/>
              <a:t>63.8</a:t>
            </a:fld>
            <a:endParaRPr kumimoji="0" lang="ja-JP" altLang="en-US" sz="1000" b="0" dirty="0">
              <a:sym typeface="+mn-lt"/>
            </a:endParaRPr>
          </a:p>
        </p:txBody>
      </p:sp>
      <p:sp>
        <p:nvSpPr>
          <p:cNvPr id="646" name="テキスト プレースホルダ 9">
            <a:extLst>
              <a:ext uri="{FF2B5EF4-FFF2-40B4-BE49-F238E27FC236}">
                <a16:creationId xmlns:a16="http://schemas.microsoft.com/office/drawing/2014/main" id="{108D9284-7212-A785-400E-BCF267D9E1B4}"/>
              </a:ext>
            </a:extLst>
          </p:cNvPr>
          <p:cNvSpPr>
            <a:spLocks noGrp="1"/>
          </p:cNvSpPr>
          <p:nvPr>
            <p:custDataLst>
              <p:tags r:id="rId246"/>
            </p:custDataLst>
          </p:nvPr>
        </p:nvSpPr>
        <p:spPr bwMode="auto">
          <a:xfrm>
            <a:off x="30575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6787C78-2E64-48D2-B686-28C29F40B413}"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385" name="Text Placeholder 12">
            <a:extLst>
              <a:ext uri="{FF2B5EF4-FFF2-40B4-BE49-F238E27FC236}">
                <a16:creationId xmlns:a16="http://schemas.microsoft.com/office/drawing/2014/main" id="{C15027C8-90EE-7594-65C2-65DD4CE6AC52}"/>
              </a:ext>
            </a:extLst>
          </p:cNvPr>
          <p:cNvSpPr>
            <a:spLocks noGrp="1"/>
          </p:cNvSpPr>
          <p:nvPr>
            <p:custDataLst>
              <p:tags r:id="rId247"/>
            </p:custDataLst>
          </p:nvPr>
        </p:nvSpPr>
        <p:spPr bwMode="gray">
          <a:xfrm>
            <a:off x="2994025" y="59086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D33F2C7-457A-467C-BA04-C0DAFE142FC3}" type="datetime'''''''''''''3''''''''''''0.''''''''6'''''''''''''''''''''''">
              <a:rPr lang="ja-JP" altLang="en-US" sz="1000" b="0" smtClean="0">
                <a:solidFill>
                  <a:schemeClr val="bg1"/>
                </a:solidFill>
                <a:effectLst/>
              </a:rPr>
              <a:pPr/>
              <a:t>30.6</a:t>
            </a:fld>
            <a:endParaRPr kumimoji="0" lang="ja-JP" altLang="en-US" sz="1000" b="0" dirty="0">
              <a:solidFill>
                <a:schemeClr val="bg1"/>
              </a:solidFill>
              <a:sym typeface="+mn-lt"/>
            </a:endParaRPr>
          </a:p>
        </p:txBody>
      </p:sp>
      <p:sp>
        <p:nvSpPr>
          <p:cNvPr id="386" name="Text Placeholder 12">
            <a:extLst>
              <a:ext uri="{FF2B5EF4-FFF2-40B4-BE49-F238E27FC236}">
                <a16:creationId xmlns:a16="http://schemas.microsoft.com/office/drawing/2014/main" id="{3BE88B12-37F2-0B35-FC63-FB870D4F0A37}"/>
              </a:ext>
            </a:extLst>
          </p:cNvPr>
          <p:cNvSpPr>
            <a:spLocks noGrp="1"/>
          </p:cNvSpPr>
          <p:nvPr>
            <p:custDataLst>
              <p:tags r:id="rId248"/>
            </p:custDataLst>
          </p:nvPr>
        </p:nvSpPr>
        <p:spPr bwMode="gray">
          <a:xfrm>
            <a:off x="2994025" y="52482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ED2C3C6-3A61-4152-825D-23212B5401D0}" type="datetime'''''''''''''''6''''''''''''3''''''''''''.''''''4'''">
              <a:rPr lang="ja-JP" altLang="en-US" sz="1000" b="0" smtClean="0">
                <a:effectLst/>
              </a:rPr>
              <a:pPr/>
              <a:t>63.4</a:t>
            </a:fld>
            <a:endParaRPr kumimoji="0" lang="ja-JP" altLang="en-US" sz="1000" b="0" dirty="0">
              <a:sym typeface="+mn-lt"/>
            </a:endParaRPr>
          </a:p>
        </p:txBody>
      </p:sp>
      <p:sp>
        <p:nvSpPr>
          <p:cNvPr id="645" name="テキスト プレースホルダ 9">
            <a:extLst>
              <a:ext uri="{FF2B5EF4-FFF2-40B4-BE49-F238E27FC236}">
                <a16:creationId xmlns:a16="http://schemas.microsoft.com/office/drawing/2014/main" id="{7FB65EF5-FB4C-82B3-79BD-0E8374D49BF6}"/>
              </a:ext>
            </a:extLst>
          </p:cNvPr>
          <p:cNvSpPr>
            <a:spLocks noGrp="1"/>
          </p:cNvSpPr>
          <p:nvPr>
            <p:custDataLst>
              <p:tags r:id="rId249"/>
            </p:custDataLst>
          </p:nvPr>
        </p:nvSpPr>
        <p:spPr bwMode="auto">
          <a:xfrm>
            <a:off x="27638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EE43D9-0043-4CB8-BD19-8E5CFA07E0D7}"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389" name="Text Placeholder 12">
            <a:extLst>
              <a:ext uri="{FF2B5EF4-FFF2-40B4-BE49-F238E27FC236}">
                <a16:creationId xmlns:a16="http://schemas.microsoft.com/office/drawing/2014/main" id="{B793E2A0-B3B0-00A2-425E-266EC62F29DE}"/>
              </a:ext>
            </a:extLst>
          </p:cNvPr>
          <p:cNvSpPr>
            <a:spLocks noGrp="1"/>
          </p:cNvSpPr>
          <p:nvPr>
            <p:custDataLst>
              <p:tags r:id="rId250"/>
            </p:custDataLst>
          </p:nvPr>
        </p:nvSpPr>
        <p:spPr bwMode="gray">
          <a:xfrm>
            <a:off x="2700338" y="59055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C380FA8-D10B-492E-95D4-062D6F092DC5}" type="datetime'3''''''1''''''''''''''''''''''.''''''''''''''''''''''''''1'''">
              <a:rPr lang="ja-JP" altLang="en-US" sz="1000" b="0" smtClean="0">
                <a:solidFill>
                  <a:schemeClr val="bg1"/>
                </a:solidFill>
                <a:effectLst/>
              </a:rPr>
              <a:pPr/>
              <a:t>31.1</a:t>
            </a:fld>
            <a:endParaRPr kumimoji="0" lang="ja-JP" altLang="en-US" sz="1000" b="0" dirty="0">
              <a:solidFill>
                <a:schemeClr val="bg1"/>
              </a:solidFill>
              <a:sym typeface="+mn-lt"/>
            </a:endParaRPr>
          </a:p>
        </p:txBody>
      </p:sp>
      <p:sp>
        <p:nvSpPr>
          <p:cNvPr id="392" name="Text Placeholder 12">
            <a:extLst>
              <a:ext uri="{FF2B5EF4-FFF2-40B4-BE49-F238E27FC236}">
                <a16:creationId xmlns:a16="http://schemas.microsoft.com/office/drawing/2014/main" id="{B73463A0-A7BA-A152-1B74-879A953FD38D}"/>
              </a:ext>
            </a:extLst>
          </p:cNvPr>
          <p:cNvSpPr>
            <a:spLocks noGrp="1"/>
          </p:cNvSpPr>
          <p:nvPr>
            <p:custDataLst>
              <p:tags r:id="rId251"/>
            </p:custDataLst>
          </p:nvPr>
        </p:nvSpPr>
        <p:spPr bwMode="gray">
          <a:xfrm>
            <a:off x="2700338" y="52451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227478B-7561-46EA-A5E4-793F77FA0B23}" type="datetime'''''6''''''3.''''''''''''''''''''''''''0'''''">
              <a:rPr lang="ja-JP" altLang="en-US" sz="1000" b="0" smtClean="0"/>
              <a:pPr/>
              <a:t>63.0</a:t>
            </a:fld>
            <a:endParaRPr kumimoji="0" lang="ja-JP" altLang="en-US" sz="800" b="0" dirty="0">
              <a:sym typeface="+mn-lt"/>
            </a:endParaRPr>
          </a:p>
        </p:txBody>
      </p:sp>
      <p:sp>
        <p:nvSpPr>
          <p:cNvPr id="644" name="テキスト プレースホルダ 9">
            <a:extLst>
              <a:ext uri="{FF2B5EF4-FFF2-40B4-BE49-F238E27FC236}">
                <a16:creationId xmlns:a16="http://schemas.microsoft.com/office/drawing/2014/main" id="{1D9186F4-BA2D-E594-BFCD-10F65E232196}"/>
              </a:ext>
            </a:extLst>
          </p:cNvPr>
          <p:cNvSpPr>
            <a:spLocks noGrp="1"/>
          </p:cNvSpPr>
          <p:nvPr>
            <p:custDataLst>
              <p:tags r:id="rId252"/>
            </p:custDataLst>
          </p:nvPr>
        </p:nvSpPr>
        <p:spPr bwMode="auto">
          <a:xfrm>
            <a:off x="246856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28DAE7-41F2-4841-8226-49D03B1FA99E}"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394" name="Text Placeholder 12">
            <a:extLst>
              <a:ext uri="{FF2B5EF4-FFF2-40B4-BE49-F238E27FC236}">
                <a16:creationId xmlns:a16="http://schemas.microsoft.com/office/drawing/2014/main" id="{FD843A52-3F72-65EA-69D5-96E7E453C285}"/>
              </a:ext>
            </a:extLst>
          </p:cNvPr>
          <p:cNvSpPr>
            <a:spLocks noGrp="1"/>
          </p:cNvSpPr>
          <p:nvPr>
            <p:custDataLst>
              <p:tags r:id="rId253"/>
            </p:custDataLst>
          </p:nvPr>
        </p:nvSpPr>
        <p:spPr bwMode="gray">
          <a:xfrm>
            <a:off x="2405063" y="590232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93DFEF2-0878-479C-83FC-8FE60B0485B9}" type="datetime'''''''3''''1''.''''''''''''''''''''''''''''''''''''6'''''''''">
              <a:rPr lang="ja-JP" altLang="en-US" sz="1000" b="0" smtClean="0">
                <a:solidFill>
                  <a:schemeClr val="bg1"/>
                </a:solidFill>
              </a:rPr>
              <a:pPr/>
              <a:t>31.6</a:t>
            </a:fld>
            <a:endParaRPr kumimoji="0" lang="ja-JP" altLang="en-US" sz="800" b="0" dirty="0">
              <a:solidFill>
                <a:schemeClr val="bg1"/>
              </a:solidFill>
              <a:sym typeface="+mn-lt"/>
            </a:endParaRPr>
          </a:p>
        </p:txBody>
      </p:sp>
      <p:sp>
        <p:nvSpPr>
          <p:cNvPr id="395" name="Text Placeholder 12">
            <a:extLst>
              <a:ext uri="{FF2B5EF4-FFF2-40B4-BE49-F238E27FC236}">
                <a16:creationId xmlns:a16="http://schemas.microsoft.com/office/drawing/2014/main" id="{2B20175E-8334-9DAF-DFB1-C8D3EB2219CB}"/>
              </a:ext>
            </a:extLst>
          </p:cNvPr>
          <p:cNvSpPr>
            <a:spLocks noGrp="1"/>
          </p:cNvSpPr>
          <p:nvPr>
            <p:custDataLst>
              <p:tags r:id="rId254"/>
            </p:custDataLst>
          </p:nvPr>
        </p:nvSpPr>
        <p:spPr bwMode="gray">
          <a:xfrm>
            <a:off x="2405063" y="524192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B722A698-4047-46DD-B3A3-EAE1A82C8E12}" type="datetime'6''''''''''''2.''''''''''''''''''''''''''''''''''''6'">
              <a:rPr lang="ja-JP" altLang="en-US" sz="1000" b="0" smtClean="0"/>
              <a:pPr/>
              <a:t>62.6</a:t>
            </a:fld>
            <a:endParaRPr kumimoji="0" lang="ja-JP" altLang="en-US" sz="800" b="0" dirty="0">
              <a:sym typeface="+mn-lt"/>
            </a:endParaRPr>
          </a:p>
        </p:txBody>
      </p:sp>
      <p:sp>
        <p:nvSpPr>
          <p:cNvPr id="643" name="テキスト プレースホルダ 9">
            <a:extLst>
              <a:ext uri="{FF2B5EF4-FFF2-40B4-BE49-F238E27FC236}">
                <a16:creationId xmlns:a16="http://schemas.microsoft.com/office/drawing/2014/main" id="{F16618BD-97CE-B2AF-9B61-49125BD0F99C}"/>
              </a:ext>
            </a:extLst>
          </p:cNvPr>
          <p:cNvSpPr>
            <a:spLocks noGrp="1"/>
          </p:cNvSpPr>
          <p:nvPr>
            <p:custDataLst>
              <p:tags r:id="rId255"/>
            </p:custDataLst>
          </p:nvPr>
        </p:nvSpPr>
        <p:spPr bwMode="auto">
          <a:xfrm>
            <a:off x="21748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7B55598-5E8C-40A3-BF9C-8330709C0E98}"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400" name="Text Placeholder 12">
            <a:extLst>
              <a:ext uri="{FF2B5EF4-FFF2-40B4-BE49-F238E27FC236}">
                <a16:creationId xmlns:a16="http://schemas.microsoft.com/office/drawing/2014/main" id="{1BE0764B-B59F-DFAC-6FF8-2D1865A10285}"/>
              </a:ext>
            </a:extLst>
          </p:cNvPr>
          <p:cNvSpPr>
            <a:spLocks noGrp="1"/>
          </p:cNvSpPr>
          <p:nvPr>
            <p:custDataLst>
              <p:tags r:id="rId256"/>
            </p:custDataLst>
          </p:nvPr>
        </p:nvSpPr>
        <p:spPr bwMode="gray">
          <a:xfrm>
            <a:off x="2111375" y="58991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E835B0E-61DF-480E-A0EA-2C21950F4389}" type="datetime'3''''2.''''''''''''''''''''''''''''''''''''1'''''''''">
              <a:rPr lang="ja-JP" altLang="en-US" sz="1000" b="0" smtClean="0">
                <a:solidFill>
                  <a:schemeClr val="bg1"/>
                </a:solidFill>
              </a:rPr>
              <a:pPr/>
              <a:t>32.1</a:t>
            </a:fld>
            <a:endParaRPr kumimoji="0" lang="ja-JP" altLang="en-US" sz="800" b="0" dirty="0">
              <a:solidFill>
                <a:schemeClr val="bg1"/>
              </a:solidFill>
              <a:sym typeface="+mn-lt"/>
            </a:endParaRPr>
          </a:p>
        </p:txBody>
      </p:sp>
      <p:sp>
        <p:nvSpPr>
          <p:cNvPr id="402" name="Text Placeholder 12">
            <a:extLst>
              <a:ext uri="{FF2B5EF4-FFF2-40B4-BE49-F238E27FC236}">
                <a16:creationId xmlns:a16="http://schemas.microsoft.com/office/drawing/2014/main" id="{8817C49F-D1E2-F528-8640-DC3F51BB2A01}"/>
              </a:ext>
            </a:extLst>
          </p:cNvPr>
          <p:cNvSpPr>
            <a:spLocks noGrp="1"/>
          </p:cNvSpPr>
          <p:nvPr>
            <p:custDataLst>
              <p:tags r:id="rId257"/>
            </p:custDataLst>
          </p:nvPr>
        </p:nvSpPr>
        <p:spPr bwMode="gray">
          <a:xfrm>
            <a:off x="2111375" y="52371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B55676C-C83C-4A5B-9D43-F685D0671570}" type="datetime'''6''''''''2''''''.''''''''''3'''''''''''''''''''''''''''''">
              <a:rPr lang="ja-JP" altLang="en-US" sz="1000" b="0" smtClean="0"/>
              <a:pPr/>
              <a:t>62.3</a:t>
            </a:fld>
            <a:endParaRPr kumimoji="0" lang="ja-JP" altLang="en-US" sz="800" b="0" dirty="0">
              <a:sym typeface="+mn-lt"/>
            </a:endParaRPr>
          </a:p>
        </p:txBody>
      </p:sp>
      <p:sp>
        <p:nvSpPr>
          <p:cNvPr id="642" name="テキスト プレースホルダ 9">
            <a:extLst>
              <a:ext uri="{FF2B5EF4-FFF2-40B4-BE49-F238E27FC236}">
                <a16:creationId xmlns:a16="http://schemas.microsoft.com/office/drawing/2014/main" id="{483E6401-72DD-2A14-BCCF-D37CACD87CE1}"/>
              </a:ext>
            </a:extLst>
          </p:cNvPr>
          <p:cNvSpPr>
            <a:spLocks noGrp="1"/>
          </p:cNvSpPr>
          <p:nvPr>
            <p:custDataLst>
              <p:tags r:id="rId258"/>
            </p:custDataLst>
          </p:nvPr>
        </p:nvSpPr>
        <p:spPr bwMode="auto">
          <a:xfrm>
            <a:off x="187960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ACFEF7-6FE9-4697-B917-426379BB885F}"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428" name="Text Placeholder 12">
            <a:extLst>
              <a:ext uri="{FF2B5EF4-FFF2-40B4-BE49-F238E27FC236}">
                <a16:creationId xmlns:a16="http://schemas.microsoft.com/office/drawing/2014/main" id="{DE01283A-43EE-AB3D-48E9-A3632026B255}"/>
              </a:ext>
            </a:extLst>
          </p:cNvPr>
          <p:cNvSpPr>
            <a:spLocks noGrp="1"/>
          </p:cNvSpPr>
          <p:nvPr>
            <p:custDataLst>
              <p:tags r:id="rId259"/>
            </p:custDataLst>
          </p:nvPr>
        </p:nvSpPr>
        <p:spPr bwMode="gray">
          <a:xfrm>
            <a:off x="1816100" y="58959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B9BDE2B-B286-4CB0-811D-704FD17846BD}" type="datetime'3''2''''''''''''''''''''''''''''''''''''''''.''''''''''''5'">
              <a:rPr lang="ja-JP" altLang="en-US" sz="1000" b="0" smtClean="0">
                <a:solidFill>
                  <a:schemeClr val="bg1"/>
                </a:solidFill>
                <a:effectLst/>
              </a:rPr>
              <a:pPr/>
              <a:t>32.5</a:t>
            </a:fld>
            <a:endParaRPr kumimoji="0" lang="ja-JP" altLang="en-US" sz="1000" b="0" dirty="0">
              <a:solidFill>
                <a:schemeClr val="bg1"/>
              </a:solidFill>
              <a:sym typeface="+mn-lt"/>
            </a:endParaRPr>
          </a:p>
        </p:txBody>
      </p:sp>
      <p:sp>
        <p:nvSpPr>
          <p:cNvPr id="404" name="Text Placeholder 12">
            <a:extLst>
              <a:ext uri="{FF2B5EF4-FFF2-40B4-BE49-F238E27FC236}">
                <a16:creationId xmlns:a16="http://schemas.microsoft.com/office/drawing/2014/main" id="{49582023-9D6D-60BE-C57B-90C65CBEF0BB}"/>
              </a:ext>
            </a:extLst>
          </p:cNvPr>
          <p:cNvSpPr>
            <a:spLocks noGrp="1"/>
          </p:cNvSpPr>
          <p:nvPr>
            <p:custDataLst>
              <p:tags r:id="rId260"/>
            </p:custDataLst>
          </p:nvPr>
        </p:nvSpPr>
        <p:spPr bwMode="gray">
          <a:xfrm>
            <a:off x="1816100" y="52324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E690553-3755-4FC2-9A4A-41586F965F66}" type="datetime'''''''''''''61''.''''''''''''''9'''''''''''''''''''''''">
              <a:rPr lang="ja-JP" altLang="en-US" sz="1000" b="0" smtClean="0"/>
              <a:pPr/>
              <a:t>61.9</a:t>
            </a:fld>
            <a:endParaRPr kumimoji="0" lang="ja-JP" altLang="en-US" sz="800" b="0" dirty="0">
              <a:sym typeface="+mn-lt"/>
            </a:endParaRPr>
          </a:p>
        </p:txBody>
      </p:sp>
      <p:sp>
        <p:nvSpPr>
          <p:cNvPr id="641" name="テキスト プレースホルダ 9">
            <a:extLst>
              <a:ext uri="{FF2B5EF4-FFF2-40B4-BE49-F238E27FC236}">
                <a16:creationId xmlns:a16="http://schemas.microsoft.com/office/drawing/2014/main" id="{032B8D65-6E4D-39F9-E699-5437034E430A}"/>
              </a:ext>
            </a:extLst>
          </p:cNvPr>
          <p:cNvSpPr>
            <a:spLocks noGrp="1"/>
          </p:cNvSpPr>
          <p:nvPr>
            <p:custDataLst>
              <p:tags r:id="rId261"/>
            </p:custDataLst>
          </p:nvPr>
        </p:nvSpPr>
        <p:spPr bwMode="auto">
          <a:xfrm>
            <a:off x="158591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4F4921A-1994-4B97-9991-CF45876A8C64}"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406" name="Text Placeholder 12">
            <a:extLst>
              <a:ext uri="{FF2B5EF4-FFF2-40B4-BE49-F238E27FC236}">
                <a16:creationId xmlns:a16="http://schemas.microsoft.com/office/drawing/2014/main" id="{1CC9E5E2-AA8E-2B75-2760-587EAA3AFD0C}"/>
              </a:ext>
            </a:extLst>
          </p:cNvPr>
          <p:cNvSpPr>
            <a:spLocks noGrp="1"/>
          </p:cNvSpPr>
          <p:nvPr>
            <p:custDataLst>
              <p:tags r:id="rId262"/>
            </p:custDataLst>
          </p:nvPr>
        </p:nvSpPr>
        <p:spPr bwMode="gray">
          <a:xfrm>
            <a:off x="1522413" y="58928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2B39B68-A8D8-45D1-87DF-6C204C8F7CFB}" type="datetime'''''''''''''''''''''''''3''''''''''''3.''''''''''''0'''''">
              <a:rPr lang="ja-JP" altLang="en-US" sz="1000" b="0" smtClean="0">
                <a:solidFill>
                  <a:schemeClr val="bg1"/>
                </a:solidFill>
              </a:rPr>
              <a:pPr/>
              <a:t>33.0</a:t>
            </a:fld>
            <a:endParaRPr kumimoji="0" lang="ja-JP" altLang="en-US" sz="800" b="0" dirty="0">
              <a:solidFill>
                <a:schemeClr val="bg1"/>
              </a:solidFill>
              <a:sym typeface="+mn-lt"/>
            </a:endParaRPr>
          </a:p>
        </p:txBody>
      </p:sp>
      <p:sp>
        <p:nvSpPr>
          <p:cNvPr id="429" name="Text Placeholder 12">
            <a:extLst>
              <a:ext uri="{FF2B5EF4-FFF2-40B4-BE49-F238E27FC236}">
                <a16:creationId xmlns:a16="http://schemas.microsoft.com/office/drawing/2014/main" id="{094C4BC8-9D51-0952-44E7-304FAC2AC49C}"/>
              </a:ext>
            </a:extLst>
          </p:cNvPr>
          <p:cNvSpPr>
            <a:spLocks noGrp="1"/>
          </p:cNvSpPr>
          <p:nvPr>
            <p:custDataLst>
              <p:tags r:id="rId263"/>
            </p:custDataLst>
          </p:nvPr>
        </p:nvSpPr>
        <p:spPr bwMode="auto">
          <a:xfrm>
            <a:off x="188914" y="4497388"/>
            <a:ext cx="157163"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ja-JP" altLang="en-US" sz="800" b="0" noProof="1">
                <a:sym typeface="+mn-lt"/>
              </a:rPr>
              <a:t>(%)</a:t>
            </a:r>
          </a:p>
        </p:txBody>
      </p:sp>
      <p:sp>
        <p:nvSpPr>
          <p:cNvPr id="408" name="Text Placeholder 12">
            <a:extLst>
              <a:ext uri="{FF2B5EF4-FFF2-40B4-BE49-F238E27FC236}">
                <a16:creationId xmlns:a16="http://schemas.microsoft.com/office/drawing/2014/main" id="{718350A5-F4C0-38EA-46EB-16E5F9C472A4}"/>
              </a:ext>
            </a:extLst>
          </p:cNvPr>
          <p:cNvSpPr>
            <a:spLocks noGrp="1"/>
          </p:cNvSpPr>
          <p:nvPr>
            <p:custDataLst>
              <p:tags r:id="rId264"/>
            </p:custDataLst>
          </p:nvPr>
        </p:nvSpPr>
        <p:spPr bwMode="gray">
          <a:xfrm>
            <a:off x="1522413" y="522922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A9F1B5B-256A-46C4-A50C-79EE9B8AA3D1}" type="datetime'''''''''''''''''''6''1''''''.''6'''''''''''">
              <a:rPr lang="ja-JP" altLang="en-US" sz="1000" b="0" smtClean="0"/>
              <a:pPr/>
              <a:t>61.6</a:t>
            </a:fld>
            <a:endParaRPr kumimoji="0" lang="ja-JP" altLang="en-US" sz="800" b="0" dirty="0">
              <a:sym typeface="+mn-lt"/>
            </a:endParaRPr>
          </a:p>
        </p:txBody>
      </p:sp>
      <p:sp>
        <p:nvSpPr>
          <p:cNvPr id="640" name="テキスト プレースホルダ 9">
            <a:extLst>
              <a:ext uri="{FF2B5EF4-FFF2-40B4-BE49-F238E27FC236}">
                <a16:creationId xmlns:a16="http://schemas.microsoft.com/office/drawing/2014/main" id="{B0969E51-4F8D-C1BE-0D46-292216EB702E}"/>
              </a:ext>
            </a:extLst>
          </p:cNvPr>
          <p:cNvSpPr>
            <a:spLocks noGrp="1"/>
          </p:cNvSpPr>
          <p:nvPr>
            <p:custDataLst>
              <p:tags r:id="rId265"/>
            </p:custDataLst>
          </p:nvPr>
        </p:nvSpPr>
        <p:spPr bwMode="auto">
          <a:xfrm>
            <a:off x="12906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E7DFBF4-6DD8-4CA7-AD55-E452A44C09A3}"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413" name="Text Placeholder 12">
            <a:extLst>
              <a:ext uri="{FF2B5EF4-FFF2-40B4-BE49-F238E27FC236}">
                <a16:creationId xmlns:a16="http://schemas.microsoft.com/office/drawing/2014/main" id="{32D92D32-43CB-52C3-A247-393B977E59AF}"/>
              </a:ext>
            </a:extLst>
          </p:cNvPr>
          <p:cNvSpPr>
            <a:spLocks noGrp="1"/>
          </p:cNvSpPr>
          <p:nvPr>
            <p:custDataLst>
              <p:tags r:id="rId266"/>
            </p:custDataLst>
          </p:nvPr>
        </p:nvSpPr>
        <p:spPr bwMode="gray">
          <a:xfrm>
            <a:off x="1227138" y="588962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DD03F52-8D7F-4C90-BB4E-3ADBC1DFE86F}" type="datetime'''''3''''''''''''''''''''3''''''''''''''''''.''''''4'''">
              <a:rPr lang="ja-JP" altLang="en-US" sz="1000" b="0" smtClean="0">
                <a:solidFill>
                  <a:schemeClr val="bg1"/>
                </a:solidFill>
              </a:rPr>
              <a:pPr/>
              <a:t>33.4</a:t>
            </a:fld>
            <a:endParaRPr kumimoji="0" lang="ja-JP" altLang="en-US" sz="800" b="0" dirty="0">
              <a:solidFill>
                <a:schemeClr val="bg1"/>
              </a:solidFill>
              <a:sym typeface="+mn-lt"/>
            </a:endParaRPr>
          </a:p>
        </p:txBody>
      </p:sp>
      <p:sp>
        <p:nvSpPr>
          <p:cNvPr id="414" name="Text Placeholder 12">
            <a:extLst>
              <a:ext uri="{FF2B5EF4-FFF2-40B4-BE49-F238E27FC236}">
                <a16:creationId xmlns:a16="http://schemas.microsoft.com/office/drawing/2014/main" id="{FC0B614B-4D8F-C46D-9812-B9D635191C1D}"/>
              </a:ext>
            </a:extLst>
          </p:cNvPr>
          <p:cNvSpPr>
            <a:spLocks noGrp="1"/>
          </p:cNvSpPr>
          <p:nvPr>
            <p:custDataLst>
              <p:tags r:id="rId267"/>
            </p:custDataLst>
          </p:nvPr>
        </p:nvSpPr>
        <p:spPr bwMode="gray">
          <a:xfrm>
            <a:off x="1227138" y="52244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7A5D55E-1D0A-4F94-900A-F76F597DD41E}" type="datetime'''6''''1''''.''''''''''''''''''''''''''''''''''''''3'''''''">
              <a:rPr lang="ja-JP" altLang="en-US" sz="1000" b="0" smtClean="0"/>
              <a:pPr/>
              <a:t>61.3</a:t>
            </a:fld>
            <a:endParaRPr kumimoji="0" lang="ja-JP" altLang="en-US" sz="800" b="0" dirty="0">
              <a:sym typeface="+mn-lt"/>
            </a:endParaRPr>
          </a:p>
        </p:txBody>
      </p:sp>
      <p:sp>
        <p:nvSpPr>
          <p:cNvPr id="639" name="テキスト プレースホルダ 9">
            <a:extLst>
              <a:ext uri="{FF2B5EF4-FFF2-40B4-BE49-F238E27FC236}">
                <a16:creationId xmlns:a16="http://schemas.microsoft.com/office/drawing/2014/main" id="{60477772-4016-D90B-7AE1-D3F653CE9020}"/>
              </a:ext>
            </a:extLst>
          </p:cNvPr>
          <p:cNvSpPr>
            <a:spLocks noGrp="1"/>
          </p:cNvSpPr>
          <p:nvPr>
            <p:custDataLst>
              <p:tags r:id="rId268"/>
            </p:custDataLst>
          </p:nvPr>
        </p:nvSpPr>
        <p:spPr bwMode="auto">
          <a:xfrm>
            <a:off x="99695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D93B57A-41DE-4A78-B3CB-B86375F5E145}"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420" name="Text Placeholder 12">
            <a:extLst>
              <a:ext uri="{FF2B5EF4-FFF2-40B4-BE49-F238E27FC236}">
                <a16:creationId xmlns:a16="http://schemas.microsoft.com/office/drawing/2014/main" id="{B14E881B-AC17-64DF-EB75-70EDA32BFF28}"/>
              </a:ext>
            </a:extLst>
          </p:cNvPr>
          <p:cNvSpPr>
            <a:spLocks noGrp="1"/>
          </p:cNvSpPr>
          <p:nvPr>
            <p:custDataLst>
              <p:tags r:id="rId269"/>
            </p:custDataLst>
          </p:nvPr>
        </p:nvSpPr>
        <p:spPr bwMode="gray">
          <a:xfrm>
            <a:off x="933450" y="58864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B970A59-1AF0-453A-AE96-3F0FB935F6D2}" type="datetime'''''''''''''''''''3''3''.''9'''''''''''''''''''''''''''''''">
              <a:rPr lang="ja-JP" altLang="en-US" sz="1000" b="0" smtClean="0">
                <a:solidFill>
                  <a:schemeClr val="bg1"/>
                </a:solidFill>
                <a:effectLst/>
              </a:rPr>
              <a:pPr/>
              <a:t>33.9</a:t>
            </a:fld>
            <a:endParaRPr kumimoji="0" lang="ja-JP" altLang="en-US" sz="1000" b="0" dirty="0">
              <a:solidFill>
                <a:schemeClr val="bg1"/>
              </a:solidFill>
              <a:sym typeface="+mn-lt"/>
            </a:endParaRPr>
          </a:p>
        </p:txBody>
      </p:sp>
      <p:sp>
        <p:nvSpPr>
          <p:cNvPr id="426" name="Text Placeholder 12">
            <a:extLst>
              <a:ext uri="{FF2B5EF4-FFF2-40B4-BE49-F238E27FC236}">
                <a16:creationId xmlns:a16="http://schemas.microsoft.com/office/drawing/2014/main" id="{C33E0240-16B5-BD64-85A8-66AC22DC6E43}"/>
              </a:ext>
            </a:extLst>
          </p:cNvPr>
          <p:cNvSpPr>
            <a:spLocks noGrp="1"/>
          </p:cNvSpPr>
          <p:nvPr>
            <p:custDataLst>
              <p:tags r:id="rId270"/>
            </p:custDataLst>
          </p:nvPr>
        </p:nvSpPr>
        <p:spPr bwMode="gray">
          <a:xfrm>
            <a:off x="933450" y="52197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481AAEF-A5DE-425E-B044-678B2F50B5F3}" type="datetime'''''''''''''61''''''''''''''''.''''''''''''''0'''''''''''">
              <a:rPr lang="ja-JP" altLang="en-US" sz="1000" b="0" smtClean="0">
                <a:effectLst/>
              </a:rPr>
              <a:pPr/>
              <a:t>61.0</a:t>
            </a:fld>
            <a:endParaRPr kumimoji="0" lang="ja-JP" altLang="en-US" sz="1000" b="0" dirty="0">
              <a:sym typeface="+mn-lt"/>
            </a:endParaRPr>
          </a:p>
        </p:txBody>
      </p:sp>
      <p:sp>
        <p:nvSpPr>
          <p:cNvPr id="638" name="テキスト プレースホルダ 9">
            <a:extLst>
              <a:ext uri="{FF2B5EF4-FFF2-40B4-BE49-F238E27FC236}">
                <a16:creationId xmlns:a16="http://schemas.microsoft.com/office/drawing/2014/main" id="{E749D20B-A4F1-4404-9D5D-27C844F0F841}"/>
              </a:ext>
            </a:extLst>
          </p:cNvPr>
          <p:cNvSpPr>
            <a:spLocks noGrp="1"/>
          </p:cNvSpPr>
          <p:nvPr>
            <p:custDataLst>
              <p:tags r:id="rId271"/>
            </p:custDataLst>
          </p:nvPr>
        </p:nvSpPr>
        <p:spPr bwMode="auto">
          <a:xfrm>
            <a:off x="631825" y="62865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DA641C-A380-483D-84BA-52FB781E5F31}"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431" name="Text Placeholder 12">
            <a:extLst>
              <a:ext uri="{FF2B5EF4-FFF2-40B4-BE49-F238E27FC236}">
                <a16:creationId xmlns:a16="http://schemas.microsoft.com/office/drawing/2014/main" id="{CC5BEF78-3A9E-3BEA-D333-3FB05127D770}"/>
              </a:ext>
            </a:extLst>
          </p:cNvPr>
          <p:cNvSpPr>
            <a:spLocks noGrp="1"/>
          </p:cNvSpPr>
          <p:nvPr>
            <p:custDataLst>
              <p:tags r:id="rId272"/>
            </p:custDataLst>
          </p:nvPr>
        </p:nvSpPr>
        <p:spPr bwMode="gray">
          <a:xfrm>
            <a:off x="638175" y="58832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4F32BEE-50C3-4071-8666-BB23A01F8FDA}" type="datetime'''''''''''''''3''''''''''''4''''''''.''''''''''''''''3'''''">
              <a:rPr lang="ja-JP" altLang="en-US" sz="1000" b="0" smtClean="0">
                <a:solidFill>
                  <a:schemeClr val="bg1"/>
                </a:solidFill>
                <a:effectLst/>
              </a:rPr>
              <a:pPr/>
              <a:t>34.3</a:t>
            </a:fld>
            <a:endParaRPr kumimoji="0" lang="ja-JP" altLang="en-US" sz="1000" b="0" dirty="0">
              <a:solidFill>
                <a:schemeClr val="bg1"/>
              </a:solidFill>
              <a:sym typeface="+mn-lt"/>
            </a:endParaRPr>
          </a:p>
        </p:txBody>
      </p:sp>
      <p:sp>
        <p:nvSpPr>
          <p:cNvPr id="423" name="Text Placeholder 12">
            <a:extLst>
              <a:ext uri="{FF2B5EF4-FFF2-40B4-BE49-F238E27FC236}">
                <a16:creationId xmlns:a16="http://schemas.microsoft.com/office/drawing/2014/main" id="{E3FF9D1E-15A5-D8EE-1DE9-3C84163023DF}"/>
              </a:ext>
            </a:extLst>
          </p:cNvPr>
          <p:cNvSpPr>
            <a:spLocks noGrp="1"/>
          </p:cNvSpPr>
          <p:nvPr>
            <p:custDataLst>
              <p:tags r:id="rId273"/>
            </p:custDataLst>
          </p:nvPr>
        </p:nvSpPr>
        <p:spPr bwMode="gray">
          <a:xfrm>
            <a:off x="638175" y="521652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365FD46-E30C-4F34-83D8-71C21DADAF6C}" type="datetime'''6''''''''''''''''''''''0''''''''.''''''''''''''''''''''7'">
              <a:rPr lang="ja-JP" altLang="en-US" sz="1000" b="0" smtClean="0">
                <a:effectLst/>
              </a:rPr>
              <a:pPr/>
              <a:t>60.7</a:t>
            </a:fld>
            <a:endParaRPr kumimoji="0" lang="ja-JP" altLang="en-US" sz="1000" b="0" dirty="0">
              <a:sym typeface="+mn-lt"/>
            </a:endParaRPr>
          </a:p>
        </p:txBody>
      </p:sp>
      <p:sp>
        <p:nvSpPr>
          <p:cNvPr id="379" name="テキスト プレースホルダ 9">
            <a:extLst>
              <a:ext uri="{FF2B5EF4-FFF2-40B4-BE49-F238E27FC236}">
                <a16:creationId xmlns:a16="http://schemas.microsoft.com/office/drawing/2014/main" id="{A618299A-182B-1934-1E43-D28BF8D69769}"/>
              </a:ext>
            </a:extLst>
          </p:cNvPr>
          <p:cNvSpPr>
            <a:spLocks noGrp="1"/>
          </p:cNvSpPr>
          <p:nvPr>
            <p:custDataLst>
              <p:tags r:id="rId274"/>
            </p:custDataLst>
          </p:nvPr>
        </p:nvSpPr>
        <p:spPr bwMode="gray">
          <a:xfrm>
            <a:off x="8589963" y="5994400"/>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134CDF2-B20B-4020-8FDB-1CFBC5CDE85B}" type="datetime'''''''''''1''8''''''''''''''''''''.''''''''5'''''''''''''''">
              <a:rPr lang="ja-JP" altLang="en-US" sz="1000" smtClean="0">
                <a:solidFill>
                  <a:schemeClr val="bg1"/>
                </a:solidFill>
              </a:rPr>
              <a:pPr/>
              <a:t>18.5</a:t>
            </a:fld>
            <a:endParaRPr lang="ja-JP" altLang="en-US" sz="800" dirty="0">
              <a:solidFill>
                <a:schemeClr val="bg1"/>
              </a:solidFill>
              <a:sym typeface="+mn-lt"/>
            </a:endParaRPr>
          </a:p>
        </p:txBody>
      </p:sp>
      <p:sp>
        <p:nvSpPr>
          <p:cNvPr id="663" name="テキスト プレースホルダ 9">
            <a:extLst>
              <a:ext uri="{FF2B5EF4-FFF2-40B4-BE49-F238E27FC236}">
                <a16:creationId xmlns:a16="http://schemas.microsoft.com/office/drawing/2014/main" id="{498607FD-F74D-9FD6-296B-AF399639C47A}"/>
              </a:ext>
            </a:extLst>
          </p:cNvPr>
          <p:cNvSpPr>
            <a:spLocks noGrp="1"/>
          </p:cNvSpPr>
          <p:nvPr>
            <p:custDataLst>
              <p:tags r:id="rId275"/>
            </p:custDataLst>
          </p:nvPr>
        </p:nvSpPr>
        <p:spPr bwMode="auto">
          <a:xfrm>
            <a:off x="865346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336C522-602B-4277-AF56-3E6E76C22787}" type="datetime'4''''''''''''''''''''''''''''''''''0'''">
              <a:rPr lang="ja-JP" altLang="en-US" sz="1000" smtClean="0">
                <a:effectLst/>
                <a:sym typeface="+mn-lt"/>
              </a:rPr>
              <a:pPr marL="0" lvl="0" indent="0" algn="ctr">
                <a:spcBef>
                  <a:spcPct val="0"/>
                </a:spcBef>
                <a:buNone/>
              </a:pPr>
              <a:t>40</a:t>
            </a:fld>
            <a:endParaRPr kumimoji="1" lang="ja-JP" altLang="en-US" sz="1000" dirty="0">
              <a:sym typeface="+mn-lt"/>
            </a:endParaRPr>
          </a:p>
        </p:txBody>
      </p:sp>
      <p:sp>
        <p:nvSpPr>
          <p:cNvPr id="411" name="テキスト プレースホルダ 9">
            <a:extLst>
              <a:ext uri="{FF2B5EF4-FFF2-40B4-BE49-F238E27FC236}">
                <a16:creationId xmlns:a16="http://schemas.microsoft.com/office/drawing/2014/main" id="{2547A156-E854-D3E1-27EC-1BAEC4BAD62D}"/>
              </a:ext>
            </a:extLst>
          </p:cNvPr>
          <p:cNvSpPr>
            <a:spLocks noGrp="1"/>
          </p:cNvSpPr>
          <p:nvPr>
            <p:custDataLst>
              <p:tags r:id="rId276"/>
            </p:custDataLst>
          </p:nvPr>
        </p:nvSpPr>
        <p:spPr bwMode="gray">
          <a:xfrm>
            <a:off x="8883650" y="4852988"/>
            <a:ext cx="27940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FA3627C-A55C-4834-A108-99554CEC3DE5}" type="datetime'''''''''''''''1''''''''''''8''''''''.''''9'''''''''''''''''">
              <a:rPr lang="ja-JP" altLang="en-US" sz="1000" smtClean="0"/>
              <a:pPr/>
              <a:t>18.9</a:t>
            </a:fld>
            <a:endParaRPr lang="ja-JP" altLang="en-US" sz="800" dirty="0">
              <a:sym typeface="+mn-lt"/>
            </a:endParaRPr>
          </a:p>
        </p:txBody>
      </p:sp>
      <p:sp>
        <p:nvSpPr>
          <p:cNvPr id="34" name="テキスト プレースホルダ 9">
            <a:extLst>
              <a:ext uri="{FF2B5EF4-FFF2-40B4-BE49-F238E27FC236}">
                <a16:creationId xmlns:a16="http://schemas.microsoft.com/office/drawing/2014/main" id="{A7CB15B9-8C43-71DD-D705-5F7B79506D89}"/>
              </a:ext>
            </a:extLst>
          </p:cNvPr>
          <p:cNvSpPr>
            <a:spLocks noGrp="1"/>
          </p:cNvSpPr>
          <p:nvPr>
            <p:custDataLst>
              <p:tags r:id="rId277"/>
            </p:custDataLst>
          </p:nvPr>
        </p:nvSpPr>
        <p:spPr bwMode="auto">
          <a:xfrm>
            <a:off x="77692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6764DC5-0587-4477-8A74-1B2D83919823}" type="datetime'2''''''''''''''''''''''''''''''''''''''''4'">
              <a:rPr lang="ja-JP" altLang="en-US" sz="1000" smtClean="0"/>
              <a:pPr/>
              <a:t>24</a:t>
            </a:fld>
            <a:endParaRPr kumimoji="1" lang="ja-JP" altLang="en-US" sz="1000" dirty="0">
              <a:sym typeface="+mn-lt"/>
            </a:endParaRPr>
          </a:p>
        </p:txBody>
      </p:sp>
      <p:sp>
        <p:nvSpPr>
          <p:cNvPr id="37" name="テキスト プレースホルダ 9">
            <a:extLst>
              <a:ext uri="{FF2B5EF4-FFF2-40B4-BE49-F238E27FC236}">
                <a16:creationId xmlns:a16="http://schemas.microsoft.com/office/drawing/2014/main" id="{382B8FE3-EB6B-4C9C-FC16-B341DF60A30A}"/>
              </a:ext>
            </a:extLst>
          </p:cNvPr>
          <p:cNvSpPr>
            <a:spLocks noGrp="1"/>
          </p:cNvSpPr>
          <p:nvPr>
            <p:custDataLst>
              <p:tags r:id="rId278"/>
            </p:custDataLst>
          </p:nvPr>
        </p:nvSpPr>
        <p:spPr bwMode="auto">
          <a:xfrm>
            <a:off x="806450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2E0588B-C206-4B75-996C-13069B2C90D0}" type="datetime'''''''2''''''''''''''''''''''''''''''''''''''''''5'''''''">
              <a:rPr lang="ja-JP" altLang="en-US" sz="1000" smtClean="0"/>
              <a:pPr/>
              <a:t>25</a:t>
            </a:fld>
            <a:endParaRPr kumimoji="1" lang="ja-JP" altLang="en-US" sz="1000" dirty="0">
              <a:sym typeface="+mn-lt"/>
            </a:endParaRPr>
          </a:p>
        </p:txBody>
      </p:sp>
      <p:sp>
        <p:nvSpPr>
          <p:cNvPr id="40" name="テキスト プレースホルダ 9">
            <a:extLst>
              <a:ext uri="{FF2B5EF4-FFF2-40B4-BE49-F238E27FC236}">
                <a16:creationId xmlns:a16="http://schemas.microsoft.com/office/drawing/2014/main" id="{2FF2BB5F-29CD-A4BB-7C5D-FCE83441681A}"/>
              </a:ext>
            </a:extLst>
          </p:cNvPr>
          <p:cNvSpPr>
            <a:spLocks noGrp="1"/>
          </p:cNvSpPr>
          <p:nvPr>
            <p:custDataLst>
              <p:tags r:id="rId279"/>
            </p:custDataLst>
          </p:nvPr>
        </p:nvSpPr>
        <p:spPr bwMode="gray">
          <a:xfrm>
            <a:off x="7705725" y="5951538"/>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ECC5A8C-7EE6-44D3-BB23-50798385F4D2}" type="datetime'''''''''2''''''''''''''''''4''''''''''''''''''''''''.5'''''''">
              <a:rPr lang="ja-JP" altLang="en-US" sz="1000" smtClean="0">
                <a:solidFill>
                  <a:schemeClr val="bg1"/>
                </a:solidFill>
                <a:effectLst/>
                <a:sym typeface="+mn-lt"/>
              </a:rPr>
              <a:pPr/>
              <a:t>24.5</a:t>
            </a:fld>
            <a:endParaRPr lang="ja-JP" altLang="en-US" sz="1000" dirty="0">
              <a:solidFill>
                <a:schemeClr val="bg1"/>
              </a:solidFill>
              <a:sym typeface="+mn-lt"/>
            </a:endParaRPr>
          </a:p>
        </p:txBody>
      </p:sp>
      <p:sp>
        <p:nvSpPr>
          <p:cNvPr id="41" name="テキスト プレースホルダ 9">
            <a:extLst>
              <a:ext uri="{FF2B5EF4-FFF2-40B4-BE49-F238E27FC236}">
                <a16:creationId xmlns:a16="http://schemas.microsoft.com/office/drawing/2014/main" id="{782DE3C6-7F3E-69A2-4E41-AD630C13E902}"/>
              </a:ext>
            </a:extLst>
          </p:cNvPr>
          <p:cNvSpPr>
            <a:spLocks noGrp="1"/>
          </p:cNvSpPr>
          <p:nvPr>
            <p:custDataLst>
              <p:tags r:id="rId280"/>
            </p:custDataLst>
          </p:nvPr>
        </p:nvSpPr>
        <p:spPr bwMode="gray">
          <a:xfrm>
            <a:off x="7705725" y="5308600"/>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6954557-86B7-4009-80FB-A1E3BF58990F}" type="datetime'''''''''''''''6''''''''7''.''''''2'''''''''''''''''''''">
              <a:rPr lang="ja-JP" altLang="en-US" sz="1000" smtClean="0">
                <a:effectLst/>
                <a:sym typeface="+mn-lt"/>
              </a:rPr>
              <a:pPr/>
              <a:t>67.2</a:t>
            </a:fld>
            <a:endParaRPr lang="ja-JP" altLang="en-US" sz="1000" dirty="0">
              <a:sym typeface="+mn-lt"/>
            </a:endParaRPr>
          </a:p>
        </p:txBody>
      </p:sp>
      <p:sp>
        <p:nvSpPr>
          <p:cNvPr id="42" name="テキスト プレースホルダ 9">
            <a:extLst>
              <a:ext uri="{FF2B5EF4-FFF2-40B4-BE49-F238E27FC236}">
                <a16:creationId xmlns:a16="http://schemas.microsoft.com/office/drawing/2014/main" id="{7BCA2164-1C97-A739-4F0B-921C87B1FD64}"/>
              </a:ext>
            </a:extLst>
          </p:cNvPr>
          <p:cNvSpPr>
            <a:spLocks noGrp="1"/>
          </p:cNvSpPr>
          <p:nvPr>
            <p:custDataLst>
              <p:tags r:id="rId281"/>
            </p:custDataLst>
          </p:nvPr>
        </p:nvSpPr>
        <p:spPr bwMode="gray">
          <a:xfrm>
            <a:off x="8001000" y="5954713"/>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133EF47-0278-46D2-908F-681747381DEC}" type="datetime'2''''''''''''''''''''4''''''''.''1'''''''''">
              <a:rPr lang="ja-JP" altLang="en-US" sz="1000" smtClean="0">
                <a:solidFill>
                  <a:schemeClr val="bg1"/>
                </a:solidFill>
                <a:effectLst/>
                <a:sym typeface="+mn-lt"/>
              </a:rPr>
              <a:pPr/>
              <a:t>24.1</a:t>
            </a:fld>
            <a:endParaRPr lang="ja-JP" altLang="en-US" sz="1000" dirty="0">
              <a:solidFill>
                <a:schemeClr val="bg1"/>
              </a:solidFill>
              <a:sym typeface="+mn-lt"/>
            </a:endParaRPr>
          </a:p>
        </p:txBody>
      </p:sp>
      <p:sp>
        <p:nvSpPr>
          <p:cNvPr id="43" name="テキスト プレースホルダ 9">
            <a:extLst>
              <a:ext uri="{FF2B5EF4-FFF2-40B4-BE49-F238E27FC236}">
                <a16:creationId xmlns:a16="http://schemas.microsoft.com/office/drawing/2014/main" id="{A94A2A59-991F-8B3F-7D79-FD76F680C57D}"/>
              </a:ext>
            </a:extLst>
          </p:cNvPr>
          <p:cNvSpPr>
            <a:spLocks noGrp="1"/>
          </p:cNvSpPr>
          <p:nvPr>
            <p:custDataLst>
              <p:tags r:id="rId282"/>
            </p:custDataLst>
          </p:nvPr>
        </p:nvSpPr>
        <p:spPr bwMode="gray">
          <a:xfrm>
            <a:off x="8001000" y="5313363"/>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A3F7006-6D1F-47AB-BADB-99BA7471348D}" type="datetime'''''''6''''''''''''''7''''''''.''''''''''''''''''4'''''''">
              <a:rPr lang="ja-JP" altLang="en-US" sz="1000" smtClean="0">
                <a:effectLst/>
                <a:sym typeface="+mn-lt"/>
              </a:rPr>
              <a:pPr/>
              <a:t>67.4</a:t>
            </a:fld>
            <a:endParaRPr lang="ja-JP" altLang="en-US" sz="1000" dirty="0">
              <a:sym typeface="+mn-lt"/>
            </a:endParaRPr>
          </a:p>
        </p:txBody>
      </p:sp>
      <p:sp>
        <p:nvSpPr>
          <p:cNvPr id="381" name="テキスト プレースホルダ 9">
            <a:extLst>
              <a:ext uri="{FF2B5EF4-FFF2-40B4-BE49-F238E27FC236}">
                <a16:creationId xmlns:a16="http://schemas.microsoft.com/office/drawing/2014/main" id="{9890B51F-C07C-A3CF-FB30-94A58AD3BB04}"/>
              </a:ext>
            </a:extLst>
          </p:cNvPr>
          <p:cNvSpPr>
            <a:spLocks noGrp="1"/>
          </p:cNvSpPr>
          <p:nvPr>
            <p:custDataLst>
              <p:tags r:id="rId283"/>
            </p:custDataLst>
          </p:nvPr>
        </p:nvSpPr>
        <p:spPr bwMode="gray">
          <a:xfrm>
            <a:off x="8883650" y="5438775"/>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D8EFA6E-D86A-43A3-8837-E3D4A4BE82F9}" type="datetime'''''''''''''''''''''''6''''4''''''''''''''.''''''''4'''''''">
              <a:rPr lang="ja-JP" altLang="en-US" sz="1000" smtClean="0"/>
              <a:pPr/>
              <a:t>64.4</a:t>
            </a:fld>
            <a:endParaRPr lang="ja-JP" altLang="en-US" sz="800" dirty="0">
              <a:sym typeface="+mn-lt"/>
            </a:endParaRPr>
          </a:p>
        </p:txBody>
      </p:sp>
      <p:sp>
        <p:nvSpPr>
          <p:cNvPr id="412" name="テキスト プレースホルダ 9">
            <a:extLst>
              <a:ext uri="{FF2B5EF4-FFF2-40B4-BE49-F238E27FC236}">
                <a16:creationId xmlns:a16="http://schemas.microsoft.com/office/drawing/2014/main" id="{566C3628-546A-42C0-3A0D-7BC7AB5DDD94}"/>
              </a:ext>
            </a:extLst>
          </p:cNvPr>
          <p:cNvSpPr>
            <a:spLocks noGrp="1"/>
          </p:cNvSpPr>
          <p:nvPr>
            <p:custDataLst>
              <p:tags r:id="rId284"/>
            </p:custDataLst>
          </p:nvPr>
        </p:nvSpPr>
        <p:spPr bwMode="gray">
          <a:xfrm>
            <a:off x="8883650" y="6007100"/>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D6D5654-664E-4CF6-AB99-DE8E9200ADC2}" type="datetime'''''''''''''''''''''''''''16''''.''''''''''''''''''''''7'''">
              <a:rPr lang="ja-JP" altLang="en-US" sz="1000" smtClean="0">
                <a:solidFill>
                  <a:schemeClr val="bg1"/>
                </a:solidFill>
              </a:rPr>
              <a:pPr marL="0" indent="0" algn="ctr">
                <a:spcBef>
                  <a:spcPct val="0"/>
                </a:spcBef>
                <a:buNone/>
              </a:pPr>
              <a:t>16.7</a:t>
            </a:fld>
            <a:endParaRPr lang="ja-JP" altLang="en-US" sz="800" dirty="0">
              <a:solidFill>
                <a:schemeClr val="bg1"/>
              </a:solidFill>
              <a:sym typeface="+mn-lt"/>
            </a:endParaRPr>
          </a:p>
        </p:txBody>
      </p:sp>
      <p:sp>
        <p:nvSpPr>
          <p:cNvPr id="664" name="テキスト プレースホルダ 9">
            <a:extLst>
              <a:ext uri="{FF2B5EF4-FFF2-40B4-BE49-F238E27FC236}">
                <a16:creationId xmlns:a16="http://schemas.microsoft.com/office/drawing/2014/main" id="{A2FDB773-91E8-EECE-0092-0E6CB05F3D5B}"/>
              </a:ext>
            </a:extLst>
          </p:cNvPr>
          <p:cNvSpPr>
            <a:spLocks noGrp="1"/>
          </p:cNvSpPr>
          <p:nvPr>
            <p:custDataLst>
              <p:tags r:id="rId285"/>
            </p:custDataLst>
          </p:nvPr>
        </p:nvSpPr>
        <p:spPr bwMode="auto">
          <a:xfrm>
            <a:off x="894715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AF1F0D-294C-4C47-BEEE-EACD0AA1EE53}" type="datetime'''''''''5''''''0'''">
              <a:rPr lang="ja-JP" altLang="en-US" sz="1000" smtClean="0">
                <a:effectLst/>
                <a:sym typeface="+mn-lt"/>
              </a:rPr>
              <a:pPr marL="0" lvl="0" indent="0" algn="ctr">
                <a:spcBef>
                  <a:spcPct val="0"/>
                </a:spcBef>
                <a:buNone/>
              </a:pPr>
              <a:t>50</a:t>
            </a:fld>
            <a:endParaRPr kumimoji="1" lang="ja-JP" altLang="en-US" sz="1000" dirty="0">
              <a:sym typeface="+mn-lt"/>
            </a:endParaRPr>
          </a:p>
        </p:txBody>
      </p:sp>
      <p:sp>
        <p:nvSpPr>
          <p:cNvPr id="125" name="Text Placeholder 12"/>
          <p:cNvSpPr>
            <a:spLocks noGrp="1"/>
          </p:cNvSpPr>
          <p:nvPr>
            <p:custDataLst>
              <p:tags r:id="rId286"/>
            </p:custDataLst>
          </p:nvPr>
        </p:nvSpPr>
        <p:spPr bwMode="auto">
          <a:xfrm>
            <a:off x="9218613" y="4852988"/>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3D14E672-2587-4A15-A85D-F06385583E6C}" type="datetime'''6''5歳''''''以''''''''''''''''''''''''''''''上'''''''">
              <a:rPr lang="ja-JP" altLang="en-US" sz="1000" b="0"/>
              <a:pPr>
                <a:spcBef>
                  <a:spcPct val="0"/>
                </a:spcBef>
                <a:spcAft>
                  <a:spcPct val="0"/>
                </a:spcAft>
              </a:pPr>
              <a:t>65歳以上</a:t>
            </a:fld>
            <a:endParaRPr kumimoji="0" lang="ja-JP" altLang="en-US" sz="1000" b="0" dirty="0">
              <a:sym typeface="+mn-lt"/>
            </a:endParaRPr>
          </a:p>
        </p:txBody>
      </p:sp>
      <p:sp>
        <p:nvSpPr>
          <p:cNvPr id="126" name="Text Placeholder 12"/>
          <p:cNvSpPr>
            <a:spLocks noGrp="1"/>
          </p:cNvSpPr>
          <p:nvPr>
            <p:custDataLst>
              <p:tags r:id="rId287"/>
            </p:custDataLst>
          </p:nvPr>
        </p:nvSpPr>
        <p:spPr bwMode="auto">
          <a:xfrm>
            <a:off x="9218613" y="5438775"/>
            <a:ext cx="533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A51CF21C-B2CB-4F19-A691-195957F3036E}" type="datetime'''''''''15''''～''''''''''''''''''''''''''''6''''''''''4''歳'''">
              <a:rPr lang="ja-JP" altLang="en-US" sz="1000" b="0"/>
              <a:pPr>
                <a:spcBef>
                  <a:spcPct val="0"/>
                </a:spcBef>
                <a:spcAft>
                  <a:spcPct val="0"/>
                </a:spcAft>
              </a:pPr>
              <a:t>15～64歳</a:t>
            </a:fld>
            <a:endParaRPr kumimoji="0" lang="ja-JP" altLang="en-US" sz="1000" b="0" dirty="0">
              <a:sym typeface="+mn-lt"/>
            </a:endParaRPr>
          </a:p>
        </p:txBody>
      </p:sp>
      <p:sp>
        <p:nvSpPr>
          <p:cNvPr id="127" name="Text Placeholder 12"/>
          <p:cNvSpPr>
            <a:spLocks noGrp="1"/>
          </p:cNvSpPr>
          <p:nvPr>
            <p:custDataLst>
              <p:tags r:id="rId288"/>
            </p:custDataLst>
          </p:nvPr>
        </p:nvSpPr>
        <p:spPr bwMode="auto">
          <a:xfrm>
            <a:off x="9218613" y="6007100"/>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46DB4CB8-EEAB-4400-8895-D85F23D75D75}" type="datetime'''1''''''''''''''''''''5''''''''''歳未''''''''''''''''''''''満'">
              <a:rPr lang="ja-JP" altLang="en-US" sz="1000" b="0"/>
              <a:pPr>
                <a:spcBef>
                  <a:spcPct val="0"/>
                </a:spcBef>
                <a:spcAft>
                  <a:spcPct val="0"/>
                </a:spcAft>
              </a:pPr>
              <a:t>15歳未満</a:t>
            </a:fld>
            <a:endParaRPr kumimoji="0" lang="ja-JP" altLang="en-US" sz="1000" b="0" dirty="0">
              <a:sym typeface="+mn-lt"/>
            </a:endParaRPr>
          </a:p>
        </p:txBody>
      </p:sp>
    </p:spTree>
    <p:extLst>
      <p:ext uri="{BB962C8B-B14F-4D97-AF65-F5344CB8AC3E}">
        <p14:creationId xmlns:p14="http://schemas.microsoft.com/office/powerpoint/2010/main" val="7470997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学会および業界団体（</a:t>
            </a:r>
            <a:r>
              <a:rPr lang="en-US" altLang="ja-JP" dirty="0"/>
              <a:t>3/6</a:t>
            </a:r>
            <a:r>
              <a:rPr lang="ja-JP" altLang="en-US" dirty="0"/>
              <a:t>）</a:t>
            </a:r>
            <a:endParaRPr lang="en-US" altLang="ja-JP" dirty="0"/>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メキシコにおける医療を取り巻く組織としては、評議会、全国協議会等がある。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16496" y="1412776"/>
            <a:ext cx="9073008"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評議会（</a:t>
              </a:r>
              <a:r>
                <a:rPr lang="en-US" altLang="ja-JP" sz="1400" dirty="0">
                  <a:latin typeface="HGP創英角ｺﾞｼｯｸUB" pitchFamily="50" charset="-128"/>
                  <a:ea typeface="HGP創英角ｺﾞｼｯｸUB" pitchFamily="50" charset="-128"/>
                </a:rPr>
                <a:t>3/3</a:t>
              </a:r>
              <a:r>
                <a:rPr lang="ja-JP" altLang="en-US" sz="1400" dirty="0">
                  <a:latin typeface="HGP創英角ｺﾞｼｯｸUB" pitchFamily="50" charset="-128"/>
                  <a:ea typeface="HGP創英角ｺﾞｼｯｸUB" pitchFamily="50" charset="-128"/>
                </a:rPr>
                <a:t>）</a:t>
              </a:r>
            </a:p>
          </p:txBody>
        </p:sp>
      </p:grpSp>
      <p:sp>
        <p:nvSpPr>
          <p:cNvPr id="27" name="テキスト ボックス 26"/>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Academia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Nacional</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de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Medicina</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de Mexico</a:t>
            </a:r>
          </a:p>
        </p:txBody>
      </p:sp>
      <p:graphicFrame>
        <p:nvGraphicFramePr>
          <p:cNvPr id="10" name="表 9"/>
          <p:cNvGraphicFramePr>
            <a:graphicFrameLocks noGrp="1"/>
          </p:cNvGraphicFramePr>
          <p:nvPr>
            <p:extLst>
              <p:ext uri="{D42A27DB-BD31-4B8C-83A1-F6EECF244321}">
                <p14:modId xmlns:p14="http://schemas.microsoft.com/office/powerpoint/2010/main" val="2769414032"/>
              </p:ext>
            </p:extLst>
          </p:nvPr>
        </p:nvGraphicFramePr>
        <p:xfrm>
          <a:off x="300834" y="1844824"/>
          <a:ext cx="9316650" cy="2320200"/>
        </p:xfrm>
        <a:graphic>
          <a:graphicData uri="http://schemas.openxmlformats.org/drawingml/2006/table">
            <a:tbl>
              <a:tblPr>
                <a:tableStyleId>{5C22544A-7EE6-4342-B048-85BDC9FD1C3A}</a:tableStyleId>
              </a:tblPr>
              <a:tblGrid>
                <a:gridCol w="5524695">
                  <a:extLst>
                    <a:ext uri="{9D8B030D-6E8A-4147-A177-3AD203B41FA5}">
                      <a16:colId xmlns:a16="http://schemas.microsoft.com/office/drawing/2014/main" val="20000"/>
                    </a:ext>
                  </a:extLst>
                </a:gridCol>
                <a:gridCol w="3791955">
                  <a:extLst>
                    <a:ext uri="{9D8B030D-6E8A-4147-A177-3AD203B41FA5}">
                      <a16:colId xmlns:a16="http://schemas.microsoft.com/office/drawing/2014/main" val="20001"/>
                    </a:ext>
                  </a:extLst>
                </a:gridCol>
              </a:tblGrid>
              <a:tr h="0">
                <a:tc>
                  <a:txBody>
                    <a:bodyPr/>
                    <a:lstStyle/>
                    <a:p>
                      <a:pPr algn="ctr" fontAlgn="ctr"/>
                      <a:r>
                        <a:rPr lang="ja-JP" altLang="en-US" sz="1050" u="none" strike="noStrike" dirty="0">
                          <a:solidFill>
                            <a:schemeClr val="bg1"/>
                          </a:solidFill>
                          <a:effectLst/>
                        </a:rPr>
                        <a:t>機関名（正式名称）</a:t>
                      </a:r>
                      <a:endParaRPr lang="ja-JP" altLang="en-US" sz="105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solidFill>
                      <a:srgbClr val="5F8AC3"/>
                    </a:solidFill>
                  </a:tcPr>
                </a:tc>
                <a:tc>
                  <a:txBody>
                    <a:bodyPr/>
                    <a:lstStyle/>
                    <a:p>
                      <a:pPr algn="ctr" fontAlgn="ctr"/>
                      <a:r>
                        <a:rPr lang="ja-JP" altLang="en-US" sz="1050" u="none" strike="noStrike" dirty="0">
                          <a:solidFill>
                            <a:schemeClr val="bg1"/>
                          </a:solidFill>
                          <a:effectLst/>
                        </a:rPr>
                        <a:t>種別</a:t>
                      </a:r>
                      <a:endParaRPr lang="ja-JP" altLang="en-US" sz="105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solidFill>
                      <a:srgbClr val="5F8AC3"/>
                    </a:solidFill>
                  </a:tcPr>
                </a:tc>
                <a:extLst>
                  <a:ext uri="{0D108BD9-81ED-4DB2-BD59-A6C34878D82A}">
                    <a16:rowId xmlns:a16="http://schemas.microsoft.com/office/drawing/2014/main" val="10000"/>
                  </a:ext>
                </a:extLst>
              </a:tr>
              <a:tr h="0">
                <a:tc>
                  <a:txBody>
                    <a:bodyPr/>
                    <a:lstStyle/>
                    <a:p>
                      <a:pPr algn="l" fontAlgn="ctr"/>
                      <a:r>
                        <a:rPr lang="es-ES" sz="1050" u="none" strike="noStrike" dirty="0">
                          <a:effectLst/>
                        </a:rPr>
                        <a:t>Consejo Mexicano de Otorrinolaringología y Cirugía de Cabeza y Cuello,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a:effectLst/>
                        </a:rPr>
                        <a:t>耳鼻咽喉科頭頸部外科学会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1"/>
                  </a:ext>
                </a:extLst>
              </a:tr>
              <a:tr h="0">
                <a:tc>
                  <a:txBody>
                    <a:bodyPr/>
                    <a:lstStyle/>
                    <a:p>
                      <a:pPr algn="l" fontAlgn="ctr"/>
                      <a:r>
                        <a:rPr lang="es-ES" sz="1050" u="none" strike="noStrike" dirty="0">
                          <a:effectLst/>
                        </a:rPr>
                        <a:t>Consejo Mexicano de Patología Clínica y Medicina de Laboratorio,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臨床病理および検査医学学会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2"/>
                  </a:ext>
                </a:extLst>
              </a:tr>
              <a:tr h="0">
                <a:tc>
                  <a:txBody>
                    <a:bodyPr/>
                    <a:lstStyle/>
                    <a:p>
                      <a:pPr algn="l" fontAlgn="ctr"/>
                      <a:r>
                        <a:rPr lang="es-ES" sz="1050" u="none" strike="noStrike" dirty="0">
                          <a:effectLst/>
                        </a:rPr>
                        <a:t>Consejo Mexicano de Certificación en Pediatría,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小児科認定評議会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3"/>
                  </a:ext>
                </a:extLst>
              </a:tr>
              <a:tr h="0">
                <a:tc>
                  <a:txBody>
                    <a:bodyPr/>
                    <a:lstStyle/>
                    <a:p>
                      <a:pPr algn="l" fontAlgn="ctr"/>
                      <a:r>
                        <a:rPr lang="es-ES" sz="1050" u="none" strike="noStrike" dirty="0">
                          <a:effectLst/>
                        </a:rPr>
                        <a:t>Consejo Mexicano de Psiquiatría,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精神医学評議会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4"/>
                  </a:ext>
                </a:extLst>
              </a:tr>
              <a:tr h="0">
                <a:tc>
                  <a:txBody>
                    <a:bodyPr/>
                    <a:lstStyle/>
                    <a:p>
                      <a:pPr algn="l" fontAlgn="ctr"/>
                      <a:r>
                        <a:rPr lang="es-ES" sz="1050" u="none" strike="noStrike" dirty="0">
                          <a:effectLst/>
                        </a:rPr>
                        <a:t>Consejo Mexicano de Radiología e Imagen,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放射線イメージング評議会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5"/>
                  </a:ext>
                </a:extLst>
              </a:tr>
              <a:tr h="0">
                <a:tc>
                  <a:txBody>
                    <a:bodyPr/>
                    <a:lstStyle/>
                    <a:p>
                      <a:pPr algn="l" fontAlgn="ctr"/>
                      <a:r>
                        <a:rPr lang="es-ES" sz="1050" u="none" strike="noStrike" dirty="0">
                          <a:effectLst/>
                        </a:rPr>
                        <a:t>Consejo Mexicano de Radioterapia,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放射線治療評議会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6"/>
                  </a:ext>
                </a:extLst>
              </a:tr>
              <a:tr h="0">
                <a:tc>
                  <a:txBody>
                    <a:bodyPr/>
                    <a:lstStyle/>
                    <a:p>
                      <a:pPr algn="l" fontAlgn="ctr"/>
                      <a:r>
                        <a:rPr lang="es-ES" sz="1050" u="none" strike="noStrike" dirty="0">
                          <a:effectLst/>
                        </a:rPr>
                        <a:t>Consejo Mexicano de Reumatología,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リウマチ評議会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7"/>
                  </a:ext>
                </a:extLst>
              </a:tr>
              <a:tr h="0">
                <a:tc>
                  <a:txBody>
                    <a:bodyPr/>
                    <a:lstStyle/>
                    <a:p>
                      <a:pPr algn="l" fontAlgn="ctr"/>
                      <a:r>
                        <a:rPr lang="es-ES" sz="1050" u="none" strike="noStrike">
                          <a:effectLst/>
                        </a:rPr>
                        <a:t>Consejo Nacional de Salud Pública, A.C.</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zh-TW" altLang="en-US" sz="1050" u="none" strike="noStrike" dirty="0">
                          <a:effectLst/>
                        </a:rPr>
                        <a:t>国立公衆衛生審議会</a:t>
                      </a:r>
                      <a:endParaRPr lang="zh-TW"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8"/>
                  </a:ext>
                </a:extLst>
              </a:tr>
              <a:tr h="0">
                <a:tc>
                  <a:txBody>
                    <a:bodyPr/>
                    <a:lstStyle/>
                    <a:p>
                      <a:pPr algn="l" fontAlgn="ctr"/>
                      <a:r>
                        <a:rPr lang="es-ES" sz="1050" u="none" strike="noStrike">
                          <a:effectLst/>
                        </a:rPr>
                        <a:t>Consejo Nacional Mexicano de Urología, A.C.</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泌尿器科評議会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5093418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学会および業界団体（</a:t>
            </a:r>
            <a:r>
              <a:rPr lang="en-US" altLang="ja-JP" dirty="0"/>
              <a:t>4/6</a:t>
            </a:r>
            <a:r>
              <a:rPr lang="ja-JP" altLang="en-US" dirty="0"/>
              <a:t>）</a:t>
            </a:r>
            <a:endParaRPr lang="en-US" altLang="ja-JP" dirty="0"/>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メキシコにおける医療を取り巻く組織としては、評議会、全国協議会等がある。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16496" y="1412776"/>
            <a:ext cx="9073008"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全国協議会、委員会</a:t>
              </a:r>
            </a:p>
          </p:txBody>
        </p:sp>
      </p:grpSp>
      <p:sp>
        <p:nvSpPr>
          <p:cNvPr id="27" name="テキスト ボックス 26"/>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Academia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Nacional</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de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Medicina</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de Mexico</a:t>
            </a:r>
          </a:p>
        </p:txBody>
      </p:sp>
      <p:graphicFrame>
        <p:nvGraphicFramePr>
          <p:cNvPr id="8" name="表 7"/>
          <p:cNvGraphicFramePr>
            <a:graphicFrameLocks noGrp="1"/>
          </p:cNvGraphicFramePr>
          <p:nvPr>
            <p:extLst>
              <p:ext uri="{D42A27DB-BD31-4B8C-83A1-F6EECF244321}">
                <p14:modId xmlns:p14="http://schemas.microsoft.com/office/powerpoint/2010/main" val="4215384681"/>
              </p:ext>
            </p:extLst>
          </p:nvPr>
        </p:nvGraphicFramePr>
        <p:xfrm>
          <a:off x="344488" y="1772816"/>
          <a:ext cx="9145014" cy="2248200"/>
        </p:xfrm>
        <a:graphic>
          <a:graphicData uri="http://schemas.openxmlformats.org/drawingml/2006/table">
            <a:tbl>
              <a:tblPr>
                <a:tableStyleId>{5C22544A-7EE6-4342-B048-85BDC9FD1C3A}</a:tableStyleId>
              </a:tblPr>
              <a:tblGrid>
                <a:gridCol w="5047000">
                  <a:extLst>
                    <a:ext uri="{9D8B030D-6E8A-4147-A177-3AD203B41FA5}">
                      <a16:colId xmlns:a16="http://schemas.microsoft.com/office/drawing/2014/main" val="20000"/>
                    </a:ext>
                  </a:extLst>
                </a:gridCol>
                <a:gridCol w="4098014">
                  <a:extLst>
                    <a:ext uri="{9D8B030D-6E8A-4147-A177-3AD203B41FA5}">
                      <a16:colId xmlns:a16="http://schemas.microsoft.com/office/drawing/2014/main" val="20001"/>
                    </a:ext>
                  </a:extLst>
                </a:gridCol>
              </a:tblGrid>
              <a:tr h="155097">
                <a:tc>
                  <a:txBody>
                    <a:bodyPr/>
                    <a:lstStyle/>
                    <a:p>
                      <a:pPr algn="ctr" fontAlgn="ctr"/>
                      <a:r>
                        <a:rPr lang="ja-JP" altLang="en-US" sz="1050" u="none" strike="noStrike" dirty="0">
                          <a:solidFill>
                            <a:schemeClr val="bg1"/>
                          </a:solidFill>
                          <a:effectLst/>
                        </a:rPr>
                        <a:t>機関名（正式名称）</a:t>
                      </a:r>
                      <a:endParaRPr lang="ja-JP" altLang="en-US" sz="105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solidFill>
                      <a:srgbClr val="5F8AC3"/>
                    </a:solidFill>
                  </a:tcPr>
                </a:tc>
                <a:tc>
                  <a:txBody>
                    <a:bodyPr/>
                    <a:lstStyle/>
                    <a:p>
                      <a:pPr algn="ctr" fontAlgn="ctr"/>
                      <a:r>
                        <a:rPr lang="ja-JP" altLang="en-US" sz="1050" u="none" strike="noStrike" dirty="0">
                          <a:solidFill>
                            <a:schemeClr val="bg1"/>
                          </a:solidFill>
                          <a:effectLst/>
                        </a:rPr>
                        <a:t>種別</a:t>
                      </a:r>
                      <a:endParaRPr lang="ja-JP" altLang="en-US" sz="105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solidFill>
                      <a:srgbClr val="5F8AC3"/>
                    </a:solidFill>
                  </a:tcPr>
                </a:tc>
                <a:extLst>
                  <a:ext uri="{0D108BD9-81ED-4DB2-BD59-A6C34878D82A}">
                    <a16:rowId xmlns:a16="http://schemas.microsoft.com/office/drawing/2014/main" val="10000"/>
                  </a:ext>
                </a:extLst>
              </a:tr>
              <a:tr h="155097">
                <a:tc>
                  <a:txBody>
                    <a:bodyPr/>
                    <a:lstStyle/>
                    <a:p>
                      <a:pPr algn="l" fontAlgn="ctr"/>
                      <a:r>
                        <a:rPr lang="en-US" sz="1050" u="none" strike="noStrike">
                          <a:effectLst/>
                        </a:rPr>
                        <a:t>Consejo de Salubridad General</a:t>
                      </a:r>
                      <a:endParaRPr 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zh-TW" altLang="en-US" sz="1050" u="none" strike="noStrike" dirty="0">
                          <a:effectLst/>
                        </a:rPr>
                        <a:t>一般保健審議会</a:t>
                      </a:r>
                      <a:endParaRPr lang="zh-TW"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1"/>
                  </a:ext>
                </a:extLst>
              </a:tr>
              <a:tr h="155097">
                <a:tc>
                  <a:txBody>
                    <a:bodyPr/>
                    <a:lstStyle/>
                    <a:p>
                      <a:pPr algn="l" fontAlgn="ctr"/>
                      <a:r>
                        <a:rPr lang="es-ES" sz="1050" u="none" strike="noStrike" dirty="0">
                          <a:effectLst/>
                        </a:rPr>
                        <a:t>Consejo Nacional contra las Adicciones (Secretariado)</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中毒に対する国民評議会（事務局）</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2"/>
                  </a:ext>
                </a:extLst>
              </a:tr>
              <a:tr h="155097">
                <a:tc>
                  <a:txBody>
                    <a:bodyPr/>
                    <a:lstStyle/>
                    <a:p>
                      <a:pPr algn="l" fontAlgn="ctr"/>
                      <a:r>
                        <a:rPr lang="en-US" sz="1050" u="none" strike="noStrike">
                          <a:effectLst/>
                        </a:rPr>
                        <a:t>Consejo Nacional de Salud</a:t>
                      </a:r>
                      <a:endParaRPr 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国民健康協議会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3"/>
                  </a:ext>
                </a:extLst>
              </a:tr>
              <a:tr h="155097">
                <a:tc>
                  <a:txBody>
                    <a:bodyPr/>
                    <a:lstStyle/>
                    <a:p>
                      <a:pPr algn="l" fontAlgn="ctr"/>
                      <a:r>
                        <a:rPr lang="es-ES" sz="1050" u="none" strike="noStrike">
                          <a:effectLst/>
                        </a:rPr>
                        <a:t>Comisión Coordinadora de Institutos Nacionales de Salud y Hospitales de Alta Especialidad</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国立衛生研究所および高度専門病院の調整委員会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4"/>
                  </a:ext>
                </a:extLst>
              </a:tr>
              <a:tr h="155097">
                <a:tc>
                  <a:txBody>
                    <a:bodyPr/>
                    <a:lstStyle/>
                    <a:p>
                      <a:pPr algn="l" fontAlgn="ctr"/>
                      <a:r>
                        <a:rPr lang="es-ES" sz="1050" u="none" strike="noStrike">
                          <a:effectLst/>
                        </a:rPr>
                        <a:t>Comisión Federal para la Protección contra Riesgos Sanitarios</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衛生リスクに対する保護のための連邦委員会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5"/>
                  </a:ext>
                </a:extLst>
              </a:tr>
              <a:tr h="155097">
                <a:tc>
                  <a:txBody>
                    <a:bodyPr/>
                    <a:lstStyle/>
                    <a:p>
                      <a:pPr algn="l" fontAlgn="ctr"/>
                      <a:r>
                        <a:rPr lang="es-ES" sz="1050" u="none" strike="noStrike">
                          <a:effectLst/>
                        </a:rPr>
                        <a:t>Comisión Nacional de Arbitraje Médico</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zh-CN" altLang="en-US" sz="1050" u="none" strike="noStrike" dirty="0">
                          <a:effectLst/>
                        </a:rPr>
                        <a:t>国立病院医療仲裁委員会</a:t>
                      </a:r>
                      <a:endParaRPr lang="zh-CN"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6"/>
                  </a:ext>
                </a:extLst>
              </a:tr>
              <a:tr h="155097">
                <a:tc>
                  <a:txBody>
                    <a:bodyPr/>
                    <a:lstStyle/>
                    <a:p>
                      <a:pPr algn="l" fontAlgn="ctr"/>
                      <a:r>
                        <a:rPr lang="en-US" sz="1050" u="none" strike="noStrike">
                          <a:effectLst/>
                        </a:rPr>
                        <a:t>Comisión Nacional de Bioética</a:t>
                      </a:r>
                      <a:endParaRPr 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国家生命倫理委員会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7"/>
                  </a:ext>
                </a:extLst>
              </a:tr>
              <a:tr h="155097">
                <a:tc>
                  <a:txBody>
                    <a:bodyPr/>
                    <a:lstStyle/>
                    <a:p>
                      <a:pPr algn="l" fontAlgn="ctr"/>
                      <a:r>
                        <a:rPr lang="es-ES" sz="1050" u="none" strike="noStrike">
                          <a:effectLst/>
                        </a:rPr>
                        <a:t>Comisión Nacional de Protección Social en Salud</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保健における社会保護のための国家委員会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2513786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学会および業界団体（</a:t>
            </a:r>
            <a:r>
              <a:rPr lang="en-US" altLang="ja-JP" dirty="0"/>
              <a:t>5/6</a:t>
            </a:r>
            <a:r>
              <a:rPr lang="ja-JP" altLang="en-US" dirty="0"/>
              <a:t>）</a:t>
            </a:r>
            <a:endParaRPr lang="en-US" altLang="ja-JP" dirty="0"/>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メキシコにおける医療を取り巻く組織としては、評議会、全国協議会等がある。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16496" y="1412776"/>
            <a:ext cx="9073008"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国立の保健機関</a:t>
              </a:r>
            </a:p>
          </p:txBody>
        </p:sp>
      </p:grpSp>
      <p:sp>
        <p:nvSpPr>
          <p:cNvPr id="27" name="テキスト ボックス 26"/>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Academia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Nacional</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de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Medicina</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de Mexico</a:t>
            </a:r>
          </a:p>
        </p:txBody>
      </p:sp>
      <p:graphicFrame>
        <p:nvGraphicFramePr>
          <p:cNvPr id="8" name="表 7"/>
          <p:cNvGraphicFramePr>
            <a:graphicFrameLocks noGrp="1"/>
          </p:cNvGraphicFramePr>
          <p:nvPr>
            <p:extLst>
              <p:ext uri="{D42A27DB-BD31-4B8C-83A1-F6EECF244321}">
                <p14:modId xmlns:p14="http://schemas.microsoft.com/office/powerpoint/2010/main" val="1376745931"/>
              </p:ext>
            </p:extLst>
          </p:nvPr>
        </p:nvGraphicFramePr>
        <p:xfrm>
          <a:off x="416496" y="1772816"/>
          <a:ext cx="9073006" cy="3944340"/>
        </p:xfrm>
        <a:graphic>
          <a:graphicData uri="http://schemas.openxmlformats.org/drawingml/2006/table">
            <a:tbl>
              <a:tblPr>
                <a:tableStyleId>{5C22544A-7EE6-4342-B048-85BDC9FD1C3A}</a:tableStyleId>
              </a:tblPr>
              <a:tblGrid>
                <a:gridCol w="5007260">
                  <a:extLst>
                    <a:ext uri="{9D8B030D-6E8A-4147-A177-3AD203B41FA5}">
                      <a16:colId xmlns:a16="http://schemas.microsoft.com/office/drawing/2014/main" val="20000"/>
                    </a:ext>
                  </a:extLst>
                </a:gridCol>
                <a:gridCol w="4065746">
                  <a:extLst>
                    <a:ext uri="{9D8B030D-6E8A-4147-A177-3AD203B41FA5}">
                      <a16:colId xmlns:a16="http://schemas.microsoft.com/office/drawing/2014/main" val="20001"/>
                    </a:ext>
                  </a:extLst>
                </a:gridCol>
              </a:tblGrid>
              <a:tr h="155097">
                <a:tc>
                  <a:txBody>
                    <a:bodyPr/>
                    <a:lstStyle/>
                    <a:p>
                      <a:pPr algn="ctr" fontAlgn="ctr"/>
                      <a:r>
                        <a:rPr lang="ja-JP" altLang="en-US" sz="1050" u="none" strike="noStrike" dirty="0">
                          <a:solidFill>
                            <a:schemeClr val="bg1"/>
                          </a:solidFill>
                          <a:effectLst/>
                        </a:rPr>
                        <a:t>機関名（正式名称）</a:t>
                      </a:r>
                      <a:endParaRPr lang="ja-JP" altLang="en-US" sz="105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solidFill>
                      <a:srgbClr val="5F8AC3"/>
                    </a:solidFill>
                  </a:tcPr>
                </a:tc>
                <a:tc>
                  <a:txBody>
                    <a:bodyPr/>
                    <a:lstStyle/>
                    <a:p>
                      <a:pPr algn="ctr" fontAlgn="ctr"/>
                      <a:r>
                        <a:rPr lang="ja-JP" altLang="en-US" sz="1050" u="none" strike="noStrike" dirty="0">
                          <a:solidFill>
                            <a:schemeClr val="bg1"/>
                          </a:solidFill>
                          <a:effectLst/>
                        </a:rPr>
                        <a:t>種別</a:t>
                      </a:r>
                      <a:endParaRPr lang="ja-JP" altLang="en-US" sz="105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solidFill>
                      <a:srgbClr val="5F8AC3"/>
                    </a:solidFill>
                  </a:tcPr>
                </a:tc>
                <a:extLst>
                  <a:ext uri="{0D108BD9-81ED-4DB2-BD59-A6C34878D82A}">
                    <a16:rowId xmlns:a16="http://schemas.microsoft.com/office/drawing/2014/main" val="10000"/>
                  </a:ext>
                </a:extLst>
              </a:tr>
              <a:tr h="155097">
                <a:tc>
                  <a:txBody>
                    <a:bodyPr/>
                    <a:lstStyle/>
                    <a:p>
                      <a:pPr algn="l" fontAlgn="ctr"/>
                      <a:r>
                        <a:rPr lang="en-US" sz="1050" u="none" strike="noStrike" dirty="0">
                          <a:effectLst/>
                        </a:rPr>
                        <a:t>Hospital </a:t>
                      </a:r>
                      <a:r>
                        <a:rPr lang="en-US" sz="1050" u="none" strike="noStrike" dirty="0" err="1">
                          <a:effectLst/>
                        </a:rPr>
                        <a:t>Infantil</a:t>
                      </a:r>
                      <a:r>
                        <a:rPr lang="en-US" sz="1050" u="none" strike="noStrike" dirty="0">
                          <a:effectLst/>
                        </a:rPr>
                        <a:t> de México "Federico Gómez"</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小児病院</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1"/>
                  </a:ext>
                </a:extLst>
              </a:tr>
              <a:tr h="155097">
                <a:tc>
                  <a:txBody>
                    <a:bodyPr/>
                    <a:lstStyle/>
                    <a:p>
                      <a:pPr algn="l" fontAlgn="ctr"/>
                      <a:r>
                        <a:rPr lang="en-US" sz="1050" u="none" strike="noStrike">
                          <a:effectLst/>
                        </a:rPr>
                        <a:t>Instituto Nacional de Cancerología</a:t>
                      </a:r>
                      <a:endParaRPr 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zh-CN" altLang="en-US" sz="1050" u="none" strike="noStrike" dirty="0">
                          <a:effectLst/>
                        </a:rPr>
                        <a:t>国立癌研究所</a:t>
                      </a:r>
                      <a:endParaRPr lang="zh-CN"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2"/>
                  </a:ext>
                </a:extLst>
              </a:tr>
              <a:tr h="155097">
                <a:tc>
                  <a:txBody>
                    <a:bodyPr/>
                    <a:lstStyle/>
                    <a:p>
                      <a:pPr algn="l" fontAlgn="ctr"/>
                      <a:r>
                        <a:rPr lang="en-US" sz="1050" u="none" strike="noStrike">
                          <a:effectLst/>
                        </a:rPr>
                        <a:t>Instituto Nacional de Cardiología "Ignacio Chávez"</a:t>
                      </a:r>
                      <a:endParaRPr 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心臓病の国立研究所</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3"/>
                  </a:ext>
                </a:extLst>
              </a:tr>
              <a:tr h="155097">
                <a:tc>
                  <a:txBody>
                    <a:bodyPr/>
                    <a:lstStyle/>
                    <a:p>
                      <a:pPr algn="l" fontAlgn="ctr"/>
                      <a:r>
                        <a:rPr lang="es-ES" sz="1050" u="none" strike="noStrike">
                          <a:effectLst/>
                        </a:rPr>
                        <a:t>Instituto Nacional de Ciencias Médicas y Nutrición "Salvador Zubirán"</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栄養・医科学研究所</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4"/>
                  </a:ext>
                </a:extLst>
              </a:tr>
              <a:tr h="155097">
                <a:tc>
                  <a:txBody>
                    <a:bodyPr/>
                    <a:lstStyle/>
                    <a:p>
                      <a:pPr algn="l" fontAlgn="ctr"/>
                      <a:r>
                        <a:rPr lang="en-US" sz="1050" u="none" strike="noStrike">
                          <a:effectLst/>
                        </a:rPr>
                        <a:t>Instituto Nacional de Enfermedades Respiratorias "Ismael Cosío Villegas"</a:t>
                      </a:r>
                      <a:endParaRPr 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呼吸器疾患の研究所</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5"/>
                  </a:ext>
                </a:extLst>
              </a:tr>
              <a:tr h="155097">
                <a:tc>
                  <a:txBody>
                    <a:bodyPr/>
                    <a:lstStyle/>
                    <a:p>
                      <a:pPr algn="l" fontAlgn="ctr"/>
                      <a:r>
                        <a:rPr lang="en-US" sz="1050" u="none" strike="noStrike">
                          <a:effectLst/>
                        </a:rPr>
                        <a:t>Instituto Nacional de Geriatría</a:t>
                      </a:r>
                      <a:endParaRPr 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zh-CN" altLang="en-US" sz="1050" u="none" strike="noStrike" dirty="0">
                          <a:effectLst/>
                        </a:rPr>
                        <a:t>老年医学研究所</a:t>
                      </a:r>
                      <a:endParaRPr lang="zh-CN"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6"/>
                  </a:ext>
                </a:extLst>
              </a:tr>
              <a:tr h="155097">
                <a:tc>
                  <a:txBody>
                    <a:bodyPr/>
                    <a:lstStyle/>
                    <a:p>
                      <a:pPr algn="l" fontAlgn="ctr"/>
                      <a:r>
                        <a:rPr lang="en-US" sz="1050" u="none" strike="noStrike">
                          <a:effectLst/>
                        </a:rPr>
                        <a:t>Instituto Nacional de Medicina Genómica</a:t>
                      </a:r>
                      <a:endParaRPr 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ゲノム医科学研究所</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7"/>
                  </a:ext>
                </a:extLst>
              </a:tr>
              <a:tr h="155097">
                <a:tc>
                  <a:txBody>
                    <a:bodyPr/>
                    <a:lstStyle/>
                    <a:p>
                      <a:pPr algn="l" fontAlgn="ctr"/>
                      <a:r>
                        <a:rPr lang="es-ES" sz="1050" u="none" strike="noStrike">
                          <a:effectLst/>
                        </a:rPr>
                        <a:t>Instituto Nacional de Neurología y Neurocirugía "Manuel Velasco Suárez"</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神経内科や脳神経外科の国立研究所</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8"/>
                  </a:ext>
                </a:extLst>
              </a:tr>
              <a:tr h="155097">
                <a:tc>
                  <a:txBody>
                    <a:bodyPr/>
                    <a:lstStyle/>
                    <a:p>
                      <a:pPr algn="l" fontAlgn="ctr"/>
                      <a:r>
                        <a:rPr lang="en-US" sz="1050" u="none" strike="noStrike">
                          <a:effectLst/>
                        </a:rPr>
                        <a:t>Instituto Nacional de Pediatría</a:t>
                      </a:r>
                      <a:endParaRPr 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小児科の研究所</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9"/>
                  </a:ext>
                </a:extLst>
              </a:tr>
              <a:tr h="155097">
                <a:tc>
                  <a:txBody>
                    <a:bodyPr/>
                    <a:lstStyle/>
                    <a:p>
                      <a:pPr algn="l" fontAlgn="ctr"/>
                      <a:r>
                        <a:rPr lang="es-ES" sz="1050" u="none" strike="noStrike">
                          <a:effectLst/>
                        </a:rPr>
                        <a:t>Instituto Nacional de Perinatología "Isidro Espinosa De Los Reyes"</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周産期の国立研究所</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0"/>
                  </a:ext>
                </a:extLst>
              </a:tr>
              <a:tr h="155097">
                <a:tc>
                  <a:txBody>
                    <a:bodyPr/>
                    <a:lstStyle/>
                    <a:p>
                      <a:pPr algn="l" fontAlgn="ctr"/>
                      <a:r>
                        <a:rPr lang="es-ES" sz="1050" u="none" strike="noStrike">
                          <a:effectLst/>
                        </a:rPr>
                        <a:t>Instituto Nacional de Psiquiatría "Dr. Ramón De La Fuente Muñiz"</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zh-CN" altLang="en-US" sz="1050" u="none" strike="noStrike" dirty="0">
                          <a:effectLst/>
                        </a:rPr>
                        <a:t>精神医学総合研究所</a:t>
                      </a:r>
                      <a:endParaRPr lang="zh-CN"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1"/>
                  </a:ext>
                </a:extLst>
              </a:tr>
              <a:tr h="155097">
                <a:tc>
                  <a:txBody>
                    <a:bodyPr/>
                    <a:lstStyle/>
                    <a:p>
                      <a:pPr algn="l" fontAlgn="ctr"/>
                      <a:r>
                        <a:rPr lang="en-US" sz="1050" u="none" strike="noStrike">
                          <a:effectLst/>
                        </a:rPr>
                        <a:t>Instituto Nacional de Rehabilitación</a:t>
                      </a:r>
                      <a:endParaRPr 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国立リハビリテーション学院</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2"/>
                  </a:ext>
                </a:extLst>
              </a:tr>
              <a:tr h="155097">
                <a:tc>
                  <a:txBody>
                    <a:bodyPr/>
                    <a:lstStyle/>
                    <a:p>
                      <a:pPr algn="l" fontAlgn="ctr"/>
                      <a:r>
                        <a:rPr lang="en-US" sz="1050" u="none" strike="noStrike">
                          <a:effectLst/>
                        </a:rPr>
                        <a:t>Instituto Nacional de Salud Pública</a:t>
                      </a:r>
                      <a:endParaRPr 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zh-CN" altLang="en-US" sz="1050" u="none" strike="noStrike" dirty="0">
                          <a:effectLst/>
                        </a:rPr>
                        <a:t>国立保健医療科学院</a:t>
                      </a:r>
                      <a:endParaRPr lang="zh-CN"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3"/>
                  </a:ext>
                </a:extLst>
              </a:tr>
              <a:tr h="155097">
                <a:tc>
                  <a:txBody>
                    <a:bodyPr/>
                    <a:lstStyle/>
                    <a:p>
                      <a:pPr algn="l" fontAlgn="ctr"/>
                      <a:r>
                        <a:rPr lang="es-ES" sz="1050" u="none" strike="noStrike">
                          <a:effectLst/>
                        </a:rPr>
                        <a:t>Comisión Nacional de Arbitraje Médico</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zh-CN" altLang="en-US" sz="1050" u="none" strike="noStrike" dirty="0">
                          <a:effectLst/>
                        </a:rPr>
                        <a:t>国立病院医療仲裁委員会</a:t>
                      </a:r>
                      <a:endParaRPr lang="zh-CN"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4"/>
                  </a:ext>
                </a:extLst>
              </a:tr>
              <a:tr h="155097">
                <a:tc>
                  <a:txBody>
                    <a:bodyPr/>
                    <a:lstStyle/>
                    <a:p>
                      <a:pPr algn="l" fontAlgn="ctr"/>
                      <a:r>
                        <a:rPr lang="en-US" sz="1050" u="none" strike="noStrike">
                          <a:effectLst/>
                        </a:rPr>
                        <a:t>Comisión Nacional de Bioética</a:t>
                      </a:r>
                      <a:endParaRPr 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国家生命倫理委員会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5"/>
                  </a:ext>
                </a:extLst>
              </a:tr>
              <a:tr h="155097">
                <a:tc>
                  <a:txBody>
                    <a:bodyPr/>
                    <a:lstStyle/>
                    <a:p>
                      <a:pPr algn="l" fontAlgn="ctr"/>
                      <a:r>
                        <a:rPr lang="es-ES" sz="1050" u="none" strike="noStrike">
                          <a:effectLst/>
                        </a:rPr>
                        <a:t>Comisión Nacional de Protección Social en Salud</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保健における社会保護のための国家委員会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34377938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学会および業界団体（</a:t>
            </a:r>
            <a:r>
              <a:rPr lang="en-US" altLang="ja-JP" dirty="0"/>
              <a:t>6/6</a:t>
            </a:r>
            <a:r>
              <a:rPr lang="ja-JP" altLang="en-US" dirty="0"/>
              <a:t>）</a:t>
            </a:r>
            <a:endParaRPr lang="en-US" altLang="ja-JP" dirty="0"/>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メキシコにおける医療に関する業界団体は以下の通り。</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16496" y="1412776"/>
            <a:ext cx="9073008"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業界団体等</a:t>
              </a:r>
              <a:endParaRPr lang="en-US" altLang="ja-JP" sz="1400" dirty="0">
                <a:latin typeface="HGP創英角ｺﾞｼｯｸUB" pitchFamily="50" charset="-128"/>
                <a:ea typeface="HGP創英角ｺﾞｼｯｸUB" pitchFamily="50" charset="-128"/>
              </a:endParaRPr>
            </a:p>
          </p:txBody>
        </p:sp>
      </p:grpSp>
      <p:sp>
        <p:nvSpPr>
          <p:cNvPr id="27" name="テキスト ボックス 26"/>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Academia Nacional de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Medicina</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de Mexico, </a:t>
            </a:r>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hlinkClick r:id="rId2">
                  <a:extLst>
                    <a:ext uri="{A12FA001-AC4F-418D-AE19-62706E023703}">
                      <ahyp:hlinkClr xmlns:ahyp="http://schemas.microsoft.com/office/drawing/2018/hyperlinkcolor" val="tx"/>
                    </a:ext>
                  </a:extLst>
                </a:hlinkClick>
              </a:rPr>
              <a:t>Mexican Association of Pharmaceutical</a:t>
            </a:r>
            <a:endParaRPr kumimoji="1"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pPr marL="346075" indent="-346075"/>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 name="表 9"/>
          <p:cNvGraphicFramePr>
            <a:graphicFrameLocks noGrp="1"/>
          </p:cNvGraphicFramePr>
          <p:nvPr>
            <p:extLst>
              <p:ext uri="{D42A27DB-BD31-4B8C-83A1-F6EECF244321}">
                <p14:modId xmlns:p14="http://schemas.microsoft.com/office/powerpoint/2010/main" val="74104548"/>
              </p:ext>
            </p:extLst>
          </p:nvPr>
        </p:nvGraphicFramePr>
        <p:xfrm>
          <a:off x="433338" y="1844824"/>
          <a:ext cx="9056162" cy="1320120"/>
        </p:xfrm>
        <a:graphic>
          <a:graphicData uri="http://schemas.openxmlformats.org/drawingml/2006/table">
            <a:tbl>
              <a:tblPr>
                <a:tableStyleId>{5C22544A-7EE6-4342-B048-85BDC9FD1C3A}</a:tableStyleId>
              </a:tblPr>
              <a:tblGrid>
                <a:gridCol w="4102126">
                  <a:extLst>
                    <a:ext uri="{9D8B030D-6E8A-4147-A177-3AD203B41FA5}">
                      <a16:colId xmlns:a16="http://schemas.microsoft.com/office/drawing/2014/main" val="20000"/>
                    </a:ext>
                  </a:extLst>
                </a:gridCol>
                <a:gridCol w="2477018">
                  <a:extLst>
                    <a:ext uri="{9D8B030D-6E8A-4147-A177-3AD203B41FA5}">
                      <a16:colId xmlns:a16="http://schemas.microsoft.com/office/drawing/2014/main" val="20001"/>
                    </a:ext>
                  </a:extLst>
                </a:gridCol>
                <a:gridCol w="2477018">
                  <a:extLst>
                    <a:ext uri="{9D8B030D-6E8A-4147-A177-3AD203B41FA5}">
                      <a16:colId xmlns:a16="http://schemas.microsoft.com/office/drawing/2014/main" val="20002"/>
                    </a:ext>
                  </a:extLst>
                </a:gridCol>
              </a:tblGrid>
              <a:tr h="0">
                <a:tc>
                  <a:txBody>
                    <a:bodyPr/>
                    <a:lstStyle/>
                    <a:p>
                      <a:pPr algn="ctr" fontAlgn="ctr"/>
                      <a:r>
                        <a:rPr lang="ja-JP" altLang="en-US" sz="1050" u="none" strike="noStrike" dirty="0">
                          <a:solidFill>
                            <a:schemeClr val="bg1"/>
                          </a:solidFill>
                          <a:effectLst/>
                        </a:rPr>
                        <a:t>機関名（正式名称）</a:t>
                      </a:r>
                      <a:endParaRPr lang="ja-JP" altLang="en-US" sz="105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solidFill>
                      <a:srgbClr val="5F8AC3"/>
                    </a:solidFill>
                  </a:tcPr>
                </a:tc>
                <a:tc>
                  <a:txBody>
                    <a:bodyPr/>
                    <a:lstStyle/>
                    <a:p>
                      <a:pPr algn="ctr" fontAlgn="ctr"/>
                      <a:r>
                        <a:rPr lang="ja-JP" altLang="en-US" sz="1050" b="0" i="0" u="none" strike="noStrike" dirty="0">
                          <a:solidFill>
                            <a:schemeClr val="bg1"/>
                          </a:solidFill>
                          <a:effectLst/>
                          <a:latin typeface="+mn-lt"/>
                          <a:ea typeface="+mn-ea"/>
                        </a:rPr>
                        <a:t>日本語名称</a:t>
                      </a:r>
                      <a:endParaRPr lang="ja-JP" altLang="en-US" sz="105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solidFill>
                      <a:srgbClr val="5F8AC3"/>
                    </a:solidFill>
                  </a:tcPr>
                </a:tc>
                <a:tc>
                  <a:txBody>
                    <a:bodyPr/>
                    <a:lstStyle/>
                    <a:p>
                      <a:pPr algn="ctr" fontAlgn="ctr"/>
                      <a:r>
                        <a:rPr lang="ja-JP" altLang="en-US" sz="1050" b="0" i="0" u="none" strike="noStrike" dirty="0">
                          <a:solidFill>
                            <a:schemeClr val="bg1"/>
                          </a:solidFill>
                          <a:effectLst/>
                          <a:latin typeface="ＭＳ Ｐゴシック" panose="020B0600070205080204" pitchFamily="50" charset="-128"/>
                          <a:ea typeface="ＭＳ Ｐゴシック" panose="020B0600070205080204" pitchFamily="50" charset="-128"/>
                        </a:rPr>
                        <a:t>会員企業数</a:t>
                      </a:r>
                    </a:p>
                  </a:txBody>
                  <a:tcPr marL="72000" marR="72000" marT="36000" marB="36000" anchor="ctr">
                    <a:solidFill>
                      <a:srgbClr val="5F8AC3"/>
                    </a:solidFill>
                  </a:tcPr>
                </a:tc>
                <a:extLst>
                  <a:ext uri="{0D108BD9-81ED-4DB2-BD59-A6C34878D82A}">
                    <a16:rowId xmlns:a16="http://schemas.microsoft.com/office/drawing/2014/main" val="10000"/>
                  </a:ext>
                </a:extLst>
              </a:tr>
              <a:tr h="0">
                <a:tc>
                  <a:txBody>
                    <a:bodyPr/>
                    <a:lstStyle/>
                    <a:p>
                      <a:pPr algn="l" fontAlgn="ctr"/>
                      <a:r>
                        <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rPr>
                        <a:t>Consejo Nacional de La Industria Maquiladora de Exportacin</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CNIME</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全国輸出マキラドーラ協会</a:t>
                      </a:r>
                    </a:p>
                  </a:txBody>
                  <a:tcPr marL="72000" marR="72000" marT="36000" marB="36000" anchor="ctr"/>
                </a:tc>
                <a:tc>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960</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社</a:t>
                      </a:r>
                    </a:p>
                  </a:txBody>
                  <a:tcPr marL="72000" marR="72000" marT="36000" marB="36000" anchor="ctr"/>
                </a:tc>
                <a:extLst>
                  <a:ext uri="{0D108BD9-81ED-4DB2-BD59-A6C34878D82A}">
                    <a16:rowId xmlns:a16="http://schemas.microsoft.com/office/drawing/2014/main" val="10001"/>
                  </a:ext>
                </a:extLst>
              </a:tr>
              <a:tr h="184032">
                <a:tc>
                  <a:txBody>
                    <a:bodyPr/>
                    <a:lstStyle/>
                    <a:p>
                      <a:pPr algn="l" fontAlgn="ctr"/>
                      <a:r>
                        <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rPr>
                        <a:t>Asociacion de La Industria Maquiladora de Exportacion</a:t>
                      </a:r>
                    </a:p>
                  </a:txBody>
                  <a:tcPr marL="72000" marR="72000" marT="36000" marB="36000" anchor="ct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（ティファナ）輸出マキラドーラ協会</a:t>
                      </a:r>
                    </a:p>
                  </a:txBody>
                  <a:tcPr marL="72000" marR="72000" marT="36000" marB="36000" anchor="ctr"/>
                </a:tc>
                <a:tc>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225</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社（</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CNIME</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の支部）</a:t>
                      </a:r>
                    </a:p>
                  </a:txBody>
                  <a:tcPr marL="72000" marR="72000" marT="36000" marB="36000" anchor="ctr"/>
                </a:tc>
                <a:extLst>
                  <a:ext uri="{0D108BD9-81ED-4DB2-BD59-A6C34878D82A}">
                    <a16:rowId xmlns:a16="http://schemas.microsoft.com/office/drawing/2014/main" val="10002"/>
                  </a:ext>
                </a:extLst>
              </a:tr>
              <a:tr h="0">
                <a:tc>
                  <a:txBody>
                    <a:bodyPr/>
                    <a:lstStyle/>
                    <a:p>
                      <a:pPr algn="l" fontAlgn="ctr"/>
                      <a:r>
                        <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rPr>
                        <a:t>Camara Nacional de La Industria Electronica de Telecomunicacion e Informatica</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CANIETI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全国情報技術電子産業会議所</a:t>
                      </a:r>
                    </a:p>
                  </a:txBody>
                  <a:tcPr marL="72000" marR="72000" marT="36000" marB="36000" anchor="ctr"/>
                </a:tc>
                <a:tc>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650</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社</a:t>
                      </a:r>
                    </a:p>
                  </a:txBody>
                  <a:tcPr marL="72000" marR="72000" marT="36000" marB="36000" anchor="ctr"/>
                </a:tc>
                <a:extLst>
                  <a:ext uri="{0D108BD9-81ED-4DB2-BD59-A6C34878D82A}">
                    <a16:rowId xmlns:a16="http://schemas.microsoft.com/office/drawing/2014/main" val="10003"/>
                  </a:ext>
                </a:extLst>
              </a:tr>
              <a:tr h="0">
                <a:tc>
                  <a:txBody>
                    <a:bodyPr/>
                    <a:lstStyle/>
                    <a:p>
                      <a:pPr algn="l" fontAlgn="ctr"/>
                      <a:r>
                        <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rPr>
                        <a:t>Asociación Farmacéutica Mexicana</a:t>
                      </a:r>
                    </a:p>
                  </a:txBody>
                  <a:tcPr marL="72000" marR="72000" marT="36000" marB="36000" anchor="ct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メキシコ製薬協会</a:t>
                      </a:r>
                      <a:endParaRPr lang="zh-TW"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ctr" fontAlgn="ctr"/>
                      <a:r>
                        <a:rPr lang="en-US" altLang="zh-TW" sz="1050" b="0" i="0" u="none" strike="noStrike" dirty="0">
                          <a:solidFill>
                            <a:srgbClr val="000000"/>
                          </a:solidFill>
                          <a:effectLst/>
                          <a:latin typeface="ＭＳ Ｐゴシック" panose="020B0600070205080204" pitchFamily="50" charset="-128"/>
                          <a:ea typeface="ＭＳ Ｐゴシック" panose="020B0600070205080204" pitchFamily="50" charset="-128"/>
                        </a:rPr>
                        <a:t>60+</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社</a:t>
                      </a:r>
                      <a:endParaRPr lang="zh-TW"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43573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医薬品・医療機器関連イベント</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医療関連イベントとしては、以下のような展示会が開催されている。</a:t>
            </a:r>
          </a:p>
        </p:txBody>
      </p:sp>
      <p:sp>
        <p:nvSpPr>
          <p:cNvPr id="7" name="テキスト ボックス 6"/>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各イベントホームページ、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「メキシコの医療機器市場」</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3" name="表 12"/>
          <p:cNvGraphicFramePr>
            <a:graphicFrameLocks noGrp="1"/>
          </p:cNvGraphicFramePr>
          <p:nvPr>
            <p:extLst>
              <p:ext uri="{D42A27DB-BD31-4B8C-83A1-F6EECF244321}">
                <p14:modId xmlns:p14="http://schemas.microsoft.com/office/powerpoint/2010/main" val="854020445"/>
              </p:ext>
            </p:extLst>
          </p:nvPr>
        </p:nvGraphicFramePr>
        <p:xfrm>
          <a:off x="200471" y="1429787"/>
          <a:ext cx="9505054" cy="4970780"/>
        </p:xfrm>
        <a:graphic>
          <a:graphicData uri="http://schemas.openxmlformats.org/drawingml/2006/table">
            <a:tbl>
              <a:tblPr firstRow="1" bandRow="1">
                <a:tableStyleId>{5C22544A-7EE6-4342-B048-85BDC9FD1C3A}</a:tableStyleId>
              </a:tblPr>
              <a:tblGrid>
                <a:gridCol w="792089">
                  <a:extLst>
                    <a:ext uri="{9D8B030D-6E8A-4147-A177-3AD203B41FA5}">
                      <a16:colId xmlns:a16="http://schemas.microsoft.com/office/drawing/2014/main" val="20000"/>
                    </a:ext>
                  </a:extLst>
                </a:gridCol>
                <a:gridCol w="1742593">
                  <a:extLst>
                    <a:ext uri="{9D8B030D-6E8A-4147-A177-3AD203B41FA5}">
                      <a16:colId xmlns:a16="http://schemas.microsoft.com/office/drawing/2014/main" val="20001"/>
                    </a:ext>
                  </a:extLst>
                </a:gridCol>
                <a:gridCol w="1742593">
                  <a:extLst>
                    <a:ext uri="{9D8B030D-6E8A-4147-A177-3AD203B41FA5}">
                      <a16:colId xmlns:a16="http://schemas.microsoft.com/office/drawing/2014/main" val="20002"/>
                    </a:ext>
                  </a:extLst>
                </a:gridCol>
                <a:gridCol w="1742593">
                  <a:extLst>
                    <a:ext uri="{9D8B030D-6E8A-4147-A177-3AD203B41FA5}">
                      <a16:colId xmlns:a16="http://schemas.microsoft.com/office/drawing/2014/main" val="20003"/>
                    </a:ext>
                  </a:extLst>
                </a:gridCol>
                <a:gridCol w="1742593">
                  <a:extLst>
                    <a:ext uri="{9D8B030D-6E8A-4147-A177-3AD203B41FA5}">
                      <a16:colId xmlns:a16="http://schemas.microsoft.com/office/drawing/2014/main" val="20004"/>
                    </a:ext>
                  </a:extLst>
                </a:gridCol>
                <a:gridCol w="1742593">
                  <a:extLst>
                    <a:ext uri="{9D8B030D-6E8A-4147-A177-3AD203B41FA5}">
                      <a16:colId xmlns:a16="http://schemas.microsoft.com/office/drawing/2014/main" val="20005"/>
                    </a:ext>
                  </a:extLst>
                </a:gridCol>
              </a:tblGrid>
              <a:tr h="482163">
                <a:tc>
                  <a:txBody>
                    <a:bodyPr/>
                    <a:lstStyle/>
                    <a:p>
                      <a:pPr algn="ctr" fontAlgn="ctr" hangingPunct="0"/>
                      <a:endParaRPr kumimoji="1" lang="ja-JP" altLang="en-US" sz="1200" b="0" dirty="0">
                        <a:latin typeface="HGP創英角ｺﾞｼｯｸUB" panose="020B0900000000000000" pitchFamily="50" charset="-128"/>
                        <a:ea typeface="HGP創英角ｺﾞｼｯｸUB" panose="020B0900000000000000" pitchFamily="50" charset="-128"/>
                      </a:endParaRP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en-US" altLang="ja-JP"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Expo </a:t>
                      </a:r>
                      <a:r>
                        <a:rPr kumimoji="1" lang="en-US" altLang="ja-JP" sz="1200" b="0" kern="1200" dirty="0" err="1">
                          <a:solidFill>
                            <a:schemeClr val="lt1"/>
                          </a:solidFill>
                          <a:latin typeface="HGP創英角ｺﾞｼｯｸUB" panose="020B0900000000000000" pitchFamily="50" charset="-128"/>
                          <a:ea typeface="HGP創英角ｺﾞｼｯｸUB" panose="020B0900000000000000" pitchFamily="50" charset="-128"/>
                          <a:cs typeface="+mn-cs"/>
                        </a:rPr>
                        <a:t>Médica</a:t>
                      </a:r>
                      <a:r>
                        <a:rPr kumimoji="1" lang="en-US" altLang="ja-JP"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 Guadalajara/MEDICAL EXPO REGIONAL</a:t>
                      </a:r>
                      <a:endPar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en-US" altLang="ja-JP"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Expo </a:t>
                      </a:r>
                      <a:r>
                        <a:rPr kumimoji="1" lang="en-US" altLang="ja-JP" sz="1200" b="0" kern="1200" dirty="0" err="1">
                          <a:solidFill>
                            <a:schemeClr val="lt1"/>
                          </a:solidFill>
                          <a:latin typeface="HGP創英角ｺﾞｼｯｸUB" panose="020B0900000000000000" pitchFamily="50" charset="-128"/>
                          <a:ea typeface="HGP創英角ｺﾞｼｯｸUB" panose="020B0900000000000000" pitchFamily="50" charset="-128"/>
                          <a:cs typeface="+mn-cs"/>
                        </a:rPr>
                        <a:t>Farma</a:t>
                      </a:r>
                      <a:endPar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en-US" altLang="ja-JP"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Expo Dental AMIC</a:t>
                      </a:r>
                      <a:endPar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en-US" altLang="ja-JP" sz="1200" b="0" kern="1200" dirty="0" err="1">
                          <a:solidFill>
                            <a:schemeClr val="lt1"/>
                          </a:solidFill>
                          <a:latin typeface="HGP創英角ｺﾞｼｯｸUB" panose="020B0900000000000000" pitchFamily="50" charset="-128"/>
                          <a:ea typeface="HGP創英角ｺﾞｼｯｸUB" panose="020B0900000000000000" pitchFamily="50" charset="-128"/>
                          <a:cs typeface="+mn-cs"/>
                        </a:rPr>
                        <a:t>Expomed</a:t>
                      </a:r>
                      <a:endPar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en-US" altLang="ja-JP"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Expo </a:t>
                      </a:r>
                      <a:r>
                        <a:rPr kumimoji="1" lang="en-US" altLang="ja-JP" sz="1200" b="0" kern="1200" dirty="0" err="1">
                          <a:solidFill>
                            <a:schemeClr val="lt1"/>
                          </a:solidFill>
                          <a:latin typeface="HGP創英角ｺﾞｼｯｸUB" panose="020B0900000000000000" pitchFamily="50" charset="-128"/>
                          <a:ea typeface="HGP創英角ｺﾞｼｯｸUB" panose="020B0900000000000000" pitchFamily="50" charset="-128"/>
                          <a:cs typeface="+mn-cs"/>
                        </a:rPr>
                        <a:t>Proveedores</a:t>
                      </a:r>
                      <a:r>
                        <a:rPr kumimoji="1" lang="en-US" altLang="ja-JP"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 del Hospital</a:t>
                      </a:r>
                      <a:endPar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0664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Arial" panose="020B0604020202020204" pitchFamily="34" charset="0"/>
                          <a:ea typeface="HGP創英角ｺﾞｼｯｸUB" pitchFamily="50" charset="-128"/>
                          <a:cs typeface="Arial" panose="020B0604020202020204" pitchFamily="34" charset="0"/>
                        </a:rPr>
                        <a:t>会期</a:t>
                      </a:r>
                    </a:p>
                  </a:txBody>
                  <a:tcPr anchor="ctr">
                    <a:lnL w="12700" cmpd="sng">
                      <a:noFill/>
                    </a:lnL>
                    <a:lnR w="12700" cap="flat" cmpd="sng" algn="ctr">
                      <a:solidFill>
                        <a:schemeClr val="bg1">
                          <a:lumMod val="85000"/>
                        </a:schemeClr>
                      </a:solidFill>
                      <a:prstDash val="solid"/>
                      <a:round/>
                      <a:headEnd type="none" w="med" len="med"/>
                      <a:tailEnd type="none" w="med" len="med"/>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a:t>
                      </a:r>
                    </a:p>
                  </a:txBody>
                  <a:tcPr marL="36000" marR="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a:t>
                      </a:r>
                    </a:p>
                  </a:txBody>
                  <a:tcPr marL="36000" marR="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21</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a:t>
                      </a:r>
                    </a:p>
                  </a:txBody>
                  <a:tcPr marL="36000" marR="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23</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24</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43050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Arial" panose="020B0604020202020204" pitchFamily="34" charset="0"/>
                          <a:ea typeface="HGP創英角ｺﾞｼｯｸUB" pitchFamily="50" charset="-128"/>
                          <a:cs typeface="Arial" panose="020B0604020202020204" pitchFamily="34" charset="0"/>
                        </a:rPr>
                        <a:t>主催者</a:t>
                      </a:r>
                    </a:p>
                  </a:txBody>
                  <a:tcPr anchor="ctr">
                    <a:lnL w="12700" cmpd="sng">
                      <a:noFill/>
                    </a:lnL>
                    <a:lnR w="12700" cap="flat" cmpd="sng" algn="ctr">
                      <a:solidFill>
                        <a:schemeClr val="bg1">
                          <a:lumMod val="85000"/>
                        </a:schemeClr>
                      </a:solidFill>
                      <a:prstDash val="solid"/>
                      <a:round/>
                      <a:headEnd type="none" w="med" len="med"/>
                      <a:tailEnd type="none" w="med" len="med"/>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en-IN"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Expo Guadalajara/International Medical Expo platform</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メキシコ薬剤師協会</a:t>
                      </a:r>
                    </a:p>
                  </a:txBody>
                  <a:tcPr marL="36000" marR="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AMIC</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Expomed</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Informa, </a:t>
                      </a: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Hospitalar</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215634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Arial" panose="020B0604020202020204" pitchFamily="34" charset="0"/>
                          <a:ea typeface="HGP創英角ｺﾞｼｯｸUB" pitchFamily="50" charset="-128"/>
                          <a:cs typeface="Arial" panose="020B0604020202020204" pitchFamily="34" charset="0"/>
                        </a:rPr>
                        <a:t>概要</a:t>
                      </a:r>
                    </a:p>
                  </a:txBody>
                  <a:tcPr anchor="ctr">
                    <a:lnL w="12700" cmpd="sng">
                      <a:noFill/>
                    </a:lnL>
                    <a:lnR w="12700" cap="flat" cmpd="sng" algn="ctr">
                      <a:solidFill>
                        <a:schemeClr val="bg1">
                          <a:lumMod val="85000"/>
                        </a:schemeClr>
                      </a:solidFill>
                      <a:prstDash val="solid"/>
                      <a:round/>
                      <a:headEnd type="none" w="med" len="med"/>
                      <a:tailEnd type="none" w="med" len="med"/>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88900" marR="0" indent="-8890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医療機器分野における提携、事業成長、商業機会を促進する主要プラットフォーム</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8900" marR="0" indent="-8890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医薬品、化学品、化粧品、食品、医療機器、医薬品製造を含む主要分野から、</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330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社の出展者が展示を行っています。</a:t>
                      </a:r>
                      <a:endParaRPr kumimoji="1" lang="en-IN"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 typeface="Arial" panose="020B0604020202020204" pitchFamily="34" charset="0"/>
                        <a:buNone/>
                        <a:tabLst/>
                        <a:defRPr/>
                      </a:pP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88900" marR="0" indent="-8890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学術機関、規制当局、製薬会社、業界専門家、バイヤー、そして世界中の専門家など、医薬品バリューチェーンに関わるあらゆる関係者を結集させ、医薬品分野における最新のトレンド、技術革新、そしてビジネスチャンスを探ります。</a:t>
                      </a:r>
                    </a:p>
                  </a:txBody>
                  <a:tcPr marL="36000" marR="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8900" marR="0" indent="-8890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世界中の歯科専門家、メーカー、イノベーターが集結し、歯科技術、機器、手法における最新の進歩を紹介します。</a:t>
                      </a:r>
                      <a:endParaRPr kumimoji="1" lang="en-IN"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 typeface="Arial" panose="020B0604020202020204" pitchFamily="34" charset="0"/>
                        <a:buNone/>
                        <a:tabLst/>
                        <a:defRPr/>
                      </a:pPr>
                      <a:endParaRPr kumimoji="1" lang="en-IN"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88900" marR="0" indent="-8890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120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社以上の出展者が、機器、画像診断技術、材料、消耗品、管理ソフトウェア、補綴ラボ、ユニフォーム、臨床用家具、その他専門製品を展示します。</a:t>
                      </a:r>
                    </a:p>
                  </a:txBody>
                  <a:tcPr marL="36000" marR="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8900" marR="0" indent="-8890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これは医療業界における主要な見本市・展示会です。医療技術から病院経営ソリューションまで、医療従事者向けの幅広いソリューションが集結します。</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250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社を超える出展企業が、最新の医療技術、機器、装置、サービスを展示します。</a:t>
                      </a:r>
                    </a:p>
                  </a:txBody>
                  <a:tcPr marL="36000" marR="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8900" marR="0" indent="-8890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以下のような病院や診療所に必要な製品とサービスに関する展示会</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88900" marR="0" indent="-8890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88900" marR="0" indent="-8890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病院用の家具・備品，診断機器，殺菌・滅菌機器，手術用器具・素材，手術用装置，手術後に必要となる製品・サービス，医療用ガス，医薬品，消耗品・衛生素材，救急医療関連，療養素材，モニター，麻酔関連，外来関連，衣類，輸送・搬送器具，研究所用機器・素材，分析・研究関連，補修関連，リハビリ関連，介護関連，整形外科関連等</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46877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Arial" panose="020B0604020202020204" pitchFamily="34" charset="0"/>
                          <a:ea typeface="HGP創英角ｺﾞｼｯｸUB" pitchFamily="50" charset="-128"/>
                          <a:cs typeface="Arial" panose="020B0604020202020204" pitchFamily="34" charset="0"/>
                        </a:rPr>
                        <a:t>規模</a:t>
                      </a:r>
                    </a:p>
                  </a:txBody>
                  <a:tcPr anchor="ctr">
                    <a:lnL w="12700" cmpd="sng">
                      <a:noFill/>
                    </a:lnL>
                    <a:lnR w="12700" cap="flat" cmpd="sng" algn="ctr">
                      <a:solidFill>
                        <a:schemeClr val="bg1">
                          <a:lumMod val="85000"/>
                        </a:schemeClr>
                      </a:solidFill>
                      <a:prstDash val="solid"/>
                      <a:round/>
                      <a:headEnd type="none" w="med" len="med"/>
                      <a:tailEnd type="none" w="med" len="med"/>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訪問者</a:t>
                      </a:r>
                      <a:r>
                        <a:rPr kumimoji="1" lang="en-IN"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IN"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12,000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IN"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出展者</a:t>
                      </a:r>
                      <a:r>
                        <a:rPr kumimoji="1" lang="en-IN"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+ 250</a:t>
                      </a:r>
                    </a:p>
                    <a:p>
                      <a:pPr marL="0" marR="0" lvl="0" indent="0" algn="l"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国国</a:t>
                      </a:r>
                      <a:r>
                        <a:rPr kumimoji="1" lang="en-IN"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+30</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来場見込：</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8,000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IN"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国国</a:t>
                      </a:r>
                      <a:r>
                        <a:rPr kumimoji="1" lang="en-IN"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+10</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 typeface="Arial" panose="020B0604020202020204" pitchFamily="34" charset="0"/>
                        <a:buNone/>
                        <a:tabLst/>
                        <a:defRPr/>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来場見込：</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60,000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人以上</a:t>
                      </a:r>
                    </a:p>
                  </a:txBody>
                  <a:tcPr marL="36000" marR="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en-IN"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Exhibitors: +180</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088613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グループ化 60"/>
          <p:cNvGrpSpPr/>
          <p:nvPr/>
        </p:nvGrpSpPr>
        <p:grpSpPr>
          <a:xfrm>
            <a:off x="4424026" y="3323779"/>
            <a:ext cx="4365975" cy="2979670"/>
            <a:chOff x="5211283" y="2676301"/>
            <a:chExt cx="4365975" cy="2979670"/>
          </a:xfrm>
        </p:grpSpPr>
        <p:sp>
          <p:nvSpPr>
            <p:cNvPr id="62" name="Oval 61"/>
            <p:cNvSpPr>
              <a:spLocks noChangeArrowheads="1"/>
            </p:cNvSpPr>
            <p:nvPr/>
          </p:nvSpPr>
          <p:spPr bwMode="auto">
            <a:xfrm>
              <a:off x="5296308" y="292994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 name="Oval 62"/>
            <p:cNvSpPr>
              <a:spLocks noChangeArrowheads="1"/>
            </p:cNvSpPr>
            <p:nvPr/>
          </p:nvSpPr>
          <p:spPr bwMode="auto">
            <a:xfrm>
              <a:off x="5381332" y="292994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 name="Oval 63"/>
            <p:cNvSpPr>
              <a:spLocks noChangeArrowheads="1"/>
            </p:cNvSpPr>
            <p:nvPr/>
          </p:nvSpPr>
          <p:spPr bwMode="auto">
            <a:xfrm>
              <a:off x="5467626" y="29299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 name="Oval 66"/>
            <p:cNvSpPr>
              <a:spLocks noChangeArrowheads="1"/>
            </p:cNvSpPr>
            <p:nvPr/>
          </p:nvSpPr>
          <p:spPr bwMode="auto">
            <a:xfrm>
              <a:off x="5725237" y="29299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 name="Oval 67"/>
            <p:cNvSpPr>
              <a:spLocks noChangeArrowheads="1"/>
            </p:cNvSpPr>
            <p:nvPr/>
          </p:nvSpPr>
          <p:spPr bwMode="auto">
            <a:xfrm>
              <a:off x="5810261" y="29299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 name="Oval 85"/>
            <p:cNvSpPr>
              <a:spLocks noChangeArrowheads="1"/>
            </p:cNvSpPr>
            <p:nvPr/>
          </p:nvSpPr>
          <p:spPr bwMode="auto">
            <a:xfrm>
              <a:off x="5296308" y="30149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 name="Oval 86"/>
            <p:cNvSpPr>
              <a:spLocks noChangeArrowheads="1"/>
            </p:cNvSpPr>
            <p:nvPr/>
          </p:nvSpPr>
          <p:spPr bwMode="auto">
            <a:xfrm>
              <a:off x="5381332" y="30149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 name="Oval 87"/>
            <p:cNvSpPr>
              <a:spLocks noChangeArrowheads="1"/>
            </p:cNvSpPr>
            <p:nvPr/>
          </p:nvSpPr>
          <p:spPr bwMode="auto">
            <a:xfrm>
              <a:off x="5467626" y="30149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 name="Oval 90"/>
            <p:cNvSpPr>
              <a:spLocks noChangeArrowheads="1"/>
            </p:cNvSpPr>
            <p:nvPr/>
          </p:nvSpPr>
          <p:spPr bwMode="auto">
            <a:xfrm>
              <a:off x="5725237" y="30149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 name="Oval 91"/>
            <p:cNvSpPr>
              <a:spLocks noChangeArrowheads="1"/>
            </p:cNvSpPr>
            <p:nvPr/>
          </p:nvSpPr>
          <p:spPr bwMode="auto">
            <a:xfrm>
              <a:off x="5810261" y="30149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 name="Oval 105"/>
            <p:cNvSpPr>
              <a:spLocks noChangeArrowheads="1"/>
            </p:cNvSpPr>
            <p:nvPr/>
          </p:nvSpPr>
          <p:spPr bwMode="auto">
            <a:xfrm>
              <a:off x="5381332" y="309999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 name="Oval 106"/>
            <p:cNvSpPr>
              <a:spLocks noChangeArrowheads="1"/>
            </p:cNvSpPr>
            <p:nvPr/>
          </p:nvSpPr>
          <p:spPr bwMode="auto">
            <a:xfrm>
              <a:off x="5467626" y="309999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 name="Oval 109"/>
            <p:cNvSpPr>
              <a:spLocks noChangeArrowheads="1"/>
            </p:cNvSpPr>
            <p:nvPr/>
          </p:nvSpPr>
          <p:spPr bwMode="auto">
            <a:xfrm>
              <a:off x="5725237" y="309999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 name="Oval 110"/>
            <p:cNvSpPr>
              <a:spLocks noChangeArrowheads="1"/>
            </p:cNvSpPr>
            <p:nvPr/>
          </p:nvSpPr>
          <p:spPr bwMode="auto">
            <a:xfrm>
              <a:off x="5810261" y="309999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 name="Oval 126"/>
            <p:cNvSpPr>
              <a:spLocks noChangeArrowheads="1"/>
            </p:cNvSpPr>
            <p:nvPr/>
          </p:nvSpPr>
          <p:spPr bwMode="auto">
            <a:xfrm>
              <a:off x="5467626" y="31875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 name="Oval 127"/>
            <p:cNvSpPr>
              <a:spLocks noChangeArrowheads="1"/>
            </p:cNvSpPr>
            <p:nvPr/>
          </p:nvSpPr>
          <p:spPr bwMode="auto">
            <a:xfrm>
              <a:off x="5552650" y="31875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 name="Oval 130"/>
            <p:cNvSpPr>
              <a:spLocks noChangeArrowheads="1"/>
            </p:cNvSpPr>
            <p:nvPr/>
          </p:nvSpPr>
          <p:spPr bwMode="auto">
            <a:xfrm>
              <a:off x="5810261" y="31875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Oval 57"/>
            <p:cNvSpPr>
              <a:spLocks noChangeArrowheads="1"/>
            </p:cNvSpPr>
            <p:nvPr/>
          </p:nvSpPr>
          <p:spPr bwMode="auto">
            <a:xfrm>
              <a:off x="5897642" y="29253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 name="Oval 58"/>
            <p:cNvSpPr>
              <a:spLocks noChangeArrowheads="1"/>
            </p:cNvSpPr>
            <p:nvPr/>
          </p:nvSpPr>
          <p:spPr bwMode="auto">
            <a:xfrm>
              <a:off x="6067691" y="29253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 name="Oval 59"/>
            <p:cNvSpPr>
              <a:spLocks noChangeArrowheads="1"/>
            </p:cNvSpPr>
            <p:nvPr/>
          </p:nvSpPr>
          <p:spPr bwMode="auto">
            <a:xfrm>
              <a:off x="5982666" y="29253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 name="Oval 60"/>
            <p:cNvSpPr>
              <a:spLocks noChangeArrowheads="1"/>
            </p:cNvSpPr>
            <p:nvPr/>
          </p:nvSpPr>
          <p:spPr bwMode="auto">
            <a:xfrm>
              <a:off x="6155253" y="29253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 name="Oval 61"/>
            <p:cNvSpPr>
              <a:spLocks noChangeArrowheads="1"/>
            </p:cNvSpPr>
            <p:nvPr/>
          </p:nvSpPr>
          <p:spPr bwMode="auto">
            <a:xfrm>
              <a:off x="6240278" y="29253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 name="Oval 62"/>
            <p:cNvSpPr>
              <a:spLocks noChangeArrowheads="1"/>
            </p:cNvSpPr>
            <p:nvPr/>
          </p:nvSpPr>
          <p:spPr bwMode="auto">
            <a:xfrm>
              <a:off x="6325302" y="29253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 name="Oval 63"/>
            <p:cNvSpPr>
              <a:spLocks noChangeArrowheads="1"/>
            </p:cNvSpPr>
            <p:nvPr/>
          </p:nvSpPr>
          <p:spPr bwMode="auto">
            <a:xfrm>
              <a:off x="6411596" y="29253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 name="Oval 64"/>
            <p:cNvSpPr>
              <a:spLocks noChangeArrowheads="1"/>
            </p:cNvSpPr>
            <p:nvPr/>
          </p:nvSpPr>
          <p:spPr bwMode="auto">
            <a:xfrm>
              <a:off x="6496620" y="29253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 name="Oval 65"/>
            <p:cNvSpPr>
              <a:spLocks noChangeArrowheads="1"/>
            </p:cNvSpPr>
            <p:nvPr/>
          </p:nvSpPr>
          <p:spPr bwMode="auto">
            <a:xfrm>
              <a:off x="6581644" y="292539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 name="Oval 66"/>
            <p:cNvSpPr>
              <a:spLocks noChangeArrowheads="1"/>
            </p:cNvSpPr>
            <p:nvPr/>
          </p:nvSpPr>
          <p:spPr bwMode="auto">
            <a:xfrm>
              <a:off x="6669207" y="29253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 name="Oval 81"/>
            <p:cNvSpPr>
              <a:spLocks noChangeArrowheads="1"/>
            </p:cNvSpPr>
            <p:nvPr/>
          </p:nvSpPr>
          <p:spPr bwMode="auto">
            <a:xfrm>
              <a:off x="5897642" y="30104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 name="Oval 82"/>
            <p:cNvSpPr>
              <a:spLocks noChangeArrowheads="1"/>
            </p:cNvSpPr>
            <p:nvPr/>
          </p:nvSpPr>
          <p:spPr bwMode="auto">
            <a:xfrm>
              <a:off x="5982666" y="30104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 name="Oval 83"/>
            <p:cNvSpPr>
              <a:spLocks noChangeArrowheads="1"/>
            </p:cNvSpPr>
            <p:nvPr/>
          </p:nvSpPr>
          <p:spPr bwMode="auto">
            <a:xfrm>
              <a:off x="6067691" y="301041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 name="Oval 84"/>
            <p:cNvSpPr>
              <a:spLocks noChangeArrowheads="1"/>
            </p:cNvSpPr>
            <p:nvPr/>
          </p:nvSpPr>
          <p:spPr bwMode="auto">
            <a:xfrm>
              <a:off x="6155253" y="30104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 name="Oval 85"/>
            <p:cNvSpPr>
              <a:spLocks noChangeArrowheads="1"/>
            </p:cNvSpPr>
            <p:nvPr/>
          </p:nvSpPr>
          <p:spPr bwMode="auto">
            <a:xfrm>
              <a:off x="6240278" y="30104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 name="Oval 86"/>
            <p:cNvSpPr>
              <a:spLocks noChangeArrowheads="1"/>
            </p:cNvSpPr>
            <p:nvPr/>
          </p:nvSpPr>
          <p:spPr bwMode="auto">
            <a:xfrm>
              <a:off x="6325302" y="301041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 name="Oval 87"/>
            <p:cNvSpPr>
              <a:spLocks noChangeArrowheads="1"/>
            </p:cNvSpPr>
            <p:nvPr/>
          </p:nvSpPr>
          <p:spPr bwMode="auto">
            <a:xfrm>
              <a:off x="6411596" y="30104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 name="Oval 88"/>
            <p:cNvSpPr>
              <a:spLocks noChangeArrowheads="1"/>
            </p:cNvSpPr>
            <p:nvPr/>
          </p:nvSpPr>
          <p:spPr bwMode="auto">
            <a:xfrm>
              <a:off x="6496620" y="30104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 name="Oval 89"/>
            <p:cNvSpPr>
              <a:spLocks noChangeArrowheads="1"/>
            </p:cNvSpPr>
            <p:nvPr/>
          </p:nvSpPr>
          <p:spPr bwMode="auto">
            <a:xfrm>
              <a:off x="6581644" y="301041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 name="Oval 90"/>
            <p:cNvSpPr>
              <a:spLocks noChangeArrowheads="1"/>
            </p:cNvSpPr>
            <p:nvPr/>
          </p:nvSpPr>
          <p:spPr bwMode="auto">
            <a:xfrm>
              <a:off x="6669207" y="30104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 name="Oval 91"/>
            <p:cNvSpPr>
              <a:spLocks noChangeArrowheads="1"/>
            </p:cNvSpPr>
            <p:nvPr/>
          </p:nvSpPr>
          <p:spPr bwMode="auto">
            <a:xfrm>
              <a:off x="6754231" y="30104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 name="Oval 100"/>
            <p:cNvSpPr>
              <a:spLocks noChangeArrowheads="1"/>
            </p:cNvSpPr>
            <p:nvPr/>
          </p:nvSpPr>
          <p:spPr bwMode="auto">
            <a:xfrm>
              <a:off x="5897642" y="30954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 name="Oval 101"/>
            <p:cNvSpPr>
              <a:spLocks noChangeArrowheads="1"/>
            </p:cNvSpPr>
            <p:nvPr/>
          </p:nvSpPr>
          <p:spPr bwMode="auto">
            <a:xfrm>
              <a:off x="5982666" y="30954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 name="Oval 102"/>
            <p:cNvSpPr>
              <a:spLocks noChangeArrowheads="1"/>
            </p:cNvSpPr>
            <p:nvPr/>
          </p:nvSpPr>
          <p:spPr bwMode="auto">
            <a:xfrm>
              <a:off x="6067691" y="309544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 name="Oval 103"/>
            <p:cNvSpPr>
              <a:spLocks noChangeArrowheads="1"/>
            </p:cNvSpPr>
            <p:nvPr/>
          </p:nvSpPr>
          <p:spPr bwMode="auto">
            <a:xfrm>
              <a:off x="6155253" y="30954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 name="Oval 104"/>
            <p:cNvSpPr>
              <a:spLocks noChangeArrowheads="1"/>
            </p:cNvSpPr>
            <p:nvPr/>
          </p:nvSpPr>
          <p:spPr bwMode="auto">
            <a:xfrm>
              <a:off x="6240278" y="30954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 name="Oval 105"/>
            <p:cNvSpPr>
              <a:spLocks noChangeArrowheads="1"/>
            </p:cNvSpPr>
            <p:nvPr/>
          </p:nvSpPr>
          <p:spPr bwMode="auto">
            <a:xfrm>
              <a:off x="6325302" y="309544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 name="Oval 106"/>
            <p:cNvSpPr>
              <a:spLocks noChangeArrowheads="1"/>
            </p:cNvSpPr>
            <p:nvPr/>
          </p:nvSpPr>
          <p:spPr bwMode="auto">
            <a:xfrm>
              <a:off x="6411596" y="30954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 name="Oval 107"/>
            <p:cNvSpPr>
              <a:spLocks noChangeArrowheads="1"/>
            </p:cNvSpPr>
            <p:nvPr/>
          </p:nvSpPr>
          <p:spPr bwMode="auto">
            <a:xfrm>
              <a:off x="6496620" y="30954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 name="Oval 108"/>
            <p:cNvSpPr>
              <a:spLocks noChangeArrowheads="1"/>
            </p:cNvSpPr>
            <p:nvPr/>
          </p:nvSpPr>
          <p:spPr bwMode="auto">
            <a:xfrm>
              <a:off x="6581644" y="309544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 name="Oval 109"/>
            <p:cNvSpPr>
              <a:spLocks noChangeArrowheads="1"/>
            </p:cNvSpPr>
            <p:nvPr/>
          </p:nvSpPr>
          <p:spPr bwMode="auto">
            <a:xfrm>
              <a:off x="6669207" y="30954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 name="Oval 110"/>
            <p:cNvSpPr>
              <a:spLocks noChangeArrowheads="1"/>
            </p:cNvSpPr>
            <p:nvPr/>
          </p:nvSpPr>
          <p:spPr bwMode="auto">
            <a:xfrm>
              <a:off x="6754231" y="30954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 name="Oval 120"/>
            <p:cNvSpPr>
              <a:spLocks noChangeArrowheads="1"/>
            </p:cNvSpPr>
            <p:nvPr/>
          </p:nvSpPr>
          <p:spPr bwMode="auto">
            <a:xfrm>
              <a:off x="5897642" y="31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 name="Oval 121"/>
            <p:cNvSpPr>
              <a:spLocks noChangeArrowheads="1"/>
            </p:cNvSpPr>
            <p:nvPr/>
          </p:nvSpPr>
          <p:spPr bwMode="auto">
            <a:xfrm>
              <a:off x="5982666" y="31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 name="Oval 122"/>
            <p:cNvSpPr>
              <a:spLocks noChangeArrowheads="1"/>
            </p:cNvSpPr>
            <p:nvPr/>
          </p:nvSpPr>
          <p:spPr bwMode="auto">
            <a:xfrm>
              <a:off x="6067691" y="31830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 name="Oval 123"/>
            <p:cNvSpPr>
              <a:spLocks noChangeArrowheads="1"/>
            </p:cNvSpPr>
            <p:nvPr/>
          </p:nvSpPr>
          <p:spPr bwMode="auto">
            <a:xfrm>
              <a:off x="6155253" y="31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 name="Oval 124"/>
            <p:cNvSpPr>
              <a:spLocks noChangeArrowheads="1"/>
            </p:cNvSpPr>
            <p:nvPr/>
          </p:nvSpPr>
          <p:spPr bwMode="auto">
            <a:xfrm>
              <a:off x="6240278" y="31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 name="Oval 125"/>
            <p:cNvSpPr>
              <a:spLocks noChangeArrowheads="1"/>
            </p:cNvSpPr>
            <p:nvPr/>
          </p:nvSpPr>
          <p:spPr bwMode="auto">
            <a:xfrm>
              <a:off x="6325302" y="31830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 name="Oval 126"/>
            <p:cNvSpPr>
              <a:spLocks noChangeArrowheads="1"/>
            </p:cNvSpPr>
            <p:nvPr/>
          </p:nvSpPr>
          <p:spPr bwMode="auto">
            <a:xfrm>
              <a:off x="6411596" y="31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 name="Oval 127"/>
            <p:cNvSpPr>
              <a:spLocks noChangeArrowheads="1"/>
            </p:cNvSpPr>
            <p:nvPr/>
          </p:nvSpPr>
          <p:spPr bwMode="auto">
            <a:xfrm>
              <a:off x="6496620" y="31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 name="Oval 128"/>
            <p:cNvSpPr>
              <a:spLocks noChangeArrowheads="1"/>
            </p:cNvSpPr>
            <p:nvPr/>
          </p:nvSpPr>
          <p:spPr bwMode="auto">
            <a:xfrm>
              <a:off x="6581644" y="318300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 name="Oval 129"/>
            <p:cNvSpPr>
              <a:spLocks noChangeArrowheads="1"/>
            </p:cNvSpPr>
            <p:nvPr/>
          </p:nvSpPr>
          <p:spPr bwMode="auto">
            <a:xfrm>
              <a:off x="6669207" y="31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 name="Oval 130"/>
            <p:cNvSpPr>
              <a:spLocks noChangeArrowheads="1"/>
            </p:cNvSpPr>
            <p:nvPr/>
          </p:nvSpPr>
          <p:spPr bwMode="auto">
            <a:xfrm>
              <a:off x="6754231" y="31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 name="Oval 100"/>
            <p:cNvSpPr>
              <a:spLocks noChangeArrowheads="1"/>
            </p:cNvSpPr>
            <p:nvPr/>
          </p:nvSpPr>
          <p:spPr bwMode="auto">
            <a:xfrm>
              <a:off x="6841612" y="30908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 name="Oval 120"/>
            <p:cNvSpPr>
              <a:spLocks noChangeArrowheads="1"/>
            </p:cNvSpPr>
            <p:nvPr/>
          </p:nvSpPr>
          <p:spPr bwMode="auto">
            <a:xfrm>
              <a:off x="6841612" y="31784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 name="Oval 63"/>
            <p:cNvSpPr>
              <a:spLocks noChangeArrowheads="1"/>
            </p:cNvSpPr>
            <p:nvPr/>
          </p:nvSpPr>
          <p:spPr bwMode="auto">
            <a:xfrm>
              <a:off x="5467626" y="32711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 name="Oval 64"/>
            <p:cNvSpPr>
              <a:spLocks noChangeArrowheads="1"/>
            </p:cNvSpPr>
            <p:nvPr/>
          </p:nvSpPr>
          <p:spPr bwMode="auto">
            <a:xfrm>
              <a:off x="5552650" y="32711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 name="Oval 65"/>
            <p:cNvSpPr>
              <a:spLocks noChangeArrowheads="1"/>
            </p:cNvSpPr>
            <p:nvPr/>
          </p:nvSpPr>
          <p:spPr bwMode="auto">
            <a:xfrm>
              <a:off x="5637674" y="327113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 name="Oval 67"/>
            <p:cNvSpPr>
              <a:spLocks noChangeArrowheads="1"/>
            </p:cNvSpPr>
            <p:nvPr/>
          </p:nvSpPr>
          <p:spPr bwMode="auto">
            <a:xfrm>
              <a:off x="5810261" y="32711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 name="Oval 88"/>
            <p:cNvSpPr>
              <a:spLocks noChangeArrowheads="1"/>
            </p:cNvSpPr>
            <p:nvPr/>
          </p:nvSpPr>
          <p:spPr bwMode="auto">
            <a:xfrm>
              <a:off x="5552650" y="3356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 name="Oval 89"/>
            <p:cNvSpPr>
              <a:spLocks noChangeArrowheads="1"/>
            </p:cNvSpPr>
            <p:nvPr/>
          </p:nvSpPr>
          <p:spPr bwMode="auto">
            <a:xfrm>
              <a:off x="5637674" y="335616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 name="Oval 106"/>
            <p:cNvSpPr>
              <a:spLocks noChangeArrowheads="1"/>
            </p:cNvSpPr>
            <p:nvPr/>
          </p:nvSpPr>
          <p:spPr bwMode="auto">
            <a:xfrm>
              <a:off x="5467626" y="34411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 name="Oval 107"/>
            <p:cNvSpPr>
              <a:spLocks noChangeArrowheads="1"/>
            </p:cNvSpPr>
            <p:nvPr/>
          </p:nvSpPr>
          <p:spPr bwMode="auto">
            <a:xfrm>
              <a:off x="5552650" y="34411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 name="Oval 108"/>
            <p:cNvSpPr>
              <a:spLocks noChangeArrowheads="1"/>
            </p:cNvSpPr>
            <p:nvPr/>
          </p:nvSpPr>
          <p:spPr bwMode="auto">
            <a:xfrm>
              <a:off x="5637674" y="344118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 name="Oval 109"/>
            <p:cNvSpPr>
              <a:spLocks noChangeArrowheads="1"/>
            </p:cNvSpPr>
            <p:nvPr/>
          </p:nvSpPr>
          <p:spPr bwMode="auto">
            <a:xfrm>
              <a:off x="5725237" y="34411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 name="Oval 126"/>
            <p:cNvSpPr>
              <a:spLocks noChangeArrowheads="1"/>
            </p:cNvSpPr>
            <p:nvPr/>
          </p:nvSpPr>
          <p:spPr bwMode="auto">
            <a:xfrm>
              <a:off x="5467626" y="35287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 name="Oval 127"/>
            <p:cNvSpPr>
              <a:spLocks noChangeArrowheads="1"/>
            </p:cNvSpPr>
            <p:nvPr/>
          </p:nvSpPr>
          <p:spPr bwMode="auto">
            <a:xfrm>
              <a:off x="5552650" y="35287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 name="Oval 128"/>
            <p:cNvSpPr>
              <a:spLocks noChangeArrowheads="1"/>
            </p:cNvSpPr>
            <p:nvPr/>
          </p:nvSpPr>
          <p:spPr bwMode="auto">
            <a:xfrm>
              <a:off x="5637674" y="352874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 name="Oval 129"/>
            <p:cNvSpPr>
              <a:spLocks noChangeArrowheads="1"/>
            </p:cNvSpPr>
            <p:nvPr/>
          </p:nvSpPr>
          <p:spPr bwMode="auto">
            <a:xfrm>
              <a:off x="5725237" y="35287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 name="Oval 130"/>
            <p:cNvSpPr>
              <a:spLocks noChangeArrowheads="1"/>
            </p:cNvSpPr>
            <p:nvPr/>
          </p:nvSpPr>
          <p:spPr bwMode="auto">
            <a:xfrm>
              <a:off x="5810261" y="35287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 name="Oval 57"/>
            <p:cNvSpPr>
              <a:spLocks noChangeArrowheads="1"/>
            </p:cNvSpPr>
            <p:nvPr/>
          </p:nvSpPr>
          <p:spPr bwMode="auto">
            <a:xfrm>
              <a:off x="5897642" y="32665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 name="Oval 58"/>
            <p:cNvSpPr>
              <a:spLocks noChangeArrowheads="1"/>
            </p:cNvSpPr>
            <p:nvPr/>
          </p:nvSpPr>
          <p:spPr bwMode="auto">
            <a:xfrm>
              <a:off x="6067691" y="32665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 name="Oval 59"/>
            <p:cNvSpPr>
              <a:spLocks noChangeArrowheads="1"/>
            </p:cNvSpPr>
            <p:nvPr/>
          </p:nvSpPr>
          <p:spPr bwMode="auto">
            <a:xfrm>
              <a:off x="5982666" y="32665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 name="Oval 60"/>
            <p:cNvSpPr>
              <a:spLocks noChangeArrowheads="1"/>
            </p:cNvSpPr>
            <p:nvPr/>
          </p:nvSpPr>
          <p:spPr bwMode="auto">
            <a:xfrm>
              <a:off x="6155253" y="32665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 name="Oval 61"/>
            <p:cNvSpPr>
              <a:spLocks noChangeArrowheads="1"/>
            </p:cNvSpPr>
            <p:nvPr/>
          </p:nvSpPr>
          <p:spPr bwMode="auto">
            <a:xfrm>
              <a:off x="6240278" y="32665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 name="Oval 62"/>
            <p:cNvSpPr>
              <a:spLocks noChangeArrowheads="1"/>
            </p:cNvSpPr>
            <p:nvPr/>
          </p:nvSpPr>
          <p:spPr bwMode="auto">
            <a:xfrm>
              <a:off x="6325302" y="32665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 name="Oval 63"/>
            <p:cNvSpPr>
              <a:spLocks noChangeArrowheads="1"/>
            </p:cNvSpPr>
            <p:nvPr/>
          </p:nvSpPr>
          <p:spPr bwMode="auto">
            <a:xfrm>
              <a:off x="6411596" y="32665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 name="Oval 64"/>
            <p:cNvSpPr>
              <a:spLocks noChangeArrowheads="1"/>
            </p:cNvSpPr>
            <p:nvPr/>
          </p:nvSpPr>
          <p:spPr bwMode="auto">
            <a:xfrm>
              <a:off x="6496620" y="32665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 name="Oval 65"/>
            <p:cNvSpPr>
              <a:spLocks noChangeArrowheads="1"/>
            </p:cNvSpPr>
            <p:nvPr/>
          </p:nvSpPr>
          <p:spPr bwMode="auto">
            <a:xfrm>
              <a:off x="6581644" y="326658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 name="Oval 66"/>
            <p:cNvSpPr>
              <a:spLocks noChangeArrowheads="1"/>
            </p:cNvSpPr>
            <p:nvPr/>
          </p:nvSpPr>
          <p:spPr bwMode="auto">
            <a:xfrm>
              <a:off x="6669207" y="32665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 name="Oval 67"/>
            <p:cNvSpPr>
              <a:spLocks noChangeArrowheads="1"/>
            </p:cNvSpPr>
            <p:nvPr/>
          </p:nvSpPr>
          <p:spPr bwMode="auto">
            <a:xfrm>
              <a:off x="6754231" y="32665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 name="Oval 81"/>
            <p:cNvSpPr>
              <a:spLocks noChangeArrowheads="1"/>
            </p:cNvSpPr>
            <p:nvPr/>
          </p:nvSpPr>
          <p:spPr bwMode="auto">
            <a:xfrm>
              <a:off x="5897642" y="3351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 name="Oval 82"/>
            <p:cNvSpPr>
              <a:spLocks noChangeArrowheads="1"/>
            </p:cNvSpPr>
            <p:nvPr/>
          </p:nvSpPr>
          <p:spPr bwMode="auto">
            <a:xfrm>
              <a:off x="5982666" y="3351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 name="Oval 83"/>
            <p:cNvSpPr>
              <a:spLocks noChangeArrowheads="1"/>
            </p:cNvSpPr>
            <p:nvPr/>
          </p:nvSpPr>
          <p:spPr bwMode="auto">
            <a:xfrm>
              <a:off x="6067691" y="335161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 name="Oval 84"/>
            <p:cNvSpPr>
              <a:spLocks noChangeArrowheads="1"/>
            </p:cNvSpPr>
            <p:nvPr/>
          </p:nvSpPr>
          <p:spPr bwMode="auto">
            <a:xfrm>
              <a:off x="6155253" y="3351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 name="Oval 85"/>
            <p:cNvSpPr>
              <a:spLocks noChangeArrowheads="1"/>
            </p:cNvSpPr>
            <p:nvPr/>
          </p:nvSpPr>
          <p:spPr bwMode="auto">
            <a:xfrm>
              <a:off x="6240278" y="3351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 name="Oval 86"/>
            <p:cNvSpPr>
              <a:spLocks noChangeArrowheads="1"/>
            </p:cNvSpPr>
            <p:nvPr/>
          </p:nvSpPr>
          <p:spPr bwMode="auto">
            <a:xfrm>
              <a:off x="6325302" y="335161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 name="Oval 87"/>
            <p:cNvSpPr>
              <a:spLocks noChangeArrowheads="1"/>
            </p:cNvSpPr>
            <p:nvPr/>
          </p:nvSpPr>
          <p:spPr bwMode="auto">
            <a:xfrm>
              <a:off x="6411596" y="33516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 name="Oval 88"/>
            <p:cNvSpPr>
              <a:spLocks noChangeArrowheads="1"/>
            </p:cNvSpPr>
            <p:nvPr/>
          </p:nvSpPr>
          <p:spPr bwMode="auto">
            <a:xfrm>
              <a:off x="6496620" y="33516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 name="Oval 89"/>
            <p:cNvSpPr>
              <a:spLocks noChangeArrowheads="1"/>
            </p:cNvSpPr>
            <p:nvPr/>
          </p:nvSpPr>
          <p:spPr bwMode="auto">
            <a:xfrm>
              <a:off x="6581644" y="335161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 name="Oval 90"/>
            <p:cNvSpPr>
              <a:spLocks noChangeArrowheads="1"/>
            </p:cNvSpPr>
            <p:nvPr/>
          </p:nvSpPr>
          <p:spPr bwMode="auto">
            <a:xfrm>
              <a:off x="6669207" y="33516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 name="Oval 91"/>
            <p:cNvSpPr>
              <a:spLocks noChangeArrowheads="1"/>
            </p:cNvSpPr>
            <p:nvPr/>
          </p:nvSpPr>
          <p:spPr bwMode="auto">
            <a:xfrm>
              <a:off x="6754231" y="33516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 name="Oval 101"/>
            <p:cNvSpPr>
              <a:spLocks noChangeArrowheads="1"/>
            </p:cNvSpPr>
            <p:nvPr/>
          </p:nvSpPr>
          <p:spPr bwMode="auto">
            <a:xfrm>
              <a:off x="5982666" y="34366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 name="Oval 102"/>
            <p:cNvSpPr>
              <a:spLocks noChangeArrowheads="1"/>
            </p:cNvSpPr>
            <p:nvPr/>
          </p:nvSpPr>
          <p:spPr bwMode="auto">
            <a:xfrm>
              <a:off x="6067691" y="34366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 name="Oval 103"/>
            <p:cNvSpPr>
              <a:spLocks noChangeArrowheads="1"/>
            </p:cNvSpPr>
            <p:nvPr/>
          </p:nvSpPr>
          <p:spPr bwMode="auto">
            <a:xfrm>
              <a:off x="6155253" y="34366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 name="Oval 104"/>
            <p:cNvSpPr>
              <a:spLocks noChangeArrowheads="1"/>
            </p:cNvSpPr>
            <p:nvPr/>
          </p:nvSpPr>
          <p:spPr bwMode="auto">
            <a:xfrm>
              <a:off x="6240278" y="34366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 name="Oval 105"/>
            <p:cNvSpPr>
              <a:spLocks noChangeArrowheads="1"/>
            </p:cNvSpPr>
            <p:nvPr/>
          </p:nvSpPr>
          <p:spPr bwMode="auto">
            <a:xfrm>
              <a:off x="6325302" y="34366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 name="Oval 106"/>
            <p:cNvSpPr>
              <a:spLocks noChangeArrowheads="1"/>
            </p:cNvSpPr>
            <p:nvPr/>
          </p:nvSpPr>
          <p:spPr bwMode="auto">
            <a:xfrm>
              <a:off x="6411596" y="34366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 name="Oval 107"/>
            <p:cNvSpPr>
              <a:spLocks noChangeArrowheads="1"/>
            </p:cNvSpPr>
            <p:nvPr/>
          </p:nvSpPr>
          <p:spPr bwMode="auto">
            <a:xfrm>
              <a:off x="6496620" y="34366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 name="Oval 108"/>
            <p:cNvSpPr>
              <a:spLocks noChangeArrowheads="1"/>
            </p:cNvSpPr>
            <p:nvPr/>
          </p:nvSpPr>
          <p:spPr bwMode="auto">
            <a:xfrm>
              <a:off x="6581644" y="343663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 name="Oval 109"/>
            <p:cNvSpPr>
              <a:spLocks noChangeArrowheads="1"/>
            </p:cNvSpPr>
            <p:nvPr/>
          </p:nvSpPr>
          <p:spPr bwMode="auto">
            <a:xfrm>
              <a:off x="6669207" y="34366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 name="Oval 110"/>
            <p:cNvSpPr>
              <a:spLocks noChangeArrowheads="1"/>
            </p:cNvSpPr>
            <p:nvPr/>
          </p:nvSpPr>
          <p:spPr bwMode="auto">
            <a:xfrm>
              <a:off x="6754231" y="34366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 name="Oval 122"/>
            <p:cNvSpPr>
              <a:spLocks noChangeArrowheads="1"/>
            </p:cNvSpPr>
            <p:nvPr/>
          </p:nvSpPr>
          <p:spPr bwMode="auto">
            <a:xfrm>
              <a:off x="6067691" y="35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 name="Oval 123"/>
            <p:cNvSpPr>
              <a:spLocks noChangeArrowheads="1"/>
            </p:cNvSpPr>
            <p:nvPr/>
          </p:nvSpPr>
          <p:spPr bwMode="auto">
            <a:xfrm>
              <a:off x="6155253" y="35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 name="Oval 124"/>
            <p:cNvSpPr>
              <a:spLocks noChangeArrowheads="1"/>
            </p:cNvSpPr>
            <p:nvPr/>
          </p:nvSpPr>
          <p:spPr bwMode="auto">
            <a:xfrm>
              <a:off x="6240278" y="35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 name="Oval 125"/>
            <p:cNvSpPr>
              <a:spLocks noChangeArrowheads="1"/>
            </p:cNvSpPr>
            <p:nvPr/>
          </p:nvSpPr>
          <p:spPr bwMode="auto">
            <a:xfrm>
              <a:off x="6325302" y="35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 name="Oval 126"/>
            <p:cNvSpPr>
              <a:spLocks noChangeArrowheads="1"/>
            </p:cNvSpPr>
            <p:nvPr/>
          </p:nvSpPr>
          <p:spPr bwMode="auto">
            <a:xfrm>
              <a:off x="6411596" y="35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 name="Oval 127"/>
            <p:cNvSpPr>
              <a:spLocks noChangeArrowheads="1"/>
            </p:cNvSpPr>
            <p:nvPr/>
          </p:nvSpPr>
          <p:spPr bwMode="auto">
            <a:xfrm>
              <a:off x="6496620" y="35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 name="Oval 128"/>
            <p:cNvSpPr>
              <a:spLocks noChangeArrowheads="1"/>
            </p:cNvSpPr>
            <p:nvPr/>
          </p:nvSpPr>
          <p:spPr bwMode="auto">
            <a:xfrm>
              <a:off x="6581644" y="35241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 name="Oval 129"/>
            <p:cNvSpPr>
              <a:spLocks noChangeArrowheads="1"/>
            </p:cNvSpPr>
            <p:nvPr/>
          </p:nvSpPr>
          <p:spPr bwMode="auto">
            <a:xfrm>
              <a:off x="6669207" y="35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 name="Oval 130"/>
            <p:cNvSpPr>
              <a:spLocks noChangeArrowheads="1"/>
            </p:cNvSpPr>
            <p:nvPr/>
          </p:nvSpPr>
          <p:spPr bwMode="auto">
            <a:xfrm>
              <a:off x="6754231" y="35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 name="Oval 57"/>
            <p:cNvSpPr>
              <a:spLocks noChangeArrowheads="1"/>
            </p:cNvSpPr>
            <p:nvPr/>
          </p:nvSpPr>
          <p:spPr bwMode="auto">
            <a:xfrm>
              <a:off x="6841612" y="32620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 name="Oval 59"/>
            <p:cNvSpPr>
              <a:spLocks noChangeArrowheads="1"/>
            </p:cNvSpPr>
            <p:nvPr/>
          </p:nvSpPr>
          <p:spPr bwMode="auto">
            <a:xfrm>
              <a:off x="6926636" y="32620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 name="Oval 61"/>
            <p:cNvSpPr>
              <a:spLocks noChangeArrowheads="1"/>
            </p:cNvSpPr>
            <p:nvPr/>
          </p:nvSpPr>
          <p:spPr bwMode="auto">
            <a:xfrm>
              <a:off x="7184248" y="32620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 name="Oval 62"/>
            <p:cNvSpPr>
              <a:spLocks noChangeArrowheads="1"/>
            </p:cNvSpPr>
            <p:nvPr/>
          </p:nvSpPr>
          <p:spPr bwMode="auto">
            <a:xfrm>
              <a:off x="7269272" y="32620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 name="Oval 63"/>
            <p:cNvSpPr>
              <a:spLocks noChangeArrowheads="1"/>
            </p:cNvSpPr>
            <p:nvPr/>
          </p:nvSpPr>
          <p:spPr bwMode="auto">
            <a:xfrm>
              <a:off x="7355566" y="32620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 name="Oval 81"/>
            <p:cNvSpPr>
              <a:spLocks noChangeArrowheads="1"/>
            </p:cNvSpPr>
            <p:nvPr/>
          </p:nvSpPr>
          <p:spPr bwMode="auto">
            <a:xfrm>
              <a:off x="6841612" y="33470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 name="Oval 82"/>
            <p:cNvSpPr>
              <a:spLocks noChangeArrowheads="1"/>
            </p:cNvSpPr>
            <p:nvPr/>
          </p:nvSpPr>
          <p:spPr bwMode="auto">
            <a:xfrm>
              <a:off x="6926636" y="33470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 name="Oval 83"/>
            <p:cNvSpPr>
              <a:spLocks noChangeArrowheads="1"/>
            </p:cNvSpPr>
            <p:nvPr/>
          </p:nvSpPr>
          <p:spPr bwMode="auto">
            <a:xfrm>
              <a:off x="7011661" y="334706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 name="Oval 84"/>
            <p:cNvSpPr>
              <a:spLocks noChangeArrowheads="1"/>
            </p:cNvSpPr>
            <p:nvPr/>
          </p:nvSpPr>
          <p:spPr bwMode="auto">
            <a:xfrm>
              <a:off x="7099223" y="33470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 name="Oval 85"/>
            <p:cNvSpPr>
              <a:spLocks noChangeArrowheads="1"/>
            </p:cNvSpPr>
            <p:nvPr/>
          </p:nvSpPr>
          <p:spPr bwMode="auto">
            <a:xfrm>
              <a:off x="7184248" y="33470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 name="Oval 86"/>
            <p:cNvSpPr>
              <a:spLocks noChangeArrowheads="1"/>
            </p:cNvSpPr>
            <p:nvPr/>
          </p:nvSpPr>
          <p:spPr bwMode="auto">
            <a:xfrm>
              <a:off x="7269272" y="334706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 name="Oval 87"/>
            <p:cNvSpPr>
              <a:spLocks noChangeArrowheads="1"/>
            </p:cNvSpPr>
            <p:nvPr/>
          </p:nvSpPr>
          <p:spPr bwMode="auto">
            <a:xfrm>
              <a:off x="7355566" y="33470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 name="Oval 88"/>
            <p:cNvSpPr>
              <a:spLocks noChangeArrowheads="1"/>
            </p:cNvSpPr>
            <p:nvPr/>
          </p:nvSpPr>
          <p:spPr bwMode="auto">
            <a:xfrm>
              <a:off x="7440590" y="33470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 name="Oval 100"/>
            <p:cNvSpPr>
              <a:spLocks noChangeArrowheads="1"/>
            </p:cNvSpPr>
            <p:nvPr/>
          </p:nvSpPr>
          <p:spPr bwMode="auto">
            <a:xfrm>
              <a:off x="6841612" y="34320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 name="Oval 101"/>
            <p:cNvSpPr>
              <a:spLocks noChangeArrowheads="1"/>
            </p:cNvSpPr>
            <p:nvPr/>
          </p:nvSpPr>
          <p:spPr bwMode="auto">
            <a:xfrm>
              <a:off x="6926636" y="34320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 name="Oval 102"/>
            <p:cNvSpPr>
              <a:spLocks noChangeArrowheads="1"/>
            </p:cNvSpPr>
            <p:nvPr/>
          </p:nvSpPr>
          <p:spPr bwMode="auto">
            <a:xfrm>
              <a:off x="7011661" y="34320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 name="Oval 103"/>
            <p:cNvSpPr>
              <a:spLocks noChangeArrowheads="1"/>
            </p:cNvSpPr>
            <p:nvPr/>
          </p:nvSpPr>
          <p:spPr bwMode="auto">
            <a:xfrm>
              <a:off x="7099223" y="34320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 name="Oval 104"/>
            <p:cNvSpPr>
              <a:spLocks noChangeArrowheads="1"/>
            </p:cNvSpPr>
            <p:nvPr/>
          </p:nvSpPr>
          <p:spPr bwMode="auto">
            <a:xfrm>
              <a:off x="7184248" y="34320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 name="Oval 105"/>
            <p:cNvSpPr>
              <a:spLocks noChangeArrowheads="1"/>
            </p:cNvSpPr>
            <p:nvPr/>
          </p:nvSpPr>
          <p:spPr bwMode="auto">
            <a:xfrm>
              <a:off x="7269272" y="34320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 name="Oval 106"/>
            <p:cNvSpPr>
              <a:spLocks noChangeArrowheads="1"/>
            </p:cNvSpPr>
            <p:nvPr/>
          </p:nvSpPr>
          <p:spPr bwMode="auto">
            <a:xfrm>
              <a:off x="7355566" y="34320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 name="Oval 107"/>
            <p:cNvSpPr>
              <a:spLocks noChangeArrowheads="1"/>
            </p:cNvSpPr>
            <p:nvPr/>
          </p:nvSpPr>
          <p:spPr bwMode="auto">
            <a:xfrm>
              <a:off x="7440590" y="34320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 name="Oval 120"/>
            <p:cNvSpPr>
              <a:spLocks noChangeArrowheads="1"/>
            </p:cNvSpPr>
            <p:nvPr/>
          </p:nvSpPr>
          <p:spPr bwMode="auto">
            <a:xfrm>
              <a:off x="6841612" y="35196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 name="Oval 121"/>
            <p:cNvSpPr>
              <a:spLocks noChangeArrowheads="1"/>
            </p:cNvSpPr>
            <p:nvPr/>
          </p:nvSpPr>
          <p:spPr bwMode="auto">
            <a:xfrm>
              <a:off x="6926636" y="35196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 name="Oval 122"/>
            <p:cNvSpPr>
              <a:spLocks noChangeArrowheads="1"/>
            </p:cNvSpPr>
            <p:nvPr/>
          </p:nvSpPr>
          <p:spPr bwMode="auto">
            <a:xfrm>
              <a:off x="7011661" y="35196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 name="Oval 123"/>
            <p:cNvSpPr>
              <a:spLocks noChangeArrowheads="1"/>
            </p:cNvSpPr>
            <p:nvPr/>
          </p:nvSpPr>
          <p:spPr bwMode="auto">
            <a:xfrm>
              <a:off x="7099223" y="35196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 name="Oval 124"/>
            <p:cNvSpPr>
              <a:spLocks noChangeArrowheads="1"/>
            </p:cNvSpPr>
            <p:nvPr/>
          </p:nvSpPr>
          <p:spPr bwMode="auto">
            <a:xfrm>
              <a:off x="7184248" y="35196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 name="Oval 125"/>
            <p:cNvSpPr>
              <a:spLocks noChangeArrowheads="1"/>
            </p:cNvSpPr>
            <p:nvPr/>
          </p:nvSpPr>
          <p:spPr bwMode="auto">
            <a:xfrm>
              <a:off x="7269272" y="35196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 name="Oval 126"/>
            <p:cNvSpPr>
              <a:spLocks noChangeArrowheads="1"/>
            </p:cNvSpPr>
            <p:nvPr/>
          </p:nvSpPr>
          <p:spPr bwMode="auto">
            <a:xfrm>
              <a:off x="7355566" y="35196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 name="Oval 127"/>
            <p:cNvSpPr>
              <a:spLocks noChangeArrowheads="1"/>
            </p:cNvSpPr>
            <p:nvPr/>
          </p:nvSpPr>
          <p:spPr bwMode="auto">
            <a:xfrm>
              <a:off x="7440590" y="35196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 name="Oval 128"/>
            <p:cNvSpPr>
              <a:spLocks noChangeArrowheads="1"/>
            </p:cNvSpPr>
            <p:nvPr/>
          </p:nvSpPr>
          <p:spPr bwMode="auto">
            <a:xfrm>
              <a:off x="7525614" y="351965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 name="Oval 65"/>
            <p:cNvSpPr>
              <a:spLocks noChangeArrowheads="1"/>
            </p:cNvSpPr>
            <p:nvPr/>
          </p:nvSpPr>
          <p:spPr bwMode="auto">
            <a:xfrm>
              <a:off x="5637674" y="361915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 name="Oval 66"/>
            <p:cNvSpPr>
              <a:spLocks noChangeArrowheads="1"/>
            </p:cNvSpPr>
            <p:nvPr/>
          </p:nvSpPr>
          <p:spPr bwMode="auto">
            <a:xfrm>
              <a:off x="5725237" y="36191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 name="Oval 67"/>
            <p:cNvSpPr>
              <a:spLocks noChangeArrowheads="1"/>
            </p:cNvSpPr>
            <p:nvPr/>
          </p:nvSpPr>
          <p:spPr bwMode="auto">
            <a:xfrm>
              <a:off x="5810261" y="36191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 name="Oval 90"/>
            <p:cNvSpPr>
              <a:spLocks noChangeArrowheads="1"/>
            </p:cNvSpPr>
            <p:nvPr/>
          </p:nvSpPr>
          <p:spPr bwMode="auto">
            <a:xfrm>
              <a:off x="5725237" y="3704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 name="Oval 91"/>
            <p:cNvSpPr>
              <a:spLocks noChangeArrowheads="1"/>
            </p:cNvSpPr>
            <p:nvPr/>
          </p:nvSpPr>
          <p:spPr bwMode="auto">
            <a:xfrm>
              <a:off x="5810261" y="3704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 name="Oval 110"/>
            <p:cNvSpPr>
              <a:spLocks noChangeArrowheads="1"/>
            </p:cNvSpPr>
            <p:nvPr/>
          </p:nvSpPr>
          <p:spPr bwMode="auto">
            <a:xfrm>
              <a:off x="5810261" y="378920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 name="Oval 130"/>
            <p:cNvSpPr>
              <a:spLocks noChangeArrowheads="1"/>
            </p:cNvSpPr>
            <p:nvPr/>
          </p:nvSpPr>
          <p:spPr bwMode="auto">
            <a:xfrm>
              <a:off x="5810261" y="387676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 name="Oval 57"/>
            <p:cNvSpPr>
              <a:spLocks noChangeArrowheads="1"/>
            </p:cNvSpPr>
            <p:nvPr/>
          </p:nvSpPr>
          <p:spPr bwMode="auto">
            <a:xfrm>
              <a:off x="5897642" y="361460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 name="Oval 60"/>
            <p:cNvSpPr>
              <a:spLocks noChangeArrowheads="1"/>
            </p:cNvSpPr>
            <p:nvPr/>
          </p:nvSpPr>
          <p:spPr bwMode="auto">
            <a:xfrm>
              <a:off x="6155253" y="361460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 name="Oval 61"/>
            <p:cNvSpPr>
              <a:spLocks noChangeArrowheads="1"/>
            </p:cNvSpPr>
            <p:nvPr/>
          </p:nvSpPr>
          <p:spPr bwMode="auto">
            <a:xfrm>
              <a:off x="6240278" y="361460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 name="Oval 62"/>
            <p:cNvSpPr>
              <a:spLocks noChangeArrowheads="1"/>
            </p:cNvSpPr>
            <p:nvPr/>
          </p:nvSpPr>
          <p:spPr bwMode="auto">
            <a:xfrm>
              <a:off x="6325302" y="361460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 name="Oval 63"/>
            <p:cNvSpPr>
              <a:spLocks noChangeArrowheads="1"/>
            </p:cNvSpPr>
            <p:nvPr/>
          </p:nvSpPr>
          <p:spPr bwMode="auto">
            <a:xfrm>
              <a:off x="6411596" y="3614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 name="Oval 64"/>
            <p:cNvSpPr>
              <a:spLocks noChangeArrowheads="1"/>
            </p:cNvSpPr>
            <p:nvPr/>
          </p:nvSpPr>
          <p:spPr bwMode="auto">
            <a:xfrm>
              <a:off x="6496620" y="3614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 name="Oval 65"/>
            <p:cNvSpPr>
              <a:spLocks noChangeArrowheads="1"/>
            </p:cNvSpPr>
            <p:nvPr/>
          </p:nvSpPr>
          <p:spPr bwMode="auto">
            <a:xfrm>
              <a:off x="6581644" y="361460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 name="Oval 66"/>
            <p:cNvSpPr>
              <a:spLocks noChangeArrowheads="1"/>
            </p:cNvSpPr>
            <p:nvPr/>
          </p:nvSpPr>
          <p:spPr bwMode="auto">
            <a:xfrm>
              <a:off x="6669207" y="3614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 name="Oval 67"/>
            <p:cNvSpPr>
              <a:spLocks noChangeArrowheads="1"/>
            </p:cNvSpPr>
            <p:nvPr/>
          </p:nvSpPr>
          <p:spPr bwMode="auto">
            <a:xfrm>
              <a:off x="6754231" y="3614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 name="Oval 81"/>
            <p:cNvSpPr>
              <a:spLocks noChangeArrowheads="1"/>
            </p:cNvSpPr>
            <p:nvPr/>
          </p:nvSpPr>
          <p:spPr bwMode="auto">
            <a:xfrm>
              <a:off x="5897642" y="3699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 name="Oval 85"/>
            <p:cNvSpPr>
              <a:spLocks noChangeArrowheads="1"/>
            </p:cNvSpPr>
            <p:nvPr/>
          </p:nvSpPr>
          <p:spPr bwMode="auto">
            <a:xfrm>
              <a:off x="6240278" y="3699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 name="Oval 86"/>
            <p:cNvSpPr>
              <a:spLocks noChangeArrowheads="1"/>
            </p:cNvSpPr>
            <p:nvPr/>
          </p:nvSpPr>
          <p:spPr bwMode="auto">
            <a:xfrm>
              <a:off x="6325302" y="36996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 name="Oval 87"/>
            <p:cNvSpPr>
              <a:spLocks noChangeArrowheads="1"/>
            </p:cNvSpPr>
            <p:nvPr/>
          </p:nvSpPr>
          <p:spPr bwMode="auto">
            <a:xfrm>
              <a:off x="6411596" y="3699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 name="Oval 88"/>
            <p:cNvSpPr>
              <a:spLocks noChangeArrowheads="1"/>
            </p:cNvSpPr>
            <p:nvPr/>
          </p:nvSpPr>
          <p:spPr bwMode="auto">
            <a:xfrm>
              <a:off x="6496620" y="3699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 name="Oval 89"/>
            <p:cNvSpPr>
              <a:spLocks noChangeArrowheads="1"/>
            </p:cNvSpPr>
            <p:nvPr/>
          </p:nvSpPr>
          <p:spPr bwMode="auto">
            <a:xfrm>
              <a:off x="6581644" y="369963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 name="Oval 90"/>
            <p:cNvSpPr>
              <a:spLocks noChangeArrowheads="1"/>
            </p:cNvSpPr>
            <p:nvPr/>
          </p:nvSpPr>
          <p:spPr bwMode="auto">
            <a:xfrm>
              <a:off x="6669207" y="3699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 name="Oval 91"/>
            <p:cNvSpPr>
              <a:spLocks noChangeArrowheads="1"/>
            </p:cNvSpPr>
            <p:nvPr/>
          </p:nvSpPr>
          <p:spPr bwMode="auto">
            <a:xfrm>
              <a:off x="6754231" y="3699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 name="Oval 100"/>
            <p:cNvSpPr>
              <a:spLocks noChangeArrowheads="1"/>
            </p:cNvSpPr>
            <p:nvPr/>
          </p:nvSpPr>
          <p:spPr bwMode="auto">
            <a:xfrm>
              <a:off x="5897642" y="378465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 name="Oval 101"/>
            <p:cNvSpPr>
              <a:spLocks noChangeArrowheads="1"/>
            </p:cNvSpPr>
            <p:nvPr/>
          </p:nvSpPr>
          <p:spPr bwMode="auto">
            <a:xfrm>
              <a:off x="5982666" y="378465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 name="Oval 103"/>
            <p:cNvSpPr>
              <a:spLocks noChangeArrowheads="1"/>
            </p:cNvSpPr>
            <p:nvPr/>
          </p:nvSpPr>
          <p:spPr bwMode="auto">
            <a:xfrm>
              <a:off x="6155253" y="378465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 name="Oval 104"/>
            <p:cNvSpPr>
              <a:spLocks noChangeArrowheads="1"/>
            </p:cNvSpPr>
            <p:nvPr/>
          </p:nvSpPr>
          <p:spPr bwMode="auto">
            <a:xfrm>
              <a:off x="6240278" y="378465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 name="Oval 105"/>
            <p:cNvSpPr>
              <a:spLocks noChangeArrowheads="1"/>
            </p:cNvSpPr>
            <p:nvPr/>
          </p:nvSpPr>
          <p:spPr bwMode="auto">
            <a:xfrm>
              <a:off x="6325302" y="378465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 name="Oval 106"/>
            <p:cNvSpPr>
              <a:spLocks noChangeArrowheads="1"/>
            </p:cNvSpPr>
            <p:nvPr/>
          </p:nvSpPr>
          <p:spPr bwMode="auto">
            <a:xfrm>
              <a:off x="6411596" y="378465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 name="Oval 107"/>
            <p:cNvSpPr>
              <a:spLocks noChangeArrowheads="1"/>
            </p:cNvSpPr>
            <p:nvPr/>
          </p:nvSpPr>
          <p:spPr bwMode="auto">
            <a:xfrm>
              <a:off x="6496620" y="378465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 name="Oval 108"/>
            <p:cNvSpPr>
              <a:spLocks noChangeArrowheads="1"/>
            </p:cNvSpPr>
            <p:nvPr/>
          </p:nvSpPr>
          <p:spPr bwMode="auto">
            <a:xfrm>
              <a:off x="6581644" y="378465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 name="Oval 109"/>
            <p:cNvSpPr>
              <a:spLocks noChangeArrowheads="1"/>
            </p:cNvSpPr>
            <p:nvPr/>
          </p:nvSpPr>
          <p:spPr bwMode="auto">
            <a:xfrm>
              <a:off x="6669207" y="378465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 name="Oval 110"/>
            <p:cNvSpPr>
              <a:spLocks noChangeArrowheads="1"/>
            </p:cNvSpPr>
            <p:nvPr/>
          </p:nvSpPr>
          <p:spPr bwMode="auto">
            <a:xfrm>
              <a:off x="6754231" y="378465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 name="Oval 120"/>
            <p:cNvSpPr>
              <a:spLocks noChangeArrowheads="1"/>
            </p:cNvSpPr>
            <p:nvPr/>
          </p:nvSpPr>
          <p:spPr bwMode="auto">
            <a:xfrm>
              <a:off x="5897642" y="387221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 name="Oval 121"/>
            <p:cNvSpPr>
              <a:spLocks noChangeArrowheads="1"/>
            </p:cNvSpPr>
            <p:nvPr/>
          </p:nvSpPr>
          <p:spPr bwMode="auto">
            <a:xfrm>
              <a:off x="5982666" y="387221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 name="Oval 124"/>
            <p:cNvSpPr>
              <a:spLocks noChangeArrowheads="1"/>
            </p:cNvSpPr>
            <p:nvPr/>
          </p:nvSpPr>
          <p:spPr bwMode="auto">
            <a:xfrm>
              <a:off x="6240278" y="387221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 name="Oval 125"/>
            <p:cNvSpPr>
              <a:spLocks noChangeArrowheads="1"/>
            </p:cNvSpPr>
            <p:nvPr/>
          </p:nvSpPr>
          <p:spPr bwMode="auto">
            <a:xfrm>
              <a:off x="6325302" y="387221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 name="Oval 126"/>
            <p:cNvSpPr>
              <a:spLocks noChangeArrowheads="1"/>
            </p:cNvSpPr>
            <p:nvPr/>
          </p:nvSpPr>
          <p:spPr bwMode="auto">
            <a:xfrm>
              <a:off x="6411596" y="38722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 name="Oval 127"/>
            <p:cNvSpPr>
              <a:spLocks noChangeArrowheads="1"/>
            </p:cNvSpPr>
            <p:nvPr/>
          </p:nvSpPr>
          <p:spPr bwMode="auto">
            <a:xfrm>
              <a:off x="6496620" y="38722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 name="Oval 128"/>
            <p:cNvSpPr>
              <a:spLocks noChangeArrowheads="1"/>
            </p:cNvSpPr>
            <p:nvPr/>
          </p:nvSpPr>
          <p:spPr bwMode="auto">
            <a:xfrm>
              <a:off x="6581644" y="387221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 name="Oval 129"/>
            <p:cNvSpPr>
              <a:spLocks noChangeArrowheads="1"/>
            </p:cNvSpPr>
            <p:nvPr/>
          </p:nvSpPr>
          <p:spPr bwMode="auto">
            <a:xfrm>
              <a:off x="6669207" y="38722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 name="Oval 130"/>
            <p:cNvSpPr>
              <a:spLocks noChangeArrowheads="1"/>
            </p:cNvSpPr>
            <p:nvPr/>
          </p:nvSpPr>
          <p:spPr bwMode="auto">
            <a:xfrm>
              <a:off x="6754231" y="38722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 name="Oval 57"/>
            <p:cNvSpPr>
              <a:spLocks noChangeArrowheads="1"/>
            </p:cNvSpPr>
            <p:nvPr/>
          </p:nvSpPr>
          <p:spPr bwMode="auto">
            <a:xfrm>
              <a:off x="6841612" y="3610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 name="Oval 58"/>
            <p:cNvSpPr>
              <a:spLocks noChangeArrowheads="1"/>
            </p:cNvSpPr>
            <p:nvPr/>
          </p:nvSpPr>
          <p:spPr bwMode="auto">
            <a:xfrm>
              <a:off x="7011661" y="36100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 name="Oval 59"/>
            <p:cNvSpPr>
              <a:spLocks noChangeArrowheads="1"/>
            </p:cNvSpPr>
            <p:nvPr/>
          </p:nvSpPr>
          <p:spPr bwMode="auto">
            <a:xfrm>
              <a:off x="6926636" y="3610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 name="Oval 60"/>
            <p:cNvSpPr>
              <a:spLocks noChangeArrowheads="1"/>
            </p:cNvSpPr>
            <p:nvPr/>
          </p:nvSpPr>
          <p:spPr bwMode="auto">
            <a:xfrm>
              <a:off x="7099223" y="3610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 name="Oval 61"/>
            <p:cNvSpPr>
              <a:spLocks noChangeArrowheads="1"/>
            </p:cNvSpPr>
            <p:nvPr/>
          </p:nvSpPr>
          <p:spPr bwMode="auto">
            <a:xfrm>
              <a:off x="7184248" y="3610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 name="Oval 62"/>
            <p:cNvSpPr>
              <a:spLocks noChangeArrowheads="1"/>
            </p:cNvSpPr>
            <p:nvPr/>
          </p:nvSpPr>
          <p:spPr bwMode="auto">
            <a:xfrm>
              <a:off x="7269272" y="36100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 name="Oval 63"/>
            <p:cNvSpPr>
              <a:spLocks noChangeArrowheads="1"/>
            </p:cNvSpPr>
            <p:nvPr/>
          </p:nvSpPr>
          <p:spPr bwMode="auto">
            <a:xfrm>
              <a:off x="7355566" y="36100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 name="Oval 64"/>
            <p:cNvSpPr>
              <a:spLocks noChangeArrowheads="1"/>
            </p:cNvSpPr>
            <p:nvPr/>
          </p:nvSpPr>
          <p:spPr bwMode="auto">
            <a:xfrm>
              <a:off x="7440590" y="36100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 name="Oval 65"/>
            <p:cNvSpPr>
              <a:spLocks noChangeArrowheads="1"/>
            </p:cNvSpPr>
            <p:nvPr/>
          </p:nvSpPr>
          <p:spPr bwMode="auto">
            <a:xfrm>
              <a:off x="7525614" y="361005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 name="Oval 66"/>
            <p:cNvSpPr>
              <a:spLocks noChangeArrowheads="1"/>
            </p:cNvSpPr>
            <p:nvPr/>
          </p:nvSpPr>
          <p:spPr bwMode="auto">
            <a:xfrm>
              <a:off x="7613177" y="36100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 name="Oval 81"/>
            <p:cNvSpPr>
              <a:spLocks noChangeArrowheads="1"/>
            </p:cNvSpPr>
            <p:nvPr/>
          </p:nvSpPr>
          <p:spPr bwMode="auto">
            <a:xfrm>
              <a:off x="6841612" y="3695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 name="Oval 82"/>
            <p:cNvSpPr>
              <a:spLocks noChangeArrowheads="1"/>
            </p:cNvSpPr>
            <p:nvPr/>
          </p:nvSpPr>
          <p:spPr bwMode="auto">
            <a:xfrm>
              <a:off x="6926636" y="3695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 name="Oval 83"/>
            <p:cNvSpPr>
              <a:spLocks noChangeArrowheads="1"/>
            </p:cNvSpPr>
            <p:nvPr/>
          </p:nvSpPr>
          <p:spPr bwMode="auto">
            <a:xfrm>
              <a:off x="7011661" y="3695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 name="Oval 84"/>
            <p:cNvSpPr>
              <a:spLocks noChangeArrowheads="1"/>
            </p:cNvSpPr>
            <p:nvPr/>
          </p:nvSpPr>
          <p:spPr bwMode="auto">
            <a:xfrm>
              <a:off x="7099223" y="3695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 name="Oval 85"/>
            <p:cNvSpPr>
              <a:spLocks noChangeArrowheads="1"/>
            </p:cNvSpPr>
            <p:nvPr/>
          </p:nvSpPr>
          <p:spPr bwMode="auto">
            <a:xfrm>
              <a:off x="7184248" y="3695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 name="Oval 86"/>
            <p:cNvSpPr>
              <a:spLocks noChangeArrowheads="1"/>
            </p:cNvSpPr>
            <p:nvPr/>
          </p:nvSpPr>
          <p:spPr bwMode="auto">
            <a:xfrm>
              <a:off x="7269272" y="3695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 name="Oval 87"/>
            <p:cNvSpPr>
              <a:spLocks noChangeArrowheads="1"/>
            </p:cNvSpPr>
            <p:nvPr/>
          </p:nvSpPr>
          <p:spPr bwMode="auto">
            <a:xfrm>
              <a:off x="7355566" y="3695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 name="Oval 88"/>
            <p:cNvSpPr>
              <a:spLocks noChangeArrowheads="1"/>
            </p:cNvSpPr>
            <p:nvPr/>
          </p:nvSpPr>
          <p:spPr bwMode="auto">
            <a:xfrm>
              <a:off x="7440590" y="3695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 name="Oval 89"/>
            <p:cNvSpPr>
              <a:spLocks noChangeArrowheads="1"/>
            </p:cNvSpPr>
            <p:nvPr/>
          </p:nvSpPr>
          <p:spPr bwMode="auto">
            <a:xfrm>
              <a:off x="7525614" y="36950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 name="Oval 90"/>
            <p:cNvSpPr>
              <a:spLocks noChangeArrowheads="1"/>
            </p:cNvSpPr>
            <p:nvPr/>
          </p:nvSpPr>
          <p:spPr bwMode="auto">
            <a:xfrm>
              <a:off x="7613177" y="3695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 name="Oval 100"/>
            <p:cNvSpPr>
              <a:spLocks noChangeArrowheads="1"/>
            </p:cNvSpPr>
            <p:nvPr/>
          </p:nvSpPr>
          <p:spPr bwMode="auto">
            <a:xfrm>
              <a:off x="6841612" y="378010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 name="Oval 101"/>
            <p:cNvSpPr>
              <a:spLocks noChangeArrowheads="1"/>
            </p:cNvSpPr>
            <p:nvPr/>
          </p:nvSpPr>
          <p:spPr bwMode="auto">
            <a:xfrm>
              <a:off x="6926636" y="378010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 name="Oval 102"/>
            <p:cNvSpPr>
              <a:spLocks noChangeArrowheads="1"/>
            </p:cNvSpPr>
            <p:nvPr/>
          </p:nvSpPr>
          <p:spPr bwMode="auto">
            <a:xfrm>
              <a:off x="7011661" y="378010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 name="Oval 103"/>
            <p:cNvSpPr>
              <a:spLocks noChangeArrowheads="1"/>
            </p:cNvSpPr>
            <p:nvPr/>
          </p:nvSpPr>
          <p:spPr bwMode="auto">
            <a:xfrm>
              <a:off x="7099223" y="378010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 name="Oval 104"/>
            <p:cNvSpPr>
              <a:spLocks noChangeArrowheads="1"/>
            </p:cNvSpPr>
            <p:nvPr/>
          </p:nvSpPr>
          <p:spPr bwMode="auto">
            <a:xfrm>
              <a:off x="7184248" y="378010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 name="Oval 105"/>
            <p:cNvSpPr>
              <a:spLocks noChangeArrowheads="1"/>
            </p:cNvSpPr>
            <p:nvPr/>
          </p:nvSpPr>
          <p:spPr bwMode="auto">
            <a:xfrm>
              <a:off x="7269272" y="378010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 name="Oval 106"/>
            <p:cNvSpPr>
              <a:spLocks noChangeArrowheads="1"/>
            </p:cNvSpPr>
            <p:nvPr/>
          </p:nvSpPr>
          <p:spPr bwMode="auto">
            <a:xfrm>
              <a:off x="7355566" y="378010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 name="Oval 107"/>
            <p:cNvSpPr>
              <a:spLocks noChangeArrowheads="1"/>
            </p:cNvSpPr>
            <p:nvPr/>
          </p:nvSpPr>
          <p:spPr bwMode="auto">
            <a:xfrm>
              <a:off x="7440590" y="378010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 name="Oval 108"/>
            <p:cNvSpPr>
              <a:spLocks noChangeArrowheads="1"/>
            </p:cNvSpPr>
            <p:nvPr/>
          </p:nvSpPr>
          <p:spPr bwMode="auto">
            <a:xfrm>
              <a:off x="7525614" y="378010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 name="Oval 109"/>
            <p:cNvSpPr>
              <a:spLocks noChangeArrowheads="1"/>
            </p:cNvSpPr>
            <p:nvPr/>
          </p:nvSpPr>
          <p:spPr bwMode="auto">
            <a:xfrm>
              <a:off x="7613177" y="378010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 name="Oval 110"/>
            <p:cNvSpPr>
              <a:spLocks noChangeArrowheads="1"/>
            </p:cNvSpPr>
            <p:nvPr/>
          </p:nvSpPr>
          <p:spPr bwMode="auto">
            <a:xfrm>
              <a:off x="7698201" y="378010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 name="Oval 120"/>
            <p:cNvSpPr>
              <a:spLocks noChangeArrowheads="1"/>
            </p:cNvSpPr>
            <p:nvPr/>
          </p:nvSpPr>
          <p:spPr bwMode="auto">
            <a:xfrm>
              <a:off x="6841612" y="38676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 name="Oval 121"/>
            <p:cNvSpPr>
              <a:spLocks noChangeArrowheads="1"/>
            </p:cNvSpPr>
            <p:nvPr/>
          </p:nvSpPr>
          <p:spPr bwMode="auto">
            <a:xfrm>
              <a:off x="6926636" y="38676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 name="Oval 122"/>
            <p:cNvSpPr>
              <a:spLocks noChangeArrowheads="1"/>
            </p:cNvSpPr>
            <p:nvPr/>
          </p:nvSpPr>
          <p:spPr bwMode="auto">
            <a:xfrm>
              <a:off x="7011661" y="38676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 name="Oval 123"/>
            <p:cNvSpPr>
              <a:spLocks noChangeArrowheads="1"/>
            </p:cNvSpPr>
            <p:nvPr/>
          </p:nvSpPr>
          <p:spPr bwMode="auto">
            <a:xfrm>
              <a:off x="7099223" y="38676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 name="Oval 124"/>
            <p:cNvSpPr>
              <a:spLocks noChangeArrowheads="1"/>
            </p:cNvSpPr>
            <p:nvPr/>
          </p:nvSpPr>
          <p:spPr bwMode="auto">
            <a:xfrm>
              <a:off x="7184248" y="38676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 name="Oval 125"/>
            <p:cNvSpPr>
              <a:spLocks noChangeArrowheads="1"/>
            </p:cNvSpPr>
            <p:nvPr/>
          </p:nvSpPr>
          <p:spPr bwMode="auto">
            <a:xfrm>
              <a:off x="7269272" y="38676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 name="Oval 126"/>
            <p:cNvSpPr>
              <a:spLocks noChangeArrowheads="1"/>
            </p:cNvSpPr>
            <p:nvPr/>
          </p:nvSpPr>
          <p:spPr bwMode="auto">
            <a:xfrm>
              <a:off x="7355566" y="38676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 name="Oval 127"/>
            <p:cNvSpPr>
              <a:spLocks noChangeArrowheads="1"/>
            </p:cNvSpPr>
            <p:nvPr/>
          </p:nvSpPr>
          <p:spPr bwMode="auto">
            <a:xfrm>
              <a:off x="7440590" y="38676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 name="Oval 128"/>
            <p:cNvSpPr>
              <a:spLocks noChangeArrowheads="1"/>
            </p:cNvSpPr>
            <p:nvPr/>
          </p:nvSpPr>
          <p:spPr bwMode="auto">
            <a:xfrm>
              <a:off x="7525614" y="386766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 name="Oval 129"/>
            <p:cNvSpPr>
              <a:spLocks noChangeArrowheads="1"/>
            </p:cNvSpPr>
            <p:nvPr/>
          </p:nvSpPr>
          <p:spPr bwMode="auto">
            <a:xfrm>
              <a:off x="7613177" y="38676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 name="Oval 130"/>
            <p:cNvSpPr>
              <a:spLocks noChangeArrowheads="1"/>
            </p:cNvSpPr>
            <p:nvPr/>
          </p:nvSpPr>
          <p:spPr bwMode="auto">
            <a:xfrm>
              <a:off x="7698201" y="38676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 name="Oval 100"/>
            <p:cNvSpPr>
              <a:spLocks noChangeArrowheads="1"/>
            </p:cNvSpPr>
            <p:nvPr/>
          </p:nvSpPr>
          <p:spPr bwMode="auto">
            <a:xfrm>
              <a:off x="7785582" y="377555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 name="Oval 101"/>
            <p:cNvSpPr>
              <a:spLocks noChangeArrowheads="1"/>
            </p:cNvSpPr>
            <p:nvPr/>
          </p:nvSpPr>
          <p:spPr bwMode="auto">
            <a:xfrm>
              <a:off x="7870606" y="377555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 name="Oval 120"/>
            <p:cNvSpPr>
              <a:spLocks noChangeArrowheads="1"/>
            </p:cNvSpPr>
            <p:nvPr/>
          </p:nvSpPr>
          <p:spPr bwMode="auto">
            <a:xfrm>
              <a:off x="7785582" y="38631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 name="Oval 121"/>
            <p:cNvSpPr>
              <a:spLocks noChangeArrowheads="1"/>
            </p:cNvSpPr>
            <p:nvPr/>
          </p:nvSpPr>
          <p:spPr bwMode="auto">
            <a:xfrm>
              <a:off x="7870606" y="38631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 name="Oval 67"/>
            <p:cNvSpPr>
              <a:spLocks noChangeArrowheads="1"/>
            </p:cNvSpPr>
            <p:nvPr/>
          </p:nvSpPr>
          <p:spPr bwMode="auto">
            <a:xfrm>
              <a:off x="5810261" y="396034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 name="Oval 57"/>
            <p:cNvSpPr>
              <a:spLocks noChangeArrowheads="1"/>
            </p:cNvSpPr>
            <p:nvPr/>
          </p:nvSpPr>
          <p:spPr bwMode="auto">
            <a:xfrm>
              <a:off x="5897642" y="39558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 name="Oval 59"/>
            <p:cNvSpPr>
              <a:spLocks noChangeArrowheads="1"/>
            </p:cNvSpPr>
            <p:nvPr/>
          </p:nvSpPr>
          <p:spPr bwMode="auto">
            <a:xfrm>
              <a:off x="5982666" y="39558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 name="Oval 63"/>
            <p:cNvSpPr>
              <a:spLocks noChangeArrowheads="1"/>
            </p:cNvSpPr>
            <p:nvPr/>
          </p:nvSpPr>
          <p:spPr bwMode="auto">
            <a:xfrm>
              <a:off x="6411596" y="39558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 name="Oval 64"/>
            <p:cNvSpPr>
              <a:spLocks noChangeArrowheads="1"/>
            </p:cNvSpPr>
            <p:nvPr/>
          </p:nvSpPr>
          <p:spPr bwMode="auto">
            <a:xfrm>
              <a:off x="6496620" y="39558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 name="Oval 65"/>
            <p:cNvSpPr>
              <a:spLocks noChangeArrowheads="1"/>
            </p:cNvSpPr>
            <p:nvPr/>
          </p:nvSpPr>
          <p:spPr bwMode="auto">
            <a:xfrm>
              <a:off x="6581644" y="395580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 name="Oval 66"/>
            <p:cNvSpPr>
              <a:spLocks noChangeArrowheads="1"/>
            </p:cNvSpPr>
            <p:nvPr/>
          </p:nvSpPr>
          <p:spPr bwMode="auto">
            <a:xfrm>
              <a:off x="6669207" y="39558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 name="Oval 67"/>
            <p:cNvSpPr>
              <a:spLocks noChangeArrowheads="1"/>
            </p:cNvSpPr>
            <p:nvPr/>
          </p:nvSpPr>
          <p:spPr bwMode="auto">
            <a:xfrm>
              <a:off x="6754231" y="39558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 name="Oval 81"/>
            <p:cNvSpPr>
              <a:spLocks noChangeArrowheads="1"/>
            </p:cNvSpPr>
            <p:nvPr/>
          </p:nvSpPr>
          <p:spPr bwMode="auto">
            <a:xfrm>
              <a:off x="5897642" y="40408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 name="Oval 82"/>
            <p:cNvSpPr>
              <a:spLocks noChangeArrowheads="1"/>
            </p:cNvSpPr>
            <p:nvPr/>
          </p:nvSpPr>
          <p:spPr bwMode="auto">
            <a:xfrm>
              <a:off x="5982666" y="40408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 name="Oval 87"/>
            <p:cNvSpPr>
              <a:spLocks noChangeArrowheads="1"/>
            </p:cNvSpPr>
            <p:nvPr/>
          </p:nvSpPr>
          <p:spPr bwMode="auto">
            <a:xfrm>
              <a:off x="6411596" y="40408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0" name="Oval 88"/>
            <p:cNvSpPr>
              <a:spLocks noChangeArrowheads="1"/>
            </p:cNvSpPr>
            <p:nvPr/>
          </p:nvSpPr>
          <p:spPr bwMode="auto">
            <a:xfrm>
              <a:off x="6496620" y="40408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1" name="Oval 89"/>
            <p:cNvSpPr>
              <a:spLocks noChangeArrowheads="1"/>
            </p:cNvSpPr>
            <p:nvPr/>
          </p:nvSpPr>
          <p:spPr bwMode="auto">
            <a:xfrm>
              <a:off x="6581644" y="404082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2" name="Oval 90"/>
            <p:cNvSpPr>
              <a:spLocks noChangeArrowheads="1"/>
            </p:cNvSpPr>
            <p:nvPr/>
          </p:nvSpPr>
          <p:spPr bwMode="auto">
            <a:xfrm>
              <a:off x="6669207" y="40408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3" name="Oval 91"/>
            <p:cNvSpPr>
              <a:spLocks noChangeArrowheads="1"/>
            </p:cNvSpPr>
            <p:nvPr/>
          </p:nvSpPr>
          <p:spPr bwMode="auto">
            <a:xfrm>
              <a:off x="6754231" y="40408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4" name="Oval 101"/>
            <p:cNvSpPr>
              <a:spLocks noChangeArrowheads="1"/>
            </p:cNvSpPr>
            <p:nvPr/>
          </p:nvSpPr>
          <p:spPr bwMode="auto">
            <a:xfrm>
              <a:off x="5982666" y="41258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5" name="Oval 102"/>
            <p:cNvSpPr>
              <a:spLocks noChangeArrowheads="1"/>
            </p:cNvSpPr>
            <p:nvPr/>
          </p:nvSpPr>
          <p:spPr bwMode="auto">
            <a:xfrm>
              <a:off x="6067691" y="412584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6" name="Oval 107"/>
            <p:cNvSpPr>
              <a:spLocks noChangeArrowheads="1"/>
            </p:cNvSpPr>
            <p:nvPr/>
          </p:nvSpPr>
          <p:spPr bwMode="auto">
            <a:xfrm>
              <a:off x="6496620" y="41258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7" name="Oval 108"/>
            <p:cNvSpPr>
              <a:spLocks noChangeArrowheads="1"/>
            </p:cNvSpPr>
            <p:nvPr/>
          </p:nvSpPr>
          <p:spPr bwMode="auto">
            <a:xfrm>
              <a:off x="6581644" y="412584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8" name="Oval 109"/>
            <p:cNvSpPr>
              <a:spLocks noChangeArrowheads="1"/>
            </p:cNvSpPr>
            <p:nvPr/>
          </p:nvSpPr>
          <p:spPr bwMode="auto">
            <a:xfrm>
              <a:off x="6669207" y="41258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9" name="Oval 110"/>
            <p:cNvSpPr>
              <a:spLocks noChangeArrowheads="1"/>
            </p:cNvSpPr>
            <p:nvPr/>
          </p:nvSpPr>
          <p:spPr bwMode="auto">
            <a:xfrm>
              <a:off x="6754231" y="41258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0" name="Oval 122"/>
            <p:cNvSpPr>
              <a:spLocks noChangeArrowheads="1"/>
            </p:cNvSpPr>
            <p:nvPr/>
          </p:nvSpPr>
          <p:spPr bwMode="auto">
            <a:xfrm>
              <a:off x="6067691" y="42134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1" name="Oval 123"/>
            <p:cNvSpPr>
              <a:spLocks noChangeArrowheads="1"/>
            </p:cNvSpPr>
            <p:nvPr/>
          </p:nvSpPr>
          <p:spPr bwMode="auto">
            <a:xfrm>
              <a:off x="6155253" y="42134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2" name="Oval 128"/>
            <p:cNvSpPr>
              <a:spLocks noChangeArrowheads="1"/>
            </p:cNvSpPr>
            <p:nvPr/>
          </p:nvSpPr>
          <p:spPr bwMode="auto">
            <a:xfrm>
              <a:off x="6581644" y="421341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3" name="Oval 129"/>
            <p:cNvSpPr>
              <a:spLocks noChangeArrowheads="1"/>
            </p:cNvSpPr>
            <p:nvPr/>
          </p:nvSpPr>
          <p:spPr bwMode="auto">
            <a:xfrm>
              <a:off x="6669207" y="42134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4" name="Oval 130"/>
            <p:cNvSpPr>
              <a:spLocks noChangeArrowheads="1"/>
            </p:cNvSpPr>
            <p:nvPr/>
          </p:nvSpPr>
          <p:spPr bwMode="auto">
            <a:xfrm>
              <a:off x="6754231" y="42134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5" name="Oval 57"/>
            <p:cNvSpPr>
              <a:spLocks noChangeArrowheads="1"/>
            </p:cNvSpPr>
            <p:nvPr/>
          </p:nvSpPr>
          <p:spPr bwMode="auto">
            <a:xfrm>
              <a:off x="6841612" y="39512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6" name="Oval 58"/>
            <p:cNvSpPr>
              <a:spLocks noChangeArrowheads="1"/>
            </p:cNvSpPr>
            <p:nvPr/>
          </p:nvSpPr>
          <p:spPr bwMode="auto">
            <a:xfrm>
              <a:off x="7011661" y="39512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7" name="Oval 59"/>
            <p:cNvSpPr>
              <a:spLocks noChangeArrowheads="1"/>
            </p:cNvSpPr>
            <p:nvPr/>
          </p:nvSpPr>
          <p:spPr bwMode="auto">
            <a:xfrm>
              <a:off x="6926636" y="39512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8" name="Oval 60"/>
            <p:cNvSpPr>
              <a:spLocks noChangeArrowheads="1"/>
            </p:cNvSpPr>
            <p:nvPr/>
          </p:nvSpPr>
          <p:spPr bwMode="auto">
            <a:xfrm>
              <a:off x="7099223" y="39512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9" name="Oval 61"/>
            <p:cNvSpPr>
              <a:spLocks noChangeArrowheads="1"/>
            </p:cNvSpPr>
            <p:nvPr/>
          </p:nvSpPr>
          <p:spPr bwMode="auto">
            <a:xfrm>
              <a:off x="7184248" y="39512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0" name="Oval 62"/>
            <p:cNvSpPr>
              <a:spLocks noChangeArrowheads="1"/>
            </p:cNvSpPr>
            <p:nvPr/>
          </p:nvSpPr>
          <p:spPr bwMode="auto">
            <a:xfrm>
              <a:off x="7269272" y="39512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1" name="Oval 63"/>
            <p:cNvSpPr>
              <a:spLocks noChangeArrowheads="1"/>
            </p:cNvSpPr>
            <p:nvPr/>
          </p:nvSpPr>
          <p:spPr bwMode="auto">
            <a:xfrm>
              <a:off x="7355566" y="39512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2" name="Oval 64"/>
            <p:cNvSpPr>
              <a:spLocks noChangeArrowheads="1"/>
            </p:cNvSpPr>
            <p:nvPr/>
          </p:nvSpPr>
          <p:spPr bwMode="auto">
            <a:xfrm>
              <a:off x="7440590" y="39512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3" name="Oval 65"/>
            <p:cNvSpPr>
              <a:spLocks noChangeArrowheads="1"/>
            </p:cNvSpPr>
            <p:nvPr/>
          </p:nvSpPr>
          <p:spPr bwMode="auto">
            <a:xfrm>
              <a:off x="7525614" y="395125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4" name="Oval 66"/>
            <p:cNvSpPr>
              <a:spLocks noChangeArrowheads="1"/>
            </p:cNvSpPr>
            <p:nvPr/>
          </p:nvSpPr>
          <p:spPr bwMode="auto">
            <a:xfrm>
              <a:off x="7613177" y="39512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5" name="Oval 67"/>
            <p:cNvSpPr>
              <a:spLocks noChangeArrowheads="1"/>
            </p:cNvSpPr>
            <p:nvPr/>
          </p:nvSpPr>
          <p:spPr bwMode="auto">
            <a:xfrm>
              <a:off x="7698201" y="39512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6" name="Oval 81"/>
            <p:cNvSpPr>
              <a:spLocks noChangeArrowheads="1"/>
            </p:cNvSpPr>
            <p:nvPr/>
          </p:nvSpPr>
          <p:spPr bwMode="auto">
            <a:xfrm>
              <a:off x="6841612" y="40362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7" name="Oval 82"/>
            <p:cNvSpPr>
              <a:spLocks noChangeArrowheads="1"/>
            </p:cNvSpPr>
            <p:nvPr/>
          </p:nvSpPr>
          <p:spPr bwMode="auto">
            <a:xfrm>
              <a:off x="6926636" y="40362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8" name="Oval 83"/>
            <p:cNvSpPr>
              <a:spLocks noChangeArrowheads="1"/>
            </p:cNvSpPr>
            <p:nvPr/>
          </p:nvSpPr>
          <p:spPr bwMode="auto">
            <a:xfrm>
              <a:off x="7011661" y="40362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9" name="Oval 84"/>
            <p:cNvSpPr>
              <a:spLocks noChangeArrowheads="1"/>
            </p:cNvSpPr>
            <p:nvPr/>
          </p:nvSpPr>
          <p:spPr bwMode="auto">
            <a:xfrm>
              <a:off x="7099223" y="40362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0" name="Oval 85"/>
            <p:cNvSpPr>
              <a:spLocks noChangeArrowheads="1"/>
            </p:cNvSpPr>
            <p:nvPr/>
          </p:nvSpPr>
          <p:spPr bwMode="auto">
            <a:xfrm>
              <a:off x="7184248" y="40362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1" name="Oval 86"/>
            <p:cNvSpPr>
              <a:spLocks noChangeArrowheads="1"/>
            </p:cNvSpPr>
            <p:nvPr/>
          </p:nvSpPr>
          <p:spPr bwMode="auto">
            <a:xfrm>
              <a:off x="7269272" y="40362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2" name="Oval 87"/>
            <p:cNvSpPr>
              <a:spLocks noChangeArrowheads="1"/>
            </p:cNvSpPr>
            <p:nvPr/>
          </p:nvSpPr>
          <p:spPr bwMode="auto">
            <a:xfrm>
              <a:off x="7355566" y="40362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3" name="Oval 88"/>
            <p:cNvSpPr>
              <a:spLocks noChangeArrowheads="1"/>
            </p:cNvSpPr>
            <p:nvPr/>
          </p:nvSpPr>
          <p:spPr bwMode="auto">
            <a:xfrm>
              <a:off x="7440590" y="40362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4" name="Oval 89"/>
            <p:cNvSpPr>
              <a:spLocks noChangeArrowheads="1"/>
            </p:cNvSpPr>
            <p:nvPr/>
          </p:nvSpPr>
          <p:spPr bwMode="auto">
            <a:xfrm>
              <a:off x="7525614" y="403627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5" name="Oval 90"/>
            <p:cNvSpPr>
              <a:spLocks noChangeArrowheads="1"/>
            </p:cNvSpPr>
            <p:nvPr/>
          </p:nvSpPr>
          <p:spPr bwMode="auto">
            <a:xfrm>
              <a:off x="7613177" y="40362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6" name="Oval 91"/>
            <p:cNvSpPr>
              <a:spLocks noChangeArrowheads="1"/>
            </p:cNvSpPr>
            <p:nvPr/>
          </p:nvSpPr>
          <p:spPr bwMode="auto">
            <a:xfrm>
              <a:off x="7698201" y="40362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7" name="Oval 100"/>
            <p:cNvSpPr>
              <a:spLocks noChangeArrowheads="1"/>
            </p:cNvSpPr>
            <p:nvPr/>
          </p:nvSpPr>
          <p:spPr bwMode="auto">
            <a:xfrm>
              <a:off x="6841612" y="41213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8" name="Oval 101"/>
            <p:cNvSpPr>
              <a:spLocks noChangeArrowheads="1"/>
            </p:cNvSpPr>
            <p:nvPr/>
          </p:nvSpPr>
          <p:spPr bwMode="auto">
            <a:xfrm>
              <a:off x="6926636" y="41213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9" name="Oval 102"/>
            <p:cNvSpPr>
              <a:spLocks noChangeArrowheads="1"/>
            </p:cNvSpPr>
            <p:nvPr/>
          </p:nvSpPr>
          <p:spPr bwMode="auto">
            <a:xfrm>
              <a:off x="7011661" y="41213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0" name="Oval 103"/>
            <p:cNvSpPr>
              <a:spLocks noChangeArrowheads="1"/>
            </p:cNvSpPr>
            <p:nvPr/>
          </p:nvSpPr>
          <p:spPr bwMode="auto">
            <a:xfrm>
              <a:off x="7099223" y="41213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1" name="Oval 104"/>
            <p:cNvSpPr>
              <a:spLocks noChangeArrowheads="1"/>
            </p:cNvSpPr>
            <p:nvPr/>
          </p:nvSpPr>
          <p:spPr bwMode="auto">
            <a:xfrm>
              <a:off x="7184248" y="41213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2" name="Oval 105"/>
            <p:cNvSpPr>
              <a:spLocks noChangeArrowheads="1"/>
            </p:cNvSpPr>
            <p:nvPr/>
          </p:nvSpPr>
          <p:spPr bwMode="auto">
            <a:xfrm>
              <a:off x="7269272" y="41213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3" name="Oval 106"/>
            <p:cNvSpPr>
              <a:spLocks noChangeArrowheads="1"/>
            </p:cNvSpPr>
            <p:nvPr/>
          </p:nvSpPr>
          <p:spPr bwMode="auto">
            <a:xfrm>
              <a:off x="7355566" y="41213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4" name="Oval 107"/>
            <p:cNvSpPr>
              <a:spLocks noChangeArrowheads="1"/>
            </p:cNvSpPr>
            <p:nvPr/>
          </p:nvSpPr>
          <p:spPr bwMode="auto">
            <a:xfrm>
              <a:off x="7440590" y="41213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5" name="Oval 108"/>
            <p:cNvSpPr>
              <a:spLocks noChangeArrowheads="1"/>
            </p:cNvSpPr>
            <p:nvPr/>
          </p:nvSpPr>
          <p:spPr bwMode="auto">
            <a:xfrm>
              <a:off x="7525614" y="412130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6" name="Oval 109"/>
            <p:cNvSpPr>
              <a:spLocks noChangeArrowheads="1"/>
            </p:cNvSpPr>
            <p:nvPr/>
          </p:nvSpPr>
          <p:spPr bwMode="auto">
            <a:xfrm>
              <a:off x="7613177" y="41213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7" name="Oval 110"/>
            <p:cNvSpPr>
              <a:spLocks noChangeArrowheads="1"/>
            </p:cNvSpPr>
            <p:nvPr/>
          </p:nvSpPr>
          <p:spPr bwMode="auto">
            <a:xfrm>
              <a:off x="7698201" y="41213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8" name="Oval 120"/>
            <p:cNvSpPr>
              <a:spLocks noChangeArrowheads="1"/>
            </p:cNvSpPr>
            <p:nvPr/>
          </p:nvSpPr>
          <p:spPr bwMode="auto">
            <a:xfrm>
              <a:off x="6841612" y="42088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9" name="Oval 121"/>
            <p:cNvSpPr>
              <a:spLocks noChangeArrowheads="1"/>
            </p:cNvSpPr>
            <p:nvPr/>
          </p:nvSpPr>
          <p:spPr bwMode="auto">
            <a:xfrm>
              <a:off x="6926636" y="42088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0" name="Oval 122"/>
            <p:cNvSpPr>
              <a:spLocks noChangeArrowheads="1"/>
            </p:cNvSpPr>
            <p:nvPr/>
          </p:nvSpPr>
          <p:spPr bwMode="auto">
            <a:xfrm>
              <a:off x="7011661" y="42088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1" name="Oval 123"/>
            <p:cNvSpPr>
              <a:spLocks noChangeArrowheads="1"/>
            </p:cNvSpPr>
            <p:nvPr/>
          </p:nvSpPr>
          <p:spPr bwMode="auto">
            <a:xfrm>
              <a:off x="7099223" y="42088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2" name="Oval 124"/>
            <p:cNvSpPr>
              <a:spLocks noChangeArrowheads="1"/>
            </p:cNvSpPr>
            <p:nvPr/>
          </p:nvSpPr>
          <p:spPr bwMode="auto">
            <a:xfrm>
              <a:off x="7184248" y="42088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3" name="Oval 125"/>
            <p:cNvSpPr>
              <a:spLocks noChangeArrowheads="1"/>
            </p:cNvSpPr>
            <p:nvPr/>
          </p:nvSpPr>
          <p:spPr bwMode="auto">
            <a:xfrm>
              <a:off x="7269272" y="42088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4" name="Oval 126"/>
            <p:cNvSpPr>
              <a:spLocks noChangeArrowheads="1"/>
            </p:cNvSpPr>
            <p:nvPr/>
          </p:nvSpPr>
          <p:spPr bwMode="auto">
            <a:xfrm>
              <a:off x="7355566" y="42088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5" name="Oval 127"/>
            <p:cNvSpPr>
              <a:spLocks noChangeArrowheads="1"/>
            </p:cNvSpPr>
            <p:nvPr/>
          </p:nvSpPr>
          <p:spPr bwMode="auto">
            <a:xfrm>
              <a:off x="7440590" y="42088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6" name="Oval 128"/>
            <p:cNvSpPr>
              <a:spLocks noChangeArrowheads="1"/>
            </p:cNvSpPr>
            <p:nvPr/>
          </p:nvSpPr>
          <p:spPr bwMode="auto">
            <a:xfrm>
              <a:off x="7525614" y="420886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7" name="Oval 129"/>
            <p:cNvSpPr>
              <a:spLocks noChangeArrowheads="1"/>
            </p:cNvSpPr>
            <p:nvPr/>
          </p:nvSpPr>
          <p:spPr bwMode="auto">
            <a:xfrm>
              <a:off x="7613177" y="42088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8" name="Oval 130"/>
            <p:cNvSpPr>
              <a:spLocks noChangeArrowheads="1"/>
            </p:cNvSpPr>
            <p:nvPr/>
          </p:nvSpPr>
          <p:spPr bwMode="auto">
            <a:xfrm>
              <a:off x="7698201" y="42088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9" name="Oval 57"/>
            <p:cNvSpPr>
              <a:spLocks noChangeArrowheads="1"/>
            </p:cNvSpPr>
            <p:nvPr/>
          </p:nvSpPr>
          <p:spPr bwMode="auto">
            <a:xfrm>
              <a:off x="7785582" y="39467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0" name="Oval 59"/>
            <p:cNvSpPr>
              <a:spLocks noChangeArrowheads="1"/>
            </p:cNvSpPr>
            <p:nvPr/>
          </p:nvSpPr>
          <p:spPr bwMode="auto">
            <a:xfrm>
              <a:off x="7870606" y="39467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1" name="Oval 81"/>
            <p:cNvSpPr>
              <a:spLocks noChangeArrowheads="1"/>
            </p:cNvSpPr>
            <p:nvPr/>
          </p:nvSpPr>
          <p:spPr bwMode="auto">
            <a:xfrm>
              <a:off x="7785582" y="40317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2" name="Oval 82"/>
            <p:cNvSpPr>
              <a:spLocks noChangeArrowheads="1"/>
            </p:cNvSpPr>
            <p:nvPr/>
          </p:nvSpPr>
          <p:spPr bwMode="auto">
            <a:xfrm>
              <a:off x="7870606" y="40317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3" name="Oval 100"/>
            <p:cNvSpPr>
              <a:spLocks noChangeArrowheads="1"/>
            </p:cNvSpPr>
            <p:nvPr/>
          </p:nvSpPr>
          <p:spPr bwMode="auto">
            <a:xfrm>
              <a:off x="7785582" y="411675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4" name="Oval 120"/>
            <p:cNvSpPr>
              <a:spLocks noChangeArrowheads="1"/>
            </p:cNvSpPr>
            <p:nvPr/>
          </p:nvSpPr>
          <p:spPr bwMode="auto">
            <a:xfrm>
              <a:off x="7785582" y="42043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5" name="Oval 66"/>
            <p:cNvSpPr>
              <a:spLocks noChangeArrowheads="1"/>
            </p:cNvSpPr>
            <p:nvPr/>
          </p:nvSpPr>
          <p:spPr bwMode="auto">
            <a:xfrm>
              <a:off x="6669207" y="43054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6" name="Oval 67"/>
            <p:cNvSpPr>
              <a:spLocks noChangeArrowheads="1"/>
            </p:cNvSpPr>
            <p:nvPr/>
          </p:nvSpPr>
          <p:spPr bwMode="auto">
            <a:xfrm>
              <a:off x="6754231" y="43054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7" name="Oval 90"/>
            <p:cNvSpPr>
              <a:spLocks noChangeArrowheads="1"/>
            </p:cNvSpPr>
            <p:nvPr/>
          </p:nvSpPr>
          <p:spPr bwMode="auto">
            <a:xfrm>
              <a:off x="6669207" y="43904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8" name="Oval 91"/>
            <p:cNvSpPr>
              <a:spLocks noChangeArrowheads="1"/>
            </p:cNvSpPr>
            <p:nvPr/>
          </p:nvSpPr>
          <p:spPr bwMode="auto">
            <a:xfrm>
              <a:off x="6754231" y="43904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9" name="Oval 110"/>
            <p:cNvSpPr>
              <a:spLocks noChangeArrowheads="1"/>
            </p:cNvSpPr>
            <p:nvPr/>
          </p:nvSpPr>
          <p:spPr bwMode="auto">
            <a:xfrm>
              <a:off x="6754231" y="447550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0" name="Oval 130"/>
            <p:cNvSpPr>
              <a:spLocks noChangeArrowheads="1"/>
            </p:cNvSpPr>
            <p:nvPr/>
          </p:nvSpPr>
          <p:spPr bwMode="auto">
            <a:xfrm>
              <a:off x="6754231" y="45630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1" name="Oval 57"/>
            <p:cNvSpPr>
              <a:spLocks noChangeArrowheads="1"/>
            </p:cNvSpPr>
            <p:nvPr/>
          </p:nvSpPr>
          <p:spPr bwMode="auto">
            <a:xfrm>
              <a:off x="6841612" y="43009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2" name="Oval 58"/>
            <p:cNvSpPr>
              <a:spLocks noChangeArrowheads="1"/>
            </p:cNvSpPr>
            <p:nvPr/>
          </p:nvSpPr>
          <p:spPr bwMode="auto">
            <a:xfrm>
              <a:off x="7011661" y="43009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3" name="Oval 59"/>
            <p:cNvSpPr>
              <a:spLocks noChangeArrowheads="1"/>
            </p:cNvSpPr>
            <p:nvPr/>
          </p:nvSpPr>
          <p:spPr bwMode="auto">
            <a:xfrm>
              <a:off x="6926636" y="43009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4" name="Oval 60"/>
            <p:cNvSpPr>
              <a:spLocks noChangeArrowheads="1"/>
            </p:cNvSpPr>
            <p:nvPr/>
          </p:nvSpPr>
          <p:spPr bwMode="auto">
            <a:xfrm>
              <a:off x="7099223" y="43009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5" name="Oval 61"/>
            <p:cNvSpPr>
              <a:spLocks noChangeArrowheads="1"/>
            </p:cNvSpPr>
            <p:nvPr/>
          </p:nvSpPr>
          <p:spPr bwMode="auto">
            <a:xfrm>
              <a:off x="7184248" y="43009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6" name="Oval 62"/>
            <p:cNvSpPr>
              <a:spLocks noChangeArrowheads="1"/>
            </p:cNvSpPr>
            <p:nvPr/>
          </p:nvSpPr>
          <p:spPr bwMode="auto">
            <a:xfrm>
              <a:off x="7269272" y="43009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7" name="Oval 63"/>
            <p:cNvSpPr>
              <a:spLocks noChangeArrowheads="1"/>
            </p:cNvSpPr>
            <p:nvPr/>
          </p:nvSpPr>
          <p:spPr bwMode="auto">
            <a:xfrm>
              <a:off x="7355566" y="43009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8" name="Oval 64"/>
            <p:cNvSpPr>
              <a:spLocks noChangeArrowheads="1"/>
            </p:cNvSpPr>
            <p:nvPr/>
          </p:nvSpPr>
          <p:spPr bwMode="auto">
            <a:xfrm>
              <a:off x="7440590" y="43009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9" name="Oval 65"/>
            <p:cNvSpPr>
              <a:spLocks noChangeArrowheads="1"/>
            </p:cNvSpPr>
            <p:nvPr/>
          </p:nvSpPr>
          <p:spPr bwMode="auto">
            <a:xfrm>
              <a:off x="7525614" y="430091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0" name="Oval 66"/>
            <p:cNvSpPr>
              <a:spLocks noChangeArrowheads="1"/>
            </p:cNvSpPr>
            <p:nvPr/>
          </p:nvSpPr>
          <p:spPr bwMode="auto">
            <a:xfrm>
              <a:off x="7613177" y="43009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1" name="Oval 67"/>
            <p:cNvSpPr>
              <a:spLocks noChangeArrowheads="1"/>
            </p:cNvSpPr>
            <p:nvPr/>
          </p:nvSpPr>
          <p:spPr bwMode="auto">
            <a:xfrm>
              <a:off x="7698201" y="43009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2" name="Oval 81"/>
            <p:cNvSpPr>
              <a:spLocks noChangeArrowheads="1"/>
            </p:cNvSpPr>
            <p:nvPr/>
          </p:nvSpPr>
          <p:spPr bwMode="auto">
            <a:xfrm>
              <a:off x="6841612" y="43859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3" name="Oval 82"/>
            <p:cNvSpPr>
              <a:spLocks noChangeArrowheads="1"/>
            </p:cNvSpPr>
            <p:nvPr/>
          </p:nvSpPr>
          <p:spPr bwMode="auto">
            <a:xfrm>
              <a:off x="6926636" y="43859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4" name="Oval 83"/>
            <p:cNvSpPr>
              <a:spLocks noChangeArrowheads="1"/>
            </p:cNvSpPr>
            <p:nvPr/>
          </p:nvSpPr>
          <p:spPr bwMode="auto">
            <a:xfrm>
              <a:off x="7011661" y="43859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5" name="Oval 84"/>
            <p:cNvSpPr>
              <a:spLocks noChangeArrowheads="1"/>
            </p:cNvSpPr>
            <p:nvPr/>
          </p:nvSpPr>
          <p:spPr bwMode="auto">
            <a:xfrm>
              <a:off x="7099223" y="43859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6" name="Oval 85"/>
            <p:cNvSpPr>
              <a:spLocks noChangeArrowheads="1"/>
            </p:cNvSpPr>
            <p:nvPr/>
          </p:nvSpPr>
          <p:spPr bwMode="auto">
            <a:xfrm>
              <a:off x="7184248" y="43859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7" name="Oval 86"/>
            <p:cNvSpPr>
              <a:spLocks noChangeArrowheads="1"/>
            </p:cNvSpPr>
            <p:nvPr/>
          </p:nvSpPr>
          <p:spPr bwMode="auto">
            <a:xfrm>
              <a:off x="7269272" y="43859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8" name="Oval 87"/>
            <p:cNvSpPr>
              <a:spLocks noChangeArrowheads="1"/>
            </p:cNvSpPr>
            <p:nvPr/>
          </p:nvSpPr>
          <p:spPr bwMode="auto">
            <a:xfrm>
              <a:off x="7355566" y="43859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9" name="Oval 88"/>
            <p:cNvSpPr>
              <a:spLocks noChangeArrowheads="1"/>
            </p:cNvSpPr>
            <p:nvPr/>
          </p:nvSpPr>
          <p:spPr bwMode="auto">
            <a:xfrm>
              <a:off x="7440590" y="43859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0" name="Oval 89"/>
            <p:cNvSpPr>
              <a:spLocks noChangeArrowheads="1"/>
            </p:cNvSpPr>
            <p:nvPr/>
          </p:nvSpPr>
          <p:spPr bwMode="auto">
            <a:xfrm>
              <a:off x="7525614" y="438593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1" name="Oval 90"/>
            <p:cNvSpPr>
              <a:spLocks noChangeArrowheads="1"/>
            </p:cNvSpPr>
            <p:nvPr/>
          </p:nvSpPr>
          <p:spPr bwMode="auto">
            <a:xfrm>
              <a:off x="7613177" y="43859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2" name="Oval 91"/>
            <p:cNvSpPr>
              <a:spLocks noChangeArrowheads="1"/>
            </p:cNvSpPr>
            <p:nvPr/>
          </p:nvSpPr>
          <p:spPr bwMode="auto">
            <a:xfrm>
              <a:off x="7698201" y="43859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3" name="Oval 100"/>
            <p:cNvSpPr>
              <a:spLocks noChangeArrowheads="1"/>
            </p:cNvSpPr>
            <p:nvPr/>
          </p:nvSpPr>
          <p:spPr bwMode="auto">
            <a:xfrm>
              <a:off x="6841612" y="44709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4" name="Oval 101"/>
            <p:cNvSpPr>
              <a:spLocks noChangeArrowheads="1"/>
            </p:cNvSpPr>
            <p:nvPr/>
          </p:nvSpPr>
          <p:spPr bwMode="auto">
            <a:xfrm>
              <a:off x="6926636" y="44709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5" name="Oval 102"/>
            <p:cNvSpPr>
              <a:spLocks noChangeArrowheads="1"/>
            </p:cNvSpPr>
            <p:nvPr/>
          </p:nvSpPr>
          <p:spPr bwMode="auto">
            <a:xfrm>
              <a:off x="7011661" y="447096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6" name="Oval 103"/>
            <p:cNvSpPr>
              <a:spLocks noChangeArrowheads="1"/>
            </p:cNvSpPr>
            <p:nvPr/>
          </p:nvSpPr>
          <p:spPr bwMode="auto">
            <a:xfrm>
              <a:off x="7099223" y="44709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7" name="Oval 104"/>
            <p:cNvSpPr>
              <a:spLocks noChangeArrowheads="1"/>
            </p:cNvSpPr>
            <p:nvPr/>
          </p:nvSpPr>
          <p:spPr bwMode="auto">
            <a:xfrm>
              <a:off x="7184248" y="44709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8" name="Oval 105"/>
            <p:cNvSpPr>
              <a:spLocks noChangeArrowheads="1"/>
            </p:cNvSpPr>
            <p:nvPr/>
          </p:nvSpPr>
          <p:spPr bwMode="auto">
            <a:xfrm>
              <a:off x="7269272" y="447096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9" name="Oval 106"/>
            <p:cNvSpPr>
              <a:spLocks noChangeArrowheads="1"/>
            </p:cNvSpPr>
            <p:nvPr/>
          </p:nvSpPr>
          <p:spPr bwMode="auto">
            <a:xfrm>
              <a:off x="7355566" y="447096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0" name="Oval 107"/>
            <p:cNvSpPr>
              <a:spLocks noChangeArrowheads="1"/>
            </p:cNvSpPr>
            <p:nvPr/>
          </p:nvSpPr>
          <p:spPr bwMode="auto">
            <a:xfrm>
              <a:off x="7440590" y="447096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1" name="Oval 108"/>
            <p:cNvSpPr>
              <a:spLocks noChangeArrowheads="1"/>
            </p:cNvSpPr>
            <p:nvPr/>
          </p:nvSpPr>
          <p:spPr bwMode="auto">
            <a:xfrm>
              <a:off x="7525614" y="447096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2" name="Oval 109"/>
            <p:cNvSpPr>
              <a:spLocks noChangeArrowheads="1"/>
            </p:cNvSpPr>
            <p:nvPr/>
          </p:nvSpPr>
          <p:spPr bwMode="auto">
            <a:xfrm>
              <a:off x="7613177" y="447096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3" name="Oval 110"/>
            <p:cNvSpPr>
              <a:spLocks noChangeArrowheads="1"/>
            </p:cNvSpPr>
            <p:nvPr/>
          </p:nvSpPr>
          <p:spPr bwMode="auto">
            <a:xfrm>
              <a:off x="7698201" y="447096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4" name="Oval 120"/>
            <p:cNvSpPr>
              <a:spLocks noChangeArrowheads="1"/>
            </p:cNvSpPr>
            <p:nvPr/>
          </p:nvSpPr>
          <p:spPr bwMode="auto">
            <a:xfrm>
              <a:off x="6841612" y="455852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5" name="Oval 121"/>
            <p:cNvSpPr>
              <a:spLocks noChangeArrowheads="1"/>
            </p:cNvSpPr>
            <p:nvPr/>
          </p:nvSpPr>
          <p:spPr bwMode="auto">
            <a:xfrm>
              <a:off x="6926636" y="455852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6" name="Oval 122"/>
            <p:cNvSpPr>
              <a:spLocks noChangeArrowheads="1"/>
            </p:cNvSpPr>
            <p:nvPr/>
          </p:nvSpPr>
          <p:spPr bwMode="auto">
            <a:xfrm>
              <a:off x="7011661" y="455852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7" name="Oval 123"/>
            <p:cNvSpPr>
              <a:spLocks noChangeArrowheads="1"/>
            </p:cNvSpPr>
            <p:nvPr/>
          </p:nvSpPr>
          <p:spPr bwMode="auto">
            <a:xfrm>
              <a:off x="7099223" y="455852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8" name="Oval 124"/>
            <p:cNvSpPr>
              <a:spLocks noChangeArrowheads="1"/>
            </p:cNvSpPr>
            <p:nvPr/>
          </p:nvSpPr>
          <p:spPr bwMode="auto">
            <a:xfrm>
              <a:off x="7184248" y="455852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9" name="Oval 125"/>
            <p:cNvSpPr>
              <a:spLocks noChangeArrowheads="1"/>
            </p:cNvSpPr>
            <p:nvPr/>
          </p:nvSpPr>
          <p:spPr bwMode="auto">
            <a:xfrm>
              <a:off x="7269272" y="455852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0" name="Oval 126"/>
            <p:cNvSpPr>
              <a:spLocks noChangeArrowheads="1"/>
            </p:cNvSpPr>
            <p:nvPr/>
          </p:nvSpPr>
          <p:spPr bwMode="auto">
            <a:xfrm>
              <a:off x="7355566" y="455852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1" name="Oval 127"/>
            <p:cNvSpPr>
              <a:spLocks noChangeArrowheads="1"/>
            </p:cNvSpPr>
            <p:nvPr/>
          </p:nvSpPr>
          <p:spPr bwMode="auto">
            <a:xfrm>
              <a:off x="7440590" y="455852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2" name="Oval 128"/>
            <p:cNvSpPr>
              <a:spLocks noChangeArrowheads="1"/>
            </p:cNvSpPr>
            <p:nvPr/>
          </p:nvSpPr>
          <p:spPr bwMode="auto">
            <a:xfrm>
              <a:off x="7525614" y="455852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3" name="Oval 129"/>
            <p:cNvSpPr>
              <a:spLocks noChangeArrowheads="1"/>
            </p:cNvSpPr>
            <p:nvPr/>
          </p:nvSpPr>
          <p:spPr bwMode="auto">
            <a:xfrm>
              <a:off x="7613177" y="455852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4" name="Oval 130"/>
            <p:cNvSpPr>
              <a:spLocks noChangeArrowheads="1"/>
            </p:cNvSpPr>
            <p:nvPr/>
          </p:nvSpPr>
          <p:spPr bwMode="auto">
            <a:xfrm>
              <a:off x="7698201" y="455852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5" name="Oval 57"/>
            <p:cNvSpPr>
              <a:spLocks noChangeArrowheads="1"/>
            </p:cNvSpPr>
            <p:nvPr/>
          </p:nvSpPr>
          <p:spPr bwMode="auto">
            <a:xfrm>
              <a:off x="7785582" y="42963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6" name="Oval 81"/>
            <p:cNvSpPr>
              <a:spLocks noChangeArrowheads="1"/>
            </p:cNvSpPr>
            <p:nvPr/>
          </p:nvSpPr>
          <p:spPr bwMode="auto">
            <a:xfrm>
              <a:off x="7785582" y="43813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7" name="Oval 100"/>
            <p:cNvSpPr>
              <a:spLocks noChangeArrowheads="1"/>
            </p:cNvSpPr>
            <p:nvPr/>
          </p:nvSpPr>
          <p:spPr bwMode="auto">
            <a:xfrm>
              <a:off x="7785582" y="446641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8" name="Oval 101"/>
            <p:cNvSpPr>
              <a:spLocks noChangeArrowheads="1"/>
            </p:cNvSpPr>
            <p:nvPr/>
          </p:nvSpPr>
          <p:spPr bwMode="auto">
            <a:xfrm>
              <a:off x="7870606" y="446641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9" name="Oval 120"/>
            <p:cNvSpPr>
              <a:spLocks noChangeArrowheads="1"/>
            </p:cNvSpPr>
            <p:nvPr/>
          </p:nvSpPr>
          <p:spPr bwMode="auto">
            <a:xfrm>
              <a:off x="7785582" y="45539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0" name="Oval 121"/>
            <p:cNvSpPr>
              <a:spLocks noChangeArrowheads="1"/>
            </p:cNvSpPr>
            <p:nvPr/>
          </p:nvSpPr>
          <p:spPr bwMode="auto">
            <a:xfrm>
              <a:off x="7870606" y="45539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1" name="Oval 105"/>
            <p:cNvSpPr>
              <a:spLocks noChangeArrowheads="1"/>
            </p:cNvSpPr>
            <p:nvPr/>
          </p:nvSpPr>
          <p:spPr bwMode="auto">
            <a:xfrm>
              <a:off x="9157212" y="446186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2" name="Oval 106"/>
            <p:cNvSpPr>
              <a:spLocks noChangeArrowheads="1"/>
            </p:cNvSpPr>
            <p:nvPr/>
          </p:nvSpPr>
          <p:spPr bwMode="auto">
            <a:xfrm>
              <a:off x="9243506" y="446186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3" name="Oval 107"/>
            <p:cNvSpPr>
              <a:spLocks noChangeArrowheads="1"/>
            </p:cNvSpPr>
            <p:nvPr/>
          </p:nvSpPr>
          <p:spPr bwMode="auto">
            <a:xfrm>
              <a:off x="9328530" y="446186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4" name="Oval 108"/>
            <p:cNvSpPr>
              <a:spLocks noChangeArrowheads="1"/>
            </p:cNvSpPr>
            <p:nvPr/>
          </p:nvSpPr>
          <p:spPr bwMode="auto">
            <a:xfrm>
              <a:off x="9413554" y="446186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5" name="Oval 109"/>
            <p:cNvSpPr>
              <a:spLocks noChangeArrowheads="1"/>
            </p:cNvSpPr>
            <p:nvPr/>
          </p:nvSpPr>
          <p:spPr bwMode="auto">
            <a:xfrm>
              <a:off x="9501117" y="446186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6" name="Oval 123"/>
            <p:cNvSpPr>
              <a:spLocks noChangeArrowheads="1"/>
            </p:cNvSpPr>
            <p:nvPr/>
          </p:nvSpPr>
          <p:spPr bwMode="auto">
            <a:xfrm>
              <a:off x="8987163" y="45494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7" name="Oval 124"/>
            <p:cNvSpPr>
              <a:spLocks noChangeArrowheads="1"/>
            </p:cNvSpPr>
            <p:nvPr/>
          </p:nvSpPr>
          <p:spPr bwMode="auto">
            <a:xfrm>
              <a:off x="9072188" y="45494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8" name="Oval 125"/>
            <p:cNvSpPr>
              <a:spLocks noChangeArrowheads="1"/>
            </p:cNvSpPr>
            <p:nvPr/>
          </p:nvSpPr>
          <p:spPr bwMode="auto">
            <a:xfrm>
              <a:off x="9157212" y="45494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9" name="Oval 126"/>
            <p:cNvSpPr>
              <a:spLocks noChangeArrowheads="1"/>
            </p:cNvSpPr>
            <p:nvPr/>
          </p:nvSpPr>
          <p:spPr bwMode="auto">
            <a:xfrm>
              <a:off x="9243506" y="45494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0" name="Oval 127"/>
            <p:cNvSpPr>
              <a:spLocks noChangeArrowheads="1"/>
            </p:cNvSpPr>
            <p:nvPr/>
          </p:nvSpPr>
          <p:spPr bwMode="auto">
            <a:xfrm>
              <a:off x="9328530" y="45494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1" name="Oval 128"/>
            <p:cNvSpPr>
              <a:spLocks noChangeArrowheads="1"/>
            </p:cNvSpPr>
            <p:nvPr/>
          </p:nvSpPr>
          <p:spPr bwMode="auto">
            <a:xfrm>
              <a:off x="9413554" y="454942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2" name="Oval 129"/>
            <p:cNvSpPr>
              <a:spLocks noChangeArrowheads="1"/>
            </p:cNvSpPr>
            <p:nvPr/>
          </p:nvSpPr>
          <p:spPr bwMode="auto">
            <a:xfrm>
              <a:off x="9501117" y="45494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3" name="Oval 67"/>
            <p:cNvSpPr>
              <a:spLocks noChangeArrowheads="1"/>
            </p:cNvSpPr>
            <p:nvPr/>
          </p:nvSpPr>
          <p:spPr bwMode="auto">
            <a:xfrm>
              <a:off x="6754231" y="46466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4" name="Oval 90"/>
            <p:cNvSpPr>
              <a:spLocks noChangeArrowheads="1"/>
            </p:cNvSpPr>
            <p:nvPr/>
          </p:nvSpPr>
          <p:spPr bwMode="auto">
            <a:xfrm>
              <a:off x="6669207" y="47316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5" name="Oval 91"/>
            <p:cNvSpPr>
              <a:spLocks noChangeArrowheads="1"/>
            </p:cNvSpPr>
            <p:nvPr/>
          </p:nvSpPr>
          <p:spPr bwMode="auto">
            <a:xfrm>
              <a:off x="6754231" y="47316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6" name="Oval 110"/>
            <p:cNvSpPr>
              <a:spLocks noChangeArrowheads="1"/>
            </p:cNvSpPr>
            <p:nvPr/>
          </p:nvSpPr>
          <p:spPr bwMode="auto">
            <a:xfrm>
              <a:off x="6754231" y="481670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7" name="Oval 57"/>
            <p:cNvSpPr>
              <a:spLocks noChangeArrowheads="1"/>
            </p:cNvSpPr>
            <p:nvPr/>
          </p:nvSpPr>
          <p:spPr bwMode="auto">
            <a:xfrm>
              <a:off x="6841612" y="46421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8" name="Oval 58"/>
            <p:cNvSpPr>
              <a:spLocks noChangeArrowheads="1"/>
            </p:cNvSpPr>
            <p:nvPr/>
          </p:nvSpPr>
          <p:spPr bwMode="auto">
            <a:xfrm>
              <a:off x="7011661" y="46421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9" name="Oval 59"/>
            <p:cNvSpPr>
              <a:spLocks noChangeArrowheads="1"/>
            </p:cNvSpPr>
            <p:nvPr/>
          </p:nvSpPr>
          <p:spPr bwMode="auto">
            <a:xfrm>
              <a:off x="6926636" y="46421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0" name="Oval 60"/>
            <p:cNvSpPr>
              <a:spLocks noChangeArrowheads="1"/>
            </p:cNvSpPr>
            <p:nvPr/>
          </p:nvSpPr>
          <p:spPr bwMode="auto">
            <a:xfrm>
              <a:off x="7099223" y="46421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1" name="Oval 61"/>
            <p:cNvSpPr>
              <a:spLocks noChangeArrowheads="1"/>
            </p:cNvSpPr>
            <p:nvPr/>
          </p:nvSpPr>
          <p:spPr bwMode="auto">
            <a:xfrm>
              <a:off x="7184248" y="46421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2" name="Oval 62"/>
            <p:cNvSpPr>
              <a:spLocks noChangeArrowheads="1"/>
            </p:cNvSpPr>
            <p:nvPr/>
          </p:nvSpPr>
          <p:spPr bwMode="auto">
            <a:xfrm>
              <a:off x="7269272" y="46421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3" name="Oval 63"/>
            <p:cNvSpPr>
              <a:spLocks noChangeArrowheads="1"/>
            </p:cNvSpPr>
            <p:nvPr/>
          </p:nvSpPr>
          <p:spPr bwMode="auto">
            <a:xfrm>
              <a:off x="7355566" y="46421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4" name="Oval 64"/>
            <p:cNvSpPr>
              <a:spLocks noChangeArrowheads="1"/>
            </p:cNvSpPr>
            <p:nvPr/>
          </p:nvSpPr>
          <p:spPr bwMode="auto">
            <a:xfrm>
              <a:off x="7440590" y="46421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5" name="Oval 65"/>
            <p:cNvSpPr>
              <a:spLocks noChangeArrowheads="1"/>
            </p:cNvSpPr>
            <p:nvPr/>
          </p:nvSpPr>
          <p:spPr bwMode="auto">
            <a:xfrm>
              <a:off x="7525614" y="464210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6" name="Oval 66"/>
            <p:cNvSpPr>
              <a:spLocks noChangeArrowheads="1"/>
            </p:cNvSpPr>
            <p:nvPr/>
          </p:nvSpPr>
          <p:spPr bwMode="auto">
            <a:xfrm>
              <a:off x="7613177" y="46421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7" name="Oval 67"/>
            <p:cNvSpPr>
              <a:spLocks noChangeArrowheads="1"/>
            </p:cNvSpPr>
            <p:nvPr/>
          </p:nvSpPr>
          <p:spPr bwMode="auto">
            <a:xfrm>
              <a:off x="7698201" y="46421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8" name="Oval 81"/>
            <p:cNvSpPr>
              <a:spLocks noChangeArrowheads="1"/>
            </p:cNvSpPr>
            <p:nvPr/>
          </p:nvSpPr>
          <p:spPr bwMode="auto">
            <a:xfrm>
              <a:off x="6841612" y="4727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9" name="Oval 82"/>
            <p:cNvSpPr>
              <a:spLocks noChangeArrowheads="1"/>
            </p:cNvSpPr>
            <p:nvPr/>
          </p:nvSpPr>
          <p:spPr bwMode="auto">
            <a:xfrm>
              <a:off x="6926636" y="4727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0" name="Oval 83"/>
            <p:cNvSpPr>
              <a:spLocks noChangeArrowheads="1"/>
            </p:cNvSpPr>
            <p:nvPr/>
          </p:nvSpPr>
          <p:spPr bwMode="auto">
            <a:xfrm>
              <a:off x="7011661" y="47271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1" name="Oval 84"/>
            <p:cNvSpPr>
              <a:spLocks noChangeArrowheads="1"/>
            </p:cNvSpPr>
            <p:nvPr/>
          </p:nvSpPr>
          <p:spPr bwMode="auto">
            <a:xfrm>
              <a:off x="7099223" y="4727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2" name="Oval 85"/>
            <p:cNvSpPr>
              <a:spLocks noChangeArrowheads="1"/>
            </p:cNvSpPr>
            <p:nvPr/>
          </p:nvSpPr>
          <p:spPr bwMode="auto">
            <a:xfrm>
              <a:off x="7184248" y="4727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3" name="Oval 86"/>
            <p:cNvSpPr>
              <a:spLocks noChangeArrowheads="1"/>
            </p:cNvSpPr>
            <p:nvPr/>
          </p:nvSpPr>
          <p:spPr bwMode="auto">
            <a:xfrm>
              <a:off x="7269272" y="47271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4" name="Oval 87"/>
            <p:cNvSpPr>
              <a:spLocks noChangeArrowheads="1"/>
            </p:cNvSpPr>
            <p:nvPr/>
          </p:nvSpPr>
          <p:spPr bwMode="auto">
            <a:xfrm>
              <a:off x="7355566" y="4727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5" name="Oval 88"/>
            <p:cNvSpPr>
              <a:spLocks noChangeArrowheads="1"/>
            </p:cNvSpPr>
            <p:nvPr/>
          </p:nvSpPr>
          <p:spPr bwMode="auto">
            <a:xfrm>
              <a:off x="7440590" y="4727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6" name="Oval 89"/>
            <p:cNvSpPr>
              <a:spLocks noChangeArrowheads="1"/>
            </p:cNvSpPr>
            <p:nvPr/>
          </p:nvSpPr>
          <p:spPr bwMode="auto">
            <a:xfrm>
              <a:off x="7525614" y="472713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7" name="Oval 90"/>
            <p:cNvSpPr>
              <a:spLocks noChangeArrowheads="1"/>
            </p:cNvSpPr>
            <p:nvPr/>
          </p:nvSpPr>
          <p:spPr bwMode="auto">
            <a:xfrm>
              <a:off x="7613177" y="4727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8" name="Oval 91"/>
            <p:cNvSpPr>
              <a:spLocks noChangeArrowheads="1"/>
            </p:cNvSpPr>
            <p:nvPr/>
          </p:nvSpPr>
          <p:spPr bwMode="auto">
            <a:xfrm>
              <a:off x="7698201" y="4727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9" name="Oval 100"/>
            <p:cNvSpPr>
              <a:spLocks noChangeArrowheads="1"/>
            </p:cNvSpPr>
            <p:nvPr/>
          </p:nvSpPr>
          <p:spPr bwMode="auto">
            <a:xfrm>
              <a:off x="6841612" y="48121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0" name="Oval 101"/>
            <p:cNvSpPr>
              <a:spLocks noChangeArrowheads="1"/>
            </p:cNvSpPr>
            <p:nvPr/>
          </p:nvSpPr>
          <p:spPr bwMode="auto">
            <a:xfrm>
              <a:off x="6926636" y="48121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1" name="Oval 102"/>
            <p:cNvSpPr>
              <a:spLocks noChangeArrowheads="1"/>
            </p:cNvSpPr>
            <p:nvPr/>
          </p:nvSpPr>
          <p:spPr bwMode="auto">
            <a:xfrm>
              <a:off x="7011661" y="48121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2" name="Oval 103"/>
            <p:cNvSpPr>
              <a:spLocks noChangeArrowheads="1"/>
            </p:cNvSpPr>
            <p:nvPr/>
          </p:nvSpPr>
          <p:spPr bwMode="auto">
            <a:xfrm>
              <a:off x="7099223" y="48121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3" name="Oval 104"/>
            <p:cNvSpPr>
              <a:spLocks noChangeArrowheads="1"/>
            </p:cNvSpPr>
            <p:nvPr/>
          </p:nvSpPr>
          <p:spPr bwMode="auto">
            <a:xfrm>
              <a:off x="7184248" y="48121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4" name="Oval 105"/>
            <p:cNvSpPr>
              <a:spLocks noChangeArrowheads="1"/>
            </p:cNvSpPr>
            <p:nvPr/>
          </p:nvSpPr>
          <p:spPr bwMode="auto">
            <a:xfrm>
              <a:off x="7269272" y="48121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5" name="Oval 106"/>
            <p:cNvSpPr>
              <a:spLocks noChangeArrowheads="1"/>
            </p:cNvSpPr>
            <p:nvPr/>
          </p:nvSpPr>
          <p:spPr bwMode="auto">
            <a:xfrm>
              <a:off x="7355566" y="48121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6" name="Oval 107"/>
            <p:cNvSpPr>
              <a:spLocks noChangeArrowheads="1"/>
            </p:cNvSpPr>
            <p:nvPr/>
          </p:nvSpPr>
          <p:spPr bwMode="auto">
            <a:xfrm>
              <a:off x="7440590" y="48121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7" name="Oval 108"/>
            <p:cNvSpPr>
              <a:spLocks noChangeArrowheads="1"/>
            </p:cNvSpPr>
            <p:nvPr/>
          </p:nvSpPr>
          <p:spPr bwMode="auto">
            <a:xfrm>
              <a:off x="7525614" y="481215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8" name="Oval 109"/>
            <p:cNvSpPr>
              <a:spLocks noChangeArrowheads="1"/>
            </p:cNvSpPr>
            <p:nvPr/>
          </p:nvSpPr>
          <p:spPr bwMode="auto">
            <a:xfrm>
              <a:off x="7613177" y="48121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9" name="Oval 110"/>
            <p:cNvSpPr>
              <a:spLocks noChangeArrowheads="1"/>
            </p:cNvSpPr>
            <p:nvPr/>
          </p:nvSpPr>
          <p:spPr bwMode="auto">
            <a:xfrm>
              <a:off x="7698201" y="48121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0" name="Oval 120"/>
            <p:cNvSpPr>
              <a:spLocks noChangeArrowheads="1"/>
            </p:cNvSpPr>
            <p:nvPr/>
          </p:nvSpPr>
          <p:spPr bwMode="auto">
            <a:xfrm>
              <a:off x="6841612" y="48997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1" name="Oval 121"/>
            <p:cNvSpPr>
              <a:spLocks noChangeArrowheads="1"/>
            </p:cNvSpPr>
            <p:nvPr/>
          </p:nvSpPr>
          <p:spPr bwMode="auto">
            <a:xfrm>
              <a:off x="6926636" y="48997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2" name="Oval 122"/>
            <p:cNvSpPr>
              <a:spLocks noChangeArrowheads="1"/>
            </p:cNvSpPr>
            <p:nvPr/>
          </p:nvSpPr>
          <p:spPr bwMode="auto">
            <a:xfrm>
              <a:off x="7011661" y="48997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3" name="Oval 123"/>
            <p:cNvSpPr>
              <a:spLocks noChangeArrowheads="1"/>
            </p:cNvSpPr>
            <p:nvPr/>
          </p:nvSpPr>
          <p:spPr bwMode="auto">
            <a:xfrm>
              <a:off x="7099223" y="48997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4" name="Oval 124"/>
            <p:cNvSpPr>
              <a:spLocks noChangeArrowheads="1"/>
            </p:cNvSpPr>
            <p:nvPr/>
          </p:nvSpPr>
          <p:spPr bwMode="auto">
            <a:xfrm>
              <a:off x="7184248" y="48997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5" name="Oval 125"/>
            <p:cNvSpPr>
              <a:spLocks noChangeArrowheads="1"/>
            </p:cNvSpPr>
            <p:nvPr/>
          </p:nvSpPr>
          <p:spPr bwMode="auto">
            <a:xfrm>
              <a:off x="7269272" y="48997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6" name="Oval 126"/>
            <p:cNvSpPr>
              <a:spLocks noChangeArrowheads="1"/>
            </p:cNvSpPr>
            <p:nvPr/>
          </p:nvSpPr>
          <p:spPr bwMode="auto">
            <a:xfrm>
              <a:off x="7355566" y="48997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7" name="Oval 127"/>
            <p:cNvSpPr>
              <a:spLocks noChangeArrowheads="1"/>
            </p:cNvSpPr>
            <p:nvPr/>
          </p:nvSpPr>
          <p:spPr bwMode="auto">
            <a:xfrm>
              <a:off x="7440590" y="48997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8" name="Oval 128"/>
            <p:cNvSpPr>
              <a:spLocks noChangeArrowheads="1"/>
            </p:cNvSpPr>
            <p:nvPr/>
          </p:nvSpPr>
          <p:spPr bwMode="auto">
            <a:xfrm>
              <a:off x="7525614" y="48997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9" name="Oval 129"/>
            <p:cNvSpPr>
              <a:spLocks noChangeArrowheads="1"/>
            </p:cNvSpPr>
            <p:nvPr/>
          </p:nvSpPr>
          <p:spPr bwMode="auto">
            <a:xfrm>
              <a:off x="7613177" y="48997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0" name="Oval 130"/>
            <p:cNvSpPr>
              <a:spLocks noChangeArrowheads="1"/>
            </p:cNvSpPr>
            <p:nvPr/>
          </p:nvSpPr>
          <p:spPr bwMode="auto">
            <a:xfrm>
              <a:off x="7698201" y="48997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1" name="Oval 57"/>
            <p:cNvSpPr>
              <a:spLocks noChangeArrowheads="1"/>
            </p:cNvSpPr>
            <p:nvPr/>
          </p:nvSpPr>
          <p:spPr bwMode="auto">
            <a:xfrm>
              <a:off x="7785582" y="46375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2" name="Oval 58"/>
            <p:cNvSpPr>
              <a:spLocks noChangeArrowheads="1"/>
            </p:cNvSpPr>
            <p:nvPr/>
          </p:nvSpPr>
          <p:spPr bwMode="auto">
            <a:xfrm>
              <a:off x="7955631" y="46375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3" name="Oval 59"/>
            <p:cNvSpPr>
              <a:spLocks noChangeArrowheads="1"/>
            </p:cNvSpPr>
            <p:nvPr/>
          </p:nvSpPr>
          <p:spPr bwMode="auto">
            <a:xfrm>
              <a:off x="7870606" y="46375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4" name="Oval 81"/>
            <p:cNvSpPr>
              <a:spLocks noChangeArrowheads="1"/>
            </p:cNvSpPr>
            <p:nvPr/>
          </p:nvSpPr>
          <p:spPr bwMode="auto">
            <a:xfrm>
              <a:off x="7785582" y="47225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5" name="Oval 82"/>
            <p:cNvSpPr>
              <a:spLocks noChangeArrowheads="1"/>
            </p:cNvSpPr>
            <p:nvPr/>
          </p:nvSpPr>
          <p:spPr bwMode="auto">
            <a:xfrm>
              <a:off x="7870606" y="47225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6" name="Oval 83"/>
            <p:cNvSpPr>
              <a:spLocks noChangeArrowheads="1"/>
            </p:cNvSpPr>
            <p:nvPr/>
          </p:nvSpPr>
          <p:spPr bwMode="auto">
            <a:xfrm>
              <a:off x="7955631" y="472258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7" name="Oval 84"/>
            <p:cNvSpPr>
              <a:spLocks noChangeArrowheads="1"/>
            </p:cNvSpPr>
            <p:nvPr/>
          </p:nvSpPr>
          <p:spPr bwMode="auto">
            <a:xfrm>
              <a:off x="8043193" y="47225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8" name="Oval 100"/>
            <p:cNvSpPr>
              <a:spLocks noChangeArrowheads="1"/>
            </p:cNvSpPr>
            <p:nvPr/>
          </p:nvSpPr>
          <p:spPr bwMode="auto">
            <a:xfrm>
              <a:off x="7785582" y="480760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9" name="Oval 101"/>
            <p:cNvSpPr>
              <a:spLocks noChangeArrowheads="1"/>
            </p:cNvSpPr>
            <p:nvPr/>
          </p:nvSpPr>
          <p:spPr bwMode="auto">
            <a:xfrm>
              <a:off x="7870606" y="480760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0" name="Oval 102"/>
            <p:cNvSpPr>
              <a:spLocks noChangeArrowheads="1"/>
            </p:cNvSpPr>
            <p:nvPr/>
          </p:nvSpPr>
          <p:spPr bwMode="auto">
            <a:xfrm>
              <a:off x="7955631" y="480760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1" name="Oval 103"/>
            <p:cNvSpPr>
              <a:spLocks noChangeArrowheads="1"/>
            </p:cNvSpPr>
            <p:nvPr/>
          </p:nvSpPr>
          <p:spPr bwMode="auto">
            <a:xfrm>
              <a:off x="8043193" y="480760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2" name="Oval 120"/>
            <p:cNvSpPr>
              <a:spLocks noChangeArrowheads="1"/>
            </p:cNvSpPr>
            <p:nvPr/>
          </p:nvSpPr>
          <p:spPr bwMode="auto">
            <a:xfrm>
              <a:off x="7785582" y="48951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3" name="Oval 121"/>
            <p:cNvSpPr>
              <a:spLocks noChangeArrowheads="1"/>
            </p:cNvSpPr>
            <p:nvPr/>
          </p:nvSpPr>
          <p:spPr bwMode="auto">
            <a:xfrm>
              <a:off x="7870606" y="48951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4" name="Oval 122"/>
            <p:cNvSpPr>
              <a:spLocks noChangeArrowheads="1"/>
            </p:cNvSpPr>
            <p:nvPr/>
          </p:nvSpPr>
          <p:spPr bwMode="auto">
            <a:xfrm>
              <a:off x="7955631" y="48951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5" name="Oval 123"/>
            <p:cNvSpPr>
              <a:spLocks noChangeArrowheads="1"/>
            </p:cNvSpPr>
            <p:nvPr/>
          </p:nvSpPr>
          <p:spPr bwMode="auto">
            <a:xfrm>
              <a:off x="8043193" y="48951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6" name="Oval 124"/>
            <p:cNvSpPr>
              <a:spLocks noChangeArrowheads="1"/>
            </p:cNvSpPr>
            <p:nvPr/>
          </p:nvSpPr>
          <p:spPr bwMode="auto">
            <a:xfrm>
              <a:off x="8128218" y="48951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7" name="Oval 60"/>
            <p:cNvSpPr>
              <a:spLocks noChangeArrowheads="1"/>
            </p:cNvSpPr>
            <p:nvPr/>
          </p:nvSpPr>
          <p:spPr bwMode="auto">
            <a:xfrm>
              <a:off x="8987163" y="46330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8" name="Oval 61"/>
            <p:cNvSpPr>
              <a:spLocks noChangeArrowheads="1"/>
            </p:cNvSpPr>
            <p:nvPr/>
          </p:nvSpPr>
          <p:spPr bwMode="auto">
            <a:xfrm>
              <a:off x="9072188" y="46330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9" name="Oval 62"/>
            <p:cNvSpPr>
              <a:spLocks noChangeArrowheads="1"/>
            </p:cNvSpPr>
            <p:nvPr/>
          </p:nvSpPr>
          <p:spPr bwMode="auto">
            <a:xfrm>
              <a:off x="9157212" y="46330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0" name="Oval 63"/>
            <p:cNvSpPr>
              <a:spLocks noChangeArrowheads="1"/>
            </p:cNvSpPr>
            <p:nvPr/>
          </p:nvSpPr>
          <p:spPr bwMode="auto">
            <a:xfrm>
              <a:off x="9243506" y="46330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1" name="Oval 64"/>
            <p:cNvSpPr>
              <a:spLocks noChangeArrowheads="1"/>
            </p:cNvSpPr>
            <p:nvPr/>
          </p:nvSpPr>
          <p:spPr bwMode="auto">
            <a:xfrm>
              <a:off x="9328530" y="46330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2" name="Oval 65"/>
            <p:cNvSpPr>
              <a:spLocks noChangeArrowheads="1"/>
            </p:cNvSpPr>
            <p:nvPr/>
          </p:nvSpPr>
          <p:spPr bwMode="auto">
            <a:xfrm>
              <a:off x="9413554" y="463300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3" name="Oval 84"/>
            <p:cNvSpPr>
              <a:spLocks noChangeArrowheads="1"/>
            </p:cNvSpPr>
            <p:nvPr/>
          </p:nvSpPr>
          <p:spPr bwMode="auto">
            <a:xfrm>
              <a:off x="8987163" y="47180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4" name="Oval 85"/>
            <p:cNvSpPr>
              <a:spLocks noChangeArrowheads="1"/>
            </p:cNvSpPr>
            <p:nvPr/>
          </p:nvSpPr>
          <p:spPr bwMode="auto">
            <a:xfrm>
              <a:off x="9072188" y="47180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5" name="Oval 86"/>
            <p:cNvSpPr>
              <a:spLocks noChangeArrowheads="1"/>
            </p:cNvSpPr>
            <p:nvPr/>
          </p:nvSpPr>
          <p:spPr bwMode="auto">
            <a:xfrm>
              <a:off x="9157212" y="471803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6" name="Oval 87"/>
            <p:cNvSpPr>
              <a:spLocks noChangeArrowheads="1"/>
            </p:cNvSpPr>
            <p:nvPr/>
          </p:nvSpPr>
          <p:spPr bwMode="auto">
            <a:xfrm>
              <a:off x="9243506" y="47180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7" name="Oval 88"/>
            <p:cNvSpPr>
              <a:spLocks noChangeArrowheads="1"/>
            </p:cNvSpPr>
            <p:nvPr/>
          </p:nvSpPr>
          <p:spPr bwMode="auto">
            <a:xfrm>
              <a:off x="9328530" y="47180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8" name="Oval 89"/>
            <p:cNvSpPr>
              <a:spLocks noChangeArrowheads="1"/>
            </p:cNvSpPr>
            <p:nvPr/>
          </p:nvSpPr>
          <p:spPr bwMode="auto">
            <a:xfrm>
              <a:off x="9413554" y="471803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9" name="Oval 103"/>
            <p:cNvSpPr>
              <a:spLocks noChangeArrowheads="1"/>
            </p:cNvSpPr>
            <p:nvPr/>
          </p:nvSpPr>
          <p:spPr bwMode="auto">
            <a:xfrm>
              <a:off x="8987163" y="480305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0" name="Oval 104"/>
            <p:cNvSpPr>
              <a:spLocks noChangeArrowheads="1"/>
            </p:cNvSpPr>
            <p:nvPr/>
          </p:nvSpPr>
          <p:spPr bwMode="auto">
            <a:xfrm>
              <a:off x="9072188" y="480305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1" name="Oval 105"/>
            <p:cNvSpPr>
              <a:spLocks noChangeArrowheads="1"/>
            </p:cNvSpPr>
            <p:nvPr/>
          </p:nvSpPr>
          <p:spPr bwMode="auto">
            <a:xfrm>
              <a:off x="9157212" y="480305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2" name="Oval 106"/>
            <p:cNvSpPr>
              <a:spLocks noChangeArrowheads="1"/>
            </p:cNvSpPr>
            <p:nvPr/>
          </p:nvSpPr>
          <p:spPr bwMode="auto">
            <a:xfrm>
              <a:off x="9243506" y="480305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3" name="Oval 107"/>
            <p:cNvSpPr>
              <a:spLocks noChangeArrowheads="1"/>
            </p:cNvSpPr>
            <p:nvPr/>
          </p:nvSpPr>
          <p:spPr bwMode="auto">
            <a:xfrm>
              <a:off x="9328530" y="480305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4" name="Oval 108"/>
            <p:cNvSpPr>
              <a:spLocks noChangeArrowheads="1"/>
            </p:cNvSpPr>
            <p:nvPr/>
          </p:nvSpPr>
          <p:spPr bwMode="auto">
            <a:xfrm>
              <a:off x="9413554" y="480305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5" name="Oval 122"/>
            <p:cNvSpPr>
              <a:spLocks noChangeArrowheads="1"/>
            </p:cNvSpPr>
            <p:nvPr/>
          </p:nvSpPr>
          <p:spPr bwMode="auto">
            <a:xfrm>
              <a:off x="8899601" y="48906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6" name="Oval 123"/>
            <p:cNvSpPr>
              <a:spLocks noChangeArrowheads="1"/>
            </p:cNvSpPr>
            <p:nvPr/>
          </p:nvSpPr>
          <p:spPr bwMode="auto">
            <a:xfrm>
              <a:off x="8987163" y="48906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7" name="Oval 124"/>
            <p:cNvSpPr>
              <a:spLocks noChangeArrowheads="1"/>
            </p:cNvSpPr>
            <p:nvPr/>
          </p:nvSpPr>
          <p:spPr bwMode="auto">
            <a:xfrm>
              <a:off x="9072188" y="48906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8" name="Oval 125"/>
            <p:cNvSpPr>
              <a:spLocks noChangeArrowheads="1"/>
            </p:cNvSpPr>
            <p:nvPr/>
          </p:nvSpPr>
          <p:spPr bwMode="auto">
            <a:xfrm>
              <a:off x="9157212" y="48906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9" name="Oval 126"/>
            <p:cNvSpPr>
              <a:spLocks noChangeArrowheads="1"/>
            </p:cNvSpPr>
            <p:nvPr/>
          </p:nvSpPr>
          <p:spPr bwMode="auto">
            <a:xfrm>
              <a:off x="9243506" y="48906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0" name="Oval 127"/>
            <p:cNvSpPr>
              <a:spLocks noChangeArrowheads="1"/>
            </p:cNvSpPr>
            <p:nvPr/>
          </p:nvSpPr>
          <p:spPr bwMode="auto">
            <a:xfrm>
              <a:off x="9328530" y="48906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1" name="Oval 128"/>
            <p:cNvSpPr>
              <a:spLocks noChangeArrowheads="1"/>
            </p:cNvSpPr>
            <p:nvPr/>
          </p:nvSpPr>
          <p:spPr bwMode="auto">
            <a:xfrm>
              <a:off x="9413554" y="489061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2" name="Oval 58"/>
            <p:cNvSpPr>
              <a:spLocks noChangeArrowheads="1"/>
            </p:cNvSpPr>
            <p:nvPr/>
          </p:nvSpPr>
          <p:spPr bwMode="auto">
            <a:xfrm>
              <a:off x="7011661" y="499012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3" name="Oval 60"/>
            <p:cNvSpPr>
              <a:spLocks noChangeArrowheads="1"/>
            </p:cNvSpPr>
            <p:nvPr/>
          </p:nvSpPr>
          <p:spPr bwMode="auto">
            <a:xfrm>
              <a:off x="7099223" y="499012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4" name="Oval 61"/>
            <p:cNvSpPr>
              <a:spLocks noChangeArrowheads="1"/>
            </p:cNvSpPr>
            <p:nvPr/>
          </p:nvSpPr>
          <p:spPr bwMode="auto">
            <a:xfrm>
              <a:off x="7184248" y="499012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5" name="Oval 62"/>
            <p:cNvSpPr>
              <a:spLocks noChangeArrowheads="1"/>
            </p:cNvSpPr>
            <p:nvPr/>
          </p:nvSpPr>
          <p:spPr bwMode="auto">
            <a:xfrm>
              <a:off x="7269272" y="499012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6" name="Oval 63"/>
            <p:cNvSpPr>
              <a:spLocks noChangeArrowheads="1"/>
            </p:cNvSpPr>
            <p:nvPr/>
          </p:nvSpPr>
          <p:spPr bwMode="auto">
            <a:xfrm>
              <a:off x="7355566" y="499012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7" name="Oval 64"/>
            <p:cNvSpPr>
              <a:spLocks noChangeArrowheads="1"/>
            </p:cNvSpPr>
            <p:nvPr/>
          </p:nvSpPr>
          <p:spPr bwMode="auto">
            <a:xfrm>
              <a:off x="7440590" y="499012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8" name="Oval 65"/>
            <p:cNvSpPr>
              <a:spLocks noChangeArrowheads="1"/>
            </p:cNvSpPr>
            <p:nvPr/>
          </p:nvSpPr>
          <p:spPr bwMode="auto">
            <a:xfrm>
              <a:off x="7525614" y="499012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9" name="Oval 66"/>
            <p:cNvSpPr>
              <a:spLocks noChangeArrowheads="1"/>
            </p:cNvSpPr>
            <p:nvPr/>
          </p:nvSpPr>
          <p:spPr bwMode="auto">
            <a:xfrm>
              <a:off x="7613177" y="499012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0" name="Oval 67"/>
            <p:cNvSpPr>
              <a:spLocks noChangeArrowheads="1"/>
            </p:cNvSpPr>
            <p:nvPr/>
          </p:nvSpPr>
          <p:spPr bwMode="auto">
            <a:xfrm>
              <a:off x="7698201" y="499012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1" name="Oval 84"/>
            <p:cNvSpPr>
              <a:spLocks noChangeArrowheads="1"/>
            </p:cNvSpPr>
            <p:nvPr/>
          </p:nvSpPr>
          <p:spPr bwMode="auto">
            <a:xfrm>
              <a:off x="7099223" y="50751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2" name="Oval 85"/>
            <p:cNvSpPr>
              <a:spLocks noChangeArrowheads="1"/>
            </p:cNvSpPr>
            <p:nvPr/>
          </p:nvSpPr>
          <p:spPr bwMode="auto">
            <a:xfrm>
              <a:off x="7184248" y="50751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3" name="Oval 86"/>
            <p:cNvSpPr>
              <a:spLocks noChangeArrowheads="1"/>
            </p:cNvSpPr>
            <p:nvPr/>
          </p:nvSpPr>
          <p:spPr bwMode="auto">
            <a:xfrm>
              <a:off x="7269272" y="507514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4" name="Oval 87"/>
            <p:cNvSpPr>
              <a:spLocks noChangeArrowheads="1"/>
            </p:cNvSpPr>
            <p:nvPr/>
          </p:nvSpPr>
          <p:spPr bwMode="auto">
            <a:xfrm>
              <a:off x="7355566" y="50751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5" name="Oval 88"/>
            <p:cNvSpPr>
              <a:spLocks noChangeArrowheads="1"/>
            </p:cNvSpPr>
            <p:nvPr/>
          </p:nvSpPr>
          <p:spPr bwMode="auto">
            <a:xfrm>
              <a:off x="7440590" y="50751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6" name="Oval 89"/>
            <p:cNvSpPr>
              <a:spLocks noChangeArrowheads="1"/>
            </p:cNvSpPr>
            <p:nvPr/>
          </p:nvSpPr>
          <p:spPr bwMode="auto">
            <a:xfrm>
              <a:off x="7525614" y="507514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7" name="Oval 90"/>
            <p:cNvSpPr>
              <a:spLocks noChangeArrowheads="1"/>
            </p:cNvSpPr>
            <p:nvPr/>
          </p:nvSpPr>
          <p:spPr bwMode="auto">
            <a:xfrm>
              <a:off x="7613177" y="50751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8" name="Oval 91"/>
            <p:cNvSpPr>
              <a:spLocks noChangeArrowheads="1"/>
            </p:cNvSpPr>
            <p:nvPr/>
          </p:nvSpPr>
          <p:spPr bwMode="auto">
            <a:xfrm>
              <a:off x="7698201" y="50751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9" name="Oval 106"/>
            <p:cNvSpPr>
              <a:spLocks noChangeArrowheads="1"/>
            </p:cNvSpPr>
            <p:nvPr/>
          </p:nvSpPr>
          <p:spPr bwMode="auto">
            <a:xfrm>
              <a:off x="7355566" y="516017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0" name="Oval 107"/>
            <p:cNvSpPr>
              <a:spLocks noChangeArrowheads="1"/>
            </p:cNvSpPr>
            <p:nvPr/>
          </p:nvSpPr>
          <p:spPr bwMode="auto">
            <a:xfrm>
              <a:off x="7440590" y="516017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1" name="Oval 108"/>
            <p:cNvSpPr>
              <a:spLocks noChangeArrowheads="1"/>
            </p:cNvSpPr>
            <p:nvPr/>
          </p:nvSpPr>
          <p:spPr bwMode="auto">
            <a:xfrm>
              <a:off x="7525614" y="516017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2" name="Oval 109"/>
            <p:cNvSpPr>
              <a:spLocks noChangeArrowheads="1"/>
            </p:cNvSpPr>
            <p:nvPr/>
          </p:nvSpPr>
          <p:spPr bwMode="auto">
            <a:xfrm>
              <a:off x="7613177" y="516017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3" name="Oval 110"/>
            <p:cNvSpPr>
              <a:spLocks noChangeArrowheads="1"/>
            </p:cNvSpPr>
            <p:nvPr/>
          </p:nvSpPr>
          <p:spPr bwMode="auto">
            <a:xfrm>
              <a:off x="7698201" y="516017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4" name="Oval 127"/>
            <p:cNvSpPr>
              <a:spLocks noChangeArrowheads="1"/>
            </p:cNvSpPr>
            <p:nvPr/>
          </p:nvSpPr>
          <p:spPr bwMode="auto">
            <a:xfrm>
              <a:off x="7440590" y="52477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5" name="Oval 128"/>
            <p:cNvSpPr>
              <a:spLocks noChangeArrowheads="1"/>
            </p:cNvSpPr>
            <p:nvPr/>
          </p:nvSpPr>
          <p:spPr bwMode="auto">
            <a:xfrm>
              <a:off x="7525614" y="524773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6" name="Oval 129"/>
            <p:cNvSpPr>
              <a:spLocks noChangeArrowheads="1"/>
            </p:cNvSpPr>
            <p:nvPr/>
          </p:nvSpPr>
          <p:spPr bwMode="auto">
            <a:xfrm>
              <a:off x="7613177" y="52477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7" name="Oval 130"/>
            <p:cNvSpPr>
              <a:spLocks noChangeArrowheads="1"/>
            </p:cNvSpPr>
            <p:nvPr/>
          </p:nvSpPr>
          <p:spPr bwMode="auto">
            <a:xfrm>
              <a:off x="7698201" y="52477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8" name="Oval 57"/>
            <p:cNvSpPr>
              <a:spLocks noChangeArrowheads="1"/>
            </p:cNvSpPr>
            <p:nvPr/>
          </p:nvSpPr>
          <p:spPr bwMode="auto">
            <a:xfrm>
              <a:off x="7785582" y="498557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9" name="Oval 58"/>
            <p:cNvSpPr>
              <a:spLocks noChangeArrowheads="1"/>
            </p:cNvSpPr>
            <p:nvPr/>
          </p:nvSpPr>
          <p:spPr bwMode="auto">
            <a:xfrm>
              <a:off x="7955631" y="498557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0" name="Oval 59"/>
            <p:cNvSpPr>
              <a:spLocks noChangeArrowheads="1"/>
            </p:cNvSpPr>
            <p:nvPr/>
          </p:nvSpPr>
          <p:spPr bwMode="auto">
            <a:xfrm>
              <a:off x="7870606" y="498557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1" name="Oval 60"/>
            <p:cNvSpPr>
              <a:spLocks noChangeArrowheads="1"/>
            </p:cNvSpPr>
            <p:nvPr/>
          </p:nvSpPr>
          <p:spPr bwMode="auto">
            <a:xfrm>
              <a:off x="8043193" y="498557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2" name="Oval 61"/>
            <p:cNvSpPr>
              <a:spLocks noChangeArrowheads="1"/>
            </p:cNvSpPr>
            <p:nvPr/>
          </p:nvSpPr>
          <p:spPr bwMode="auto">
            <a:xfrm>
              <a:off x="8128218" y="498557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3" name="Oval 62"/>
            <p:cNvSpPr>
              <a:spLocks noChangeArrowheads="1"/>
            </p:cNvSpPr>
            <p:nvPr/>
          </p:nvSpPr>
          <p:spPr bwMode="auto">
            <a:xfrm>
              <a:off x="8213242" y="498557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4" name="Oval 63"/>
            <p:cNvSpPr>
              <a:spLocks noChangeArrowheads="1"/>
            </p:cNvSpPr>
            <p:nvPr/>
          </p:nvSpPr>
          <p:spPr bwMode="auto">
            <a:xfrm>
              <a:off x="8299536" y="49855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5" name="Oval 66"/>
            <p:cNvSpPr>
              <a:spLocks noChangeArrowheads="1"/>
            </p:cNvSpPr>
            <p:nvPr/>
          </p:nvSpPr>
          <p:spPr bwMode="auto">
            <a:xfrm>
              <a:off x="8557147" y="49855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6" name="Oval 67"/>
            <p:cNvSpPr>
              <a:spLocks noChangeArrowheads="1"/>
            </p:cNvSpPr>
            <p:nvPr/>
          </p:nvSpPr>
          <p:spPr bwMode="auto">
            <a:xfrm>
              <a:off x="8642171" y="49855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7" name="Oval 81"/>
            <p:cNvSpPr>
              <a:spLocks noChangeArrowheads="1"/>
            </p:cNvSpPr>
            <p:nvPr/>
          </p:nvSpPr>
          <p:spPr bwMode="auto">
            <a:xfrm>
              <a:off x="7785582" y="50705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8" name="Oval 82"/>
            <p:cNvSpPr>
              <a:spLocks noChangeArrowheads="1"/>
            </p:cNvSpPr>
            <p:nvPr/>
          </p:nvSpPr>
          <p:spPr bwMode="auto">
            <a:xfrm>
              <a:off x="7870606" y="50705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9" name="Oval 83"/>
            <p:cNvSpPr>
              <a:spLocks noChangeArrowheads="1"/>
            </p:cNvSpPr>
            <p:nvPr/>
          </p:nvSpPr>
          <p:spPr bwMode="auto">
            <a:xfrm>
              <a:off x="7955631" y="50705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0" name="Oval 84"/>
            <p:cNvSpPr>
              <a:spLocks noChangeArrowheads="1"/>
            </p:cNvSpPr>
            <p:nvPr/>
          </p:nvSpPr>
          <p:spPr bwMode="auto">
            <a:xfrm>
              <a:off x="8043193" y="50705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1" name="Oval 85"/>
            <p:cNvSpPr>
              <a:spLocks noChangeArrowheads="1"/>
            </p:cNvSpPr>
            <p:nvPr/>
          </p:nvSpPr>
          <p:spPr bwMode="auto">
            <a:xfrm>
              <a:off x="8128218" y="50705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2" name="Oval 86"/>
            <p:cNvSpPr>
              <a:spLocks noChangeArrowheads="1"/>
            </p:cNvSpPr>
            <p:nvPr/>
          </p:nvSpPr>
          <p:spPr bwMode="auto">
            <a:xfrm>
              <a:off x="8213242" y="50705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3" name="Oval 87"/>
            <p:cNvSpPr>
              <a:spLocks noChangeArrowheads="1"/>
            </p:cNvSpPr>
            <p:nvPr/>
          </p:nvSpPr>
          <p:spPr bwMode="auto">
            <a:xfrm>
              <a:off x="8299536" y="50705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4" name="Oval 88"/>
            <p:cNvSpPr>
              <a:spLocks noChangeArrowheads="1"/>
            </p:cNvSpPr>
            <p:nvPr/>
          </p:nvSpPr>
          <p:spPr bwMode="auto">
            <a:xfrm>
              <a:off x="8384560" y="50705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5" name="Oval 89"/>
            <p:cNvSpPr>
              <a:spLocks noChangeArrowheads="1"/>
            </p:cNvSpPr>
            <p:nvPr/>
          </p:nvSpPr>
          <p:spPr bwMode="auto">
            <a:xfrm>
              <a:off x="8469584" y="50705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6" name="Oval 90"/>
            <p:cNvSpPr>
              <a:spLocks noChangeArrowheads="1"/>
            </p:cNvSpPr>
            <p:nvPr/>
          </p:nvSpPr>
          <p:spPr bwMode="auto">
            <a:xfrm>
              <a:off x="8557147" y="50705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7" name="Oval 91"/>
            <p:cNvSpPr>
              <a:spLocks noChangeArrowheads="1"/>
            </p:cNvSpPr>
            <p:nvPr/>
          </p:nvSpPr>
          <p:spPr bwMode="auto">
            <a:xfrm>
              <a:off x="8642171" y="50705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8" name="Oval 100"/>
            <p:cNvSpPr>
              <a:spLocks noChangeArrowheads="1"/>
            </p:cNvSpPr>
            <p:nvPr/>
          </p:nvSpPr>
          <p:spPr bwMode="auto">
            <a:xfrm>
              <a:off x="7785582" y="515562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9" name="Oval 101"/>
            <p:cNvSpPr>
              <a:spLocks noChangeArrowheads="1"/>
            </p:cNvSpPr>
            <p:nvPr/>
          </p:nvSpPr>
          <p:spPr bwMode="auto">
            <a:xfrm>
              <a:off x="7870606" y="515562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0" name="Oval 102"/>
            <p:cNvSpPr>
              <a:spLocks noChangeArrowheads="1"/>
            </p:cNvSpPr>
            <p:nvPr/>
          </p:nvSpPr>
          <p:spPr bwMode="auto">
            <a:xfrm>
              <a:off x="7955631" y="515562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1" name="Oval 103"/>
            <p:cNvSpPr>
              <a:spLocks noChangeArrowheads="1"/>
            </p:cNvSpPr>
            <p:nvPr/>
          </p:nvSpPr>
          <p:spPr bwMode="auto">
            <a:xfrm>
              <a:off x="8043193" y="515562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2" name="Oval 104"/>
            <p:cNvSpPr>
              <a:spLocks noChangeArrowheads="1"/>
            </p:cNvSpPr>
            <p:nvPr/>
          </p:nvSpPr>
          <p:spPr bwMode="auto">
            <a:xfrm>
              <a:off x="8128218" y="515562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3" name="Oval 105"/>
            <p:cNvSpPr>
              <a:spLocks noChangeArrowheads="1"/>
            </p:cNvSpPr>
            <p:nvPr/>
          </p:nvSpPr>
          <p:spPr bwMode="auto">
            <a:xfrm>
              <a:off x="8213242" y="515562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4" name="Oval 106"/>
            <p:cNvSpPr>
              <a:spLocks noChangeArrowheads="1"/>
            </p:cNvSpPr>
            <p:nvPr/>
          </p:nvSpPr>
          <p:spPr bwMode="auto">
            <a:xfrm>
              <a:off x="8299536" y="515562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5" name="Oval 107"/>
            <p:cNvSpPr>
              <a:spLocks noChangeArrowheads="1"/>
            </p:cNvSpPr>
            <p:nvPr/>
          </p:nvSpPr>
          <p:spPr bwMode="auto">
            <a:xfrm>
              <a:off x="8384560" y="515562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6" name="Oval 108"/>
            <p:cNvSpPr>
              <a:spLocks noChangeArrowheads="1"/>
            </p:cNvSpPr>
            <p:nvPr/>
          </p:nvSpPr>
          <p:spPr bwMode="auto">
            <a:xfrm>
              <a:off x="8469584" y="515562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7" name="Oval 109"/>
            <p:cNvSpPr>
              <a:spLocks noChangeArrowheads="1"/>
            </p:cNvSpPr>
            <p:nvPr/>
          </p:nvSpPr>
          <p:spPr bwMode="auto">
            <a:xfrm>
              <a:off x="8557147" y="515562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8" name="Oval 110"/>
            <p:cNvSpPr>
              <a:spLocks noChangeArrowheads="1"/>
            </p:cNvSpPr>
            <p:nvPr/>
          </p:nvSpPr>
          <p:spPr bwMode="auto">
            <a:xfrm>
              <a:off x="8642171" y="515562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9" name="Oval 120"/>
            <p:cNvSpPr>
              <a:spLocks noChangeArrowheads="1"/>
            </p:cNvSpPr>
            <p:nvPr/>
          </p:nvSpPr>
          <p:spPr bwMode="auto">
            <a:xfrm>
              <a:off x="7785582" y="52431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0" name="Oval 121"/>
            <p:cNvSpPr>
              <a:spLocks noChangeArrowheads="1"/>
            </p:cNvSpPr>
            <p:nvPr/>
          </p:nvSpPr>
          <p:spPr bwMode="auto">
            <a:xfrm>
              <a:off x="7870606" y="52431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1" name="Oval 122"/>
            <p:cNvSpPr>
              <a:spLocks noChangeArrowheads="1"/>
            </p:cNvSpPr>
            <p:nvPr/>
          </p:nvSpPr>
          <p:spPr bwMode="auto">
            <a:xfrm>
              <a:off x="7955631" y="52431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2" name="Oval 123"/>
            <p:cNvSpPr>
              <a:spLocks noChangeArrowheads="1"/>
            </p:cNvSpPr>
            <p:nvPr/>
          </p:nvSpPr>
          <p:spPr bwMode="auto">
            <a:xfrm>
              <a:off x="8043193" y="52431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3" name="Oval 124"/>
            <p:cNvSpPr>
              <a:spLocks noChangeArrowheads="1"/>
            </p:cNvSpPr>
            <p:nvPr/>
          </p:nvSpPr>
          <p:spPr bwMode="auto">
            <a:xfrm>
              <a:off x="8128218" y="52431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4" name="Oval 125"/>
            <p:cNvSpPr>
              <a:spLocks noChangeArrowheads="1"/>
            </p:cNvSpPr>
            <p:nvPr/>
          </p:nvSpPr>
          <p:spPr bwMode="auto">
            <a:xfrm>
              <a:off x="8213242" y="52431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5" name="Oval 126"/>
            <p:cNvSpPr>
              <a:spLocks noChangeArrowheads="1"/>
            </p:cNvSpPr>
            <p:nvPr/>
          </p:nvSpPr>
          <p:spPr bwMode="auto">
            <a:xfrm>
              <a:off x="8299536" y="52431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6" name="Oval 127"/>
            <p:cNvSpPr>
              <a:spLocks noChangeArrowheads="1"/>
            </p:cNvSpPr>
            <p:nvPr/>
          </p:nvSpPr>
          <p:spPr bwMode="auto">
            <a:xfrm>
              <a:off x="8384560" y="52431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7" name="Oval 128"/>
            <p:cNvSpPr>
              <a:spLocks noChangeArrowheads="1"/>
            </p:cNvSpPr>
            <p:nvPr/>
          </p:nvSpPr>
          <p:spPr bwMode="auto">
            <a:xfrm>
              <a:off x="8469584" y="524318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8" name="Oval 129"/>
            <p:cNvSpPr>
              <a:spLocks noChangeArrowheads="1"/>
            </p:cNvSpPr>
            <p:nvPr/>
          </p:nvSpPr>
          <p:spPr bwMode="auto">
            <a:xfrm>
              <a:off x="8557147" y="52431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9" name="Oval 130"/>
            <p:cNvSpPr>
              <a:spLocks noChangeArrowheads="1"/>
            </p:cNvSpPr>
            <p:nvPr/>
          </p:nvSpPr>
          <p:spPr bwMode="auto">
            <a:xfrm>
              <a:off x="8642171" y="52431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0" name="Oval 57"/>
            <p:cNvSpPr>
              <a:spLocks noChangeArrowheads="1"/>
            </p:cNvSpPr>
            <p:nvPr/>
          </p:nvSpPr>
          <p:spPr bwMode="auto">
            <a:xfrm>
              <a:off x="8729552" y="49810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1" name="Oval 58"/>
            <p:cNvSpPr>
              <a:spLocks noChangeArrowheads="1"/>
            </p:cNvSpPr>
            <p:nvPr/>
          </p:nvSpPr>
          <p:spPr bwMode="auto">
            <a:xfrm>
              <a:off x="8899601" y="49810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2" name="Oval 59"/>
            <p:cNvSpPr>
              <a:spLocks noChangeArrowheads="1"/>
            </p:cNvSpPr>
            <p:nvPr/>
          </p:nvSpPr>
          <p:spPr bwMode="auto">
            <a:xfrm>
              <a:off x="8814576" y="49810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3" name="Oval 60"/>
            <p:cNvSpPr>
              <a:spLocks noChangeArrowheads="1"/>
            </p:cNvSpPr>
            <p:nvPr/>
          </p:nvSpPr>
          <p:spPr bwMode="auto">
            <a:xfrm>
              <a:off x="8987163" y="49810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4" name="Oval 61"/>
            <p:cNvSpPr>
              <a:spLocks noChangeArrowheads="1"/>
            </p:cNvSpPr>
            <p:nvPr/>
          </p:nvSpPr>
          <p:spPr bwMode="auto">
            <a:xfrm>
              <a:off x="9072188" y="49810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5" name="Oval 62"/>
            <p:cNvSpPr>
              <a:spLocks noChangeArrowheads="1"/>
            </p:cNvSpPr>
            <p:nvPr/>
          </p:nvSpPr>
          <p:spPr bwMode="auto">
            <a:xfrm>
              <a:off x="9157212" y="49810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6" name="Oval 63"/>
            <p:cNvSpPr>
              <a:spLocks noChangeArrowheads="1"/>
            </p:cNvSpPr>
            <p:nvPr/>
          </p:nvSpPr>
          <p:spPr bwMode="auto">
            <a:xfrm>
              <a:off x="9243506" y="49810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7" name="Oval 81"/>
            <p:cNvSpPr>
              <a:spLocks noChangeArrowheads="1"/>
            </p:cNvSpPr>
            <p:nvPr/>
          </p:nvSpPr>
          <p:spPr bwMode="auto">
            <a:xfrm>
              <a:off x="8729552" y="50660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8" name="Oval 82"/>
            <p:cNvSpPr>
              <a:spLocks noChangeArrowheads="1"/>
            </p:cNvSpPr>
            <p:nvPr/>
          </p:nvSpPr>
          <p:spPr bwMode="auto">
            <a:xfrm>
              <a:off x="8814576" y="50660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9" name="Oval 83"/>
            <p:cNvSpPr>
              <a:spLocks noChangeArrowheads="1"/>
            </p:cNvSpPr>
            <p:nvPr/>
          </p:nvSpPr>
          <p:spPr bwMode="auto">
            <a:xfrm>
              <a:off x="8899601" y="50660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0" name="Oval 84"/>
            <p:cNvSpPr>
              <a:spLocks noChangeArrowheads="1"/>
            </p:cNvSpPr>
            <p:nvPr/>
          </p:nvSpPr>
          <p:spPr bwMode="auto">
            <a:xfrm>
              <a:off x="8987163" y="50660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1" name="Oval 85"/>
            <p:cNvSpPr>
              <a:spLocks noChangeArrowheads="1"/>
            </p:cNvSpPr>
            <p:nvPr/>
          </p:nvSpPr>
          <p:spPr bwMode="auto">
            <a:xfrm>
              <a:off x="9072188" y="50660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2" name="Oval 86"/>
            <p:cNvSpPr>
              <a:spLocks noChangeArrowheads="1"/>
            </p:cNvSpPr>
            <p:nvPr/>
          </p:nvSpPr>
          <p:spPr bwMode="auto">
            <a:xfrm>
              <a:off x="9157212" y="50660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3" name="Oval 100"/>
            <p:cNvSpPr>
              <a:spLocks noChangeArrowheads="1"/>
            </p:cNvSpPr>
            <p:nvPr/>
          </p:nvSpPr>
          <p:spPr bwMode="auto">
            <a:xfrm>
              <a:off x="8729552" y="515107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4" name="Oval 101"/>
            <p:cNvSpPr>
              <a:spLocks noChangeArrowheads="1"/>
            </p:cNvSpPr>
            <p:nvPr/>
          </p:nvSpPr>
          <p:spPr bwMode="auto">
            <a:xfrm>
              <a:off x="8814576" y="515107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5" name="Oval 102"/>
            <p:cNvSpPr>
              <a:spLocks noChangeArrowheads="1"/>
            </p:cNvSpPr>
            <p:nvPr/>
          </p:nvSpPr>
          <p:spPr bwMode="auto">
            <a:xfrm>
              <a:off x="8899601" y="515107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6" name="Oval 120"/>
            <p:cNvSpPr>
              <a:spLocks noChangeArrowheads="1"/>
            </p:cNvSpPr>
            <p:nvPr/>
          </p:nvSpPr>
          <p:spPr bwMode="auto">
            <a:xfrm>
              <a:off x="8729552" y="52386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7" name="Oval 121"/>
            <p:cNvSpPr>
              <a:spLocks noChangeArrowheads="1"/>
            </p:cNvSpPr>
            <p:nvPr/>
          </p:nvSpPr>
          <p:spPr bwMode="auto">
            <a:xfrm>
              <a:off x="8814576" y="52386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8" name="Oval 122"/>
            <p:cNvSpPr>
              <a:spLocks noChangeArrowheads="1"/>
            </p:cNvSpPr>
            <p:nvPr/>
          </p:nvSpPr>
          <p:spPr bwMode="auto">
            <a:xfrm>
              <a:off x="8899601" y="52386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9" name="Oval 123"/>
            <p:cNvSpPr>
              <a:spLocks noChangeArrowheads="1"/>
            </p:cNvSpPr>
            <p:nvPr/>
          </p:nvSpPr>
          <p:spPr bwMode="auto">
            <a:xfrm>
              <a:off x="8987163" y="52386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0" name="Oval 67"/>
            <p:cNvSpPr>
              <a:spLocks noChangeArrowheads="1"/>
            </p:cNvSpPr>
            <p:nvPr/>
          </p:nvSpPr>
          <p:spPr bwMode="auto">
            <a:xfrm>
              <a:off x="7698201" y="53313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1" name="Oval 57"/>
            <p:cNvSpPr>
              <a:spLocks noChangeArrowheads="1"/>
            </p:cNvSpPr>
            <p:nvPr/>
          </p:nvSpPr>
          <p:spPr bwMode="auto">
            <a:xfrm>
              <a:off x="7785582" y="53267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2" name="Oval 58"/>
            <p:cNvSpPr>
              <a:spLocks noChangeArrowheads="1"/>
            </p:cNvSpPr>
            <p:nvPr/>
          </p:nvSpPr>
          <p:spPr bwMode="auto">
            <a:xfrm>
              <a:off x="7955631" y="53267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3" name="Oval 59"/>
            <p:cNvSpPr>
              <a:spLocks noChangeArrowheads="1"/>
            </p:cNvSpPr>
            <p:nvPr/>
          </p:nvSpPr>
          <p:spPr bwMode="auto">
            <a:xfrm>
              <a:off x="7870606" y="53267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4" name="Oval 60"/>
            <p:cNvSpPr>
              <a:spLocks noChangeArrowheads="1"/>
            </p:cNvSpPr>
            <p:nvPr/>
          </p:nvSpPr>
          <p:spPr bwMode="auto">
            <a:xfrm>
              <a:off x="8043193" y="53267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5" name="Oval 61"/>
            <p:cNvSpPr>
              <a:spLocks noChangeArrowheads="1"/>
            </p:cNvSpPr>
            <p:nvPr/>
          </p:nvSpPr>
          <p:spPr bwMode="auto">
            <a:xfrm>
              <a:off x="8128218" y="53267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6" name="Oval 62"/>
            <p:cNvSpPr>
              <a:spLocks noChangeArrowheads="1"/>
            </p:cNvSpPr>
            <p:nvPr/>
          </p:nvSpPr>
          <p:spPr bwMode="auto">
            <a:xfrm>
              <a:off x="8213242" y="53267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7" name="Oval 63"/>
            <p:cNvSpPr>
              <a:spLocks noChangeArrowheads="1"/>
            </p:cNvSpPr>
            <p:nvPr/>
          </p:nvSpPr>
          <p:spPr bwMode="auto">
            <a:xfrm>
              <a:off x="8299536" y="53267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8" name="Oval 64"/>
            <p:cNvSpPr>
              <a:spLocks noChangeArrowheads="1"/>
            </p:cNvSpPr>
            <p:nvPr/>
          </p:nvSpPr>
          <p:spPr bwMode="auto">
            <a:xfrm>
              <a:off x="8384560" y="53267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9" name="Oval 65"/>
            <p:cNvSpPr>
              <a:spLocks noChangeArrowheads="1"/>
            </p:cNvSpPr>
            <p:nvPr/>
          </p:nvSpPr>
          <p:spPr bwMode="auto">
            <a:xfrm>
              <a:off x="8469584" y="532676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0" name="Oval 66"/>
            <p:cNvSpPr>
              <a:spLocks noChangeArrowheads="1"/>
            </p:cNvSpPr>
            <p:nvPr/>
          </p:nvSpPr>
          <p:spPr bwMode="auto">
            <a:xfrm>
              <a:off x="8557147" y="53267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1" name="Oval 67"/>
            <p:cNvSpPr>
              <a:spLocks noChangeArrowheads="1"/>
            </p:cNvSpPr>
            <p:nvPr/>
          </p:nvSpPr>
          <p:spPr bwMode="auto">
            <a:xfrm>
              <a:off x="8642171" y="53267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2" name="Oval 82"/>
            <p:cNvSpPr>
              <a:spLocks noChangeArrowheads="1"/>
            </p:cNvSpPr>
            <p:nvPr/>
          </p:nvSpPr>
          <p:spPr bwMode="auto">
            <a:xfrm>
              <a:off x="7870606" y="5411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3" name="Oval 83"/>
            <p:cNvSpPr>
              <a:spLocks noChangeArrowheads="1"/>
            </p:cNvSpPr>
            <p:nvPr/>
          </p:nvSpPr>
          <p:spPr bwMode="auto">
            <a:xfrm>
              <a:off x="7955631" y="5411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4" name="Oval 84"/>
            <p:cNvSpPr>
              <a:spLocks noChangeArrowheads="1"/>
            </p:cNvSpPr>
            <p:nvPr/>
          </p:nvSpPr>
          <p:spPr bwMode="auto">
            <a:xfrm>
              <a:off x="8043193" y="5411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5" name="Oval 85"/>
            <p:cNvSpPr>
              <a:spLocks noChangeArrowheads="1"/>
            </p:cNvSpPr>
            <p:nvPr/>
          </p:nvSpPr>
          <p:spPr bwMode="auto">
            <a:xfrm>
              <a:off x="8128218" y="5411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6" name="Oval 86"/>
            <p:cNvSpPr>
              <a:spLocks noChangeArrowheads="1"/>
            </p:cNvSpPr>
            <p:nvPr/>
          </p:nvSpPr>
          <p:spPr bwMode="auto">
            <a:xfrm>
              <a:off x="8213242" y="5411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7" name="Oval 90"/>
            <p:cNvSpPr>
              <a:spLocks noChangeArrowheads="1"/>
            </p:cNvSpPr>
            <p:nvPr/>
          </p:nvSpPr>
          <p:spPr bwMode="auto">
            <a:xfrm>
              <a:off x="8557147" y="5411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8" name="Oval 91"/>
            <p:cNvSpPr>
              <a:spLocks noChangeArrowheads="1"/>
            </p:cNvSpPr>
            <p:nvPr/>
          </p:nvSpPr>
          <p:spPr bwMode="auto">
            <a:xfrm>
              <a:off x="8642171" y="5411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9" name="Oval 110"/>
            <p:cNvSpPr>
              <a:spLocks noChangeArrowheads="1"/>
            </p:cNvSpPr>
            <p:nvPr/>
          </p:nvSpPr>
          <p:spPr bwMode="auto">
            <a:xfrm>
              <a:off x="8642171" y="549681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0" name="Oval 57"/>
            <p:cNvSpPr>
              <a:spLocks noChangeArrowheads="1"/>
            </p:cNvSpPr>
            <p:nvPr/>
          </p:nvSpPr>
          <p:spPr bwMode="auto">
            <a:xfrm>
              <a:off x="8729552" y="53222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1" name="Oval 58"/>
            <p:cNvSpPr>
              <a:spLocks noChangeArrowheads="1"/>
            </p:cNvSpPr>
            <p:nvPr/>
          </p:nvSpPr>
          <p:spPr bwMode="auto">
            <a:xfrm>
              <a:off x="8899601" y="532221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2" name="Oval 59"/>
            <p:cNvSpPr>
              <a:spLocks noChangeArrowheads="1"/>
            </p:cNvSpPr>
            <p:nvPr/>
          </p:nvSpPr>
          <p:spPr bwMode="auto">
            <a:xfrm>
              <a:off x="8814576" y="53222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3" name="Oval 60"/>
            <p:cNvSpPr>
              <a:spLocks noChangeArrowheads="1"/>
            </p:cNvSpPr>
            <p:nvPr/>
          </p:nvSpPr>
          <p:spPr bwMode="auto">
            <a:xfrm>
              <a:off x="8987163" y="53222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4" name="Oval 81"/>
            <p:cNvSpPr>
              <a:spLocks noChangeArrowheads="1"/>
            </p:cNvSpPr>
            <p:nvPr/>
          </p:nvSpPr>
          <p:spPr bwMode="auto">
            <a:xfrm>
              <a:off x="8729552" y="5407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5" name="Oval 100"/>
            <p:cNvSpPr>
              <a:spLocks noChangeArrowheads="1"/>
            </p:cNvSpPr>
            <p:nvPr/>
          </p:nvSpPr>
          <p:spPr bwMode="auto">
            <a:xfrm>
              <a:off x="8729552" y="549226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6" name="Oval 120"/>
            <p:cNvSpPr>
              <a:spLocks noChangeArrowheads="1"/>
            </p:cNvSpPr>
            <p:nvPr/>
          </p:nvSpPr>
          <p:spPr bwMode="auto">
            <a:xfrm>
              <a:off x="8729552" y="55798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7" name="Oval 84"/>
            <p:cNvSpPr>
              <a:spLocks noChangeArrowheads="1"/>
            </p:cNvSpPr>
            <p:nvPr/>
          </p:nvSpPr>
          <p:spPr bwMode="auto">
            <a:xfrm>
              <a:off x="5211283" y="26763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8" name="Oval 85"/>
            <p:cNvSpPr>
              <a:spLocks noChangeArrowheads="1"/>
            </p:cNvSpPr>
            <p:nvPr/>
          </p:nvSpPr>
          <p:spPr bwMode="auto">
            <a:xfrm>
              <a:off x="5296308" y="26763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9" name="Oval 86"/>
            <p:cNvSpPr>
              <a:spLocks noChangeArrowheads="1"/>
            </p:cNvSpPr>
            <p:nvPr/>
          </p:nvSpPr>
          <p:spPr bwMode="auto">
            <a:xfrm>
              <a:off x="5381332" y="26763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0" name="Oval 87"/>
            <p:cNvSpPr>
              <a:spLocks noChangeArrowheads="1"/>
            </p:cNvSpPr>
            <p:nvPr/>
          </p:nvSpPr>
          <p:spPr bwMode="auto">
            <a:xfrm>
              <a:off x="5467626" y="26763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1" name="Oval 103"/>
            <p:cNvSpPr>
              <a:spLocks noChangeArrowheads="1"/>
            </p:cNvSpPr>
            <p:nvPr/>
          </p:nvSpPr>
          <p:spPr bwMode="auto">
            <a:xfrm>
              <a:off x="5211283" y="276132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2" name="Oval 104"/>
            <p:cNvSpPr>
              <a:spLocks noChangeArrowheads="1"/>
            </p:cNvSpPr>
            <p:nvPr/>
          </p:nvSpPr>
          <p:spPr bwMode="auto">
            <a:xfrm>
              <a:off x="5296308" y="276132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3" name="Oval 105"/>
            <p:cNvSpPr>
              <a:spLocks noChangeArrowheads="1"/>
            </p:cNvSpPr>
            <p:nvPr/>
          </p:nvSpPr>
          <p:spPr bwMode="auto">
            <a:xfrm>
              <a:off x="5381332" y="276132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4" name="Oval 106"/>
            <p:cNvSpPr>
              <a:spLocks noChangeArrowheads="1"/>
            </p:cNvSpPr>
            <p:nvPr/>
          </p:nvSpPr>
          <p:spPr bwMode="auto">
            <a:xfrm>
              <a:off x="5467626" y="276132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5" name="Oval 107"/>
            <p:cNvSpPr>
              <a:spLocks noChangeArrowheads="1"/>
            </p:cNvSpPr>
            <p:nvPr/>
          </p:nvSpPr>
          <p:spPr bwMode="auto">
            <a:xfrm>
              <a:off x="5552650" y="276132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6" name="Oval 108"/>
            <p:cNvSpPr>
              <a:spLocks noChangeArrowheads="1"/>
            </p:cNvSpPr>
            <p:nvPr/>
          </p:nvSpPr>
          <p:spPr bwMode="auto">
            <a:xfrm>
              <a:off x="5637674" y="276132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7" name="Oval 124"/>
            <p:cNvSpPr>
              <a:spLocks noChangeArrowheads="1"/>
            </p:cNvSpPr>
            <p:nvPr/>
          </p:nvSpPr>
          <p:spPr bwMode="auto">
            <a:xfrm>
              <a:off x="5296308" y="28488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8" name="Oval 125"/>
            <p:cNvSpPr>
              <a:spLocks noChangeArrowheads="1"/>
            </p:cNvSpPr>
            <p:nvPr/>
          </p:nvSpPr>
          <p:spPr bwMode="auto">
            <a:xfrm>
              <a:off x="5381332" y="284888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9" name="Oval 126"/>
            <p:cNvSpPr>
              <a:spLocks noChangeArrowheads="1"/>
            </p:cNvSpPr>
            <p:nvPr/>
          </p:nvSpPr>
          <p:spPr bwMode="auto">
            <a:xfrm>
              <a:off x="5467626" y="28488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0" name="Oval 127"/>
            <p:cNvSpPr>
              <a:spLocks noChangeArrowheads="1"/>
            </p:cNvSpPr>
            <p:nvPr/>
          </p:nvSpPr>
          <p:spPr bwMode="auto">
            <a:xfrm>
              <a:off x="5552650" y="28488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1" name="Oval 128"/>
            <p:cNvSpPr>
              <a:spLocks noChangeArrowheads="1"/>
            </p:cNvSpPr>
            <p:nvPr/>
          </p:nvSpPr>
          <p:spPr bwMode="auto">
            <a:xfrm>
              <a:off x="5637674" y="284888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2" name="Oval 129"/>
            <p:cNvSpPr>
              <a:spLocks noChangeArrowheads="1"/>
            </p:cNvSpPr>
            <p:nvPr/>
          </p:nvSpPr>
          <p:spPr bwMode="auto">
            <a:xfrm>
              <a:off x="5725237" y="28488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3" name="Oval 130"/>
            <p:cNvSpPr>
              <a:spLocks noChangeArrowheads="1"/>
            </p:cNvSpPr>
            <p:nvPr/>
          </p:nvSpPr>
          <p:spPr bwMode="auto">
            <a:xfrm>
              <a:off x="5810261" y="28488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4" name="Oval 126"/>
            <p:cNvSpPr>
              <a:spLocks noChangeArrowheads="1"/>
            </p:cNvSpPr>
            <p:nvPr/>
          </p:nvSpPr>
          <p:spPr bwMode="auto">
            <a:xfrm>
              <a:off x="6411596" y="284433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5" name="Oval 127"/>
            <p:cNvSpPr>
              <a:spLocks noChangeArrowheads="1"/>
            </p:cNvSpPr>
            <p:nvPr/>
          </p:nvSpPr>
          <p:spPr bwMode="auto">
            <a:xfrm>
              <a:off x="6496620" y="284433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6" name="Oval 128"/>
            <p:cNvSpPr>
              <a:spLocks noChangeArrowheads="1"/>
            </p:cNvSpPr>
            <p:nvPr/>
          </p:nvSpPr>
          <p:spPr bwMode="auto">
            <a:xfrm>
              <a:off x="6581644" y="284433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57" name="Rectangle 13"/>
          <p:cNvSpPr>
            <a:spLocks noChangeArrowheads="1"/>
          </p:cNvSpPr>
          <p:nvPr/>
        </p:nvSpPr>
        <p:spPr bwMode="blackWhite">
          <a:xfrm>
            <a:off x="920552" y="2420888"/>
            <a:ext cx="6984776" cy="1224136"/>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a:buClr>
                <a:schemeClr val="bg2"/>
              </a:buClr>
              <a:buSzPct val="100000"/>
            </a:pPr>
            <a:endParaRPr lang="ja-JP" altLang="en-US" dirty="0">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メキシコ／医療関連／その他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zh-CN" altLang="en-US" dirty="0"/>
              <a:t>外国人患者受入／医療渡航</a:t>
            </a:r>
            <a:endParaRPr lang="ja-JP" altLang="en-US" dirty="0"/>
          </a:p>
        </p:txBody>
      </p:sp>
      <p:sp>
        <p:nvSpPr>
          <p:cNvPr id="52" name="正方形/長方形 51"/>
          <p:cNvSpPr/>
          <p:nvPr/>
        </p:nvSpPr>
        <p:spPr>
          <a:xfrm>
            <a:off x="1301044" y="2780928"/>
            <a:ext cx="6136232" cy="646331"/>
          </a:xfrm>
          <a:prstGeom prst="rect">
            <a:avLst/>
          </a:prstGeom>
        </p:spPr>
        <p:txBody>
          <a:bodyPr wrap="square">
            <a:spAutoFit/>
          </a:bodyPr>
          <a:lstStyle/>
          <a:p>
            <a:pPr algn="ctr"/>
            <a:r>
              <a:rPr lang="ja-JP" altLang="en-US" b="1" dirty="0">
                <a:latin typeface="Arial" panose="020B0604020202020204" pitchFamily="34" charset="0"/>
                <a:ea typeface="ＭＳ Ｐゴシック" panose="020B0600070205080204" pitchFamily="50" charset="-128"/>
                <a:cs typeface="Arial" panose="020B0604020202020204" pitchFamily="34" charset="0"/>
              </a:rPr>
              <a:t>高品質の</a:t>
            </a:r>
            <a:r>
              <a:rPr lang="ja-JP" altLang="ja-JP" b="1" dirty="0">
                <a:latin typeface="Arial" panose="020B0604020202020204" pitchFamily="34" charset="0"/>
                <a:ea typeface="ＭＳ Ｐゴシック" panose="020B0600070205080204" pitchFamily="50" charset="-128"/>
                <a:cs typeface="Arial" panose="020B0604020202020204" pitchFamily="34" charset="0"/>
              </a:rPr>
              <a:t>医療でありながら、</a:t>
            </a:r>
            <a:r>
              <a:rPr lang="ja-JP" altLang="en-US" b="1" dirty="0">
                <a:latin typeface="Arial" panose="020B0604020202020204" pitchFamily="34" charset="0"/>
                <a:ea typeface="ＭＳ Ｐゴシック" panose="020B0600070205080204" pitchFamily="50" charset="-128"/>
                <a:cs typeface="Arial" panose="020B0604020202020204" pitchFamily="34" charset="0"/>
              </a:rPr>
              <a:t>一般的な</a:t>
            </a:r>
            <a:r>
              <a:rPr lang="ja-JP" altLang="ja-JP" b="1" dirty="0">
                <a:latin typeface="Arial" panose="020B0604020202020204" pitchFamily="34" charset="0"/>
                <a:ea typeface="ＭＳ Ｐゴシック" panose="020B0600070205080204" pitchFamily="50" charset="-128"/>
                <a:cs typeface="Arial" panose="020B0604020202020204" pitchFamily="34" charset="0"/>
              </a:rPr>
              <a:t>価格</a:t>
            </a:r>
            <a:r>
              <a:rPr lang="ja-JP" altLang="en-US" b="1" dirty="0">
                <a:latin typeface="Arial" panose="020B0604020202020204" pitchFamily="34" charset="0"/>
                <a:ea typeface="ＭＳ Ｐゴシック" panose="020B0600070205080204" pitchFamily="50" charset="-128"/>
                <a:cs typeface="Arial" panose="020B0604020202020204" pitchFamily="34" charset="0"/>
              </a:rPr>
              <a:t>の</a:t>
            </a:r>
            <a:r>
              <a:rPr lang="en-US" altLang="ja-JP" b="1" dirty="0">
                <a:latin typeface="Arial" panose="020B0604020202020204" pitchFamily="34" charset="0"/>
                <a:ea typeface="ＭＳ Ｐゴシック" panose="020B0600070205080204" pitchFamily="50" charset="-128"/>
                <a:cs typeface="Arial" panose="020B0604020202020204" pitchFamily="34" charset="0"/>
              </a:rPr>
              <a:t>40%</a:t>
            </a:r>
            <a:r>
              <a:rPr lang="ja-JP" altLang="en-US" b="1" dirty="0">
                <a:latin typeface="Arial" panose="020B0604020202020204" pitchFamily="34" charset="0"/>
                <a:ea typeface="ＭＳ Ｐゴシック" panose="020B0600070205080204" pitchFamily="50" charset="-128"/>
                <a:cs typeface="Arial" panose="020B0604020202020204" pitchFamily="34" charset="0"/>
              </a:rPr>
              <a:t>～</a:t>
            </a:r>
            <a:r>
              <a:rPr lang="en-US" altLang="ja-JP" b="1" dirty="0">
                <a:latin typeface="Arial" panose="020B0604020202020204" pitchFamily="34" charset="0"/>
                <a:ea typeface="ＭＳ Ｐゴシック" panose="020B0600070205080204" pitchFamily="50" charset="-128"/>
                <a:cs typeface="Arial" panose="020B0604020202020204" pitchFamily="34" charset="0"/>
              </a:rPr>
              <a:t>70%</a:t>
            </a:r>
            <a:r>
              <a:rPr lang="ja-JP" altLang="ja-JP" b="1" dirty="0">
                <a:latin typeface="Arial" panose="020B0604020202020204" pitchFamily="34" charset="0"/>
                <a:ea typeface="ＭＳ Ｐゴシック" panose="020B0600070205080204" pitchFamily="50" charset="-128"/>
                <a:cs typeface="Arial" panose="020B0604020202020204" pitchFamily="34" charset="0"/>
              </a:rPr>
              <a:t>で受けられる医療</a:t>
            </a:r>
            <a:r>
              <a:rPr lang="ja-JP" altLang="en-US" b="1" dirty="0">
                <a:latin typeface="Arial" panose="020B0604020202020204" pitchFamily="34" charset="0"/>
                <a:ea typeface="ＭＳ Ｐゴシック" panose="020B0600070205080204" pitchFamily="50" charset="-128"/>
                <a:cs typeface="Arial" panose="020B0604020202020204" pitchFamily="34" charset="0"/>
              </a:rPr>
              <a:t>サービス</a:t>
            </a:r>
            <a:r>
              <a:rPr lang="ja-JP" altLang="ja-JP" b="1" dirty="0">
                <a:latin typeface="Arial" panose="020B0604020202020204" pitchFamily="34" charset="0"/>
                <a:ea typeface="ＭＳ Ｐゴシック" panose="020B0600070205080204" pitchFamily="50" charset="-128"/>
                <a:cs typeface="Arial" panose="020B0604020202020204" pitchFamily="34" charset="0"/>
              </a:rPr>
              <a:t>を</a:t>
            </a:r>
            <a:r>
              <a:rPr lang="ja-JP" altLang="en-US" b="1" dirty="0">
                <a:latin typeface="Arial" panose="020B0604020202020204" pitchFamily="34" charset="0"/>
                <a:ea typeface="ＭＳ Ｐゴシック" panose="020B0600070205080204" pitchFamily="50" charset="-128"/>
                <a:cs typeface="Arial" panose="020B0604020202020204" pitchFamily="34" charset="0"/>
              </a:rPr>
              <a:t>提供している</a:t>
            </a:r>
            <a:endParaRPr lang="en-US" altLang="ja-JP"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Freeform 7"/>
          <p:cNvSpPr>
            <a:spLocks noEditPoints="1"/>
          </p:cNvSpPr>
          <p:nvPr/>
        </p:nvSpPr>
        <p:spPr bwMode="auto">
          <a:xfrm rot="1056780" flipH="1">
            <a:off x="3523093" y="3621342"/>
            <a:ext cx="1055366" cy="469244"/>
          </a:xfrm>
          <a:custGeom>
            <a:avLst/>
            <a:gdLst>
              <a:gd name="T0" fmla="*/ 1188 w 1808"/>
              <a:gd name="T1" fmla="*/ 580 h 804"/>
              <a:gd name="T2" fmla="*/ 1536 w 1808"/>
              <a:gd name="T3" fmla="*/ 529 h 804"/>
              <a:gd name="T4" fmla="*/ 1624 w 1808"/>
              <a:gd name="T5" fmla="*/ 464 h 804"/>
              <a:gd name="T6" fmla="*/ 1808 w 1808"/>
              <a:gd name="T7" fmla="*/ 488 h 804"/>
              <a:gd name="T8" fmla="*/ 1675 w 1808"/>
              <a:gd name="T9" fmla="*/ 407 h 804"/>
              <a:gd name="T10" fmla="*/ 1774 w 1808"/>
              <a:gd name="T11" fmla="*/ 310 h 804"/>
              <a:gd name="T12" fmla="*/ 1728 w 1808"/>
              <a:gd name="T13" fmla="*/ 288 h 804"/>
              <a:gd name="T14" fmla="*/ 1772 w 1808"/>
              <a:gd name="T15" fmla="*/ 8 h 804"/>
              <a:gd name="T16" fmla="*/ 1696 w 1808"/>
              <a:gd name="T17" fmla="*/ 16 h 804"/>
              <a:gd name="T18" fmla="*/ 1440 w 1808"/>
              <a:gd name="T19" fmla="*/ 289 h 804"/>
              <a:gd name="T20" fmla="*/ 1064 w 1808"/>
              <a:gd name="T21" fmla="*/ 272 h 804"/>
              <a:gd name="T22" fmla="*/ 1204 w 1808"/>
              <a:gd name="T23" fmla="*/ 60 h 804"/>
              <a:gd name="T24" fmla="*/ 812 w 1808"/>
              <a:gd name="T25" fmla="*/ 264 h 804"/>
              <a:gd name="T26" fmla="*/ 276 w 1808"/>
              <a:gd name="T27" fmla="*/ 264 h 804"/>
              <a:gd name="T28" fmla="*/ 76 w 1808"/>
              <a:gd name="T29" fmla="*/ 388 h 804"/>
              <a:gd name="T30" fmla="*/ 12 w 1808"/>
              <a:gd name="T31" fmla="*/ 520 h 804"/>
              <a:gd name="T32" fmla="*/ 120 w 1808"/>
              <a:gd name="T33" fmla="*/ 608 h 804"/>
              <a:gd name="T34" fmla="*/ 604 w 1808"/>
              <a:gd name="T35" fmla="*/ 600 h 804"/>
              <a:gd name="T36" fmla="*/ 1498 w 1808"/>
              <a:gd name="T37" fmla="*/ 788 h 804"/>
              <a:gd name="T38" fmla="*/ 1636 w 1808"/>
              <a:gd name="T39" fmla="*/ 772 h 804"/>
              <a:gd name="T40" fmla="*/ 1188 w 1808"/>
              <a:gd name="T41" fmla="*/ 580 h 804"/>
              <a:gd name="T42" fmla="*/ 1199 w 1808"/>
              <a:gd name="T43" fmla="*/ 366 h 804"/>
              <a:gd name="T44" fmla="*/ 1289 w 1808"/>
              <a:gd name="T45" fmla="*/ 366 h 804"/>
              <a:gd name="T46" fmla="*/ 1289 w 1808"/>
              <a:gd name="T47" fmla="*/ 424 h 804"/>
              <a:gd name="T48" fmla="*/ 1199 w 1808"/>
              <a:gd name="T49" fmla="*/ 424 h 804"/>
              <a:gd name="T50" fmla="*/ 1199 w 1808"/>
              <a:gd name="T51" fmla="*/ 366 h 804"/>
              <a:gd name="T52" fmla="*/ 364 w 1808"/>
              <a:gd name="T53" fmla="*/ 452 h 804"/>
              <a:gd name="T54" fmla="*/ 207 w 1808"/>
              <a:gd name="T55" fmla="*/ 445 h 804"/>
              <a:gd name="T56" fmla="*/ 90 w 1808"/>
              <a:gd name="T57" fmla="*/ 400 h 804"/>
              <a:gd name="T58" fmla="*/ 174 w 1808"/>
              <a:gd name="T59" fmla="*/ 330 h 804"/>
              <a:gd name="T60" fmla="*/ 247 w 1808"/>
              <a:gd name="T61" fmla="*/ 355 h 804"/>
              <a:gd name="T62" fmla="*/ 364 w 1808"/>
              <a:gd name="T63" fmla="*/ 362 h 804"/>
              <a:gd name="T64" fmla="*/ 364 w 1808"/>
              <a:gd name="T65" fmla="*/ 452 h 804"/>
              <a:gd name="T66" fmla="*/ 590 w 1808"/>
              <a:gd name="T67" fmla="*/ 424 h 804"/>
              <a:gd name="T68" fmla="*/ 500 w 1808"/>
              <a:gd name="T69" fmla="*/ 424 h 804"/>
              <a:gd name="T70" fmla="*/ 500 w 1808"/>
              <a:gd name="T71" fmla="*/ 366 h 804"/>
              <a:gd name="T72" fmla="*/ 590 w 1808"/>
              <a:gd name="T73" fmla="*/ 366 h 804"/>
              <a:gd name="T74" fmla="*/ 590 w 1808"/>
              <a:gd name="T75" fmla="*/ 424 h 804"/>
              <a:gd name="T76" fmla="*/ 706 w 1808"/>
              <a:gd name="T77" fmla="*/ 424 h 804"/>
              <a:gd name="T78" fmla="*/ 616 w 1808"/>
              <a:gd name="T79" fmla="*/ 424 h 804"/>
              <a:gd name="T80" fmla="*/ 616 w 1808"/>
              <a:gd name="T81" fmla="*/ 366 h 804"/>
              <a:gd name="T82" fmla="*/ 706 w 1808"/>
              <a:gd name="T83" fmla="*/ 366 h 804"/>
              <a:gd name="T84" fmla="*/ 706 w 1808"/>
              <a:gd name="T85" fmla="*/ 424 h 804"/>
              <a:gd name="T86" fmla="*/ 823 w 1808"/>
              <a:gd name="T87" fmla="*/ 424 h 804"/>
              <a:gd name="T88" fmla="*/ 733 w 1808"/>
              <a:gd name="T89" fmla="*/ 424 h 804"/>
              <a:gd name="T90" fmla="*/ 733 w 1808"/>
              <a:gd name="T91" fmla="*/ 366 h 804"/>
              <a:gd name="T92" fmla="*/ 823 w 1808"/>
              <a:gd name="T93" fmla="*/ 366 h 804"/>
              <a:gd name="T94" fmla="*/ 823 w 1808"/>
              <a:gd name="T95" fmla="*/ 424 h 804"/>
              <a:gd name="T96" fmla="*/ 939 w 1808"/>
              <a:gd name="T97" fmla="*/ 424 h 804"/>
              <a:gd name="T98" fmla="*/ 849 w 1808"/>
              <a:gd name="T99" fmla="*/ 424 h 804"/>
              <a:gd name="T100" fmla="*/ 849 w 1808"/>
              <a:gd name="T101" fmla="*/ 366 h 804"/>
              <a:gd name="T102" fmla="*/ 939 w 1808"/>
              <a:gd name="T103" fmla="*/ 366 h 804"/>
              <a:gd name="T104" fmla="*/ 939 w 1808"/>
              <a:gd name="T105" fmla="*/ 424 h 804"/>
              <a:gd name="T106" fmla="*/ 1056 w 1808"/>
              <a:gd name="T107" fmla="*/ 424 h 804"/>
              <a:gd name="T108" fmla="*/ 966 w 1808"/>
              <a:gd name="T109" fmla="*/ 424 h 804"/>
              <a:gd name="T110" fmla="*/ 966 w 1808"/>
              <a:gd name="T111" fmla="*/ 366 h 804"/>
              <a:gd name="T112" fmla="*/ 1056 w 1808"/>
              <a:gd name="T113" fmla="*/ 366 h 804"/>
              <a:gd name="T114" fmla="*/ 1056 w 1808"/>
              <a:gd name="T115" fmla="*/ 424 h 804"/>
              <a:gd name="T116" fmla="*/ 1172 w 1808"/>
              <a:gd name="T117" fmla="*/ 424 h 804"/>
              <a:gd name="T118" fmla="*/ 1082 w 1808"/>
              <a:gd name="T119" fmla="*/ 424 h 804"/>
              <a:gd name="T120" fmla="*/ 1082 w 1808"/>
              <a:gd name="T121" fmla="*/ 366 h 804"/>
              <a:gd name="T122" fmla="*/ 1172 w 1808"/>
              <a:gd name="T123" fmla="*/ 366 h 804"/>
              <a:gd name="T124" fmla="*/ 1172 w 1808"/>
              <a:gd name="T125" fmla="*/ 42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08" h="804">
                <a:moveTo>
                  <a:pt x="1188" y="580"/>
                </a:moveTo>
                <a:cubicBezTo>
                  <a:pt x="1188" y="580"/>
                  <a:pt x="1476" y="557"/>
                  <a:pt x="1536" y="529"/>
                </a:cubicBezTo>
                <a:cubicBezTo>
                  <a:pt x="1596" y="501"/>
                  <a:pt x="1624" y="464"/>
                  <a:pt x="1624" y="464"/>
                </a:cubicBezTo>
                <a:cubicBezTo>
                  <a:pt x="1808" y="488"/>
                  <a:pt x="1808" y="488"/>
                  <a:pt x="1808" y="488"/>
                </a:cubicBezTo>
                <a:cubicBezTo>
                  <a:pt x="1675" y="407"/>
                  <a:pt x="1675" y="407"/>
                  <a:pt x="1675" y="407"/>
                </a:cubicBezTo>
                <a:cubicBezTo>
                  <a:pt x="1675" y="407"/>
                  <a:pt x="1778" y="346"/>
                  <a:pt x="1774" y="310"/>
                </a:cubicBezTo>
                <a:cubicBezTo>
                  <a:pt x="1770" y="274"/>
                  <a:pt x="1728" y="288"/>
                  <a:pt x="1728" y="288"/>
                </a:cubicBezTo>
                <a:cubicBezTo>
                  <a:pt x="1728" y="288"/>
                  <a:pt x="1780" y="16"/>
                  <a:pt x="1772" y="8"/>
                </a:cubicBezTo>
                <a:cubicBezTo>
                  <a:pt x="1764" y="0"/>
                  <a:pt x="1696" y="16"/>
                  <a:pt x="1696" y="16"/>
                </a:cubicBezTo>
                <a:cubicBezTo>
                  <a:pt x="1660" y="28"/>
                  <a:pt x="1440" y="289"/>
                  <a:pt x="1440" y="289"/>
                </a:cubicBezTo>
                <a:cubicBezTo>
                  <a:pt x="1064" y="272"/>
                  <a:pt x="1064" y="272"/>
                  <a:pt x="1064" y="272"/>
                </a:cubicBezTo>
                <a:cubicBezTo>
                  <a:pt x="1064" y="272"/>
                  <a:pt x="1220" y="76"/>
                  <a:pt x="1204" y="60"/>
                </a:cubicBezTo>
                <a:cubicBezTo>
                  <a:pt x="1188" y="44"/>
                  <a:pt x="812" y="264"/>
                  <a:pt x="812" y="264"/>
                </a:cubicBezTo>
                <a:cubicBezTo>
                  <a:pt x="812" y="264"/>
                  <a:pt x="340" y="260"/>
                  <a:pt x="276" y="264"/>
                </a:cubicBezTo>
                <a:cubicBezTo>
                  <a:pt x="212" y="268"/>
                  <a:pt x="152" y="316"/>
                  <a:pt x="76" y="388"/>
                </a:cubicBezTo>
                <a:cubicBezTo>
                  <a:pt x="0" y="460"/>
                  <a:pt x="12" y="520"/>
                  <a:pt x="12" y="520"/>
                </a:cubicBezTo>
                <a:cubicBezTo>
                  <a:pt x="12" y="541"/>
                  <a:pt x="60" y="592"/>
                  <a:pt x="120" y="608"/>
                </a:cubicBezTo>
                <a:cubicBezTo>
                  <a:pt x="180" y="624"/>
                  <a:pt x="576" y="600"/>
                  <a:pt x="604" y="600"/>
                </a:cubicBezTo>
                <a:cubicBezTo>
                  <a:pt x="632" y="600"/>
                  <a:pt x="1418" y="780"/>
                  <a:pt x="1498" y="788"/>
                </a:cubicBezTo>
                <a:cubicBezTo>
                  <a:pt x="1578" y="796"/>
                  <a:pt x="1636" y="804"/>
                  <a:pt x="1636" y="772"/>
                </a:cubicBezTo>
                <a:cubicBezTo>
                  <a:pt x="1636" y="740"/>
                  <a:pt x="1188" y="580"/>
                  <a:pt x="1188" y="580"/>
                </a:cubicBezTo>
                <a:close/>
                <a:moveTo>
                  <a:pt x="1199" y="366"/>
                </a:moveTo>
                <a:cubicBezTo>
                  <a:pt x="1289" y="366"/>
                  <a:pt x="1289" y="366"/>
                  <a:pt x="1289" y="366"/>
                </a:cubicBezTo>
                <a:cubicBezTo>
                  <a:pt x="1289" y="424"/>
                  <a:pt x="1289" y="424"/>
                  <a:pt x="1289" y="424"/>
                </a:cubicBezTo>
                <a:cubicBezTo>
                  <a:pt x="1199" y="424"/>
                  <a:pt x="1199" y="424"/>
                  <a:pt x="1199" y="424"/>
                </a:cubicBezTo>
                <a:lnTo>
                  <a:pt x="1199" y="366"/>
                </a:lnTo>
                <a:close/>
                <a:moveTo>
                  <a:pt x="364" y="452"/>
                </a:moveTo>
                <a:cubicBezTo>
                  <a:pt x="364" y="452"/>
                  <a:pt x="257" y="457"/>
                  <a:pt x="207" y="445"/>
                </a:cubicBezTo>
                <a:cubicBezTo>
                  <a:pt x="157" y="433"/>
                  <a:pt x="90" y="400"/>
                  <a:pt x="90" y="400"/>
                </a:cubicBezTo>
                <a:cubicBezTo>
                  <a:pt x="174" y="330"/>
                  <a:pt x="174" y="330"/>
                  <a:pt x="174" y="330"/>
                </a:cubicBezTo>
                <a:cubicBezTo>
                  <a:pt x="174" y="330"/>
                  <a:pt x="197" y="353"/>
                  <a:pt x="247" y="355"/>
                </a:cubicBezTo>
                <a:cubicBezTo>
                  <a:pt x="297" y="357"/>
                  <a:pt x="364" y="362"/>
                  <a:pt x="364" y="362"/>
                </a:cubicBezTo>
                <a:lnTo>
                  <a:pt x="364" y="452"/>
                </a:lnTo>
                <a:close/>
                <a:moveTo>
                  <a:pt x="590" y="424"/>
                </a:moveTo>
                <a:cubicBezTo>
                  <a:pt x="500" y="424"/>
                  <a:pt x="500" y="424"/>
                  <a:pt x="500" y="424"/>
                </a:cubicBezTo>
                <a:cubicBezTo>
                  <a:pt x="500" y="366"/>
                  <a:pt x="500" y="366"/>
                  <a:pt x="500" y="366"/>
                </a:cubicBezTo>
                <a:cubicBezTo>
                  <a:pt x="590" y="366"/>
                  <a:pt x="590" y="366"/>
                  <a:pt x="590" y="366"/>
                </a:cubicBezTo>
                <a:lnTo>
                  <a:pt x="590" y="424"/>
                </a:lnTo>
                <a:close/>
                <a:moveTo>
                  <a:pt x="706" y="424"/>
                </a:moveTo>
                <a:cubicBezTo>
                  <a:pt x="616" y="424"/>
                  <a:pt x="616" y="424"/>
                  <a:pt x="616" y="424"/>
                </a:cubicBezTo>
                <a:cubicBezTo>
                  <a:pt x="616" y="366"/>
                  <a:pt x="616" y="366"/>
                  <a:pt x="616" y="366"/>
                </a:cubicBezTo>
                <a:cubicBezTo>
                  <a:pt x="706" y="366"/>
                  <a:pt x="706" y="366"/>
                  <a:pt x="706" y="366"/>
                </a:cubicBezTo>
                <a:lnTo>
                  <a:pt x="706" y="424"/>
                </a:lnTo>
                <a:close/>
                <a:moveTo>
                  <a:pt x="823" y="424"/>
                </a:moveTo>
                <a:cubicBezTo>
                  <a:pt x="733" y="424"/>
                  <a:pt x="733" y="424"/>
                  <a:pt x="733" y="424"/>
                </a:cubicBezTo>
                <a:cubicBezTo>
                  <a:pt x="733" y="366"/>
                  <a:pt x="733" y="366"/>
                  <a:pt x="733" y="366"/>
                </a:cubicBezTo>
                <a:cubicBezTo>
                  <a:pt x="823" y="366"/>
                  <a:pt x="823" y="366"/>
                  <a:pt x="823" y="366"/>
                </a:cubicBezTo>
                <a:lnTo>
                  <a:pt x="823" y="424"/>
                </a:lnTo>
                <a:close/>
                <a:moveTo>
                  <a:pt x="939" y="424"/>
                </a:moveTo>
                <a:cubicBezTo>
                  <a:pt x="849" y="424"/>
                  <a:pt x="849" y="424"/>
                  <a:pt x="849" y="424"/>
                </a:cubicBezTo>
                <a:cubicBezTo>
                  <a:pt x="849" y="366"/>
                  <a:pt x="849" y="366"/>
                  <a:pt x="849" y="366"/>
                </a:cubicBezTo>
                <a:cubicBezTo>
                  <a:pt x="939" y="366"/>
                  <a:pt x="939" y="366"/>
                  <a:pt x="939" y="366"/>
                </a:cubicBezTo>
                <a:lnTo>
                  <a:pt x="939" y="424"/>
                </a:lnTo>
                <a:close/>
                <a:moveTo>
                  <a:pt x="1056" y="424"/>
                </a:moveTo>
                <a:cubicBezTo>
                  <a:pt x="966" y="424"/>
                  <a:pt x="966" y="424"/>
                  <a:pt x="966" y="424"/>
                </a:cubicBezTo>
                <a:cubicBezTo>
                  <a:pt x="966" y="366"/>
                  <a:pt x="966" y="366"/>
                  <a:pt x="966" y="366"/>
                </a:cubicBezTo>
                <a:cubicBezTo>
                  <a:pt x="1056" y="366"/>
                  <a:pt x="1056" y="366"/>
                  <a:pt x="1056" y="366"/>
                </a:cubicBezTo>
                <a:lnTo>
                  <a:pt x="1056" y="424"/>
                </a:lnTo>
                <a:close/>
                <a:moveTo>
                  <a:pt x="1172" y="424"/>
                </a:moveTo>
                <a:cubicBezTo>
                  <a:pt x="1082" y="424"/>
                  <a:pt x="1082" y="424"/>
                  <a:pt x="1082" y="424"/>
                </a:cubicBezTo>
                <a:cubicBezTo>
                  <a:pt x="1082" y="366"/>
                  <a:pt x="1082" y="366"/>
                  <a:pt x="1082" y="366"/>
                </a:cubicBezTo>
                <a:cubicBezTo>
                  <a:pt x="1172" y="366"/>
                  <a:pt x="1172" y="366"/>
                  <a:pt x="1172" y="366"/>
                </a:cubicBezTo>
                <a:lnTo>
                  <a:pt x="1172" y="424"/>
                </a:ln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6"/>
          <p:cNvSpPr>
            <a:spLocks/>
          </p:cNvSpPr>
          <p:nvPr/>
        </p:nvSpPr>
        <p:spPr bwMode="auto">
          <a:xfrm>
            <a:off x="2180692" y="4192752"/>
            <a:ext cx="3384376"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テキスト ボックス 57"/>
          <p:cNvSpPr txBox="1"/>
          <p:nvPr/>
        </p:nvSpPr>
        <p:spPr>
          <a:xfrm>
            <a:off x="200472" y="6525344"/>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Mexico Medical tourism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ja-JP" altLang="ja-JP" sz="800" dirty="0"/>
          </a:p>
        </p:txBody>
      </p:sp>
      <p:sp>
        <p:nvSpPr>
          <p:cNvPr id="56" name="角丸四角形 55"/>
          <p:cNvSpPr/>
          <p:nvPr/>
        </p:nvSpPr>
        <p:spPr>
          <a:xfrm>
            <a:off x="1378706" y="5218539"/>
            <a:ext cx="3045320" cy="1234797"/>
          </a:xfrm>
          <a:prstGeom prst="roundRect">
            <a:avLst>
              <a:gd name="adj" fmla="val 9097"/>
            </a:avLst>
          </a:prstGeom>
          <a:solidFill>
            <a:srgbClr val="AFE6F7">
              <a:alpha val="50000"/>
            </a:srgbClr>
          </a:solidFill>
        </p:spPr>
        <p:txBody>
          <a:bodyPr wrap="square" lIns="180000" anchor="ctr">
            <a:noAutofit/>
          </a:bodyPr>
          <a:lstStyle/>
          <a:p>
            <a:r>
              <a:rPr lang="en-US" altLang="ja-JP" sz="1600" dirty="0">
                <a:latin typeface="Arial Black" panose="020B0A04020102020204" pitchFamily="34" charset="0"/>
                <a:ea typeface="ＭＳ Ｐゴシック" panose="020B0600070205080204" pitchFamily="50" charset="-128"/>
                <a:cs typeface="Arial" panose="020B0604020202020204" pitchFamily="34" charset="0"/>
              </a:rPr>
              <a:t>2024</a:t>
            </a:r>
            <a:r>
              <a:rPr lang="ja-JP" altLang="en-US" sz="1600" dirty="0">
                <a:latin typeface="Arial Black" panose="020B0A04020102020204" pitchFamily="34" charset="0"/>
                <a:ea typeface="ＭＳ Ｐゴシック" panose="020B0600070205080204" pitchFamily="50" charset="-128"/>
                <a:cs typeface="Arial" panose="020B0604020202020204" pitchFamily="34" charset="0"/>
              </a:rPr>
              <a:t>年には、およそ</a:t>
            </a:r>
            <a:r>
              <a:rPr lang="en-US" altLang="ja-JP" sz="1600" dirty="0">
                <a:latin typeface="Arial Black" panose="020B0A04020102020204" pitchFamily="34" charset="0"/>
                <a:ea typeface="ＭＳ Ｐゴシック" panose="020B0600070205080204" pitchFamily="50" charset="-128"/>
                <a:cs typeface="Arial" panose="020B0604020202020204" pitchFamily="34" charset="0"/>
              </a:rPr>
              <a:t>120</a:t>
            </a:r>
            <a:r>
              <a:rPr lang="ja-JP" altLang="en-US" sz="1600" dirty="0">
                <a:latin typeface="Arial Black" panose="020B0A04020102020204" pitchFamily="34" charset="0"/>
                <a:ea typeface="ＭＳ Ｐゴシック" panose="020B0600070205080204" pitchFamily="50" charset="-128"/>
                <a:cs typeface="Arial" panose="020B0604020202020204" pitchFamily="34" charset="0"/>
              </a:rPr>
              <a:t>万から</a:t>
            </a:r>
            <a:r>
              <a:rPr lang="en-US" altLang="ja-JP" sz="1600" dirty="0">
                <a:latin typeface="Arial Black" panose="020B0A04020102020204" pitchFamily="34" charset="0"/>
                <a:ea typeface="ＭＳ Ｐゴシック" panose="020B0600070205080204" pitchFamily="50" charset="-128"/>
                <a:cs typeface="Arial" panose="020B0604020202020204" pitchFamily="34" charset="0"/>
              </a:rPr>
              <a:t>140</a:t>
            </a:r>
            <a:r>
              <a:rPr lang="ja-JP" altLang="en-US" sz="1600" dirty="0">
                <a:latin typeface="Arial Black" panose="020B0A04020102020204" pitchFamily="34" charset="0"/>
                <a:ea typeface="ＭＳ Ｐゴシック" panose="020B0600070205080204" pitchFamily="50" charset="-128"/>
                <a:cs typeface="Arial" panose="020B0604020202020204" pitchFamily="34" charset="0"/>
              </a:rPr>
              <a:t>万人がメキシコを医療目的で訪れたと推定されています</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67" name="テキスト ボックス 666"/>
          <p:cNvSpPr txBox="1"/>
          <p:nvPr/>
        </p:nvSpPr>
        <p:spPr>
          <a:xfrm>
            <a:off x="200472" y="1124744"/>
            <a:ext cx="9505056" cy="148149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メキシコでは、メキシコ観光局（</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Mexico Truism Board</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）によってメディカルツーリズムが推進されている。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医療観光地域クラスターは、協調と競争力のある方法で、国際的な患者と高いレベルのサービスを提供し、医療観光関連事業者間のチームワークを促進するための手段として形成されてきた。</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ja-JP" sz="1200" dirty="0"/>
              <a:t>腫瘍学、整形外科、心臓、一般外科、形成外科</a:t>
            </a:r>
            <a:r>
              <a:rPr lang="ja-JP" altLang="en-US" sz="1200" dirty="0"/>
              <a:t>や</a:t>
            </a:r>
            <a:r>
              <a:rPr lang="ja-JP" altLang="ja-JP" sz="1200" dirty="0"/>
              <a:t>消化器のフィールド</a:t>
            </a:r>
            <a:r>
              <a:rPr lang="ja-JP" altLang="en-US" sz="1200" dirty="0"/>
              <a:t>等において</a:t>
            </a:r>
            <a:r>
              <a:rPr lang="ja-JP" altLang="ja-JP" sz="1200" dirty="0"/>
              <a:t>最高品質の医療</a:t>
            </a:r>
            <a:r>
              <a:rPr lang="ja-JP" altLang="en-US" sz="1200" dirty="0"/>
              <a:t>サービスを提供できることを謳っている。現在、</a:t>
            </a:r>
            <a:r>
              <a:rPr lang="ja-JP" altLang="ja-JP" sz="1200" dirty="0"/>
              <a:t>保健省は国際規格と同等</a:t>
            </a:r>
            <a:r>
              <a:rPr lang="ja-JP" altLang="en-US" sz="1200" dirty="0"/>
              <a:t>の病院として、</a:t>
            </a:r>
            <a:r>
              <a:rPr lang="en-US" altLang="ja-JP" sz="1200" dirty="0"/>
              <a:t>105</a:t>
            </a:r>
            <a:r>
              <a:rPr lang="ja-JP" altLang="en-US" sz="1200" dirty="0"/>
              <a:t>の</a:t>
            </a:r>
            <a:r>
              <a:rPr lang="ja-JP" altLang="ja-JP" sz="1200" dirty="0"/>
              <a:t>病院</a:t>
            </a:r>
            <a:r>
              <a:rPr lang="ja-JP" altLang="en-US" sz="1200" dirty="0"/>
              <a:t>に対する</a:t>
            </a:r>
            <a:r>
              <a:rPr lang="ja-JP" altLang="ja-JP" sz="1200" dirty="0"/>
              <a:t>認証を提供してきた。</a:t>
            </a:r>
            <a:endParaRPr lang="en-US" altLang="ja-JP" sz="1200" dirty="0"/>
          </a:p>
          <a:p>
            <a:pPr marL="190500" indent="-190500" algn="just">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民間医療施設がモンテレイ市（メキシコ北東部、米国のテキサス州と国境を接するヌエボ・レオン州の州都）に多く設立され、米国を中心とした外国人が受診している。</a:t>
            </a:r>
            <a:r>
              <a:rPr lang="ja-JP" altLang="ja-JP" sz="1200" dirty="0"/>
              <a:t>健康診断、予防医療</a:t>
            </a:r>
            <a:r>
              <a:rPr lang="ja-JP" altLang="en-US" sz="1200" dirty="0"/>
              <a:t>の他、</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高度医療サービスに加えて、肥満対策の胃バイパス手術が数多く行われている。</a:t>
            </a:r>
            <a:endParaRPr lang="en-US" altLang="ja-JP" sz="1200" dirty="0"/>
          </a:p>
        </p:txBody>
      </p:sp>
      <p:sp>
        <p:nvSpPr>
          <p:cNvPr id="4" name="角丸四角形 55">
            <a:extLst>
              <a:ext uri="{FF2B5EF4-FFF2-40B4-BE49-F238E27FC236}">
                <a16:creationId xmlns:a16="http://schemas.microsoft.com/office/drawing/2014/main" id="{274CDB7C-F20E-D6D2-8A9B-E70E280C623B}"/>
              </a:ext>
            </a:extLst>
          </p:cNvPr>
          <p:cNvSpPr/>
          <p:nvPr/>
        </p:nvSpPr>
        <p:spPr>
          <a:xfrm>
            <a:off x="4571382" y="5183163"/>
            <a:ext cx="2953124" cy="1234797"/>
          </a:xfrm>
          <a:prstGeom prst="roundRect">
            <a:avLst>
              <a:gd name="adj" fmla="val 9097"/>
            </a:avLst>
          </a:prstGeom>
          <a:solidFill>
            <a:srgbClr val="AFE6F7">
              <a:alpha val="50000"/>
            </a:srgbClr>
          </a:solidFill>
        </p:spPr>
        <p:txBody>
          <a:bodyPr wrap="square" lIns="180000" anchor="ctr">
            <a:noAutofit/>
          </a:bodyPr>
          <a:lstStyle/>
          <a:p>
            <a:r>
              <a:rPr lang="en-US" altLang="ja-JP" sz="1600" noProof="1">
                <a:latin typeface="Arial Black" panose="020B0A04020102020204" pitchFamily="34" charset="0"/>
                <a:ea typeface="ＭＳ Ｐゴシック" panose="020B0600070205080204" pitchFamily="50" charset="-128"/>
                <a:cs typeface="Arial" panose="020B0604020202020204" pitchFamily="34" charset="0"/>
              </a:rPr>
              <a:t>2028</a:t>
            </a:r>
            <a:r>
              <a:rPr lang="ja-JP" altLang="en-US" sz="1400" noProof="1">
                <a:latin typeface="Arial Black" panose="020B0A04020102020204" pitchFamily="34" charset="0"/>
                <a:ea typeface="ＭＳ Ｐゴシック" panose="020B0600070205080204" pitchFamily="50" charset="-128"/>
                <a:cs typeface="Arial" panose="020B0604020202020204" pitchFamily="34" charset="0"/>
              </a:rPr>
              <a:t>年までに、医療渡航で</a:t>
            </a:r>
            <a:r>
              <a:rPr lang="en-US" altLang="ja-JP" sz="3200" noProof="1">
                <a:latin typeface="Arial Black" panose="020B0A04020102020204" pitchFamily="34" charset="0"/>
                <a:ea typeface="ＭＳ Ｐゴシック" panose="020B0600070205080204" pitchFamily="50" charset="-128"/>
                <a:cs typeface="Arial" panose="020B0604020202020204" pitchFamily="34" charset="0"/>
              </a:rPr>
              <a:t>500</a:t>
            </a:r>
            <a:r>
              <a:rPr lang="ja-JP" altLang="en-US" sz="1400" noProof="1">
                <a:latin typeface="Arial Black" panose="020B0A04020102020204" pitchFamily="34" charset="0"/>
                <a:ea typeface="ＭＳ Ｐゴシック" panose="020B0600070205080204" pitchFamily="50" charset="-128"/>
                <a:cs typeface="Arial" panose="020B0604020202020204" pitchFamily="34" charset="0"/>
              </a:rPr>
              <a:t>万人が訪れると予想している。</a:t>
            </a:r>
            <a:endParaRPr lang="ja-JP" altLang="en-US" sz="1280" dirty="0"/>
          </a:p>
        </p:txBody>
      </p:sp>
    </p:spTree>
    <p:extLst>
      <p:ext uri="{BB962C8B-B14F-4D97-AF65-F5344CB8AC3E}">
        <p14:creationId xmlns:p14="http://schemas.microsoft.com/office/powerpoint/2010/main" val="18456543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政策動向</a:t>
            </a:r>
            <a:endParaRPr lang="ja-JP" altLang="en-US" dirty="0"/>
          </a:p>
        </p:txBody>
      </p:sp>
    </p:spTree>
    <p:extLst>
      <p:ext uri="{BB962C8B-B14F-4D97-AF65-F5344CB8AC3E}">
        <p14:creationId xmlns:p14="http://schemas.microsoft.com/office/powerpoint/2010/main" val="31727893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992560" y="2041523"/>
            <a:ext cx="144016" cy="72008"/>
          </a:xfrm>
          <a:prstGeom prst="rect">
            <a:avLst/>
          </a:prstGeom>
          <a:gradFill flip="none" rotWithShape="1">
            <a:gsLst>
              <a:gs pos="0">
                <a:srgbClr val="868686"/>
              </a:gs>
              <a:gs pos="100000">
                <a:schemeClr val="bg1"/>
              </a:gs>
            </a:gsLst>
            <a:lin ang="16200000" scaled="1"/>
            <a:tileRect/>
          </a:gradFill>
          <a:ln>
            <a:solidFill>
              <a:schemeClr val="bg1"/>
            </a:solidFill>
          </a:ln>
        </p:spPr>
        <p:txBody>
          <a:bodyPr rtlCol="0" anchor="b" anchorCtr="0">
            <a:noAutofit/>
          </a:bodyPr>
          <a:lstStyle/>
          <a:p>
            <a:pPr algn="ctr"/>
            <a:endParaRPr kumimoji="1" lang="ja-JP" altLang="en-US" dirty="0">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メキシコ／政策動向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latin typeface="HGP創英角ｺﾞｼｯｸUB" panose="020B0900000000000000" pitchFamily="50" charset="-128"/>
              </a:rPr>
              <a:t>医療関連政策の将来動向（</a:t>
            </a:r>
            <a:r>
              <a:rPr lang="en-US" altLang="ja-JP" dirty="0"/>
              <a:t>1/3</a:t>
            </a:r>
            <a:r>
              <a:rPr lang="ja-JP" altLang="en-US" dirty="0">
                <a:latin typeface="HGP創英角ｺﾞｼｯｸUB" panose="020B0900000000000000" pitchFamily="50" charset="-128"/>
              </a:rPr>
              <a:t>）</a:t>
            </a:r>
          </a:p>
        </p:txBody>
      </p:sp>
      <p:sp>
        <p:nvSpPr>
          <p:cNvPr id="4" name="テキスト ボックス 3"/>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医療保障セクターでは、</a:t>
            </a:r>
            <a:r>
              <a:rPr lang="ja-JP" altLang="en-US" sz="1400" dirty="0"/>
              <a:t>前政権の</a:t>
            </a:r>
            <a:r>
              <a:rPr lang="en-US" altLang="ja-JP" sz="1400" dirty="0"/>
              <a:t>6</a:t>
            </a:r>
            <a:r>
              <a:rPr lang="ja-JP" altLang="en-US" sz="1400" dirty="0"/>
              <a:t>年間の保健政策についてその成果と課題をまとめ、次の</a:t>
            </a:r>
            <a:r>
              <a:rPr lang="en-US" altLang="ja-JP" sz="1400" dirty="0"/>
              <a:t>6</a:t>
            </a:r>
            <a:r>
              <a:rPr lang="ja-JP" altLang="en-US" sz="1400" dirty="0"/>
              <a:t>年間の目標および戦略を定めた国家開発計画</a:t>
            </a:r>
            <a:r>
              <a:rPr lang="ja-JP" altLang="en-US" sz="1400" dirty="0">
                <a:cs typeface="Arial" panose="020B0604020202020204" pitchFamily="34" charset="0"/>
              </a:rPr>
              <a:t>を策定している。</a:t>
            </a:r>
          </a:p>
        </p:txBody>
      </p:sp>
      <p:grpSp>
        <p:nvGrpSpPr>
          <p:cNvPr id="5" name="グループ化 7"/>
          <p:cNvGrpSpPr/>
          <p:nvPr/>
        </p:nvGrpSpPr>
        <p:grpSpPr>
          <a:xfrm>
            <a:off x="416496" y="1705000"/>
            <a:ext cx="9217024"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b="1" dirty="0">
                  <a:latin typeface="+mn-lt"/>
                  <a:ea typeface="HGP創英角ｺﾞｼｯｸUB" panose="020B0900000000000000" pitchFamily="50" charset="-128"/>
                </a:rPr>
                <a:t>国家開発計画の動向</a:t>
              </a:r>
            </a:p>
          </p:txBody>
        </p:sp>
      </p:grpSp>
      <p:sp>
        <p:nvSpPr>
          <p:cNvPr id="41" name="テキスト ボックス 40"/>
          <p:cNvSpPr txBox="1"/>
          <p:nvPr/>
        </p:nvSpPr>
        <p:spPr>
          <a:xfrm>
            <a:off x="200472" y="6524625"/>
            <a:ext cx="8784976" cy="144016"/>
          </a:xfrm>
          <a:prstGeom prst="rect">
            <a:avLst/>
          </a:prstGeom>
          <a:noFill/>
        </p:spPr>
        <p:txBody>
          <a:bodyPr wrap="square" lIns="0" tIns="0" rIns="0" bIns="0" rtlCol="0" anchor="b">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「日本の医療技術・サービスの中南米地域への海外展開支援にかかる情報収集・確認調査」、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gob.MX</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ja-JP" altLang="en-US" sz="800" dirty="0">
                <a:latin typeface="Arial" panose="020B0604020202020204" pitchFamily="34" charset="0"/>
                <a:ea typeface="ＭＳ Ｐゴシック" panose="020B0600070205080204" pitchFamily="50" charset="-128"/>
                <a:cs typeface="Arial" panose="020B0604020202020204" pitchFamily="34" charset="0"/>
              </a:rPr>
              <a:t>共栄大学「タイおよびメキシコにおけるユニバーサル・ヘルス・カバレッジに向けた医療保障制度に関する比較考察（</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SDGs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：目標</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p>
        </p:txBody>
      </p:sp>
      <p:grpSp>
        <p:nvGrpSpPr>
          <p:cNvPr id="10" name="Group 9">
            <a:extLst>
              <a:ext uri="{FF2B5EF4-FFF2-40B4-BE49-F238E27FC236}">
                <a16:creationId xmlns:a16="http://schemas.microsoft.com/office/drawing/2014/main" id="{14912980-AA90-4E10-ACBB-DAFCD6B615A7}"/>
              </a:ext>
            </a:extLst>
          </p:cNvPr>
          <p:cNvGrpSpPr>
            <a:grpSpLocks/>
          </p:cNvGrpSpPr>
          <p:nvPr/>
        </p:nvGrpSpPr>
        <p:grpSpPr>
          <a:xfrm>
            <a:off x="416496" y="2109094"/>
            <a:ext cx="9217024" cy="4007689"/>
            <a:chOff x="416496" y="1988840"/>
            <a:chExt cx="9217024" cy="4391287"/>
          </a:xfrm>
        </p:grpSpPr>
        <p:sp>
          <p:nvSpPr>
            <p:cNvPr id="44" name="正方形/長方形 43"/>
            <p:cNvSpPr/>
            <p:nvPr/>
          </p:nvSpPr>
          <p:spPr>
            <a:xfrm>
              <a:off x="1136576" y="4374515"/>
              <a:ext cx="8496944" cy="1182480"/>
            </a:xfrm>
            <a:prstGeom prst="rect">
              <a:avLst/>
            </a:prstGeom>
            <a:gradFill>
              <a:gsLst>
                <a:gs pos="100000">
                  <a:schemeClr val="bg1"/>
                </a:gs>
                <a:gs pos="0">
                  <a:srgbClr val="D3EDE6"/>
                </a:gs>
              </a:gsLst>
              <a:lin ang="0" scaled="1"/>
            </a:gradFill>
            <a:ln cmpd="sng">
              <a:solidFill>
                <a:srgbClr val="FFFFFF"/>
              </a:solidFill>
            </a:ln>
          </p:spPr>
          <p:txBody>
            <a:bodyPr tIns="72000" rtlCol="0" anchor="t" anchorCtr="0">
              <a:noAutofit/>
            </a:bodyPr>
            <a:lstStyle/>
            <a:p>
              <a:pPr>
                <a:lnSpc>
                  <a:spcPct val="85000"/>
                </a:lnSpc>
              </a:pPr>
              <a:r>
                <a:rPr lang="ja-JP" altLang="en-US" sz="1200" dirty="0"/>
                <a:t>国家開発計画</a:t>
              </a:r>
              <a:r>
                <a:rPr lang="ja-JP" altLang="en-US" sz="1000" dirty="0"/>
                <a:t>（エンリケ・ペニャ・ニエト前政権</a:t>
              </a:r>
              <a:r>
                <a:rPr lang="en-US" altLang="ja-JP" sz="1000" dirty="0"/>
                <a:t>)</a:t>
              </a:r>
              <a:endParaRPr lang="ja-JP" altLang="en-US" sz="700" b="1" dirty="0">
                <a:cs typeface="Arial" panose="020B0604020202020204" pitchFamily="34" charset="0"/>
              </a:endParaRPr>
            </a:p>
          </p:txBody>
        </p:sp>
        <p:sp>
          <p:nvSpPr>
            <p:cNvPr id="45" name="正方形/長方形 44"/>
            <p:cNvSpPr/>
            <p:nvPr/>
          </p:nvSpPr>
          <p:spPr>
            <a:xfrm>
              <a:off x="992560" y="4374515"/>
              <a:ext cx="144016" cy="1182480"/>
            </a:xfrm>
            <a:prstGeom prst="rect">
              <a:avLst/>
            </a:prstGeom>
            <a:gradFill>
              <a:gsLst>
                <a:gs pos="50000">
                  <a:srgbClr val="82CEBA"/>
                </a:gs>
                <a:gs pos="0">
                  <a:srgbClr val="1E806B"/>
                </a:gs>
                <a:gs pos="100000">
                  <a:srgbClr val="1E806B"/>
                </a:gs>
              </a:gsLst>
              <a:lin ang="5400000" scaled="1"/>
            </a:gradFill>
            <a:ln>
              <a:solidFill>
                <a:schemeClr val="bg1"/>
              </a:solidFill>
            </a:ln>
          </p:spPr>
          <p:txBody>
            <a:bodyPr rtlCol="0" anchor="b" anchorCtr="0">
              <a:noAutofit/>
            </a:bodyPr>
            <a:lstStyle/>
            <a:p>
              <a:pPr algn="ctr">
                <a:lnSpc>
                  <a:spcPct val="85000"/>
                </a:lnSpc>
              </a:pPr>
              <a:endParaRPr lang="ja-JP" altLang="en-US" dirty="0">
                <a:cs typeface="Arial" panose="020B0604020202020204" pitchFamily="34" charset="0"/>
              </a:endParaRPr>
            </a:p>
          </p:txBody>
        </p:sp>
        <p:sp>
          <p:nvSpPr>
            <p:cNvPr id="31" name="正方形/長方形 30"/>
            <p:cNvSpPr/>
            <p:nvPr/>
          </p:nvSpPr>
          <p:spPr>
            <a:xfrm>
              <a:off x="1136576" y="1988840"/>
              <a:ext cx="8496944" cy="2382853"/>
            </a:xfrm>
            <a:prstGeom prst="rect">
              <a:avLst/>
            </a:prstGeom>
            <a:gradFill flip="none" rotWithShape="1">
              <a:gsLst>
                <a:gs pos="100000">
                  <a:schemeClr val="bg1"/>
                </a:gs>
                <a:gs pos="0">
                  <a:srgbClr val="DDE6F3"/>
                </a:gs>
              </a:gsLst>
              <a:lin ang="0" scaled="1"/>
              <a:tileRect/>
            </a:gradFill>
            <a:ln cmpd="sng">
              <a:solidFill>
                <a:srgbClr val="FFFFFF"/>
              </a:solidFill>
            </a:ln>
          </p:spPr>
          <p:txBody>
            <a:bodyPr tIns="72000" rtlCol="0" anchor="t" anchorCtr="0">
              <a:noAutofit/>
            </a:bodyPr>
            <a:lstStyle/>
            <a:p>
              <a:pPr>
                <a:lnSpc>
                  <a:spcPct val="85000"/>
                </a:lnSpc>
              </a:pPr>
              <a:r>
                <a:rPr lang="ja-JP" altLang="en-US" sz="1200" dirty="0">
                  <a:cs typeface="Arial" panose="020B0604020202020204" pitchFamily="34" charset="0"/>
                </a:rPr>
                <a:t>国家保健プログラム</a:t>
              </a:r>
              <a:r>
                <a:rPr lang="ja-JP" altLang="en-US" sz="1000" dirty="0">
                  <a:cs typeface="Arial" panose="020B0604020202020204" pitchFamily="34" charset="0"/>
                </a:rPr>
                <a:t>（カルデロン前政権）</a:t>
              </a:r>
            </a:p>
          </p:txBody>
        </p:sp>
        <p:sp>
          <p:nvSpPr>
            <p:cNvPr id="19" name="正方形/長方形 18"/>
            <p:cNvSpPr/>
            <p:nvPr/>
          </p:nvSpPr>
          <p:spPr>
            <a:xfrm>
              <a:off x="416496" y="1988841"/>
              <a:ext cx="656590" cy="216024"/>
            </a:xfrm>
            <a:prstGeom prst="rect">
              <a:avLst/>
            </a:prstGeom>
          </p:spPr>
          <p:txBody>
            <a:bodyPr wrap="none" lIns="0" tIns="36000" bIns="36000" anchor="ctr" anchorCtr="0">
              <a:noAutofit/>
            </a:bodyPr>
            <a:lstStyle/>
            <a:p>
              <a:pPr>
                <a:lnSpc>
                  <a:spcPct val="85000"/>
                </a:lnSpc>
              </a:pPr>
              <a:r>
                <a:rPr lang="en-US" altLang="ja-JP" sz="1200" dirty="0">
                  <a:solidFill>
                    <a:srgbClr val="3D6AA7"/>
                  </a:solidFill>
                </a:rPr>
                <a:t>2006</a:t>
              </a:r>
              <a:r>
                <a:rPr lang="ja-JP" altLang="en-US" sz="1200" dirty="0">
                  <a:solidFill>
                    <a:srgbClr val="3D6AA7"/>
                  </a:solidFill>
                </a:rPr>
                <a:t>年</a:t>
              </a:r>
            </a:p>
          </p:txBody>
        </p:sp>
        <p:sp>
          <p:nvSpPr>
            <p:cNvPr id="21" name="正方形/長方形 20"/>
            <p:cNvSpPr/>
            <p:nvPr/>
          </p:nvSpPr>
          <p:spPr>
            <a:xfrm>
              <a:off x="992560" y="1988840"/>
              <a:ext cx="144016" cy="2382853"/>
            </a:xfrm>
            <a:prstGeom prst="rect">
              <a:avLst/>
            </a:prstGeom>
            <a:gradFill>
              <a:gsLst>
                <a:gs pos="50000">
                  <a:srgbClr val="A2BBDC"/>
                </a:gs>
                <a:gs pos="0">
                  <a:srgbClr val="3D6AA7"/>
                </a:gs>
                <a:gs pos="100000">
                  <a:srgbClr val="3D6AA7"/>
                </a:gs>
              </a:gsLst>
              <a:lin ang="5400000" scaled="1"/>
            </a:gradFill>
            <a:ln>
              <a:solidFill>
                <a:schemeClr val="bg1"/>
              </a:solidFill>
            </a:ln>
          </p:spPr>
          <p:txBody>
            <a:bodyPr rtlCol="0" anchor="b" anchorCtr="0">
              <a:noAutofit/>
            </a:bodyPr>
            <a:lstStyle/>
            <a:p>
              <a:pPr algn="ctr">
                <a:lnSpc>
                  <a:spcPct val="85000"/>
                </a:lnSpc>
              </a:pPr>
              <a:endParaRPr kumimoji="1" lang="ja-JP" altLang="en-US" dirty="0">
                <a:cs typeface="Arial" panose="020B0604020202020204" pitchFamily="34" charset="0"/>
              </a:endParaRPr>
            </a:p>
          </p:txBody>
        </p:sp>
        <p:sp>
          <p:nvSpPr>
            <p:cNvPr id="26" name="正方形/長方形 25"/>
            <p:cNvSpPr/>
            <p:nvPr/>
          </p:nvSpPr>
          <p:spPr>
            <a:xfrm>
              <a:off x="416496" y="4145791"/>
              <a:ext cx="656590" cy="216024"/>
            </a:xfrm>
            <a:prstGeom prst="rect">
              <a:avLst/>
            </a:prstGeom>
          </p:spPr>
          <p:txBody>
            <a:bodyPr wrap="none" lIns="0" tIns="36000" bIns="36000" anchor="ctr" anchorCtr="0">
              <a:noAutofit/>
            </a:bodyPr>
            <a:lstStyle/>
            <a:p>
              <a:pPr>
                <a:lnSpc>
                  <a:spcPct val="85000"/>
                </a:lnSpc>
              </a:pPr>
              <a:r>
                <a:rPr lang="en-US" altLang="ja-JP" sz="1200" dirty="0">
                  <a:solidFill>
                    <a:srgbClr val="3D6AA7"/>
                  </a:solidFill>
                </a:rPr>
                <a:t>2012</a:t>
              </a:r>
              <a:r>
                <a:rPr lang="ja-JP" altLang="en-US" sz="1200" dirty="0">
                  <a:solidFill>
                    <a:srgbClr val="3D6AA7"/>
                  </a:solidFill>
                </a:rPr>
                <a:t>年</a:t>
              </a:r>
            </a:p>
          </p:txBody>
        </p:sp>
        <p:sp>
          <p:nvSpPr>
            <p:cNvPr id="34" name="正方形/長方形 33"/>
            <p:cNvSpPr/>
            <p:nvPr/>
          </p:nvSpPr>
          <p:spPr>
            <a:xfrm>
              <a:off x="1280592" y="2256897"/>
              <a:ext cx="4176464" cy="1869761"/>
            </a:xfrm>
            <a:prstGeom prst="rect">
              <a:avLst/>
            </a:prstGeom>
          </p:spPr>
          <p:txBody>
            <a:bodyPr>
              <a:spAutoFit/>
            </a:bodyPr>
            <a:lstStyle/>
            <a:p>
              <a:pPr marL="114300" lvl="1" indent="-114300" algn="just" fontAlgn="ctr">
                <a:lnSpc>
                  <a:spcPct val="85000"/>
                </a:lnSpc>
                <a:buClr>
                  <a:srgbClr val="5F8AC3"/>
                </a:buClr>
                <a:buSzPct val="80000"/>
                <a:buFont typeface="Wingdings" panose="05000000000000000000" pitchFamily="2" charset="2"/>
                <a:buChar char="l"/>
              </a:pPr>
              <a:r>
                <a:rPr lang="ja-JP" altLang="en-US" sz="1000" dirty="0"/>
                <a:t>組織犯罪撲滅やエネルギー政策に注力していたことから、</a:t>
              </a:r>
              <a:r>
                <a:rPr lang="ja-JP" altLang="ja-JP" sz="1000" dirty="0"/>
                <a:t>医療関連支出額を大きくは増やせない中</a:t>
              </a:r>
              <a:r>
                <a:rPr lang="ja-JP" altLang="en-US" sz="1000" dirty="0"/>
                <a:t>において、</a:t>
              </a:r>
              <a:r>
                <a:rPr lang="ja-JP" altLang="ja-JP" sz="1000" dirty="0"/>
                <a:t>カルデロン前政権は「国家保健プログラム」（</a:t>
              </a:r>
              <a:r>
                <a:rPr lang="en-US" altLang="ja-JP" sz="1000" dirty="0"/>
                <a:t>PNS</a:t>
              </a:r>
              <a:r>
                <a:rPr lang="ja-JP" altLang="ja-JP" sz="1000" dirty="0"/>
                <a:t>）の中で</a:t>
              </a:r>
              <a:r>
                <a:rPr lang="ja-JP" altLang="en-US" sz="1000" dirty="0"/>
                <a:t>以下</a:t>
              </a:r>
              <a:r>
                <a:rPr lang="ja-JP" altLang="ja-JP" sz="1000" dirty="0"/>
                <a:t>の分野別数値目標を</a:t>
              </a:r>
              <a:r>
                <a:rPr lang="en-US" altLang="ja-JP" sz="1000" dirty="0"/>
                <a:t>6</a:t>
              </a:r>
              <a:r>
                <a:rPr lang="ja-JP" altLang="ja-JP" sz="1000" dirty="0"/>
                <a:t>年間の政権目標として設定し、重点的に取り組んできた。</a:t>
              </a:r>
              <a:endParaRPr lang="en-US" altLang="ja-JP" sz="1000" dirty="0"/>
            </a:p>
            <a:p>
              <a:pPr marL="114300" lvl="1" indent="-114300" algn="just" fontAlgn="ctr">
                <a:lnSpc>
                  <a:spcPct val="85000"/>
                </a:lnSpc>
                <a:buClr>
                  <a:srgbClr val="5F8AC3"/>
                </a:buClr>
                <a:buSzPct val="80000"/>
                <a:buFont typeface="Wingdings" panose="05000000000000000000" pitchFamily="2" charset="2"/>
                <a:buChar char="l"/>
              </a:pPr>
              <a:endParaRPr lang="en-US" altLang="ja-JP" sz="1000" dirty="0">
                <a:cs typeface="Arial" panose="020B0604020202020204" pitchFamily="34" charset="0"/>
              </a:endParaRPr>
            </a:p>
            <a:p>
              <a:pPr marL="114300" lvl="1" indent="-114300" algn="just" fontAlgn="ctr">
                <a:lnSpc>
                  <a:spcPct val="85000"/>
                </a:lnSpc>
                <a:buClr>
                  <a:srgbClr val="5F8AC3"/>
                </a:buClr>
                <a:buSzPct val="80000"/>
                <a:buFont typeface="Wingdings" panose="05000000000000000000" pitchFamily="2" charset="2"/>
                <a:buChar char="l"/>
              </a:pPr>
              <a:r>
                <a:rPr lang="ja-JP" altLang="ja-JP" sz="1000" dirty="0"/>
                <a:t>国民の健康状態の改善</a:t>
              </a:r>
              <a:r>
                <a:rPr lang="ja-JP" altLang="en-US" sz="1000" dirty="0">
                  <a:cs typeface="Arial" panose="020B0604020202020204" pitchFamily="34" charset="0"/>
                </a:rPr>
                <a:t> </a:t>
              </a:r>
            </a:p>
            <a:p>
              <a:pPr marL="219075" lvl="2" indent="-104775" algn="just" fontAlgn="ctr">
                <a:lnSpc>
                  <a:spcPct val="85000"/>
                </a:lnSpc>
                <a:buClr>
                  <a:srgbClr val="868686"/>
                </a:buClr>
                <a:buSzPct val="80000"/>
                <a:buFont typeface="Wingdings" panose="05000000000000000000" pitchFamily="2" charset="2"/>
                <a:buChar char="l"/>
              </a:pPr>
              <a:r>
                <a:rPr lang="ja-JP" altLang="en-US" sz="900" dirty="0">
                  <a:cs typeface="Arial" panose="020B0604020202020204" pitchFamily="34" charset="0"/>
                </a:rPr>
                <a:t>平均寿命の</a:t>
              </a:r>
              <a:r>
                <a:rPr lang="en-US" altLang="ja-JP" sz="900" dirty="0">
                  <a:cs typeface="Arial" panose="020B0604020202020204" pitchFamily="34" charset="0"/>
                </a:rPr>
                <a:t>1.5</a:t>
              </a:r>
              <a:r>
                <a:rPr lang="ja-JP" altLang="en-US" sz="900" dirty="0">
                  <a:cs typeface="Arial" panose="020B0604020202020204" pitchFamily="34" charset="0"/>
                </a:rPr>
                <a:t>年延長</a:t>
              </a:r>
            </a:p>
            <a:p>
              <a:pPr marL="219075" lvl="2" indent="-104775" algn="just" fontAlgn="ctr">
                <a:lnSpc>
                  <a:spcPct val="85000"/>
                </a:lnSpc>
                <a:buClr>
                  <a:srgbClr val="868686"/>
                </a:buClr>
                <a:buSzPct val="80000"/>
                <a:buFont typeface="Wingdings" panose="05000000000000000000" pitchFamily="2" charset="2"/>
                <a:buChar char="l"/>
              </a:pPr>
              <a:r>
                <a:rPr lang="en-US" altLang="ja-JP" sz="900" dirty="0">
                  <a:cs typeface="Arial" panose="020B0604020202020204" pitchFamily="34" charset="0"/>
                </a:rPr>
                <a:t>65</a:t>
              </a:r>
              <a:r>
                <a:rPr lang="ja-JP" altLang="en-US" sz="900" dirty="0">
                  <a:cs typeface="Arial" panose="020B0604020202020204" pitchFamily="34" charset="0"/>
                </a:rPr>
                <a:t>歳未満の人口における心臓病による死亡率の</a:t>
              </a:r>
              <a:r>
                <a:rPr lang="en-US" altLang="ja-JP" sz="900" dirty="0">
                  <a:cs typeface="Arial" panose="020B0604020202020204" pitchFamily="34" charset="0"/>
                </a:rPr>
                <a:t>15</a:t>
              </a:r>
              <a:r>
                <a:rPr lang="ja-JP" altLang="en-US" sz="900" dirty="0">
                  <a:cs typeface="Arial" panose="020B0604020202020204" pitchFamily="34" charset="0"/>
                </a:rPr>
                <a:t>％削減</a:t>
              </a:r>
            </a:p>
            <a:p>
              <a:pPr marL="219075" lvl="2" indent="-104775" algn="just" fontAlgn="ctr">
                <a:lnSpc>
                  <a:spcPct val="85000"/>
                </a:lnSpc>
                <a:buClr>
                  <a:srgbClr val="868686"/>
                </a:buClr>
                <a:buSzPct val="80000"/>
                <a:buFont typeface="Wingdings" panose="05000000000000000000" pitchFamily="2" charset="2"/>
                <a:buChar char="l"/>
              </a:pPr>
              <a:r>
                <a:rPr lang="en-US" altLang="ja-JP" sz="900" dirty="0">
                  <a:cs typeface="Arial" panose="020B0604020202020204" pitchFamily="34" charset="0"/>
                </a:rPr>
                <a:t>1995</a:t>
              </a:r>
              <a:r>
                <a:rPr lang="ja-JP" altLang="en-US" sz="900" dirty="0">
                  <a:cs typeface="Arial" panose="020B0604020202020204" pitchFamily="34" charset="0"/>
                </a:rPr>
                <a:t>～</a:t>
              </a:r>
              <a:r>
                <a:rPr lang="en-US" altLang="ja-JP" sz="900" dirty="0">
                  <a:cs typeface="Arial" panose="020B0604020202020204" pitchFamily="34" charset="0"/>
                </a:rPr>
                <a:t>2006</a:t>
              </a:r>
              <a:r>
                <a:rPr lang="ja-JP" altLang="en-US" sz="900" dirty="0">
                  <a:cs typeface="Arial" panose="020B0604020202020204" pitchFamily="34" charset="0"/>
                </a:rPr>
                <a:t>年にみられた</a:t>
              </a:r>
              <a:r>
                <a:rPr lang="en-US" altLang="ja-JP" sz="900" dirty="0">
                  <a:cs typeface="Arial" panose="020B0604020202020204" pitchFamily="34" charset="0"/>
                </a:rPr>
                <a:t>2</a:t>
              </a:r>
              <a:r>
                <a:rPr lang="ja-JP" altLang="en-US" sz="900" dirty="0">
                  <a:cs typeface="Arial" panose="020B0604020202020204" pitchFamily="34" charset="0"/>
                </a:rPr>
                <a:t>型糖尿病による死亡率増加速度の</a:t>
              </a:r>
              <a:r>
                <a:rPr lang="en-US" altLang="ja-JP" sz="900" dirty="0">
                  <a:cs typeface="Arial" panose="020B0604020202020204" pitchFamily="34" charset="0"/>
                </a:rPr>
                <a:t>20</a:t>
              </a:r>
              <a:r>
                <a:rPr lang="ja-JP" altLang="en-US" sz="900" dirty="0">
                  <a:cs typeface="Arial" panose="020B0604020202020204" pitchFamily="34" charset="0"/>
                </a:rPr>
                <a:t>％削減</a:t>
              </a:r>
            </a:p>
            <a:p>
              <a:pPr marL="219075" lvl="2" indent="-104775" algn="just" fontAlgn="ctr">
                <a:lnSpc>
                  <a:spcPct val="85000"/>
                </a:lnSpc>
                <a:buClr>
                  <a:srgbClr val="868686"/>
                </a:buClr>
                <a:buSzPct val="80000"/>
                <a:buFont typeface="Wingdings" panose="05000000000000000000" pitchFamily="2" charset="2"/>
                <a:buChar char="l"/>
              </a:pPr>
              <a:r>
                <a:rPr lang="en-US" altLang="ja-JP" sz="900" dirty="0">
                  <a:cs typeface="Arial" panose="020B0604020202020204" pitchFamily="34" charset="0"/>
                </a:rPr>
                <a:t>12</a:t>
              </a:r>
              <a:r>
                <a:rPr lang="ja-JP" altLang="en-US" sz="900" dirty="0">
                  <a:cs typeface="Arial" panose="020B0604020202020204" pitchFamily="34" charset="0"/>
                </a:rPr>
                <a:t>～</a:t>
              </a:r>
              <a:r>
                <a:rPr lang="en-US" altLang="ja-JP" sz="900" dirty="0">
                  <a:cs typeface="Arial" panose="020B0604020202020204" pitchFamily="34" charset="0"/>
                </a:rPr>
                <a:t>17</a:t>
              </a:r>
              <a:r>
                <a:rPr lang="ja-JP" altLang="en-US" sz="900" dirty="0">
                  <a:cs typeface="Arial" panose="020B0604020202020204" pitchFamily="34" charset="0"/>
                </a:rPr>
                <a:t>歳の人口における麻薬の違法使用開始率の</a:t>
              </a:r>
              <a:r>
                <a:rPr lang="en-US" altLang="ja-JP" sz="900" dirty="0">
                  <a:cs typeface="Arial" panose="020B0604020202020204" pitchFamily="34" charset="0"/>
                </a:rPr>
                <a:t>10</a:t>
              </a:r>
              <a:r>
                <a:rPr lang="ja-JP" altLang="en-US" sz="900" dirty="0">
                  <a:cs typeface="Arial" panose="020B0604020202020204" pitchFamily="34" charset="0"/>
                </a:rPr>
                <a:t>％削減</a:t>
              </a:r>
            </a:p>
            <a:p>
              <a:pPr marL="219075" lvl="2" indent="-104775" algn="just" fontAlgn="ctr">
                <a:lnSpc>
                  <a:spcPct val="85000"/>
                </a:lnSpc>
                <a:buClr>
                  <a:srgbClr val="868686"/>
                </a:buClr>
                <a:buSzPct val="80000"/>
                <a:buFont typeface="Wingdings" panose="05000000000000000000" pitchFamily="2" charset="2"/>
                <a:buChar char="l"/>
              </a:pPr>
              <a:r>
                <a:rPr lang="ja-JP" altLang="en-US" sz="900" dirty="0">
                  <a:cs typeface="Arial" panose="020B0604020202020204" pitchFamily="34" charset="0"/>
                </a:rPr>
                <a:t>乳がん発見のためのマンモグラフィー検査普及率の拡大（</a:t>
              </a:r>
              <a:r>
                <a:rPr lang="en-US" altLang="ja-JP" sz="900" dirty="0">
                  <a:cs typeface="Arial" panose="020B0604020202020204" pitchFamily="34" charset="0"/>
                </a:rPr>
                <a:t>3</a:t>
              </a:r>
              <a:r>
                <a:rPr lang="ja-JP" altLang="en-US" sz="900" dirty="0">
                  <a:cs typeface="Arial" panose="020B0604020202020204" pitchFamily="34" charset="0"/>
                </a:rPr>
                <a:t>倍に）</a:t>
              </a:r>
            </a:p>
            <a:p>
              <a:pPr marL="219075" lvl="2" indent="-104775" algn="just" fontAlgn="ctr">
                <a:lnSpc>
                  <a:spcPct val="85000"/>
                </a:lnSpc>
                <a:buClr>
                  <a:srgbClr val="868686"/>
                </a:buClr>
                <a:buSzPct val="80000"/>
                <a:buFont typeface="Wingdings" panose="05000000000000000000" pitchFamily="2" charset="2"/>
                <a:buChar char="l"/>
              </a:pPr>
              <a:r>
                <a:rPr lang="en-US" altLang="ja-JP" sz="900" dirty="0">
                  <a:cs typeface="Arial" panose="020B0604020202020204" pitchFamily="34" charset="0"/>
                </a:rPr>
                <a:t>25</a:t>
              </a:r>
              <a:r>
                <a:rPr lang="ja-JP" altLang="en-US" sz="900" dirty="0">
                  <a:cs typeface="Arial" panose="020B0604020202020204" pitchFamily="34" charset="0"/>
                </a:rPr>
                <a:t>歳以上の女性の子宮頸がん死亡率の</a:t>
              </a:r>
              <a:r>
                <a:rPr lang="en-US" altLang="ja-JP" sz="900" dirty="0">
                  <a:cs typeface="Arial" panose="020B0604020202020204" pitchFamily="34" charset="0"/>
                </a:rPr>
                <a:t>27</a:t>
              </a:r>
              <a:r>
                <a:rPr lang="ja-JP" altLang="en-US" sz="900" dirty="0">
                  <a:cs typeface="Arial" panose="020B0604020202020204" pitchFamily="34" charset="0"/>
                </a:rPr>
                <a:t>％削減</a:t>
              </a:r>
            </a:p>
            <a:p>
              <a:pPr marL="219075" lvl="2" indent="-104775" algn="just" fontAlgn="ctr">
                <a:lnSpc>
                  <a:spcPct val="85000"/>
                </a:lnSpc>
                <a:buClr>
                  <a:srgbClr val="868686"/>
                </a:buClr>
                <a:buSzPct val="80000"/>
                <a:buFont typeface="Wingdings" panose="05000000000000000000" pitchFamily="2" charset="2"/>
                <a:buChar char="l"/>
              </a:pPr>
              <a:r>
                <a:rPr lang="en-US" altLang="ja-JP" sz="900" dirty="0">
                  <a:cs typeface="Arial" panose="020B0604020202020204" pitchFamily="34" charset="0"/>
                </a:rPr>
                <a:t>15</a:t>
              </a:r>
              <a:r>
                <a:rPr lang="ja-JP" altLang="en-US" sz="900" dirty="0">
                  <a:cs typeface="Arial" panose="020B0604020202020204" pitchFamily="34" charset="0"/>
                </a:rPr>
                <a:t>～</a:t>
              </a:r>
              <a:r>
                <a:rPr lang="en-US" altLang="ja-JP" sz="900" dirty="0">
                  <a:cs typeface="Arial" panose="020B0604020202020204" pitchFamily="34" charset="0"/>
                </a:rPr>
                <a:t>29</a:t>
              </a:r>
              <a:r>
                <a:rPr lang="ja-JP" altLang="en-US" sz="900" dirty="0">
                  <a:cs typeface="Arial" panose="020B0604020202020204" pitchFamily="34" charset="0"/>
                </a:rPr>
                <a:t>歳の交通死亡事故の</a:t>
              </a:r>
              <a:r>
                <a:rPr lang="en-US" altLang="ja-JP" sz="900" dirty="0">
                  <a:cs typeface="Arial" panose="020B0604020202020204" pitchFamily="34" charset="0"/>
                </a:rPr>
                <a:t>15</a:t>
              </a:r>
              <a:r>
                <a:rPr lang="ja-JP" altLang="en-US" sz="900" dirty="0">
                  <a:cs typeface="Arial" panose="020B0604020202020204" pitchFamily="34" charset="0"/>
                </a:rPr>
                <a:t>％削減</a:t>
              </a:r>
            </a:p>
          </p:txBody>
        </p:sp>
        <p:sp>
          <p:nvSpPr>
            <p:cNvPr id="36" name="正方形/長方形 35"/>
            <p:cNvSpPr/>
            <p:nvPr/>
          </p:nvSpPr>
          <p:spPr>
            <a:xfrm>
              <a:off x="5457056" y="2256897"/>
              <a:ext cx="4176464" cy="2099081"/>
            </a:xfrm>
            <a:prstGeom prst="rect">
              <a:avLst/>
            </a:prstGeom>
          </p:spPr>
          <p:txBody>
            <a:bodyPr rIns="90000">
              <a:spAutoFit/>
            </a:bodyPr>
            <a:lstStyle/>
            <a:p>
              <a:pPr marL="114300" lvl="1" indent="-114300" algn="just" fontAlgn="ctr">
                <a:lnSpc>
                  <a:spcPct val="85000"/>
                </a:lnSpc>
                <a:buClr>
                  <a:srgbClr val="5F8AC3"/>
                </a:buClr>
                <a:buSzPct val="80000"/>
                <a:buFont typeface="Wingdings" panose="05000000000000000000" pitchFamily="2" charset="2"/>
                <a:buChar char="l"/>
              </a:pPr>
              <a:r>
                <a:rPr lang="ja-JP" altLang="ja-JP" sz="1000" dirty="0"/>
                <a:t>弱者や僻地住民に対する支援による医療サービス格差・不公平の解消</a:t>
              </a:r>
              <a:endParaRPr lang="ja-JP" altLang="en-US" sz="1000" dirty="0">
                <a:cs typeface="Arial" panose="020B0604020202020204" pitchFamily="34" charset="0"/>
              </a:endParaRPr>
            </a:p>
            <a:p>
              <a:pPr marL="219075" lvl="2" indent="-104775" algn="just" fontAlgn="ctr">
                <a:lnSpc>
                  <a:spcPct val="85000"/>
                </a:lnSpc>
                <a:buClr>
                  <a:srgbClr val="868686"/>
                </a:buClr>
                <a:buSzPct val="80000"/>
                <a:buFont typeface="Wingdings" panose="05000000000000000000" pitchFamily="2" charset="2"/>
                <a:buChar char="l"/>
              </a:pPr>
              <a:r>
                <a:rPr lang="ja-JP" altLang="en-US" sz="900" dirty="0">
                  <a:cs typeface="Arial" panose="020B0604020202020204" pitchFamily="34" charset="0"/>
                </a:rPr>
                <a:t>人間開発指数が低い</a:t>
              </a:r>
              <a:r>
                <a:rPr lang="en-US" altLang="ja-JP" sz="900" dirty="0">
                  <a:cs typeface="Arial" panose="020B0604020202020204" pitchFamily="34" charset="0"/>
                </a:rPr>
                <a:t>100</a:t>
              </a:r>
              <a:r>
                <a:rPr lang="ja-JP" altLang="en-US" sz="900" dirty="0">
                  <a:cs typeface="Arial" panose="020B0604020202020204" pitchFamily="34" charset="0"/>
                </a:rPr>
                <a:t>の市町村における妊産婦死亡率の半減</a:t>
              </a:r>
            </a:p>
            <a:p>
              <a:pPr marL="219075" lvl="2" indent="-104775" algn="just" fontAlgn="ctr">
                <a:lnSpc>
                  <a:spcPct val="85000"/>
                </a:lnSpc>
                <a:buClr>
                  <a:srgbClr val="868686"/>
                </a:buClr>
                <a:buSzPct val="80000"/>
                <a:buFont typeface="Wingdings" panose="05000000000000000000" pitchFamily="2" charset="2"/>
                <a:buChar char="l"/>
              </a:pPr>
              <a:r>
                <a:rPr lang="ja-JP" altLang="en-US" sz="900" dirty="0">
                  <a:cs typeface="Arial" panose="020B0604020202020204" pitchFamily="34" charset="0"/>
                </a:rPr>
                <a:t>人間開発指数が低い</a:t>
              </a:r>
              <a:r>
                <a:rPr lang="en-US" altLang="ja-JP" sz="900" dirty="0">
                  <a:cs typeface="Arial" panose="020B0604020202020204" pitchFamily="34" charset="0"/>
                </a:rPr>
                <a:t>100</a:t>
              </a:r>
              <a:r>
                <a:rPr lang="ja-JP" altLang="en-US" sz="900" dirty="0">
                  <a:cs typeface="Arial" panose="020B0604020202020204" pitchFamily="34" charset="0"/>
                </a:rPr>
                <a:t>の市町村における乳児死亡率の</a:t>
              </a:r>
              <a:r>
                <a:rPr lang="en-US" altLang="ja-JP" sz="900" dirty="0">
                  <a:cs typeface="Arial" panose="020B0604020202020204" pitchFamily="34" charset="0"/>
                </a:rPr>
                <a:t>40</a:t>
              </a:r>
              <a:r>
                <a:rPr lang="ja-JP" altLang="en-US" sz="900" dirty="0">
                  <a:cs typeface="Arial" panose="020B0604020202020204" pitchFamily="34" charset="0"/>
                </a:rPr>
                <a:t>％削減</a:t>
              </a:r>
              <a:endParaRPr lang="en-US" altLang="ja-JP" sz="900" dirty="0">
                <a:cs typeface="Arial" panose="020B0604020202020204" pitchFamily="34" charset="0"/>
              </a:endParaRPr>
            </a:p>
            <a:p>
              <a:pPr marL="219075" lvl="2" indent="-104775" algn="just" fontAlgn="ctr">
                <a:lnSpc>
                  <a:spcPct val="85000"/>
                </a:lnSpc>
                <a:buClr>
                  <a:srgbClr val="868686"/>
                </a:buClr>
                <a:buSzPct val="80000"/>
                <a:buFont typeface="Wingdings" panose="05000000000000000000" pitchFamily="2" charset="2"/>
                <a:buChar char="l"/>
              </a:pPr>
              <a:endParaRPr lang="ja-JP" altLang="en-US" sz="900" dirty="0">
                <a:cs typeface="Arial" panose="020B0604020202020204" pitchFamily="34" charset="0"/>
              </a:endParaRPr>
            </a:p>
            <a:p>
              <a:pPr marL="114300" lvl="1" indent="-114300" algn="just" fontAlgn="ctr">
                <a:lnSpc>
                  <a:spcPct val="85000"/>
                </a:lnSpc>
                <a:buClr>
                  <a:srgbClr val="5F8AC3"/>
                </a:buClr>
                <a:buSzPct val="80000"/>
                <a:buFont typeface="Wingdings" panose="05000000000000000000" pitchFamily="2" charset="2"/>
                <a:buChar char="l"/>
              </a:pPr>
              <a:r>
                <a:rPr lang="ja-JP" altLang="ja-JP" sz="1000" dirty="0"/>
                <a:t>保健サービスの質と安全性の向上</a:t>
              </a:r>
              <a:endParaRPr lang="ja-JP" altLang="en-US" sz="1000" dirty="0">
                <a:cs typeface="Arial" panose="020B0604020202020204" pitchFamily="34" charset="0"/>
              </a:endParaRPr>
            </a:p>
            <a:p>
              <a:pPr marL="219075" lvl="2" indent="-104775" algn="just" fontAlgn="ctr">
                <a:lnSpc>
                  <a:spcPct val="85000"/>
                </a:lnSpc>
                <a:buClr>
                  <a:srgbClr val="868686"/>
                </a:buClr>
                <a:buSzPct val="80000"/>
                <a:buFont typeface="Wingdings" panose="05000000000000000000" pitchFamily="2" charset="2"/>
                <a:buChar char="l"/>
              </a:pPr>
              <a:r>
                <a:rPr lang="ja-JP" altLang="en-US" sz="900" dirty="0">
                  <a:cs typeface="Arial" panose="020B0604020202020204" pitchFamily="34" charset="0"/>
                </a:rPr>
                <a:t>民衆保険（</a:t>
              </a:r>
              <a:r>
                <a:rPr lang="en-US" altLang="ja-JP" sz="900" dirty="0" err="1">
                  <a:cs typeface="Arial" panose="020B0604020202020204" pitchFamily="34" charset="0"/>
                </a:rPr>
                <a:t>Seguro</a:t>
              </a:r>
              <a:r>
                <a:rPr lang="en-US" altLang="ja-JP" sz="900" dirty="0">
                  <a:cs typeface="Arial" panose="020B0604020202020204" pitchFamily="34" charset="0"/>
                </a:rPr>
                <a:t> Popular</a:t>
              </a:r>
              <a:r>
                <a:rPr lang="ja-JP" altLang="en-US" sz="900" dirty="0">
                  <a:cs typeface="Arial" panose="020B0604020202020204" pitchFamily="34" charset="0"/>
                </a:rPr>
                <a:t>）のサービス提供医療機関の</a:t>
              </a:r>
              <a:r>
                <a:rPr lang="en-US" altLang="ja-JP" sz="900" dirty="0">
                  <a:cs typeface="Arial" panose="020B0604020202020204" pitchFamily="34" charset="0"/>
                </a:rPr>
                <a:t>100</a:t>
              </a:r>
              <a:r>
                <a:rPr lang="ja-JP" altLang="en-US" sz="900" dirty="0">
                  <a:cs typeface="Arial" panose="020B0604020202020204" pitchFamily="34" charset="0"/>
                </a:rPr>
                <a:t>％を認証</a:t>
              </a:r>
            </a:p>
            <a:p>
              <a:pPr marL="219075" lvl="2" indent="-104775" algn="just" fontAlgn="ctr">
                <a:lnSpc>
                  <a:spcPct val="85000"/>
                </a:lnSpc>
                <a:buClr>
                  <a:srgbClr val="868686"/>
                </a:buClr>
                <a:buSzPct val="80000"/>
                <a:buFont typeface="Wingdings" panose="05000000000000000000" pitchFamily="2" charset="2"/>
                <a:buChar char="l"/>
              </a:pPr>
              <a:r>
                <a:rPr lang="ja-JP" altLang="en-US" sz="900" dirty="0">
                  <a:cs typeface="Arial" panose="020B0604020202020204" pitchFamily="34" charset="0"/>
                </a:rPr>
                <a:t>公的医療機関の緊急事態に対処する予防措置の導入率の拡大（</a:t>
              </a:r>
              <a:r>
                <a:rPr lang="en-US" altLang="ja-JP" sz="900" dirty="0">
                  <a:cs typeface="Arial" panose="020B0604020202020204" pitchFamily="34" charset="0"/>
                </a:rPr>
                <a:t>60</a:t>
              </a:r>
              <a:r>
                <a:rPr lang="ja-JP" altLang="en-US" sz="900" dirty="0">
                  <a:cs typeface="Arial" panose="020B0604020202020204" pitchFamily="34" charset="0"/>
                </a:rPr>
                <a:t>％まで）</a:t>
              </a:r>
            </a:p>
            <a:p>
              <a:pPr marL="219075" lvl="2" indent="-104775" algn="just" fontAlgn="ctr">
                <a:lnSpc>
                  <a:spcPct val="85000"/>
                </a:lnSpc>
                <a:buClr>
                  <a:srgbClr val="868686"/>
                </a:buClr>
                <a:buSzPct val="80000"/>
                <a:buFont typeface="Wingdings" panose="05000000000000000000" pitchFamily="2" charset="2"/>
                <a:buChar char="l"/>
              </a:pPr>
              <a:r>
                <a:rPr lang="ja-JP" altLang="en-US" sz="900" dirty="0">
                  <a:cs typeface="Arial" panose="020B0604020202020204" pitchFamily="34" charset="0"/>
                </a:rPr>
                <a:t>公立病院の院内感染比率を</a:t>
              </a:r>
              <a:r>
                <a:rPr lang="en-US" altLang="ja-JP" sz="900" dirty="0">
                  <a:cs typeface="Arial" panose="020B0604020202020204" pitchFamily="34" charset="0"/>
                </a:rPr>
                <a:t>6</a:t>
              </a:r>
              <a:r>
                <a:rPr lang="ja-JP" altLang="en-US" sz="900" dirty="0">
                  <a:cs typeface="Arial" panose="020B0604020202020204" pitchFamily="34" charset="0"/>
                </a:rPr>
                <a:t>％まで削減</a:t>
              </a:r>
              <a:endParaRPr lang="en-US" altLang="ja-JP" sz="900" dirty="0">
                <a:cs typeface="Arial" panose="020B0604020202020204" pitchFamily="34" charset="0"/>
              </a:endParaRPr>
            </a:p>
            <a:p>
              <a:pPr marL="219075" lvl="2" indent="-104775" algn="just" fontAlgn="ctr">
                <a:lnSpc>
                  <a:spcPct val="85000"/>
                </a:lnSpc>
                <a:buClr>
                  <a:srgbClr val="868686"/>
                </a:buClr>
                <a:buSzPct val="80000"/>
                <a:buFont typeface="Wingdings" panose="05000000000000000000" pitchFamily="2" charset="2"/>
                <a:buChar char="l"/>
              </a:pPr>
              <a:endParaRPr lang="en-US" altLang="ja-JP" sz="900" dirty="0">
                <a:cs typeface="Arial" panose="020B0604020202020204" pitchFamily="34" charset="0"/>
              </a:endParaRPr>
            </a:p>
            <a:p>
              <a:pPr marL="114300" lvl="1" indent="-114300" algn="just" fontAlgn="ctr">
                <a:lnSpc>
                  <a:spcPct val="85000"/>
                </a:lnSpc>
                <a:buClr>
                  <a:srgbClr val="5F8AC3"/>
                </a:buClr>
                <a:buSzPct val="80000"/>
                <a:buFont typeface="Wingdings" panose="05000000000000000000" pitchFamily="2" charset="2"/>
                <a:buChar char="l"/>
              </a:pPr>
              <a:r>
                <a:rPr lang="ja-JP" altLang="ja-JP" sz="1000" dirty="0"/>
                <a:t>医療を原因とする貧困化の回避</a:t>
              </a:r>
              <a:endParaRPr lang="ja-JP" altLang="en-US" sz="1000" dirty="0">
                <a:cs typeface="Arial" panose="020B0604020202020204" pitchFamily="34" charset="0"/>
              </a:endParaRPr>
            </a:p>
            <a:p>
              <a:pPr marL="219075" lvl="2" indent="-104775" algn="just" fontAlgn="ctr">
                <a:lnSpc>
                  <a:spcPct val="85000"/>
                </a:lnSpc>
                <a:buClr>
                  <a:srgbClr val="868686"/>
                </a:buClr>
                <a:buSzPct val="80000"/>
                <a:buFont typeface="Wingdings" panose="05000000000000000000" pitchFamily="2" charset="2"/>
                <a:buChar char="l"/>
              </a:pPr>
              <a:r>
                <a:rPr lang="ja-JP" altLang="en-US" sz="900" dirty="0">
                  <a:cs typeface="Arial" panose="020B0604020202020204" pitchFamily="34" charset="0"/>
                </a:rPr>
                <a:t>医療費支出に占める家庭の自己負担比率を</a:t>
              </a:r>
              <a:r>
                <a:rPr lang="en-US" altLang="ja-JP" sz="900" dirty="0">
                  <a:cs typeface="Arial" panose="020B0604020202020204" pitchFamily="34" charset="0"/>
                </a:rPr>
                <a:t>44</a:t>
              </a:r>
              <a:r>
                <a:rPr lang="ja-JP" altLang="en-US" sz="900" dirty="0">
                  <a:cs typeface="Arial" panose="020B0604020202020204" pitchFamily="34" charset="0"/>
                </a:rPr>
                <a:t>％まで削減</a:t>
              </a:r>
            </a:p>
            <a:p>
              <a:pPr marL="219075" lvl="2" indent="-104775" algn="just" fontAlgn="ctr">
                <a:lnSpc>
                  <a:spcPct val="85000"/>
                </a:lnSpc>
                <a:buClr>
                  <a:srgbClr val="868686"/>
                </a:buClr>
                <a:buSzPct val="80000"/>
                <a:buFont typeface="Wingdings" panose="05000000000000000000" pitchFamily="2" charset="2"/>
                <a:buChar char="l"/>
              </a:pPr>
              <a:r>
                <a:rPr lang="ja-JP" altLang="en-US" sz="900" dirty="0">
                  <a:cs typeface="Arial" panose="020B0604020202020204" pitchFamily="34" charset="0"/>
                </a:rPr>
                <a:t>非常に高額な医療費支出を余儀なくされる家庭の</a:t>
              </a:r>
              <a:r>
                <a:rPr lang="en-US" altLang="ja-JP" sz="900" dirty="0">
                  <a:cs typeface="Arial" panose="020B0604020202020204" pitchFamily="34" charset="0"/>
                </a:rPr>
                <a:t>10</a:t>
              </a:r>
              <a:r>
                <a:rPr lang="ja-JP" altLang="en-US" sz="900" dirty="0">
                  <a:cs typeface="Arial" panose="020B0604020202020204" pitchFamily="34" charset="0"/>
                </a:rPr>
                <a:t>％削減</a:t>
              </a:r>
              <a:endParaRPr lang="en-US" altLang="ja-JP" sz="900" dirty="0">
                <a:cs typeface="Arial" panose="020B0604020202020204" pitchFamily="34" charset="0"/>
              </a:endParaRPr>
            </a:p>
            <a:p>
              <a:pPr marL="219075" lvl="2" indent="-104775" algn="just" fontAlgn="ctr">
                <a:lnSpc>
                  <a:spcPct val="85000"/>
                </a:lnSpc>
                <a:buClr>
                  <a:srgbClr val="868686"/>
                </a:buClr>
                <a:buSzPct val="80000"/>
                <a:buFont typeface="Wingdings" panose="05000000000000000000" pitchFamily="2" charset="2"/>
                <a:buChar char="l"/>
              </a:pPr>
              <a:endParaRPr lang="en-US" altLang="ja-JP" sz="900" dirty="0">
                <a:cs typeface="Arial" panose="020B0604020202020204" pitchFamily="34" charset="0"/>
              </a:endParaRPr>
            </a:p>
            <a:p>
              <a:pPr marL="114300" lvl="1" indent="-114300" algn="just" fontAlgn="ctr">
                <a:lnSpc>
                  <a:spcPct val="85000"/>
                </a:lnSpc>
                <a:buClr>
                  <a:srgbClr val="5F8AC3"/>
                </a:buClr>
                <a:buSzPct val="80000"/>
                <a:buFont typeface="Wingdings" panose="05000000000000000000" pitchFamily="2" charset="2"/>
                <a:buChar char="l"/>
              </a:pPr>
              <a:r>
                <a:rPr lang="ja-JP" altLang="ja-JP" sz="1000" dirty="0"/>
                <a:t>保健サービスを通じた貧困撲滅と社会開発の実現</a:t>
              </a:r>
              <a:endParaRPr lang="ja-JP" altLang="en-US" sz="900" dirty="0">
                <a:cs typeface="Arial" panose="020B0604020202020204" pitchFamily="34" charset="0"/>
              </a:endParaRPr>
            </a:p>
            <a:p>
              <a:pPr marL="219075" lvl="2" indent="-104775" algn="just" fontAlgn="ctr">
                <a:lnSpc>
                  <a:spcPct val="85000"/>
                </a:lnSpc>
                <a:buClr>
                  <a:srgbClr val="868686"/>
                </a:buClr>
                <a:buSzPct val="80000"/>
                <a:buFont typeface="Wingdings" panose="05000000000000000000" pitchFamily="2" charset="2"/>
                <a:buChar char="l"/>
              </a:pPr>
              <a:r>
                <a:rPr lang="ja-JP" altLang="ja-JP" sz="900" dirty="0"/>
                <a:t>人間開発指数が低い</a:t>
              </a:r>
              <a:r>
                <a:rPr lang="en-US" altLang="ja-JP" sz="900" dirty="0"/>
                <a:t>100</a:t>
              </a:r>
              <a:r>
                <a:rPr lang="ja-JP" altLang="ja-JP" sz="900" dirty="0"/>
                <a:t>の市町村における</a:t>
              </a:r>
              <a:r>
                <a:rPr lang="en-US" altLang="ja-JP" sz="900" dirty="0"/>
                <a:t>5</a:t>
              </a:r>
              <a:r>
                <a:rPr lang="ja-JP" altLang="ja-JP" sz="900" dirty="0"/>
                <a:t>歳未満の栄養失調の</a:t>
              </a:r>
              <a:r>
                <a:rPr lang="en-US" altLang="ja-JP" sz="900" dirty="0"/>
                <a:t>20</a:t>
              </a:r>
              <a:r>
                <a:rPr lang="ja-JP" altLang="ja-JP" sz="900" dirty="0"/>
                <a:t>％削減</a:t>
              </a:r>
              <a:endParaRPr lang="en-US" altLang="ja-JP" sz="900" dirty="0">
                <a:cs typeface="Arial" panose="020B0604020202020204" pitchFamily="34" charset="0"/>
              </a:endParaRPr>
            </a:p>
          </p:txBody>
        </p:sp>
        <p:cxnSp>
          <p:nvCxnSpPr>
            <p:cNvPr id="46" name="直線コネクタ 45"/>
            <p:cNvCxnSpPr/>
            <p:nvPr/>
          </p:nvCxnSpPr>
          <p:spPr>
            <a:xfrm>
              <a:off x="428625" y="1988840"/>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正方形/長方形 41"/>
            <p:cNvSpPr/>
            <p:nvPr/>
          </p:nvSpPr>
          <p:spPr>
            <a:xfrm>
              <a:off x="1280592" y="4696455"/>
              <a:ext cx="4176464" cy="737736"/>
            </a:xfrm>
            <a:prstGeom prst="rect">
              <a:avLst/>
            </a:prstGeom>
          </p:spPr>
          <p:txBody>
            <a:bodyPr tIns="0">
              <a:noAutofit/>
            </a:bodyPr>
            <a:lstStyle/>
            <a:p>
              <a:pPr marL="114300" lvl="1" indent="-114300" algn="just" fontAlgn="ctr">
                <a:lnSpc>
                  <a:spcPct val="85000"/>
                </a:lnSpc>
                <a:buClr>
                  <a:srgbClr val="26A287"/>
                </a:buClr>
                <a:buSzPct val="80000"/>
                <a:buFont typeface="Wingdings" panose="05000000000000000000" pitchFamily="2" charset="2"/>
                <a:buChar char="l"/>
              </a:pPr>
              <a:r>
                <a:rPr lang="ja-JP" altLang="en-US" sz="1000" dirty="0">
                  <a:cs typeface="Arial" panose="020B0604020202020204" pitchFamily="34" charset="0"/>
                </a:rPr>
                <a:t>国家開発計画の中で保健分野のプログラムも策定された。</a:t>
              </a:r>
            </a:p>
            <a:p>
              <a:pPr marL="114300" lvl="1" indent="-114300" algn="just" fontAlgn="ctr">
                <a:lnSpc>
                  <a:spcPct val="85000"/>
                </a:lnSpc>
                <a:buClr>
                  <a:srgbClr val="26A287"/>
                </a:buClr>
                <a:buSzPct val="80000"/>
                <a:buFont typeface="Wingdings" panose="05000000000000000000" pitchFamily="2" charset="2"/>
                <a:buChar char="l"/>
              </a:pPr>
              <a:r>
                <a:rPr lang="ja-JP" altLang="en-US" sz="1000" dirty="0">
                  <a:cs typeface="Arial" panose="020B0604020202020204" pitchFamily="34" charset="0"/>
                </a:rPr>
                <a:t>大統領は計画に先立ち国家保健政策を発表し、以下の</a:t>
              </a:r>
              <a:r>
                <a:rPr lang="en-US" altLang="ja-JP" sz="1000" dirty="0">
                  <a:cs typeface="Arial" panose="020B0604020202020204" pitchFamily="34" charset="0"/>
                </a:rPr>
                <a:t>3</a:t>
              </a:r>
              <a:r>
                <a:rPr lang="ja-JP" altLang="en-US" sz="1000" dirty="0" err="1">
                  <a:cs typeface="Arial" panose="020B0604020202020204" pitchFamily="34" charset="0"/>
                </a:rPr>
                <a:t>つの</a:t>
              </a:r>
              <a:r>
                <a:rPr lang="ja-JP" altLang="en-US" sz="1000" dirty="0">
                  <a:cs typeface="Arial" panose="020B0604020202020204" pitchFamily="34" charset="0"/>
                </a:rPr>
                <a:t>保健分野の重点指針を明らかにした。</a:t>
              </a:r>
            </a:p>
          </p:txBody>
        </p:sp>
        <p:sp>
          <p:nvSpPr>
            <p:cNvPr id="43" name="正方形/長方形 42"/>
            <p:cNvSpPr/>
            <p:nvPr/>
          </p:nvSpPr>
          <p:spPr>
            <a:xfrm>
              <a:off x="5457056" y="4696455"/>
              <a:ext cx="4176464" cy="670669"/>
            </a:xfrm>
            <a:prstGeom prst="rect">
              <a:avLst/>
            </a:prstGeom>
          </p:spPr>
          <p:txBody>
            <a:bodyPr tIns="0" rIns="90000">
              <a:noAutofit/>
            </a:bodyPr>
            <a:lstStyle/>
            <a:p>
              <a:pPr marL="114300" lvl="1" indent="-114300" algn="just" fontAlgn="ctr">
                <a:lnSpc>
                  <a:spcPct val="85000"/>
                </a:lnSpc>
                <a:buClr>
                  <a:srgbClr val="26A287"/>
                </a:buClr>
                <a:buSzPct val="80000"/>
                <a:buFont typeface="Wingdings" panose="05000000000000000000" pitchFamily="2" charset="2"/>
                <a:buChar char="l"/>
              </a:pPr>
              <a:r>
                <a:rPr lang="ja-JP" altLang="en-US" sz="1000" dirty="0"/>
                <a:t>国民の医療サービスへの効果的・効率的なアクセス</a:t>
              </a:r>
              <a:endParaRPr lang="en-US" altLang="ja-JP" sz="1000" dirty="0"/>
            </a:p>
            <a:p>
              <a:pPr marL="114300" lvl="1" indent="-114300" algn="just" fontAlgn="ctr">
                <a:lnSpc>
                  <a:spcPct val="85000"/>
                </a:lnSpc>
                <a:buClr>
                  <a:srgbClr val="26A287"/>
                </a:buClr>
                <a:buSzPct val="80000"/>
                <a:buFont typeface="Wingdings" panose="05000000000000000000" pitchFamily="2" charset="2"/>
                <a:buChar char="l"/>
              </a:pPr>
              <a:r>
                <a:rPr lang="ja-JP" altLang="en-US" sz="1000" dirty="0"/>
                <a:t>質の高い医療サービスの享受</a:t>
              </a:r>
              <a:endParaRPr lang="en-US" altLang="ja-JP" sz="1000" dirty="0"/>
            </a:p>
            <a:p>
              <a:pPr marL="114300" lvl="1" indent="-114300" algn="just" fontAlgn="ctr">
                <a:lnSpc>
                  <a:spcPct val="85000"/>
                </a:lnSpc>
                <a:buClr>
                  <a:srgbClr val="26A287"/>
                </a:buClr>
                <a:buSzPct val="80000"/>
                <a:buFont typeface="Wingdings" panose="05000000000000000000" pitchFamily="2" charset="2"/>
                <a:buChar char="l"/>
              </a:pPr>
              <a:r>
                <a:rPr lang="ja-JP" altLang="en-US" sz="1000" dirty="0"/>
                <a:t>予防医療の概念導入と普及</a:t>
              </a:r>
              <a:endParaRPr lang="ja-JP" altLang="en-US" sz="1000" dirty="0">
                <a:cs typeface="Arial" panose="020B0604020202020204" pitchFamily="34" charset="0"/>
              </a:endParaRPr>
            </a:p>
          </p:txBody>
        </p:sp>
        <p:cxnSp>
          <p:nvCxnSpPr>
            <p:cNvPr id="47" name="直線コネクタ 46"/>
            <p:cNvCxnSpPr/>
            <p:nvPr/>
          </p:nvCxnSpPr>
          <p:spPr>
            <a:xfrm>
              <a:off x="428625" y="4357623"/>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正方形/長方形 47"/>
            <p:cNvSpPr/>
            <p:nvPr/>
          </p:nvSpPr>
          <p:spPr>
            <a:xfrm>
              <a:off x="416496" y="4381356"/>
              <a:ext cx="656590" cy="204991"/>
            </a:xfrm>
            <a:prstGeom prst="rect">
              <a:avLst/>
            </a:prstGeom>
          </p:spPr>
          <p:txBody>
            <a:bodyPr wrap="none" lIns="0" tIns="36000" bIns="36000" anchor="ctr" anchorCtr="0">
              <a:noAutofit/>
            </a:bodyPr>
            <a:lstStyle/>
            <a:p>
              <a:pPr>
                <a:lnSpc>
                  <a:spcPct val="85000"/>
                </a:lnSpc>
              </a:pPr>
              <a:r>
                <a:rPr lang="en-US" altLang="ja-JP" sz="1200" dirty="0">
                  <a:solidFill>
                    <a:srgbClr val="1E806B"/>
                  </a:solidFill>
                </a:rPr>
                <a:t>2013</a:t>
              </a:r>
              <a:r>
                <a:rPr lang="ja-JP" altLang="en-US" sz="1200" dirty="0">
                  <a:solidFill>
                    <a:srgbClr val="1E806B"/>
                  </a:solidFill>
                </a:rPr>
                <a:t>年</a:t>
              </a:r>
            </a:p>
          </p:txBody>
        </p:sp>
        <p:sp>
          <p:nvSpPr>
            <p:cNvPr id="52" name="正方形/長方形 51"/>
            <p:cNvSpPr/>
            <p:nvPr/>
          </p:nvSpPr>
          <p:spPr>
            <a:xfrm>
              <a:off x="416496" y="5333915"/>
              <a:ext cx="656590" cy="216024"/>
            </a:xfrm>
            <a:prstGeom prst="rect">
              <a:avLst/>
            </a:prstGeom>
          </p:spPr>
          <p:txBody>
            <a:bodyPr wrap="none" lIns="0" tIns="36000" bIns="36000" anchor="ctr" anchorCtr="0">
              <a:noAutofit/>
            </a:bodyPr>
            <a:lstStyle/>
            <a:p>
              <a:pPr>
                <a:lnSpc>
                  <a:spcPct val="85000"/>
                </a:lnSpc>
              </a:pPr>
              <a:r>
                <a:rPr lang="en-US" altLang="ja-JP" sz="1200" dirty="0">
                  <a:solidFill>
                    <a:srgbClr val="1E806B"/>
                  </a:solidFill>
                </a:rPr>
                <a:t>2018</a:t>
              </a:r>
              <a:r>
                <a:rPr lang="ja-JP" altLang="en-US" sz="1200" dirty="0">
                  <a:solidFill>
                    <a:srgbClr val="1E806B"/>
                  </a:solidFill>
                </a:rPr>
                <a:t>年</a:t>
              </a:r>
            </a:p>
          </p:txBody>
        </p:sp>
        <p:cxnSp>
          <p:nvCxnSpPr>
            <p:cNvPr id="53" name="直線コネクタ 52"/>
            <p:cNvCxnSpPr/>
            <p:nvPr/>
          </p:nvCxnSpPr>
          <p:spPr>
            <a:xfrm>
              <a:off x="428625" y="5558323"/>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正方形/長方形 43">
              <a:extLst>
                <a:ext uri="{FF2B5EF4-FFF2-40B4-BE49-F238E27FC236}">
                  <a16:creationId xmlns:a16="http://schemas.microsoft.com/office/drawing/2014/main" id="{58B69C9C-3D20-48F7-A40D-38640DFDF6B0}"/>
                </a:ext>
              </a:extLst>
            </p:cNvPr>
            <p:cNvSpPr/>
            <p:nvPr/>
          </p:nvSpPr>
          <p:spPr>
            <a:xfrm>
              <a:off x="1136576" y="5566488"/>
              <a:ext cx="8496944" cy="813639"/>
            </a:xfrm>
            <a:prstGeom prst="rect">
              <a:avLst/>
            </a:prstGeom>
            <a:gradFill>
              <a:gsLst>
                <a:gs pos="100000">
                  <a:schemeClr val="bg1"/>
                </a:gs>
                <a:gs pos="0">
                  <a:schemeClr val="accent4">
                    <a:lumMod val="20000"/>
                    <a:lumOff val="80000"/>
                  </a:schemeClr>
                </a:gs>
              </a:gsLst>
              <a:lin ang="0" scaled="1"/>
            </a:gradFill>
            <a:ln cmpd="sng">
              <a:solidFill>
                <a:srgbClr val="FFFFFF"/>
              </a:solidFill>
            </a:ln>
          </p:spPr>
          <p:txBody>
            <a:bodyPr tIns="72000" rtlCol="0" anchor="t" anchorCtr="0">
              <a:noAutofit/>
            </a:bodyPr>
            <a:lstStyle/>
            <a:p>
              <a:pPr>
                <a:lnSpc>
                  <a:spcPct val="85000"/>
                </a:lnSpc>
              </a:pPr>
              <a:r>
                <a:rPr lang="ja-JP" altLang="en-US" sz="1200" dirty="0"/>
                <a:t>ウェルネスのための健康公社（</a:t>
              </a:r>
              <a:r>
                <a:rPr lang="en-US" altLang="ja-JP" sz="1200" dirty="0"/>
                <a:t>INSABI</a:t>
              </a:r>
              <a:r>
                <a:rPr lang="ja-JP" altLang="en-US" sz="1200" dirty="0"/>
                <a:t>）</a:t>
              </a:r>
              <a:r>
                <a:rPr lang="ja-JP" altLang="en-US" sz="1000" dirty="0"/>
                <a:t>（</a:t>
              </a:r>
              <a:r>
                <a:rPr lang="en-US" altLang="ja-JP" sz="1000" dirty="0"/>
                <a:t>A</a:t>
              </a:r>
              <a:r>
                <a:rPr lang="ja-JP" altLang="en-US" sz="1000" dirty="0"/>
                <a:t>・</a:t>
              </a:r>
              <a:r>
                <a:rPr lang="en-US" altLang="ja-JP" sz="1000" dirty="0"/>
                <a:t>M</a:t>
              </a:r>
              <a:r>
                <a:rPr lang="ja-JP" altLang="en-US" sz="1000" dirty="0"/>
                <a:t>・</a:t>
              </a:r>
              <a:r>
                <a:rPr lang="en-US" altLang="ja-JP" sz="1000" dirty="0"/>
                <a:t>L</a:t>
              </a:r>
              <a:r>
                <a:rPr lang="ja-JP" altLang="en-US" sz="1000" dirty="0"/>
                <a:t>・オブラドール政権</a:t>
              </a:r>
              <a:r>
                <a:rPr lang="en-US" altLang="ja-JP" sz="1000" dirty="0"/>
                <a:t>)</a:t>
              </a:r>
              <a:endParaRPr lang="ja-JP" altLang="en-US" sz="700" b="1" dirty="0">
                <a:cs typeface="Arial" panose="020B0604020202020204" pitchFamily="34" charset="0"/>
              </a:endParaRPr>
            </a:p>
          </p:txBody>
        </p:sp>
        <p:sp>
          <p:nvSpPr>
            <p:cNvPr id="28" name="正方形/長方形 44">
              <a:extLst>
                <a:ext uri="{FF2B5EF4-FFF2-40B4-BE49-F238E27FC236}">
                  <a16:creationId xmlns:a16="http://schemas.microsoft.com/office/drawing/2014/main" id="{FBA0BD82-09C4-4322-8AE7-17519DC0F9FC}"/>
                </a:ext>
              </a:extLst>
            </p:cNvPr>
            <p:cNvSpPr/>
            <p:nvPr/>
          </p:nvSpPr>
          <p:spPr>
            <a:xfrm>
              <a:off x="992560" y="5566488"/>
              <a:ext cx="144016" cy="813639"/>
            </a:xfrm>
            <a:prstGeom prst="rect">
              <a:avLst/>
            </a:prstGeom>
            <a:gradFill>
              <a:gsLst>
                <a:gs pos="50000">
                  <a:schemeClr val="accent4">
                    <a:lumMod val="60000"/>
                    <a:lumOff val="40000"/>
                  </a:schemeClr>
                </a:gs>
                <a:gs pos="0">
                  <a:schemeClr val="accent4">
                    <a:lumMod val="50000"/>
                  </a:schemeClr>
                </a:gs>
                <a:gs pos="100000">
                  <a:schemeClr val="accent4">
                    <a:lumMod val="50000"/>
                  </a:schemeClr>
                </a:gs>
              </a:gsLst>
              <a:lin ang="5400000" scaled="1"/>
            </a:gradFill>
            <a:ln>
              <a:solidFill>
                <a:schemeClr val="bg1"/>
              </a:solidFill>
            </a:ln>
          </p:spPr>
          <p:txBody>
            <a:bodyPr rtlCol="0" anchor="b" anchorCtr="0">
              <a:noAutofit/>
            </a:bodyPr>
            <a:lstStyle/>
            <a:p>
              <a:pPr algn="ctr">
                <a:lnSpc>
                  <a:spcPct val="85000"/>
                </a:lnSpc>
              </a:pPr>
              <a:endParaRPr lang="ja-JP" altLang="en-US" dirty="0">
                <a:cs typeface="Arial" panose="020B0604020202020204" pitchFamily="34" charset="0"/>
              </a:endParaRPr>
            </a:p>
          </p:txBody>
        </p:sp>
        <p:sp>
          <p:nvSpPr>
            <p:cNvPr id="29" name="正方形/長方形 41">
              <a:extLst>
                <a:ext uri="{FF2B5EF4-FFF2-40B4-BE49-F238E27FC236}">
                  <a16:creationId xmlns:a16="http://schemas.microsoft.com/office/drawing/2014/main" id="{476C06D4-2FB4-401F-9C57-4EB1004DC20A}"/>
                </a:ext>
              </a:extLst>
            </p:cNvPr>
            <p:cNvSpPr/>
            <p:nvPr/>
          </p:nvSpPr>
          <p:spPr>
            <a:xfrm>
              <a:off x="1280592" y="5888428"/>
              <a:ext cx="4176464" cy="343558"/>
            </a:xfrm>
            <a:prstGeom prst="rect">
              <a:avLst/>
            </a:prstGeom>
          </p:spPr>
          <p:txBody>
            <a:bodyPr tIns="0">
              <a:spAutoFit/>
            </a:bodyPr>
            <a:lstStyle/>
            <a:p>
              <a:pPr marL="114300" lvl="1" indent="-114300" algn="just" fontAlgn="ctr">
                <a:lnSpc>
                  <a:spcPct val="85000"/>
                </a:lnSpc>
                <a:buClr>
                  <a:schemeClr val="accent4"/>
                </a:buClr>
                <a:buSzPct val="80000"/>
                <a:buFont typeface="Wingdings" panose="05000000000000000000" pitchFamily="2" charset="2"/>
                <a:buChar char="l"/>
              </a:pPr>
              <a:r>
                <a:rPr lang="ja-JP" altLang="en-US" sz="1000" dirty="0">
                  <a:cs typeface="Arial" panose="020B0604020202020204" pitchFamily="34" charset="0"/>
                </a:rPr>
                <a:t>民衆医療保険の資金面での腐敗を理由に、</a:t>
              </a:r>
              <a:r>
                <a:rPr lang="en-US" altLang="ja-JP" sz="1000" dirty="0">
                  <a:cs typeface="Arial" panose="020B0604020202020204" pitchFamily="34" charset="0"/>
                </a:rPr>
                <a:t>2020</a:t>
              </a:r>
              <a:r>
                <a:rPr lang="ja-JP" altLang="en-US" sz="1000" dirty="0">
                  <a:cs typeface="Arial" panose="020B0604020202020204" pitchFamily="34" charset="0"/>
                </a:rPr>
                <a:t>年</a:t>
              </a:r>
              <a:r>
                <a:rPr lang="en-US" altLang="ja-JP" sz="1000" dirty="0">
                  <a:cs typeface="Arial" panose="020B0604020202020204" pitchFamily="34" charset="0"/>
                </a:rPr>
                <a:t>1</a:t>
              </a:r>
              <a:r>
                <a:rPr lang="ja-JP" altLang="en-US" sz="1000" dirty="0">
                  <a:cs typeface="Arial" panose="020B0604020202020204" pitchFamily="34" charset="0"/>
                </a:rPr>
                <a:t>月に民衆医療保険を全面撤廃し、次のような新制度を開始した。</a:t>
              </a:r>
            </a:p>
          </p:txBody>
        </p:sp>
        <p:sp>
          <p:nvSpPr>
            <p:cNvPr id="30" name="正方形/長方形 42">
              <a:extLst>
                <a:ext uri="{FF2B5EF4-FFF2-40B4-BE49-F238E27FC236}">
                  <a16:creationId xmlns:a16="http://schemas.microsoft.com/office/drawing/2014/main" id="{475ECEF1-7F61-4500-82DB-8088BEA815E8}"/>
                </a:ext>
              </a:extLst>
            </p:cNvPr>
            <p:cNvSpPr/>
            <p:nvPr/>
          </p:nvSpPr>
          <p:spPr>
            <a:xfrm>
              <a:off x="5457056" y="5888428"/>
              <a:ext cx="4176464" cy="200233"/>
            </a:xfrm>
            <a:prstGeom prst="rect">
              <a:avLst/>
            </a:prstGeom>
          </p:spPr>
          <p:txBody>
            <a:bodyPr tIns="0" rIns="90000">
              <a:spAutoFit/>
            </a:bodyPr>
            <a:lstStyle/>
            <a:p>
              <a:pPr marL="114300" lvl="1" indent="-114300" algn="just" fontAlgn="ctr">
                <a:lnSpc>
                  <a:spcPct val="85000"/>
                </a:lnSpc>
                <a:buClr>
                  <a:schemeClr val="accent4"/>
                </a:buClr>
                <a:buSzPct val="80000"/>
                <a:buFont typeface="Wingdings" panose="05000000000000000000" pitchFamily="2" charset="2"/>
                <a:buChar char="l"/>
              </a:pPr>
              <a:r>
                <a:rPr lang="ja-JP" altLang="en-US" sz="1000" dirty="0">
                  <a:cs typeface="Arial" panose="020B0604020202020204" pitchFamily="34" charset="0"/>
                </a:rPr>
                <a:t>公的医療施設において、登録なく無料で全ての人々に医療を提供。</a:t>
              </a:r>
            </a:p>
          </p:txBody>
        </p:sp>
        <p:sp>
          <p:nvSpPr>
            <p:cNvPr id="33" name="正方形/長方形 47">
              <a:extLst>
                <a:ext uri="{FF2B5EF4-FFF2-40B4-BE49-F238E27FC236}">
                  <a16:creationId xmlns:a16="http://schemas.microsoft.com/office/drawing/2014/main" id="{1F50CB32-C446-4C99-8F3A-9F8F4950DF78}"/>
                </a:ext>
              </a:extLst>
            </p:cNvPr>
            <p:cNvSpPr/>
            <p:nvPr/>
          </p:nvSpPr>
          <p:spPr>
            <a:xfrm>
              <a:off x="416496" y="5573329"/>
              <a:ext cx="656590" cy="204991"/>
            </a:xfrm>
            <a:prstGeom prst="rect">
              <a:avLst/>
            </a:prstGeom>
          </p:spPr>
          <p:txBody>
            <a:bodyPr wrap="none" lIns="0" tIns="36000" bIns="36000" anchor="ctr" anchorCtr="0">
              <a:noAutofit/>
            </a:bodyPr>
            <a:lstStyle/>
            <a:p>
              <a:pPr>
                <a:lnSpc>
                  <a:spcPct val="85000"/>
                </a:lnSpc>
              </a:pPr>
              <a:r>
                <a:rPr lang="en-US" altLang="ja-JP" sz="1200" dirty="0">
                  <a:solidFill>
                    <a:schemeClr val="accent4"/>
                  </a:solidFill>
                </a:rPr>
                <a:t>2019</a:t>
              </a:r>
              <a:r>
                <a:rPr lang="ja-JP" altLang="en-US" sz="1200" dirty="0">
                  <a:solidFill>
                    <a:schemeClr val="accent4"/>
                  </a:solidFill>
                </a:rPr>
                <a:t>年</a:t>
              </a:r>
            </a:p>
          </p:txBody>
        </p:sp>
        <p:grpSp>
          <p:nvGrpSpPr>
            <p:cNvPr id="9" name="Group 8">
              <a:extLst>
                <a:ext uri="{FF2B5EF4-FFF2-40B4-BE49-F238E27FC236}">
                  <a16:creationId xmlns:a16="http://schemas.microsoft.com/office/drawing/2014/main" id="{58714337-FF53-4CA9-BCAC-6DC2CE1FD096}"/>
                </a:ext>
              </a:extLst>
            </p:cNvPr>
            <p:cNvGrpSpPr/>
            <p:nvPr/>
          </p:nvGrpSpPr>
          <p:grpSpPr>
            <a:xfrm>
              <a:off x="416496" y="6155719"/>
              <a:ext cx="656590" cy="224408"/>
              <a:chOff x="416496" y="7579721"/>
              <a:chExt cx="656590" cy="224408"/>
            </a:xfrm>
          </p:grpSpPr>
          <p:sp>
            <p:nvSpPr>
              <p:cNvPr id="35" name="正方形/長方形 51">
                <a:extLst>
                  <a:ext uri="{FF2B5EF4-FFF2-40B4-BE49-F238E27FC236}">
                    <a16:creationId xmlns:a16="http://schemas.microsoft.com/office/drawing/2014/main" id="{B75ACE56-5514-48AD-836C-C20D1B4A0560}"/>
                  </a:ext>
                </a:extLst>
              </p:cNvPr>
              <p:cNvSpPr/>
              <p:nvPr/>
            </p:nvSpPr>
            <p:spPr>
              <a:xfrm>
                <a:off x="416496" y="7579721"/>
                <a:ext cx="656590" cy="216024"/>
              </a:xfrm>
              <a:prstGeom prst="rect">
                <a:avLst/>
              </a:prstGeom>
            </p:spPr>
            <p:txBody>
              <a:bodyPr wrap="none" lIns="0" tIns="36000" bIns="36000" anchor="ctr" anchorCtr="0">
                <a:noAutofit/>
              </a:bodyPr>
              <a:lstStyle/>
              <a:p>
                <a:pPr>
                  <a:lnSpc>
                    <a:spcPct val="85000"/>
                  </a:lnSpc>
                </a:pPr>
                <a:r>
                  <a:rPr lang="en-US" altLang="ja-JP" sz="1200" dirty="0">
                    <a:solidFill>
                      <a:schemeClr val="accent4"/>
                    </a:solidFill>
                  </a:rPr>
                  <a:t>2024</a:t>
                </a:r>
                <a:r>
                  <a:rPr lang="ja-JP" altLang="en-US" sz="1200" dirty="0">
                    <a:solidFill>
                      <a:schemeClr val="accent4"/>
                    </a:solidFill>
                  </a:rPr>
                  <a:t>年</a:t>
                </a:r>
              </a:p>
            </p:txBody>
          </p:sp>
          <p:cxnSp>
            <p:nvCxnSpPr>
              <p:cNvPr id="37" name="直線コネクタ 52">
                <a:extLst>
                  <a:ext uri="{FF2B5EF4-FFF2-40B4-BE49-F238E27FC236}">
                    <a16:creationId xmlns:a16="http://schemas.microsoft.com/office/drawing/2014/main" id="{46DBC0AA-E72A-4D76-BADE-D66D52B9D125}"/>
                  </a:ext>
                </a:extLst>
              </p:cNvPr>
              <p:cNvCxnSpPr>
                <a:cxnSpLocks/>
              </p:cNvCxnSpPr>
              <p:nvPr/>
            </p:nvCxnSpPr>
            <p:spPr>
              <a:xfrm>
                <a:off x="428625" y="7804129"/>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5324219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latin typeface="HGP創英角ｺﾞｼｯｸUB" panose="020B0900000000000000" pitchFamily="50" charset="-128"/>
              </a:rPr>
              <a:t>医療関連政策の将来動向（</a:t>
            </a:r>
            <a:r>
              <a:rPr lang="en-US" altLang="ja-JP" dirty="0"/>
              <a:t>2/3</a:t>
            </a:r>
            <a:r>
              <a:rPr lang="ja-JP" altLang="en-US" dirty="0">
                <a:latin typeface="HGP創英角ｺﾞｼｯｸUB" panose="020B0900000000000000" pitchFamily="50" charset="-128"/>
              </a:rPr>
              <a:t>）</a:t>
            </a:r>
          </a:p>
        </p:txBody>
      </p:sp>
      <p:sp>
        <p:nvSpPr>
          <p:cNvPr id="4" name="テキスト ボックス 3"/>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前政権における国家開発計画を受けて策定された保健医療分野の分野別プログラム（</a:t>
            </a:r>
            <a:r>
              <a:rPr lang="en-US" altLang="ja-JP" sz="1400" dirty="0" err="1"/>
              <a:t>Programa</a:t>
            </a:r>
            <a:r>
              <a:rPr lang="en-US" altLang="ja-JP" sz="1400" dirty="0"/>
              <a:t> </a:t>
            </a:r>
            <a:r>
              <a:rPr lang="es-ES" altLang="ja-JP" sz="1400" dirty="0"/>
              <a:t>Sectorial de Salud (2013-2018 </a:t>
            </a:r>
            <a:r>
              <a:rPr lang="ja-JP" altLang="es-ES" sz="1400" dirty="0"/>
              <a:t>年</a:t>
            </a:r>
            <a:r>
              <a:rPr lang="es-ES" altLang="ja-JP" sz="1400" dirty="0"/>
              <a:t>)</a:t>
            </a:r>
            <a:r>
              <a:rPr lang="ja-JP" altLang="en-US" sz="1400" dirty="0"/>
              <a:t>）</a:t>
            </a:r>
            <a:r>
              <a:rPr lang="es-ES" altLang="ja-JP" sz="1400" dirty="0"/>
              <a:t>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には、</a:t>
            </a:r>
            <a:r>
              <a:rPr lang="ja-JP" altLang="en-US" sz="1400" dirty="0"/>
              <a:t> </a:t>
            </a:r>
            <a:r>
              <a:rPr lang="en-US" altLang="ja-JP" sz="1400" dirty="0"/>
              <a:t>6</a:t>
            </a:r>
            <a:r>
              <a:rPr lang="ja-JP" altLang="en-US" sz="1400" dirty="0" err="1"/>
              <a:t>つの</a:t>
            </a:r>
            <a:r>
              <a:rPr lang="ja-JP" altLang="en-US" sz="1400" dirty="0"/>
              <a:t>目標、</a:t>
            </a:r>
            <a:r>
              <a:rPr lang="en-US" altLang="ja-JP" sz="1400" dirty="0"/>
              <a:t>39</a:t>
            </a:r>
            <a:r>
              <a:rPr lang="ja-JP" altLang="en-US" sz="1400" dirty="0"/>
              <a:t>の戦略とアクションが定められている。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16496" y="1700808"/>
            <a:ext cx="9217024"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Arial Black" panose="020B0A04020102020204" pitchFamily="34" charset="0"/>
                  <a:ea typeface="HGP創英角ｺﾞｼｯｸUB" pitchFamily="50" charset="-128"/>
                </a:rPr>
                <a:t>保険政策における具体的な目標と主な戦略</a:t>
              </a:r>
            </a:p>
          </p:txBody>
        </p:sp>
      </p:grpSp>
      <p:sp>
        <p:nvSpPr>
          <p:cNvPr id="8" name="正方形/長方形 7"/>
          <p:cNvSpPr/>
          <p:nvPr/>
        </p:nvSpPr>
        <p:spPr>
          <a:xfrm>
            <a:off x="272480" y="2065766"/>
            <a:ext cx="1440160" cy="1440000"/>
          </a:xfrm>
          <a:prstGeom prst="rect">
            <a:avLst/>
          </a:prstGeom>
          <a:solidFill>
            <a:srgbClr val="A2BBDC"/>
          </a:solidFill>
        </p:spPr>
        <p:txBody>
          <a:bodyPr wrap="square" anchor="ctr" anchorCtr="0">
            <a:noAutofit/>
          </a:bodyPr>
          <a:lstStyle/>
          <a:p>
            <a:pPr marL="0" lvl="1"/>
            <a:r>
              <a:rPr lang="en-US" altLang="ja-JP" sz="1400" dirty="0">
                <a:latin typeface="Arial" panose="020B0604020202020204" pitchFamily="34" charset="0"/>
                <a:cs typeface="Arial" panose="020B0604020202020204" pitchFamily="34" charset="0"/>
              </a:rPr>
              <a:t>1) </a:t>
            </a:r>
            <a:r>
              <a:rPr lang="ja-JP" altLang="en-US" sz="1400" dirty="0">
                <a:latin typeface="Arial" panose="020B0604020202020204" pitchFamily="34" charset="0"/>
                <a:cs typeface="Arial" panose="020B0604020202020204" pitchFamily="34" charset="0"/>
              </a:rPr>
              <a:t>保護活動、健康増進、疾病予防の強化</a:t>
            </a:r>
            <a:endParaRPr lang="en-US" altLang="ja-JP" sz="1400" dirty="0">
              <a:latin typeface="Arial" panose="020B0604020202020204" pitchFamily="34" charset="0"/>
              <a:cs typeface="Arial" panose="020B0604020202020204" pitchFamily="34" charset="0"/>
            </a:endParaRPr>
          </a:p>
        </p:txBody>
      </p:sp>
      <p:sp>
        <p:nvSpPr>
          <p:cNvPr id="16" name="正方形/長方形 15"/>
          <p:cNvSpPr/>
          <p:nvPr/>
        </p:nvSpPr>
        <p:spPr>
          <a:xfrm>
            <a:off x="272480" y="3573016"/>
            <a:ext cx="1440160" cy="1440000"/>
          </a:xfrm>
          <a:prstGeom prst="rect">
            <a:avLst/>
          </a:prstGeom>
          <a:solidFill>
            <a:srgbClr val="A2BBDC"/>
          </a:solidFill>
        </p:spPr>
        <p:txBody>
          <a:bodyPr wrap="square" anchor="ctr" anchorCtr="0">
            <a:noAutofit/>
          </a:bodyPr>
          <a:lstStyle/>
          <a:p>
            <a:pPr marL="0" lvl="1"/>
            <a:r>
              <a:rPr lang="en-US" altLang="ja-JP" sz="1400" dirty="0"/>
              <a:t>2) </a:t>
            </a:r>
            <a:r>
              <a:rPr lang="ja-JP" altLang="en-US" sz="1400" dirty="0"/>
              <a:t>質の高い医療サービスへの効果的なアクセスの確保</a:t>
            </a:r>
            <a:endParaRPr lang="en-US" altLang="ja-JP" sz="1400" b="1" dirty="0">
              <a:latin typeface="Arial" panose="020B0604020202020204" pitchFamily="34" charset="0"/>
              <a:cs typeface="Arial" panose="020B0604020202020204" pitchFamily="34" charset="0"/>
            </a:endParaRPr>
          </a:p>
        </p:txBody>
      </p:sp>
      <p:sp>
        <p:nvSpPr>
          <p:cNvPr id="18" name="正方形/長方形 17"/>
          <p:cNvSpPr/>
          <p:nvPr/>
        </p:nvSpPr>
        <p:spPr>
          <a:xfrm>
            <a:off x="272480" y="5085184"/>
            <a:ext cx="1440160" cy="1440000"/>
          </a:xfrm>
          <a:prstGeom prst="rect">
            <a:avLst/>
          </a:prstGeom>
          <a:solidFill>
            <a:srgbClr val="A2BBDC"/>
          </a:solidFill>
        </p:spPr>
        <p:txBody>
          <a:bodyPr wrap="square" anchor="ctr" anchorCtr="0">
            <a:noAutofit/>
          </a:bodyPr>
          <a:lstStyle/>
          <a:p>
            <a:pPr marL="0" lvl="1"/>
            <a:r>
              <a:rPr lang="en-US" altLang="ja-JP" sz="1400" dirty="0"/>
              <a:t>3) </a:t>
            </a:r>
            <a:r>
              <a:rPr lang="ja-JP" altLang="en-US" sz="1400" dirty="0"/>
              <a:t>国民の健康やその生活を脅かす危険因子の減少</a:t>
            </a:r>
            <a:endParaRPr lang="en-US" altLang="ja-JP" sz="1400" b="1" dirty="0">
              <a:latin typeface="Arial" panose="020B0604020202020204" pitchFamily="34" charset="0"/>
              <a:cs typeface="Arial" panose="020B0604020202020204" pitchFamily="34" charset="0"/>
            </a:endParaRPr>
          </a:p>
        </p:txBody>
      </p:sp>
      <p:sp>
        <p:nvSpPr>
          <p:cNvPr id="25" name="テキスト ボックス 24"/>
          <p:cNvSpPr txBox="1"/>
          <p:nvPr/>
        </p:nvSpPr>
        <p:spPr>
          <a:xfrm>
            <a:off x="200472" y="6597352"/>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「日本の医療技術・サービスの中南米地域への海外展開支援にかかる情報収集・確認調査」、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gob.MX</a:t>
            </a:r>
            <a:endParaRPr lang="ja-JP" altLang="en-US" sz="800" dirty="0"/>
          </a:p>
        </p:txBody>
      </p:sp>
      <p:sp>
        <p:nvSpPr>
          <p:cNvPr id="35" name="正方形/長方形 34"/>
          <p:cNvSpPr/>
          <p:nvPr/>
        </p:nvSpPr>
        <p:spPr>
          <a:xfrm>
            <a:off x="1712640" y="2348880"/>
            <a:ext cx="3214780" cy="864096"/>
          </a:xfrm>
          <a:prstGeom prst="rect">
            <a:avLst/>
          </a:prstGeom>
        </p:spPr>
        <p:txBody>
          <a:bodyPr rIns="0" anchor="ctr">
            <a:noAutofit/>
          </a:bodyPr>
          <a:lstStyle/>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健康増進に向けた行動・習慣の推進</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肥満を含む予防管理の実施</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病気による死亡率の低減</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アルコール中毒などの予防と管理</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性病対策</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高齢者の生活品質の向上</a:t>
            </a:r>
          </a:p>
        </p:txBody>
      </p:sp>
      <p:sp>
        <p:nvSpPr>
          <p:cNvPr id="26" name="正方形/長方形 25"/>
          <p:cNvSpPr/>
          <p:nvPr/>
        </p:nvSpPr>
        <p:spPr>
          <a:xfrm>
            <a:off x="3656856" y="2725202"/>
            <a:ext cx="5788868" cy="1754326"/>
          </a:xfrm>
          <a:prstGeom prst="rect">
            <a:avLst/>
          </a:prstGeom>
        </p:spPr>
        <p:txBody>
          <a:bodyPr wrap="square">
            <a:spAutoFit/>
          </a:bodyPr>
          <a:lstStyle/>
          <a:p>
            <a:endParaRPr lang="ja-JP" altLang="en-US" dirty="0"/>
          </a:p>
          <a:p>
            <a:endParaRPr lang="ja-JP" altLang="en-US" dirty="0"/>
          </a:p>
          <a:p>
            <a:endParaRPr lang="ja-JP" altLang="en-US" dirty="0"/>
          </a:p>
          <a:p>
            <a:endParaRPr lang="ja-JP" altLang="en-US" dirty="0"/>
          </a:p>
          <a:p>
            <a:endParaRPr lang="ja-JP" altLang="en-US" dirty="0"/>
          </a:p>
          <a:p>
            <a:endParaRPr lang="ja-JP" altLang="en-US" dirty="0"/>
          </a:p>
        </p:txBody>
      </p:sp>
      <p:sp>
        <p:nvSpPr>
          <p:cNvPr id="36" name="正方形/長方形 35"/>
          <p:cNvSpPr/>
          <p:nvPr/>
        </p:nvSpPr>
        <p:spPr>
          <a:xfrm>
            <a:off x="5025008" y="2065766"/>
            <a:ext cx="1440160" cy="1502412"/>
          </a:xfrm>
          <a:prstGeom prst="rect">
            <a:avLst/>
          </a:prstGeom>
          <a:solidFill>
            <a:srgbClr val="A2BBDC"/>
          </a:solidFill>
        </p:spPr>
        <p:txBody>
          <a:bodyPr wrap="square" anchor="ctr" anchorCtr="0">
            <a:noAutofit/>
          </a:bodyPr>
          <a:lstStyle/>
          <a:p>
            <a:pPr marL="0" lvl="1"/>
            <a:r>
              <a:rPr lang="en-US" altLang="ja-JP" sz="1400" dirty="0"/>
              <a:t>4) </a:t>
            </a:r>
            <a:r>
              <a:rPr lang="ja-JP" altLang="en-US" sz="1400" dirty="0"/>
              <a:t>社会的身分や地域差がもたらす医療格差の解消</a:t>
            </a:r>
            <a:endParaRPr lang="en-US" altLang="ja-JP" sz="1400" dirty="0">
              <a:latin typeface="Arial" panose="020B0604020202020204" pitchFamily="34" charset="0"/>
              <a:cs typeface="Arial" panose="020B0604020202020204" pitchFamily="34" charset="0"/>
            </a:endParaRPr>
          </a:p>
        </p:txBody>
      </p:sp>
      <p:sp>
        <p:nvSpPr>
          <p:cNvPr id="37" name="正方形/長方形 36"/>
          <p:cNvSpPr/>
          <p:nvPr/>
        </p:nvSpPr>
        <p:spPr>
          <a:xfrm>
            <a:off x="5025008" y="3640186"/>
            <a:ext cx="1440160" cy="1368232"/>
          </a:xfrm>
          <a:prstGeom prst="rect">
            <a:avLst/>
          </a:prstGeom>
          <a:solidFill>
            <a:srgbClr val="A2BBDC"/>
          </a:solidFill>
        </p:spPr>
        <p:txBody>
          <a:bodyPr wrap="square" anchor="ctr" anchorCtr="0">
            <a:noAutofit/>
          </a:bodyPr>
          <a:lstStyle/>
          <a:p>
            <a:pPr marL="0" lvl="1"/>
            <a:r>
              <a:rPr lang="en-US" altLang="ja-JP" sz="1400" dirty="0"/>
              <a:t>5) </a:t>
            </a:r>
            <a:r>
              <a:rPr lang="ja-JP" altLang="en-US" sz="1400" dirty="0"/>
              <a:t>医療人材育成と効果的な活用</a:t>
            </a:r>
            <a:endParaRPr lang="en-US" altLang="ja-JP" sz="1400" b="1" dirty="0">
              <a:latin typeface="Arial" panose="020B0604020202020204" pitchFamily="34" charset="0"/>
              <a:cs typeface="Arial" panose="020B0604020202020204" pitchFamily="34" charset="0"/>
            </a:endParaRPr>
          </a:p>
        </p:txBody>
      </p:sp>
      <p:sp>
        <p:nvSpPr>
          <p:cNvPr id="38" name="正方形/長方形 37"/>
          <p:cNvSpPr/>
          <p:nvPr/>
        </p:nvSpPr>
        <p:spPr>
          <a:xfrm>
            <a:off x="5025008" y="5080426"/>
            <a:ext cx="1440160" cy="1440320"/>
          </a:xfrm>
          <a:prstGeom prst="rect">
            <a:avLst/>
          </a:prstGeom>
          <a:solidFill>
            <a:srgbClr val="A2BBDC"/>
          </a:solidFill>
        </p:spPr>
        <p:txBody>
          <a:bodyPr wrap="square" anchor="ctr" anchorCtr="0">
            <a:noAutofit/>
          </a:bodyPr>
          <a:lstStyle/>
          <a:p>
            <a:pPr marL="0" lvl="1"/>
            <a:r>
              <a:rPr lang="en-US" altLang="ja-JP" sz="1400" dirty="0"/>
              <a:t>6) </a:t>
            </a:r>
            <a:r>
              <a:rPr lang="ja-JP" altLang="en-US" sz="1400" dirty="0"/>
              <a:t>保健省の指導の元での国家医療システム構築</a:t>
            </a:r>
            <a:endParaRPr lang="en-US" altLang="ja-JP" sz="1400" b="1" dirty="0">
              <a:latin typeface="Arial" panose="020B0604020202020204" pitchFamily="34" charset="0"/>
              <a:cs typeface="Arial" panose="020B0604020202020204" pitchFamily="34" charset="0"/>
            </a:endParaRPr>
          </a:p>
        </p:txBody>
      </p:sp>
      <p:sp>
        <p:nvSpPr>
          <p:cNvPr id="41" name="正方形/長方形 40"/>
          <p:cNvSpPr/>
          <p:nvPr/>
        </p:nvSpPr>
        <p:spPr>
          <a:xfrm>
            <a:off x="1712640" y="3861048"/>
            <a:ext cx="3214780" cy="864096"/>
          </a:xfrm>
          <a:prstGeom prst="rect">
            <a:avLst/>
          </a:prstGeom>
        </p:spPr>
        <p:txBody>
          <a:bodyPr rIns="0" anchor="ctr">
            <a:noAutofit/>
          </a:bodyPr>
          <a:lstStyle/>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保険サービスへの効果的アクセス推進</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国民向けの保健システム品質の向上</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保健サービス機関の統合・ネットワーク化</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障害者の包括的ケアおよび社会復帰支援</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ガンの早期発見に向けた検査プロセス改善</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医薬品等へのアクセス性の確保</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肥満・糖尿病予防の推進</a:t>
            </a:r>
          </a:p>
        </p:txBody>
      </p:sp>
      <p:sp>
        <p:nvSpPr>
          <p:cNvPr id="42" name="正方形/長方形 41"/>
          <p:cNvSpPr/>
          <p:nvPr/>
        </p:nvSpPr>
        <p:spPr>
          <a:xfrm>
            <a:off x="1712640" y="5366954"/>
            <a:ext cx="3214780" cy="864096"/>
          </a:xfrm>
          <a:prstGeom prst="rect">
            <a:avLst/>
          </a:prstGeom>
        </p:spPr>
        <p:txBody>
          <a:bodyPr rIns="0" anchor="ctr">
            <a:noAutofit/>
          </a:bodyPr>
          <a:lstStyle/>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健康商品・サービスの規制と監視強化</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健康危機管理</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医薬品の安全性・有効性の確認強化</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健康増進に係る製品・サービスの監視</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外部要因による死亡率削減</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健康上のリスクを発見する職場環境整備</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肥満や糖尿病の予防管理</a:t>
            </a:r>
          </a:p>
        </p:txBody>
      </p:sp>
      <p:sp>
        <p:nvSpPr>
          <p:cNvPr id="43" name="正方形/長方形 42"/>
          <p:cNvSpPr/>
          <p:nvPr/>
        </p:nvSpPr>
        <p:spPr>
          <a:xfrm>
            <a:off x="6465168" y="2399116"/>
            <a:ext cx="3214780" cy="864096"/>
          </a:xfrm>
          <a:prstGeom prst="rect">
            <a:avLst/>
          </a:prstGeom>
        </p:spPr>
        <p:txBody>
          <a:bodyPr rIns="0" anchor="ctr">
            <a:noAutofit/>
          </a:bodyPr>
          <a:lstStyle/>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僻地での</a:t>
            </a:r>
            <a:r>
              <a:rPr lang="en-US" altLang="ja-JP" sz="1050" dirty="0"/>
              <a:t>5</a:t>
            </a:r>
            <a:r>
              <a:rPr lang="ja-JP" altLang="en-US" sz="1050" dirty="0"/>
              <a:t>歳未満の子供の罹患率・死亡率の減少</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僻地での妊産婦死亡率の低減</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先住民に対する介護サービスの強化</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性別・年齢による暴力の予防</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障害者の総合的な健康管理推進</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出稼ぎ人口の健康予防推進</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予防と健康管理の強化</a:t>
            </a:r>
          </a:p>
        </p:txBody>
      </p:sp>
      <p:sp>
        <p:nvSpPr>
          <p:cNvPr id="44" name="正方形/長方形 43"/>
          <p:cNvSpPr/>
          <p:nvPr/>
        </p:nvSpPr>
        <p:spPr>
          <a:xfrm>
            <a:off x="6465168" y="3929255"/>
            <a:ext cx="3214780" cy="864096"/>
          </a:xfrm>
          <a:prstGeom prst="rect">
            <a:avLst/>
          </a:prstGeom>
        </p:spPr>
        <p:txBody>
          <a:bodyPr rIns="0" anchor="ctr">
            <a:noAutofit/>
          </a:bodyPr>
          <a:lstStyle/>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保健人材の育成・管理</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保健サービスの質を高める資源利用</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医療インフラや機器に関する計画と管理</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健康促進に資する技術革新の推進</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医療費等の効率的な資源配分</a:t>
            </a:r>
          </a:p>
        </p:txBody>
      </p:sp>
      <p:sp>
        <p:nvSpPr>
          <p:cNvPr id="45" name="正方形/長方形 44"/>
          <p:cNvSpPr/>
          <p:nvPr/>
        </p:nvSpPr>
        <p:spPr>
          <a:xfrm>
            <a:off x="6465168" y="5388726"/>
            <a:ext cx="3214780" cy="864096"/>
          </a:xfrm>
          <a:prstGeom prst="rect">
            <a:avLst/>
          </a:prstGeom>
        </p:spPr>
        <p:txBody>
          <a:bodyPr rIns="0" anchor="ctr">
            <a:noAutofit/>
          </a:bodyPr>
          <a:lstStyle/>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ユニバーサルな保健システム基盤構築</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一般的な健康上の規制強化</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健康政策にかかる監視、評価等の強化</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健康情報の普遍的システムの統合</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生命倫理に基づいた国家医療システムの開発</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健康政策に関する国際展開</a:t>
            </a:r>
          </a:p>
        </p:txBody>
      </p:sp>
    </p:spTree>
    <p:extLst>
      <p:ext uri="{BB962C8B-B14F-4D97-AF65-F5344CB8AC3E}">
        <p14:creationId xmlns:p14="http://schemas.microsoft.com/office/powerpoint/2010/main" val="9241582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4B95D05A-E26F-452F-AD29-0BED5AEEC25B}"/>
              </a:ext>
            </a:extLst>
          </p:cNvPr>
          <p:cNvGraphicFramePr>
            <a:graphicFrameLocks noChangeAspect="1"/>
          </p:cNvGraphicFramePr>
          <p:nvPr>
            <p:custDataLst>
              <p:tags r:id="rId1"/>
            </p:custDataLst>
            <p:extLst>
              <p:ext uri="{D42A27DB-BD31-4B8C-83A1-F6EECF244321}">
                <p14:modId xmlns:p14="http://schemas.microsoft.com/office/powerpoint/2010/main" val="10113804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13" imgW="473" imgH="473" progId="TCLayout.ActiveDocument.1">
                  <p:embed/>
                </p:oleObj>
              </mc:Choice>
              <mc:Fallback>
                <p:oleObj name="think-cellスライド" r:id="rId13" imgW="473" imgH="473" progId="TCLayout.ActiveDocument.1">
                  <p:embed/>
                  <p:pic>
                    <p:nvPicPr>
                      <p:cNvPr id="16" name="Object 15" hidden="1">
                        <a:extLst>
                          <a:ext uri="{FF2B5EF4-FFF2-40B4-BE49-F238E27FC236}">
                            <a16:creationId xmlns:a16="http://schemas.microsoft.com/office/drawing/2014/main" id="{4B95D05A-E26F-452F-AD29-0BED5AEEC25B}"/>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メキシコ／政策動向</a:t>
            </a:r>
            <a:endParaRPr kumimoji="1" lang="ja-JP" altLang="en-US" dirty="0"/>
          </a:p>
        </p:txBody>
      </p:sp>
      <p:sp>
        <p:nvSpPr>
          <p:cNvPr id="3" name="テキスト プレースホルダー 2"/>
          <p:cNvSpPr>
            <a:spLocks noGrp="1"/>
          </p:cNvSpPr>
          <p:nvPr>
            <p:ph type="body" sz="quarter" idx="15"/>
          </p:nvPr>
        </p:nvSpPr>
        <p:spPr>
          <a:xfrm>
            <a:off x="200025" y="549275"/>
            <a:ext cx="9505950" cy="359445"/>
          </a:xfrm>
        </p:spPr>
        <p:txBody>
          <a:bodyPr/>
          <a:lstStyle/>
          <a:p>
            <a:r>
              <a:rPr lang="ja-JP" altLang="en-US" dirty="0">
                <a:latin typeface="HGP創英角ｺﾞｼｯｸUB" panose="020B0900000000000000" pitchFamily="50" charset="-128"/>
              </a:rPr>
              <a:t>医療関連政策の将来動向（</a:t>
            </a:r>
            <a:r>
              <a:rPr lang="en-US" altLang="ja-JP" dirty="0"/>
              <a:t>3/3</a:t>
            </a:r>
            <a:r>
              <a:rPr lang="ja-JP" altLang="en-US" dirty="0">
                <a:latin typeface="HGP創英角ｺﾞｼｯｸUB" panose="020B0900000000000000" pitchFamily="50" charset="-128"/>
              </a:rPr>
              <a:t>）</a:t>
            </a:r>
          </a:p>
        </p:txBody>
      </p:sp>
      <p:sp>
        <p:nvSpPr>
          <p:cNvPr id="4" name="テキスト ボックス 3"/>
          <p:cNvSpPr txBox="1"/>
          <p:nvPr/>
        </p:nvSpPr>
        <p:spPr>
          <a:xfrm>
            <a:off x="200472" y="1124744"/>
            <a:ext cx="9505056" cy="14528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t>2018</a:t>
            </a:r>
            <a:r>
              <a:rPr lang="ja-JP" altLang="en-US" sz="1400" dirty="0"/>
              <a:t>年</a:t>
            </a:r>
            <a:r>
              <a:rPr lang="en-US" altLang="ja-JP" sz="1400" dirty="0"/>
              <a:t>12</a:t>
            </a:r>
            <a:r>
              <a:rPr lang="ja-JP" altLang="en-US" sz="1400" dirty="0"/>
              <a:t>月に始まった新政権は、公衆衛生システムが不十分・非効率で腐敗していることを明らかにした。</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連邦政府は、</a:t>
            </a:r>
            <a:r>
              <a:rPr lang="en-US" altLang="ja-JP" sz="1400" dirty="0"/>
              <a:t>2024</a:t>
            </a:r>
            <a:r>
              <a:rPr lang="ja-JP" altLang="en-US" sz="1400" dirty="0"/>
              <a:t>年までにメキシコの全住民が医薬品、医療用品、臨床検査の提供を含む無料の医療と病院でのケアを受けられることを目指し、</a:t>
            </a:r>
            <a:r>
              <a:rPr lang="en-US" altLang="ja-JP" sz="1400" dirty="0"/>
              <a:t>IMSS</a:t>
            </a:r>
            <a:r>
              <a:rPr lang="ja-JP" altLang="en-US" sz="1400" dirty="0"/>
              <a:t>や</a:t>
            </a:r>
            <a:r>
              <a:rPr lang="en-US" altLang="ja-JP" sz="1400" dirty="0"/>
              <a:t>ISSSTE</a:t>
            </a:r>
            <a:r>
              <a:rPr lang="ja-JP" altLang="en-US" sz="1400" dirty="0"/>
              <a:t>に所属していない全ての人々を対象に全国でサービスを提供する「国立健康福利研究所」を設立。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solidFill>
                  <a:srgbClr val="000000"/>
                </a:solidFill>
              </a:rPr>
              <a:t>上記のサービスは、社会参加、技術的能力、医療の質、文化的妥当性、非差別的で尊厳のある人道的な扱いの原則に従って慎重に提供される。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テキスト ボックス 11"/>
          <p:cNvSpPr txBox="1"/>
          <p:nvPr/>
        </p:nvSpPr>
        <p:spPr>
          <a:xfrm>
            <a:off x="200472" y="6525344"/>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国家開発計画（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2019-2024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p>
        </p:txBody>
      </p:sp>
      <p:grpSp>
        <p:nvGrpSpPr>
          <p:cNvPr id="13" name="グループ化 7"/>
          <p:cNvGrpSpPr/>
          <p:nvPr/>
        </p:nvGrpSpPr>
        <p:grpSpPr>
          <a:xfrm>
            <a:off x="344488" y="2880883"/>
            <a:ext cx="9226400" cy="288032"/>
            <a:chOff x="4803500" y="2113806"/>
            <a:chExt cx="2954133" cy="288032"/>
          </a:xfrm>
        </p:grpSpPr>
        <p:cxnSp>
          <p:nvCxnSpPr>
            <p:cNvPr id="14" name="直線コネクタ 1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国民全体の健康達成への</a:t>
              </a:r>
              <a:r>
                <a:rPr lang="en-US" altLang="ja-JP" sz="1400" dirty="0">
                  <a:latin typeface="HGP創英角ｺﾞｼｯｸUB" pitchFamily="50" charset="-128"/>
                  <a:ea typeface="HGP創英角ｺﾞｼｯｸUB" pitchFamily="50" charset="-128"/>
                </a:rPr>
                <a:t>5</a:t>
              </a:r>
              <a:r>
                <a:rPr lang="ja-JP" altLang="en-US" sz="1400" dirty="0">
                  <a:latin typeface="HGP創英角ｺﾞｼｯｸUB" pitchFamily="50" charset="-128"/>
                  <a:ea typeface="HGP創英角ｺﾞｼｯｸUB" pitchFamily="50" charset="-128"/>
                </a:rPr>
                <a:t>つの要諦</a:t>
              </a:r>
            </a:p>
          </p:txBody>
        </p:sp>
      </p:grpSp>
      <p:sp>
        <p:nvSpPr>
          <p:cNvPr id="31" name="Rectangle: Rounded Corners 30">
            <a:extLst>
              <a:ext uri="{FF2B5EF4-FFF2-40B4-BE49-F238E27FC236}">
                <a16:creationId xmlns:a16="http://schemas.microsoft.com/office/drawing/2014/main" id="{C8390722-AA4D-422D-AA25-24AEFAF824EA}"/>
              </a:ext>
            </a:extLst>
          </p:cNvPr>
          <p:cNvSpPr>
            <a:spLocks/>
          </p:cNvSpPr>
          <p:nvPr/>
        </p:nvSpPr>
        <p:spPr>
          <a:xfrm>
            <a:off x="7861468" y="3288722"/>
            <a:ext cx="1709420" cy="2427456"/>
          </a:xfrm>
          <a:prstGeom prst="roundRect">
            <a:avLst>
              <a:gd name="adj" fmla="val 9260"/>
            </a:avLst>
          </a:prstGeom>
          <a:solidFill>
            <a:schemeClr val="accent1">
              <a:lumMod val="20000"/>
              <a:lumOff val="80000"/>
            </a:schemeClr>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30" name="TextBox 29">
            <a:extLst>
              <a:ext uri="{FF2B5EF4-FFF2-40B4-BE49-F238E27FC236}">
                <a16:creationId xmlns:a16="http://schemas.microsoft.com/office/drawing/2014/main" id="{997B8420-C667-4EE9-83A7-6F6EC9942FED}"/>
              </a:ext>
            </a:extLst>
          </p:cNvPr>
          <p:cNvSpPr txBox="1">
            <a:spLocks/>
          </p:cNvSpPr>
          <p:nvPr>
            <p:custDataLst>
              <p:tags r:id="rId2"/>
            </p:custDataLst>
          </p:nvPr>
        </p:nvSpPr>
        <p:spPr>
          <a:xfrm>
            <a:off x="7998624" y="3665144"/>
            <a:ext cx="1435109" cy="1638590"/>
          </a:xfrm>
          <a:prstGeom prst="rect">
            <a:avLst/>
          </a:prstGeom>
        </p:spPr>
        <p:txBody>
          <a:bodyPr vert="horz" wrap="square" lIns="0" tIns="0" rIns="0" bIns="0" rtlCol="0" anchor="t">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90500" indent="-190500">
              <a:lnSpc>
                <a:spcPct val="90000"/>
              </a:lnSpc>
              <a:spcAft>
                <a:spcPts val="200"/>
              </a:spcAft>
              <a:buClr>
                <a:srgbClr val="5F8AC3"/>
              </a:buClr>
              <a:buFont typeface="Wingdings" panose="05000000000000000000" pitchFamily="2" charset="2"/>
              <a:buChar char="n"/>
            </a:pPr>
            <a:r>
              <a:rPr kumimoji="1" lang="ja-JP" altLang="en-US" sz="1400" dirty="0">
                <a:solidFill>
                  <a:srgbClr val="000000"/>
                </a:solidFill>
              </a:rPr>
              <a:t>あらゆる形態のスポーツを推進する。</a:t>
            </a:r>
            <a:endParaRPr lang="en-US" altLang="ja-JP" sz="1400" dirty="0"/>
          </a:p>
        </p:txBody>
      </p:sp>
      <p:sp>
        <p:nvSpPr>
          <p:cNvPr id="10" name="Rectangle: Rounded Corners 9">
            <a:extLst>
              <a:ext uri="{FF2B5EF4-FFF2-40B4-BE49-F238E27FC236}">
                <a16:creationId xmlns:a16="http://schemas.microsoft.com/office/drawing/2014/main" id="{D081DD2F-4CF9-4BE8-9D6D-93D9C8C351C7}"/>
              </a:ext>
            </a:extLst>
          </p:cNvPr>
          <p:cNvSpPr>
            <a:spLocks/>
          </p:cNvSpPr>
          <p:nvPr/>
        </p:nvSpPr>
        <p:spPr>
          <a:xfrm>
            <a:off x="344488" y="3288722"/>
            <a:ext cx="1709420" cy="2427456"/>
          </a:xfrm>
          <a:prstGeom prst="roundRect">
            <a:avLst>
              <a:gd name="adj" fmla="val 9260"/>
            </a:avLst>
          </a:prstGeom>
          <a:solidFill>
            <a:schemeClr val="accent1">
              <a:lumMod val="20000"/>
              <a:lumOff val="80000"/>
            </a:schemeClr>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6" name="TextBox 25">
            <a:extLst>
              <a:ext uri="{FF2B5EF4-FFF2-40B4-BE49-F238E27FC236}">
                <a16:creationId xmlns:a16="http://schemas.microsoft.com/office/drawing/2014/main" id="{E110FEE8-8348-4E9B-BCEA-6CC4FCFAE3F0}"/>
              </a:ext>
            </a:extLst>
          </p:cNvPr>
          <p:cNvSpPr txBox="1">
            <a:spLocks/>
          </p:cNvSpPr>
          <p:nvPr>
            <p:custDataLst>
              <p:tags r:id="rId3"/>
            </p:custDataLst>
          </p:nvPr>
        </p:nvSpPr>
        <p:spPr>
          <a:xfrm>
            <a:off x="481644" y="3665144"/>
            <a:ext cx="1435109" cy="1638590"/>
          </a:xfrm>
          <a:prstGeom prst="rect">
            <a:avLst/>
          </a:prstGeom>
        </p:spPr>
        <p:txBody>
          <a:bodyPr vert="horz" wrap="square" lIns="0" tIns="0" rIns="0" bIns="0" rtlCol="0" anchor="t">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90500" indent="-190500">
              <a:lnSpc>
                <a:spcPct val="90000"/>
              </a:lnSpc>
              <a:spcAft>
                <a:spcPts val="200"/>
              </a:spcAft>
              <a:buClr>
                <a:srgbClr val="5F8AC3"/>
              </a:buClr>
              <a:buFont typeface="Wingdings" panose="05000000000000000000" pitchFamily="2" charset="2"/>
              <a:buChar char="n"/>
            </a:pPr>
            <a:r>
              <a:rPr kumimoji="1" lang="ja-JP" altLang="en-US" sz="1400" dirty="0">
                <a:solidFill>
                  <a:srgbClr val="000000"/>
                </a:solidFill>
              </a:rPr>
              <a:t>汚職との戦いは、</a:t>
            </a:r>
            <a:br>
              <a:rPr kumimoji="1" lang="en-US" altLang="ja-JP" sz="1400" dirty="0">
                <a:solidFill>
                  <a:srgbClr val="000000"/>
                </a:solidFill>
              </a:rPr>
            </a:br>
            <a:r>
              <a:rPr kumimoji="1" lang="ja-JP" altLang="en-US" sz="1400" dirty="0">
                <a:solidFill>
                  <a:srgbClr val="000000"/>
                </a:solidFill>
              </a:rPr>
              <a:t>保健分野全体で</a:t>
            </a:r>
            <a:br>
              <a:rPr kumimoji="1" lang="en-US" altLang="ja-JP" sz="1400" dirty="0">
                <a:solidFill>
                  <a:srgbClr val="000000"/>
                </a:solidFill>
              </a:rPr>
            </a:br>
            <a:r>
              <a:rPr kumimoji="1" lang="ja-JP" altLang="en-US" sz="1400" dirty="0">
                <a:solidFill>
                  <a:srgbClr val="000000"/>
                </a:solidFill>
              </a:rPr>
              <a:t>永続的に行われる。</a:t>
            </a:r>
            <a:endParaRPr kumimoji="1" lang="en-US" altLang="ja-JP" sz="1400" dirty="0">
              <a:solidFill>
                <a:srgbClr val="000000"/>
              </a:solidFill>
            </a:endParaRPr>
          </a:p>
        </p:txBody>
      </p:sp>
      <p:sp>
        <p:nvSpPr>
          <p:cNvPr id="34" name="Rectangle: Rounded Corners 33">
            <a:extLst>
              <a:ext uri="{FF2B5EF4-FFF2-40B4-BE49-F238E27FC236}">
                <a16:creationId xmlns:a16="http://schemas.microsoft.com/office/drawing/2014/main" id="{96898905-CFE0-44D9-B959-775CDDF016C9}"/>
              </a:ext>
            </a:extLst>
          </p:cNvPr>
          <p:cNvSpPr>
            <a:spLocks/>
          </p:cNvSpPr>
          <p:nvPr/>
        </p:nvSpPr>
        <p:spPr>
          <a:xfrm>
            <a:off x="2223733" y="3288722"/>
            <a:ext cx="1709420" cy="2427456"/>
          </a:xfrm>
          <a:prstGeom prst="roundRect">
            <a:avLst>
              <a:gd name="adj" fmla="val 9260"/>
            </a:avLst>
          </a:prstGeom>
          <a:solidFill>
            <a:schemeClr val="accent1">
              <a:lumMod val="20000"/>
              <a:lumOff val="80000"/>
            </a:schemeClr>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7" name="TextBox 26">
            <a:extLst>
              <a:ext uri="{FF2B5EF4-FFF2-40B4-BE49-F238E27FC236}">
                <a16:creationId xmlns:a16="http://schemas.microsoft.com/office/drawing/2014/main" id="{BA832F70-0B4E-417F-9DAB-BEAD7B5646E3}"/>
              </a:ext>
            </a:extLst>
          </p:cNvPr>
          <p:cNvSpPr txBox="1">
            <a:spLocks/>
          </p:cNvSpPr>
          <p:nvPr>
            <p:custDataLst>
              <p:tags r:id="rId4"/>
            </p:custDataLst>
          </p:nvPr>
        </p:nvSpPr>
        <p:spPr>
          <a:xfrm>
            <a:off x="2360889" y="3665144"/>
            <a:ext cx="1435109" cy="1638590"/>
          </a:xfrm>
          <a:prstGeom prst="rect">
            <a:avLst/>
          </a:prstGeom>
        </p:spPr>
        <p:txBody>
          <a:bodyPr vert="horz" wrap="square" lIns="0" tIns="0" rIns="0" bIns="0" rtlCol="0" anchor="t">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90500" indent="-190500">
              <a:lnSpc>
                <a:spcPct val="90000"/>
              </a:lnSpc>
              <a:spcAft>
                <a:spcPts val="200"/>
              </a:spcAft>
              <a:buClr>
                <a:srgbClr val="5F8AC3"/>
              </a:buClr>
              <a:buFont typeface="Wingdings" panose="05000000000000000000" pitchFamily="2" charset="2"/>
              <a:buChar char="n"/>
            </a:pPr>
            <a:r>
              <a:rPr kumimoji="1" lang="ja-JP" altLang="en-US" sz="1400" dirty="0">
                <a:solidFill>
                  <a:srgbClr val="000000"/>
                </a:solidFill>
              </a:rPr>
              <a:t>連邦政府各機関の公立病院が威容を誇ることになる。</a:t>
            </a:r>
            <a:endParaRPr kumimoji="1" lang="en-US" altLang="ja-JP" sz="1400" dirty="0">
              <a:solidFill>
                <a:srgbClr val="000000"/>
              </a:solidFill>
            </a:endParaRPr>
          </a:p>
        </p:txBody>
      </p:sp>
      <p:sp>
        <p:nvSpPr>
          <p:cNvPr id="33" name="Rectangle: Rounded Corners 32">
            <a:extLst>
              <a:ext uri="{FF2B5EF4-FFF2-40B4-BE49-F238E27FC236}">
                <a16:creationId xmlns:a16="http://schemas.microsoft.com/office/drawing/2014/main" id="{BF655F86-12DE-4573-9471-93FA0A0C7AF0}"/>
              </a:ext>
            </a:extLst>
          </p:cNvPr>
          <p:cNvSpPr>
            <a:spLocks/>
          </p:cNvSpPr>
          <p:nvPr/>
        </p:nvSpPr>
        <p:spPr>
          <a:xfrm>
            <a:off x="4102978" y="3288722"/>
            <a:ext cx="1709420" cy="2427456"/>
          </a:xfrm>
          <a:prstGeom prst="roundRect">
            <a:avLst>
              <a:gd name="adj" fmla="val 9260"/>
            </a:avLst>
          </a:prstGeom>
          <a:solidFill>
            <a:schemeClr val="accent1">
              <a:lumMod val="20000"/>
              <a:lumOff val="80000"/>
            </a:schemeClr>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8" name="TextBox 27">
            <a:extLst>
              <a:ext uri="{FF2B5EF4-FFF2-40B4-BE49-F238E27FC236}">
                <a16:creationId xmlns:a16="http://schemas.microsoft.com/office/drawing/2014/main" id="{9F1E2598-6121-43C7-B7E4-DC2879CB50F7}"/>
              </a:ext>
            </a:extLst>
          </p:cNvPr>
          <p:cNvSpPr txBox="1">
            <a:spLocks/>
          </p:cNvSpPr>
          <p:nvPr>
            <p:custDataLst>
              <p:tags r:id="rId5"/>
            </p:custDataLst>
          </p:nvPr>
        </p:nvSpPr>
        <p:spPr>
          <a:xfrm>
            <a:off x="4240134" y="3665144"/>
            <a:ext cx="1435109" cy="1638590"/>
          </a:xfrm>
          <a:prstGeom prst="rect">
            <a:avLst/>
          </a:prstGeom>
        </p:spPr>
        <p:txBody>
          <a:bodyPr vert="horz" wrap="square" lIns="0" tIns="0" rIns="0" bIns="0" rtlCol="0" anchor="t">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90500" indent="-190500">
              <a:lnSpc>
                <a:spcPct val="90000"/>
              </a:lnSpc>
              <a:spcAft>
                <a:spcPts val="200"/>
              </a:spcAft>
              <a:buClr>
                <a:srgbClr val="5F8AC3"/>
              </a:buClr>
              <a:buFont typeface="Wingdings" panose="05000000000000000000" pitchFamily="2" charset="2"/>
              <a:buChar char="n"/>
            </a:pPr>
            <a:r>
              <a:rPr kumimoji="1" lang="ja-JP" altLang="en-US" sz="1400" dirty="0">
                <a:solidFill>
                  <a:srgbClr val="000000"/>
                </a:solidFill>
              </a:rPr>
              <a:t>病気予防は、意識向上キャンペーンや、学校のカリキュラムに栄養、健康習慣、性と生殖に関する健康について盛り込むことで優先される。</a:t>
            </a:r>
            <a:endParaRPr kumimoji="1" lang="en-US" altLang="ja-JP" sz="1400" dirty="0">
              <a:solidFill>
                <a:srgbClr val="000000"/>
              </a:solidFill>
            </a:endParaRPr>
          </a:p>
        </p:txBody>
      </p:sp>
      <p:sp>
        <p:nvSpPr>
          <p:cNvPr id="32" name="Rectangle: Rounded Corners 31">
            <a:extLst>
              <a:ext uri="{FF2B5EF4-FFF2-40B4-BE49-F238E27FC236}">
                <a16:creationId xmlns:a16="http://schemas.microsoft.com/office/drawing/2014/main" id="{6C58EE70-703C-4CE1-BAD7-FDCDD9C9B535}"/>
              </a:ext>
            </a:extLst>
          </p:cNvPr>
          <p:cNvSpPr>
            <a:spLocks/>
          </p:cNvSpPr>
          <p:nvPr/>
        </p:nvSpPr>
        <p:spPr>
          <a:xfrm>
            <a:off x="5982223" y="3288722"/>
            <a:ext cx="1709420" cy="2427456"/>
          </a:xfrm>
          <a:prstGeom prst="roundRect">
            <a:avLst>
              <a:gd name="adj" fmla="val 9260"/>
            </a:avLst>
          </a:prstGeom>
          <a:solidFill>
            <a:schemeClr val="accent1">
              <a:lumMod val="20000"/>
              <a:lumOff val="80000"/>
            </a:schemeClr>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9" name="TextBox 28">
            <a:extLst>
              <a:ext uri="{FF2B5EF4-FFF2-40B4-BE49-F238E27FC236}">
                <a16:creationId xmlns:a16="http://schemas.microsoft.com/office/drawing/2014/main" id="{6344AE48-AB03-4721-A1D3-28A0C51684BB}"/>
              </a:ext>
            </a:extLst>
          </p:cNvPr>
          <p:cNvSpPr txBox="1">
            <a:spLocks/>
          </p:cNvSpPr>
          <p:nvPr>
            <p:custDataLst>
              <p:tags r:id="rId6"/>
            </p:custDataLst>
          </p:nvPr>
        </p:nvSpPr>
        <p:spPr>
          <a:xfrm>
            <a:off x="6119379" y="3665144"/>
            <a:ext cx="1435109" cy="1638590"/>
          </a:xfrm>
          <a:prstGeom prst="rect">
            <a:avLst/>
          </a:prstGeom>
        </p:spPr>
        <p:txBody>
          <a:bodyPr vert="horz" wrap="square" lIns="0" tIns="0" rIns="0" bIns="0" rtlCol="0" anchor="t">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90500" indent="-190500">
              <a:lnSpc>
                <a:spcPct val="90000"/>
              </a:lnSpc>
              <a:spcAft>
                <a:spcPts val="200"/>
              </a:spcAft>
              <a:buClr>
                <a:srgbClr val="5F8AC3"/>
              </a:buClr>
              <a:buFont typeface="Wingdings" panose="05000000000000000000" pitchFamily="2" charset="2"/>
              <a:buChar char="n"/>
            </a:pPr>
            <a:r>
              <a:rPr kumimoji="1" lang="ja-JP" altLang="en-US" sz="1400" dirty="0">
                <a:solidFill>
                  <a:srgbClr val="000000"/>
                </a:solidFill>
              </a:rPr>
              <a:t>依存症に関する</a:t>
            </a:r>
            <a:br>
              <a:rPr kumimoji="1" lang="en-US" altLang="ja-JP" sz="1400" dirty="0">
                <a:solidFill>
                  <a:srgbClr val="000000"/>
                </a:solidFill>
              </a:rPr>
            </a:br>
            <a:r>
              <a:rPr kumimoji="1" lang="ja-JP" altLang="en-US" sz="1400" dirty="0">
                <a:solidFill>
                  <a:srgbClr val="000000"/>
                </a:solidFill>
              </a:rPr>
              <a:t>全国的な情報キャンペーンが開始される。</a:t>
            </a:r>
            <a:endParaRPr kumimoji="1" lang="en-US" altLang="ja-JP" sz="1400" dirty="0">
              <a:solidFill>
                <a:srgbClr val="000000"/>
              </a:solidFill>
            </a:endParaRPr>
          </a:p>
        </p:txBody>
      </p:sp>
      <p:sp>
        <p:nvSpPr>
          <p:cNvPr id="41" name="TrackerNum 41">
            <a:extLst>
              <a:ext uri="{FF2B5EF4-FFF2-40B4-BE49-F238E27FC236}">
                <a16:creationId xmlns:a16="http://schemas.microsoft.com/office/drawing/2014/main" id="{884BE1FB-61D6-4B88-AFFF-9E2599C7AED8}"/>
              </a:ext>
            </a:extLst>
          </p:cNvPr>
          <p:cNvSpPr/>
          <p:nvPr>
            <p:custDataLst>
              <p:tags r:id="rId7"/>
            </p:custDataLst>
          </p:nvPr>
        </p:nvSpPr>
        <p:spPr>
          <a:xfrm>
            <a:off x="404845" y="3649495"/>
            <a:ext cx="230859" cy="230859"/>
          </a:xfrm>
          <a:prstGeom prst="ellipse">
            <a:avLst/>
          </a:prstGeom>
          <a:solidFill>
            <a:schemeClr val="accent1"/>
          </a:solidFill>
          <a:ln w="6350">
            <a:solidFill>
              <a:schemeClr val="accent1"/>
            </a:solidFill>
          </a:ln>
        </p:spPr>
        <p:txBody>
          <a:bodyPr wrap="none" lIns="0" tIns="0" rIns="0" bIns="0" rtlCol="0" anchor="ctr" anchorCtr="1">
            <a:noAutofit/>
          </a:bodyPr>
          <a:lstStyle/>
          <a:p>
            <a:pPr marL="0" algn="ctr" fontAlgn="ctr">
              <a:lnSpc>
                <a:spcPct val="114000"/>
              </a:lnSpc>
              <a:spcAft>
                <a:spcPts val="400"/>
              </a:spcAft>
              <a:buClr>
                <a:schemeClr val="bg2"/>
              </a:buClr>
            </a:pPr>
            <a:r>
              <a:rPr kumimoji="1" lang="en-US" altLang="ja-JP" sz="1400">
                <a:solidFill>
                  <a:schemeClr val="lt1"/>
                </a:solidFill>
              </a:rPr>
              <a:t>1</a:t>
            </a:r>
            <a:endParaRPr kumimoji="1" lang="ja-JP" altLang="en-US" sz="1400" dirty="0">
              <a:solidFill>
                <a:schemeClr val="lt1"/>
              </a:solidFill>
            </a:endParaRPr>
          </a:p>
        </p:txBody>
      </p:sp>
      <p:sp>
        <p:nvSpPr>
          <p:cNvPr id="43" name="TrackerNum 41">
            <a:extLst>
              <a:ext uri="{FF2B5EF4-FFF2-40B4-BE49-F238E27FC236}">
                <a16:creationId xmlns:a16="http://schemas.microsoft.com/office/drawing/2014/main" id="{A1441147-9776-4EB5-940F-C25749C24123}"/>
              </a:ext>
            </a:extLst>
          </p:cNvPr>
          <p:cNvSpPr/>
          <p:nvPr>
            <p:custDataLst>
              <p:tags r:id="rId8"/>
            </p:custDataLst>
          </p:nvPr>
        </p:nvSpPr>
        <p:spPr>
          <a:xfrm>
            <a:off x="2287340" y="3649495"/>
            <a:ext cx="230859" cy="230859"/>
          </a:xfrm>
          <a:prstGeom prst="ellipse">
            <a:avLst/>
          </a:prstGeom>
          <a:solidFill>
            <a:schemeClr val="accent1"/>
          </a:solidFill>
          <a:ln w="6350">
            <a:solidFill>
              <a:schemeClr val="accent1"/>
            </a:solidFill>
          </a:ln>
        </p:spPr>
        <p:txBody>
          <a:bodyPr wrap="none" lIns="0" tIns="0" rIns="0" bIns="0" rtlCol="0" anchor="ctr" anchorCtr="1">
            <a:noAutofit/>
          </a:bodyPr>
          <a:lstStyle/>
          <a:p>
            <a:pPr marL="0" algn="ctr" fontAlgn="ctr">
              <a:lnSpc>
                <a:spcPct val="114000"/>
              </a:lnSpc>
              <a:spcAft>
                <a:spcPts val="400"/>
              </a:spcAft>
              <a:buClr>
                <a:schemeClr val="bg2"/>
              </a:buClr>
            </a:pPr>
            <a:r>
              <a:rPr kumimoji="1" lang="en-US" altLang="ja-JP" sz="1400" dirty="0">
                <a:solidFill>
                  <a:schemeClr val="lt1"/>
                </a:solidFill>
              </a:rPr>
              <a:t>2</a:t>
            </a:r>
            <a:endParaRPr kumimoji="1" lang="ja-JP" altLang="en-US" sz="1400" dirty="0">
              <a:solidFill>
                <a:schemeClr val="lt1"/>
              </a:solidFill>
            </a:endParaRPr>
          </a:p>
        </p:txBody>
      </p:sp>
      <p:sp>
        <p:nvSpPr>
          <p:cNvPr id="44" name="TrackerNum 41">
            <a:extLst>
              <a:ext uri="{FF2B5EF4-FFF2-40B4-BE49-F238E27FC236}">
                <a16:creationId xmlns:a16="http://schemas.microsoft.com/office/drawing/2014/main" id="{D88067A5-3DDA-40B9-819F-B2B0FA67702B}"/>
              </a:ext>
            </a:extLst>
          </p:cNvPr>
          <p:cNvSpPr/>
          <p:nvPr>
            <p:custDataLst>
              <p:tags r:id="rId9"/>
            </p:custDataLst>
          </p:nvPr>
        </p:nvSpPr>
        <p:spPr>
          <a:xfrm>
            <a:off x="4169835" y="3649495"/>
            <a:ext cx="230859" cy="230859"/>
          </a:xfrm>
          <a:prstGeom prst="ellipse">
            <a:avLst/>
          </a:prstGeom>
          <a:solidFill>
            <a:schemeClr val="accent1"/>
          </a:solidFill>
          <a:ln w="6350">
            <a:solidFill>
              <a:schemeClr val="accent1"/>
            </a:solidFill>
          </a:ln>
        </p:spPr>
        <p:txBody>
          <a:bodyPr wrap="none" lIns="0" tIns="0" rIns="0" bIns="0" rtlCol="0" anchor="ctr" anchorCtr="1">
            <a:noAutofit/>
          </a:bodyPr>
          <a:lstStyle/>
          <a:p>
            <a:pPr marL="0" algn="ctr" fontAlgn="ctr">
              <a:lnSpc>
                <a:spcPct val="114000"/>
              </a:lnSpc>
              <a:spcAft>
                <a:spcPts val="400"/>
              </a:spcAft>
              <a:buClr>
                <a:schemeClr val="bg2"/>
              </a:buClr>
            </a:pPr>
            <a:r>
              <a:rPr kumimoji="1" lang="en-US" altLang="ja-JP" sz="1400" dirty="0">
                <a:solidFill>
                  <a:schemeClr val="lt1"/>
                </a:solidFill>
              </a:rPr>
              <a:t>3</a:t>
            </a:r>
            <a:endParaRPr kumimoji="1" lang="ja-JP" altLang="en-US" sz="1400" dirty="0">
              <a:solidFill>
                <a:schemeClr val="lt1"/>
              </a:solidFill>
            </a:endParaRPr>
          </a:p>
        </p:txBody>
      </p:sp>
      <p:sp>
        <p:nvSpPr>
          <p:cNvPr id="45" name="TrackerNum 41">
            <a:extLst>
              <a:ext uri="{FF2B5EF4-FFF2-40B4-BE49-F238E27FC236}">
                <a16:creationId xmlns:a16="http://schemas.microsoft.com/office/drawing/2014/main" id="{6B25AF30-CB16-4FB8-9DDE-604035F3B265}"/>
              </a:ext>
            </a:extLst>
          </p:cNvPr>
          <p:cNvSpPr/>
          <p:nvPr>
            <p:custDataLst>
              <p:tags r:id="rId10"/>
            </p:custDataLst>
          </p:nvPr>
        </p:nvSpPr>
        <p:spPr>
          <a:xfrm>
            <a:off x="6052330" y="3649495"/>
            <a:ext cx="230859" cy="230859"/>
          </a:xfrm>
          <a:prstGeom prst="ellipse">
            <a:avLst/>
          </a:prstGeom>
          <a:solidFill>
            <a:schemeClr val="accent1"/>
          </a:solidFill>
          <a:ln w="6350">
            <a:solidFill>
              <a:schemeClr val="accent1"/>
            </a:solidFill>
          </a:ln>
        </p:spPr>
        <p:txBody>
          <a:bodyPr wrap="none" lIns="0" tIns="0" rIns="0" bIns="0" rtlCol="0" anchor="ctr" anchorCtr="1">
            <a:noAutofit/>
          </a:bodyPr>
          <a:lstStyle/>
          <a:p>
            <a:pPr marL="0" algn="ctr" fontAlgn="ctr">
              <a:lnSpc>
                <a:spcPct val="114000"/>
              </a:lnSpc>
              <a:spcAft>
                <a:spcPts val="400"/>
              </a:spcAft>
              <a:buClr>
                <a:schemeClr val="bg2"/>
              </a:buClr>
            </a:pPr>
            <a:r>
              <a:rPr kumimoji="1" lang="en-US" altLang="ja-JP" sz="1400" dirty="0">
                <a:solidFill>
                  <a:schemeClr val="lt1"/>
                </a:solidFill>
              </a:rPr>
              <a:t>4</a:t>
            </a:r>
            <a:endParaRPr kumimoji="1" lang="ja-JP" altLang="en-US" sz="1400" dirty="0">
              <a:solidFill>
                <a:schemeClr val="lt1"/>
              </a:solidFill>
            </a:endParaRPr>
          </a:p>
        </p:txBody>
      </p:sp>
      <p:sp>
        <p:nvSpPr>
          <p:cNvPr id="46" name="TrackerNum 41">
            <a:extLst>
              <a:ext uri="{FF2B5EF4-FFF2-40B4-BE49-F238E27FC236}">
                <a16:creationId xmlns:a16="http://schemas.microsoft.com/office/drawing/2014/main" id="{0146412D-9564-462C-9CCA-EC016F1C066B}"/>
              </a:ext>
            </a:extLst>
          </p:cNvPr>
          <p:cNvSpPr/>
          <p:nvPr>
            <p:custDataLst>
              <p:tags r:id="rId11"/>
            </p:custDataLst>
          </p:nvPr>
        </p:nvSpPr>
        <p:spPr>
          <a:xfrm>
            <a:off x="7934824" y="3649495"/>
            <a:ext cx="230859" cy="230859"/>
          </a:xfrm>
          <a:prstGeom prst="ellipse">
            <a:avLst/>
          </a:prstGeom>
          <a:solidFill>
            <a:schemeClr val="accent1"/>
          </a:solidFill>
          <a:ln w="6350">
            <a:solidFill>
              <a:schemeClr val="accent1"/>
            </a:solidFill>
          </a:ln>
        </p:spPr>
        <p:txBody>
          <a:bodyPr wrap="none" lIns="0" tIns="0" rIns="0" bIns="0" rtlCol="0" anchor="ctr" anchorCtr="1">
            <a:noAutofit/>
          </a:bodyPr>
          <a:lstStyle/>
          <a:p>
            <a:pPr marL="0" algn="ctr" fontAlgn="ctr">
              <a:lnSpc>
                <a:spcPct val="114000"/>
              </a:lnSpc>
              <a:spcAft>
                <a:spcPts val="400"/>
              </a:spcAft>
              <a:buClr>
                <a:schemeClr val="bg2"/>
              </a:buClr>
            </a:pPr>
            <a:r>
              <a:rPr kumimoji="1" lang="en-US" altLang="ja-JP" sz="1400" dirty="0">
                <a:solidFill>
                  <a:schemeClr val="lt1"/>
                </a:solidFill>
              </a:rPr>
              <a:t>5</a:t>
            </a:r>
            <a:endParaRPr kumimoji="1" lang="ja-JP" altLang="en-US" sz="1400" dirty="0">
              <a:solidFill>
                <a:schemeClr val="lt1"/>
              </a:solidFill>
            </a:endParaRPr>
          </a:p>
        </p:txBody>
      </p:sp>
    </p:spTree>
    <p:extLst>
      <p:ext uri="{BB962C8B-B14F-4D97-AF65-F5344CB8AC3E}">
        <p14:creationId xmlns:p14="http://schemas.microsoft.com/office/powerpoint/2010/main" val="2993799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6618325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1" imgW="360" imgH="360" progId="TCLayout.ActiveDocument.1">
                  <p:embed/>
                </p:oleObj>
              </mc:Choice>
              <mc:Fallback>
                <p:oleObj name="think-cellスライド" r:id="rId41" imgW="360" imgH="360" progId="TCLayout.ActiveDocument.1">
                  <p:embed/>
                  <p:pic>
                    <p:nvPicPr>
                      <p:cNvPr id="7" name="Object 6" hidden="1"/>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latin typeface="Arial" panose="020B0604020202020204" pitchFamily="34" charset="0"/>
              <a:sym typeface="+mn-lt"/>
            </a:endParaRPr>
          </a:p>
        </p:txBody>
      </p:sp>
      <p:sp>
        <p:nvSpPr>
          <p:cNvPr id="5" name="タイトル 4"/>
          <p:cNvSpPr>
            <a:spLocks noGrp="1"/>
          </p:cNvSpPr>
          <p:nvPr>
            <p:ph type="title"/>
          </p:nvPr>
        </p:nvSpPr>
        <p:spPr/>
        <p:txBody>
          <a:bodyPr vert="horz"/>
          <a:lstStyle/>
          <a:p>
            <a:r>
              <a:rPr lang="ja-JP" altLang="en-US" dirty="0"/>
              <a:t>メキシコ／一般概況／経済</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都市化率、上位</a:t>
            </a:r>
            <a:r>
              <a:rPr lang="en-US" altLang="ja-JP" dirty="0"/>
              <a:t>5</a:t>
            </a:r>
            <a:r>
              <a:rPr lang="ja-JP" altLang="en-US" dirty="0"/>
              <a:t>都市の人口</a:t>
            </a:r>
          </a:p>
        </p:txBody>
      </p:sp>
      <p:sp>
        <p:nvSpPr>
          <p:cNvPr id="34" name="テキスト ボックス 3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都市化率は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と高く、最大の都市であるメキシコシティには約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万人が居住している。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テキスト ボックス 37"/>
          <p:cNvSpPr txBox="1"/>
          <p:nvPr/>
        </p:nvSpPr>
        <p:spPr>
          <a:xfrm>
            <a:off x="200472" y="6309320"/>
            <a:ext cx="5256584" cy="12311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都市化率とは、都市部に住む人口の割合。</a:t>
            </a:r>
          </a:p>
        </p:txBody>
      </p:sp>
      <p:grpSp>
        <p:nvGrpSpPr>
          <p:cNvPr id="39" name="グループ化 7"/>
          <p:cNvGrpSpPr/>
          <p:nvPr/>
        </p:nvGrpSpPr>
        <p:grpSpPr>
          <a:xfrm>
            <a:off x="209726" y="1844824"/>
            <a:ext cx="4815282" cy="288032"/>
            <a:chOff x="4803500" y="2113806"/>
            <a:chExt cx="4032624" cy="288032"/>
          </a:xfrm>
        </p:grpSpPr>
        <p:cxnSp>
          <p:nvCxnSpPr>
            <p:cNvPr id="40" name="直線コネクタ 39"/>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1"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都市化率</a:t>
              </a:r>
              <a:r>
                <a:rPr lang="en-US" altLang="ja-JP" sz="1400" baseline="30000" dirty="0">
                  <a:solidFill>
                    <a:srgbClr val="000000"/>
                  </a:solidFill>
                  <a:latin typeface="HGP創英角ｺﾞｼｯｸUB" panose="020B0900000000000000" pitchFamily="50" charset="-128"/>
                  <a:ea typeface="HGP創英角ｺﾞｼｯｸUB" panose="020B0900000000000000" pitchFamily="50" charset="-128"/>
                </a:rPr>
                <a:t>※</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43" name="テキスト ボックス 42"/>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t>World Urbanization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（２０２６年３月時点）</a:t>
            </a:r>
          </a:p>
        </p:txBody>
      </p:sp>
      <p:grpSp>
        <p:nvGrpSpPr>
          <p:cNvPr id="14" name="グループ化 7"/>
          <p:cNvGrpSpPr/>
          <p:nvPr/>
        </p:nvGrpSpPr>
        <p:grpSpPr>
          <a:xfrm>
            <a:off x="5187284" y="1844824"/>
            <a:ext cx="4508987" cy="288032"/>
            <a:chOff x="4803500" y="2113806"/>
            <a:chExt cx="4032624" cy="288032"/>
          </a:xfrm>
        </p:grpSpPr>
        <p:cxnSp>
          <p:nvCxnSpPr>
            <p:cNvPr id="15" name="直線コネクタ 14"/>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上位</a:t>
              </a:r>
              <a:r>
                <a:rPr lang="en-US" altLang="ja-JP" sz="1400" dirty="0">
                  <a:solidFill>
                    <a:srgbClr val="000000"/>
                  </a:solidFill>
                  <a:latin typeface="HGP創英角ｺﾞｼｯｸUB" panose="020B0900000000000000" pitchFamily="50" charset="-128"/>
                  <a:ea typeface="HGP創英角ｺﾞｼｯｸUB" panose="020B0900000000000000" pitchFamily="50" charset="-128"/>
                </a:rPr>
                <a:t>5</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都市の人口</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graphicFrame>
        <p:nvGraphicFramePr>
          <p:cNvPr id="118" name="Chart 117">
            <a:extLst>
              <a:ext uri="{FF2B5EF4-FFF2-40B4-BE49-F238E27FC236}">
                <a16:creationId xmlns:a16="http://schemas.microsoft.com/office/drawing/2014/main" id="{36AAF617-7047-511C-7843-78C135578DBC}"/>
              </a:ext>
            </a:extLst>
          </p:cNvPr>
          <p:cNvGraphicFramePr/>
          <p:nvPr>
            <p:custDataLst>
              <p:tags r:id="rId3"/>
            </p:custDataLst>
            <p:extLst>
              <p:ext uri="{D42A27DB-BD31-4B8C-83A1-F6EECF244321}">
                <p14:modId xmlns:p14="http://schemas.microsoft.com/office/powerpoint/2010/main" val="525354224"/>
              </p:ext>
            </p:extLst>
          </p:nvPr>
        </p:nvGraphicFramePr>
        <p:xfrm>
          <a:off x="276225" y="2114550"/>
          <a:ext cx="4413250" cy="4060825"/>
        </p:xfrm>
        <a:graphic>
          <a:graphicData uri="http://schemas.openxmlformats.org/drawingml/2006/chart">
            <c:chart xmlns:c="http://schemas.openxmlformats.org/drawingml/2006/chart" xmlns:r="http://schemas.openxmlformats.org/officeDocument/2006/relationships" r:id="rId43"/>
          </a:graphicData>
        </a:graphic>
      </p:graphicFrame>
      <p:cxnSp>
        <p:nvCxnSpPr>
          <p:cNvPr id="117" name="Straight Connector 116">
            <a:extLst>
              <a:ext uri="{FF2B5EF4-FFF2-40B4-BE49-F238E27FC236}">
                <a16:creationId xmlns:a16="http://schemas.microsoft.com/office/drawing/2014/main" id="{33C328DF-1FE0-B398-0611-273A3F13233A}"/>
              </a:ext>
            </a:extLst>
          </p:cNvPr>
          <p:cNvCxnSpPr/>
          <p:nvPr>
            <p:custDataLst>
              <p:tags r:id="rId4"/>
            </p:custDataLst>
          </p:nvPr>
        </p:nvCxnSpPr>
        <p:spPr bwMode="auto">
          <a:xfrm flipH="1" flipV="1">
            <a:off x="804863" y="5038725"/>
            <a:ext cx="42862" cy="428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9" name="Text Placeholder 12"/>
          <p:cNvSpPr>
            <a:spLocks noGrp="1"/>
          </p:cNvSpPr>
          <p:nvPr>
            <p:custDataLst>
              <p:tags r:id="rId5"/>
            </p:custDataLst>
          </p:nvPr>
        </p:nvSpPr>
        <p:spPr bwMode="auto">
          <a:xfrm>
            <a:off x="379413" y="21621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18" name="Text Placeholder 12"/>
          <p:cNvSpPr>
            <a:spLocks noGrp="1"/>
          </p:cNvSpPr>
          <p:nvPr>
            <p:custDataLst>
              <p:tags r:id="rId6"/>
            </p:custDataLst>
          </p:nvPr>
        </p:nvSpPr>
        <p:spPr bwMode="auto">
          <a:xfrm>
            <a:off x="606425" y="60356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40C9AD7-BFBA-43B0-9B2F-55578BD83A74}" type="datetime'''''''''''''''200''0'''''''''''''">
              <a:rPr lang="ja-JP" altLang="en-US" sz="1000" b="0"/>
              <a:pPr algn="ctr">
                <a:spcBef>
                  <a:spcPct val="0"/>
                </a:spcBef>
                <a:spcAft>
                  <a:spcPct val="0"/>
                </a:spcAft>
              </a:pPr>
              <a:t>2000</a:t>
            </a:fld>
            <a:endParaRPr kumimoji="0" lang="ja-JP" altLang="en-US" sz="1000" b="0" dirty="0">
              <a:sym typeface="+mn-lt"/>
            </a:endParaRPr>
          </a:p>
        </p:txBody>
      </p:sp>
      <p:sp>
        <p:nvSpPr>
          <p:cNvPr id="20" name="Text Placeholder 12"/>
          <p:cNvSpPr>
            <a:spLocks noGrp="1"/>
          </p:cNvSpPr>
          <p:nvPr>
            <p:custDataLst>
              <p:tags r:id="rId7"/>
            </p:custDataLst>
          </p:nvPr>
        </p:nvSpPr>
        <p:spPr bwMode="auto">
          <a:xfrm>
            <a:off x="105251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ECBCF5D-B5D0-4CC1-BC28-C24B27A88487}" type="datetime'''''0''''''''''5'''''''''''''''''">
              <a:rPr lang="ja-JP" altLang="en-US" sz="1000" b="0"/>
              <a:pPr algn="ctr">
                <a:spcBef>
                  <a:spcPct val="0"/>
                </a:spcBef>
                <a:spcAft>
                  <a:spcPct val="0"/>
                </a:spcAft>
              </a:pPr>
              <a:t>05</a:t>
            </a:fld>
            <a:endParaRPr kumimoji="0" lang="ja-JP" altLang="en-US" sz="1000" b="0" dirty="0">
              <a:sym typeface="+mn-lt"/>
            </a:endParaRPr>
          </a:p>
        </p:txBody>
      </p:sp>
      <p:sp>
        <p:nvSpPr>
          <p:cNvPr id="21" name="Text Placeholder 12"/>
          <p:cNvSpPr>
            <a:spLocks noGrp="1"/>
          </p:cNvSpPr>
          <p:nvPr>
            <p:custDataLst>
              <p:tags r:id="rId8"/>
            </p:custDataLst>
          </p:nvPr>
        </p:nvSpPr>
        <p:spPr bwMode="auto">
          <a:xfrm>
            <a:off x="143033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054AB88-098C-44FE-AC61-D6E7DF438B03}" type="datetime'''''''''''''''''''''1''''''''''''''''0'''''''''''">
              <a:rPr lang="ja-JP" altLang="en-US" sz="1000" b="0"/>
              <a:pPr algn="ctr">
                <a:spcBef>
                  <a:spcPct val="0"/>
                </a:spcBef>
                <a:spcAft>
                  <a:spcPct val="0"/>
                </a:spcAft>
              </a:pPr>
              <a:t>10</a:t>
            </a:fld>
            <a:endParaRPr kumimoji="0" lang="ja-JP" altLang="en-US" sz="1000" b="0" dirty="0">
              <a:sym typeface="+mn-lt"/>
            </a:endParaRPr>
          </a:p>
        </p:txBody>
      </p:sp>
      <p:sp>
        <p:nvSpPr>
          <p:cNvPr id="22" name="Text Placeholder 12"/>
          <p:cNvSpPr>
            <a:spLocks noGrp="1"/>
          </p:cNvSpPr>
          <p:nvPr>
            <p:custDataLst>
              <p:tags r:id="rId9"/>
            </p:custDataLst>
          </p:nvPr>
        </p:nvSpPr>
        <p:spPr bwMode="auto">
          <a:xfrm>
            <a:off x="1806575"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6838406-D643-46D4-8F9D-E469D40A05E5}" type="datetime'''''''''''''''''''''''''''''''''1''''''''''''''''''''''''5'">
              <a:rPr lang="ja-JP" altLang="en-US" sz="1000" b="0"/>
              <a:pPr algn="ctr">
                <a:spcBef>
                  <a:spcPct val="0"/>
                </a:spcBef>
                <a:spcAft>
                  <a:spcPct val="0"/>
                </a:spcAft>
              </a:pPr>
              <a:t>15</a:t>
            </a:fld>
            <a:endParaRPr kumimoji="0" lang="ja-JP" altLang="en-US" sz="1000" b="0" dirty="0">
              <a:sym typeface="+mn-lt"/>
            </a:endParaRPr>
          </a:p>
        </p:txBody>
      </p:sp>
      <p:sp>
        <p:nvSpPr>
          <p:cNvPr id="23" name="Text Placeholder 12"/>
          <p:cNvSpPr>
            <a:spLocks noGrp="1"/>
          </p:cNvSpPr>
          <p:nvPr>
            <p:custDataLst>
              <p:tags r:id="rId10"/>
            </p:custDataLst>
          </p:nvPr>
        </p:nvSpPr>
        <p:spPr bwMode="auto">
          <a:xfrm>
            <a:off x="2184400"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826C970-CAE6-44EF-B3AE-63E26DF99BCA}" type="datetime'''''''''''''''''''''''''2''''0'''''''''''''''''''">
              <a:rPr lang="ja-JP" altLang="en-US" sz="1000" b="0"/>
              <a:pPr algn="ctr">
                <a:spcBef>
                  <a:spcPct val="0"/>
                </a:spcBef>
                <a:spcAft>
                  <a:spcPct val="0"/>
                </a:spcAft>
              </a:pPr>
              <a:t>20</a:t>
            </a:fld>
            <a:endParaRPr kumimoji="0" lang="ja-JP" altLang="en-US" sz="1000" b="0" dirty="0">
              <a:sym typeface="+mn-lt"/>
            </a:endParaRPr>
          </a:p>
        </p:txBody>
      </p:sp>
      <p:sp>
        <p:nvSpPr>
          <p:cNvPr id="24" name="Text Placeholder 12"/>
          <p:cNvSpPr>
            <a:spLocks noGrp="1"/>
          </p:cNvSpPr>
          <p:nvPr>
            <p:custDataLst>
              <p:tags r:id="rId11"/>
            </p:custDataLst>
          </p:nvPr>
        </p:nvSpPr>
        <p:spPr bwMode="auto">
          <a:xfrm>
            <a:off x="256063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619C5CD-48C2-4D9C-B7C0-EAEBDF0E828A}" type="datetime'''''''''''''''''''''''''''''''''''2''''''''''''5'''''''''">
              <a:rPr lang="ja-JP" altLang="en-US" sz="1000" b="0"/>
              <a:pPr algn="ctr">
                <a:spcBef>
                  <a:spcPct val="0"/>
                </a:spcBef>
                <a:spcAft>
                  <a:spcPct val="0"/>
                </a:spcAft>
              </a:pPr>
              <a:t>25</a:t>
            </a:fld>
            <a:endParaRPr kumimoji="0" lang="ja-JP" altLang="en-US" sz="1000" b="0" dirty="0">
              <a:sym typeface="+mn-lt"/>
            </a:endParaRPr>
          </a:p>
        </p:txBody>
      </p:sp>
      <p:sp>
        <p:nvSpPr>
          <p:cNvPr id="25" name="Text Placeholder 12"/>
          <p:cNvSpPr>
            <a:spLocks noGrp="1"/>
          </p:cNvSpPr>
          <p:nvPr>
            <p:custDataLst>
              <p:tags r:id="rId12"/>
            </p:custDataLst>
          </p:nvPr>
        </p:nvSpPr>
        <p:spPr bwMode="auto">
          <a:xfrm>
            <a:off x="2936875"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A63B1EE-02F2-42B1-891F-073B4F0A9563}" type="datetime'''''''''''''''''''3''''''''''0'''''''''''''''''''">
              <a:rPr lang="ja-JP" altLang="en-US" sz="1000" b="0"/>
              <a:pPr algn="ctr">
                <a:spcBef>
                  <a:spcPct val="0"/>
                </a:spcBef>
                <a:spcAft>
                  <a:spcPct val="0"/>
                </a:spcAft>
              </a:pPr>
              <a:t>30</a:t>
            </a:fld>
            <a:endParaRPr kumimoji="0" lang="ja-JP" altLang="en-US" sz="1000" b="0" dirty="0">
              <a:sym typeface="+mn-lt"/>
            </a:endParaRPr>
          </a:p>
        </p:txBody>
      </p:sp>
      <p:sp>
        <p:nvSpPr>
          <p:cNvPr id="26" name="Text Placeholder 12"/>
          <p:cNvSpPr>
            <a:spLocks noGrp="1"/>
          </p:cNvSpPr>
          <p:nvPr>
            <p:custDataLst>
              <p:tags r:id="rId13"/>
            </p:custDataLst>
          </p:nvPr>
        </p:nvSpPr>
        <p:spPr bwMode="auto">
          <a:xfrm>
            <a:off x="3314700"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797396E-D28A-47E5-803B-7CC794183293}" type="datetime'''''''3''''''''''''''''''5'''''">
              <a:rPr lang="ja-JP" altLang="en-US" sz="1000" b="0"/>
              <a:pPr algn="ctr">
                <a:spcBef>
                  <a:spcPct val="0"/>
                </a:spcBef>
                <a:spcAft>
                  <a:spcPct val="0"/>
                </a:spcAft>
              </a:pPr>
              <a:t>35</a:t>
            </a:fld>
            <a:endParaRPr kumimoji="0" lang="ja-JP" altLang="en-US" sz="1000" b="0" dirty="0">
              <a:sym typeface="+mn-lt"/>
            </a:endParaRPr>
          </a:p>
        </p:txBody>
      </p:sp>
      <p:sp>
        <p:nvSpPr>
          <p:cNvPr id="27" name="Text Placeholder 12"/>
          <p:cNvSpPr>
            <a:spLocks noGrp="1"/>
          </p:cNvSpPr>
          <p:nvPr>
            <p:custDataLst>
              <p:tags r:id="rId14"/>
            </p:custDataLst>
          </p:nvPr>
        </p:nvSpPr>
        <p:spPr bwMode="auto">
          <a:xfrm>
            <a:off x="369093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8E760E2-DDFB-43C9-81B5-80774B36BD0C}" type="datetime'''4''''''''''''''''''0'''''''''''">
              <a:rPr lang="ja-JP" altLang="en-US" sz="1000" b="0"/>
              <a:pPr algn="ctr">
                <a:spcBef>
                  <a:spcPct val="0"/>
                </a:spcBef>
                <a:spcAft>
                  <a:spcPct val="0"/>
                </a:spcAft>
              </a:pPr>
              <a:t>40</a:t>
            </a:fld>
            <a:endParaRPr kumimoji="0" lang="ja-JP" altLang="en-US" sz="1000" b="0" dirty="0">
              <a:sym typeface="+mn-lt"/>
            </a:endParaRPr>
          </a:p>
        </p:txBody>
      </p:sp>
      <p:sp>
        <p:nvSpPr>
          <p:cNvPr id="28" name="Text Placeholder 12"/>
          <p:cNvSpPr>
            <a:spLocks noGrp="1"/>
          </p:cNvSpPr>
          <p:nvPr>
            <p:custDataLst>
              <p:tags r:id="rId15"/>
            </p:custDataLst>
          </p:nvPr>
        </p:nvSpPr>
        <p:spPr bwMode="auto">
          <a:xfrm>
            <a:off x="406876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92D4978-478F-4099-A60C-BD9EC04C6D94}" type="datetime'''''4''5'''''''''">
              <a:rPr lang="ja-JP" altLang="en-US" sz="1000" b="0"/>
              <a:pPr algn="ctr">
                <a:spcBef>
                  <a:spcPct val="0"/>
                </a:spcBef>
                <a:spcAft>
                  <a:spcPct val="0"/>
                </a:spcAft>
              </a:pPr>
              <a:t>45</a:t>
            </a:fld>
            <a:endParaRPr kumimoji="0" lang="ja-JP" altLang="en-US" sz="1000" b="0" dirty="0">
              <a:sym typeface="+mn-lt"/>
            </a:endParaRPr>
          </a:p>
        </p:txBody>
      </p:sp>
      <p:sp>
        <p:nvSpPr>
          <p:cNvPr id="29" name="Text Placeholder 12"/>
          <p:cNvSpPr>
            <a:spLocks noGrp="1"/>
          </p:cNvSpPr>
          <p:nvPr>
            <p:custDataLst>
              <p:tags r:id="rId16"/>
            </p:custDataLst>
          </p:nvPr>
        </p:nvSpPr>
        <p:spPr bwMode="auto">
          <a:xfrm>
            <a:off x="4445000"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C9C27AB-B7DD-4830-B03F-02D6FD453455}" type="datetime'''5''''''''''''''''''''''''''''''''''0'''''''">
              <a:rPr lang="ja-JP" altLang="en-US" sz="1000" b="0"/>
              <a:pPr algn="ctr">
                <a:spcBef>
                  <a:spcPct val="0"/>
                </a:spcBef>
                <a:spcAft>
                  <a:spcPct val="0"/>
                </a:spcAft>
              </a:pPr>
              <a:t>50</a:t>
            </a:fld>
            <a:endParaRPr kumimoji="0" lang="ja-JP" altLang="en-US" sz="1000" b="0" dirty="0">
              <a:sym typeface="+mn-lt"/>
            </a:endParaRPr>
          </a:p>
        </p:txBody>
      </p:sp>
      <p:cxnSp>
        <p:nvCxnSpPr>
          <p:cNvPr id="30" name="Straight Connector 29"/>
          <p:cNvCxnSpPr/>
          <p:nvPr>
            <p:custDataLst>
              <p:tags r:id="rId17"/>
            </p:custDataLst>
          </p:nvPr>
        </p:nvCxnSpPr>
        <p:spPr bwMode="gray">
          <a:xfrm>
            <a:off x="1041400" y="3983038"/>
            <a:ext cx="255588" cy="0"/>
          </a:xfrm>
          <a:prstGeom prst="line">
            <a:avLst/>
          </a:prstGeom>
          <a:ln w="9525" cap="rnd" cmpd="sng" algn="ctr">
            <a:solidFill>
              <a:srgbClr val="80CCE8"/>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custDataLst>
              <p:tags r:id="rId18"/>
            </p:custDataLst>
          </p:nvPr>
        </p:nvCxnSpPr>
        <p:spPr bwMode="gray">
          <a:xfrm>
            <a:off x="1041400" y="4186238"/>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32" name="Oval 31"/>
          <p:cNvSpPr/>
          <p:nvPr>
            <p:custDataLst>
              <p:tags r:id="rId19"/>
            </p:custDataLst>
          </p:nvPr>
        </p:nvSpPr>
        <p:spPr bwMode="gray">
          <a:xfrm>
            <a:off x="1130300" y="3944938"/>
            <a:ext cx="76200" cy="76200"/>
          </a:xfrm>
          <a:prstGeom prst="ellipse">
            <a:avLst/>
          </a:prstGeom>
          <a:solidFill>
            <a:srgbClr val="80CCE8"/>
          </a:solidFill>
          <a:ln w="9525">
            <a:solidFill>
              <a:srgbClr val="80CCE8"/>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33" name="Rectangle 32"/>
          <p:cNvSpPr/>
          <p:nvPr>
            <p:custDataLst>
              <p:tags r:id="rId20"/>
            </p:custDataLst>
          </p:nvPr>
        </p:nvSpPr>
        <p:spPr bwMode="gray">
          <a:xfrm>
            <a:off x="1130300" y="4148138"/>
            <a:ext cx="76200" cy="76200"/>
          </a:xfrm>
          <a:prstGeom prst="rect">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35" name="Text Placeholder 12"/>
          <p:cNvSpPr>
            <a:spLocks noGrp="1"/>
          </p:cNvSpPr>
          <p:nvPr>
            <p:custDataLst>
              <p:tags r:id="rId21"/>
            </p:custDataLst>
          </p:nvPr>
        </p:nvSpPr>
        <p:spPr bwMode="auto">
          <a:xfrm>
            <a:off x="1352550" y="3911600"/>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827695F3-FBA3-4D85-A7A9-3F8D012F66B8}" type="datetime'''''''''''''''''都''''''''''''''''''''市''''''''''''''部'''''''''">
              <a:rPr lang="ja-JP" altLang="en-US" sz="1000" b="0"/>
              <a:pPr>
                <a:spcBef>
                  <a:spcPct val="0"/>
                </a:spcBef>
                <a:spcAft>
                  <a:spcPct val="0"/>
                </a:spcAft>
              </a:pPr>
              <a:t>都市部</a:t>
            </a:fld>
            <a:endParaRPr kumimoji="0" lang="ja-JP" altLang="en-US" sz="1000" b="0" dirty="0">
              <a:sym typeface="+mn-lt"/>
            </a:endParaRPr>
          </a:p>
        </p:txBody>
      </p:sp>
      <p:sp>
        <p:nvSpPr>
          <p:cNvPr id="36" name="Text Placeholder 12"/>
          <p:cNvSpPr>
            <a:spLocks noGrp="1"/>
          </p:cNvSpPr>
          <p:nvPr>
            <p:custDataLst>
              <p:tags r:id="rId22"/>
            </p:custDataLst>
          </p:nvPr>
        </p:nvSpPr>
        <p:spPr bwMode="auto">
          <a:xfrm>
            <a:off x="1352550" y="4114800"/>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D4AD497D-18B4-4959-BFBD-FC5D3B0EFE4F}" type="datetime'''''''農''''村''''部'''''''''''''">
              <a:rPr lang="ja-JP" altLang="en-US" sz="1000" b="0"/>
              <a:pPr>
                <a:spcBef>
                  <a:spcPct val="0"/>
                </a:spcBef>
                <a:spcAft>
                  <a:spcPct val="0"/>
                </a:spcAft>
              </a:pPr>
              <a:t>農村部</a:t>
            </a:fld>
            <a:endParaRPr kumimoji="0" lang="ja-JP" altLang="en-US" sz="1000" b="0" dirty="0">
              <a:sym typeface="+mn-lt"/>
            </a:endParaRPr>
          </a:p>
        </p:txBody>
      </p:sp>
      <p:graphicFrame>
        <p:nvGraphicFramePr>
          <p:cNvPr id="97" name="Chart 96">
            <a:extLst>
              <a:ext uri="{FF2B5EF4-FFF2-40B4-BE49-F238E27FC236}">
                <a16:creationId xmlns:a16="http://schemas.microsoft.com/office/drawing/2014/main" id="{99AE383A-23CF-B88B-2E09-2DDF1B61A129}"/>
              </a:ext>
            </a:extLst>
          </p:cNvPr>
          <p:cNvGraphicFramePr/>
          <p:nvPr>
            <p:custDataLst>
              <p:tags r:id="rId23"/>
            </p:custDataLst>
            <p:extLst>
              <p:ext uri="{D42A27DB-BD31-4B8C-83A1-F6EECF244321}">
                <p14:modId xmlns:p14="http://schemas.microsoft.com/office/powerpoint/2010/main" val="3897965218"/>
              </p:ext>
            </p:extLst>
          </p:nvPr>
        </p:nvGraphicFramePr>
        <p:xfrm>
          <a:off x="5246688" y="2266950"/>
          <a:ext cx="4532312" cy="3908425"/>
        </p:xfrm>
        <a:graphic>
          <a:graphicData uri="http://schemas.openxmlformats.org/drawingml/2006/chart">
            <c:chart xmlns:c="http://schemas.openxmlformats.org/drawingml/2006/chart" xmlns:r="http://schemas.openxmlformats.org/officeDocument/2006/relationships" r:id="rId44"/>
          </a:graphicData>
        </a:graphic>
      </p:graphicFrame>
      <p:sp>
        <p:nvSpPr>
          <p:cNvPr id="46" name="Text Placeholder 12"/>
          <p:cNvSpPr>
            <a:spLocks noGrp="1"/>
          </p:cNvSpPr>
          <p:nvPr>
            <p:custDataLst>
              <p:tags r:id="rId24"/>
            </p:custDataLst>
          </p:nvPr>
        </p:nvSpPr>
        <p:spPr bwMode="auto">
          <a:xfrm>
            <a:off x="5349875" y="216217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（千人）</a:t>
            </a:r>
          </a:p>
        </p:txBody>
      </p:sp>
      <p:sp>
        <p:nvSpPr>
          <p:cNvPr id="45" name="Text Placeholder 12"/>
          <p:cNvSpPr>
            <a:spLocks noGrp="1"/>
          </p:cNvSpPr>
          <p:nvPr>
            <p:custDataLst>
              <p:tags r:id="rId25"/>
            </p:custDataLst>
          </p:nvPr>
        </p:nvSpPr>
        <p:spPr bwMode="auto">
          <a:xfrm>
            <a:off x="6196013" y="60356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1FE47A6-F086-4313-A64E-BC3CC6ADE135}" type="datetime'''''''''''''''20''''''''''''''0''''''''''''0'''''''''">
              <a:rPr lang="ja-JP" altLang="en-US" sz="1000" b="0"/>
              <a:pPr algn="ctr">
                <a:spcBef>
                  <a:spcPct val="0"/>
                </a:spcBef>
                <a:spcAft>
                  <a:spcPct val="0"/>
                </a:spcAft>
              </a:pPr>
              <a:t>2000</a:t>
            </a:fld>
            <a:endParaRPr kumimoji="0" lang="ja-JP" altLang="en-US" sz="1000" b="0" dirty="0">
              <a:sym typeface="+mn-lt"/>
            </a:endParaRPr>
          </a:p>
        </p:txBody>
      </p:sp>
      <p:sp>
        <p:nvSpPr>
          <p:cNvPr id="47" name="Text Placeholder 12"/>
          <p:cNvSpPr>
            <a:spLocks noGrp="1"/>
          </p:cNvSpPr>
          <p:nvPr>
            <p:custDataLst>
              <p:tags r:id="rId26"/>
            </p:custDataLst>
          </p:nvPr>
        </p:nvSpPr>
        <p:spPr bwMode="auto">
          <a:xfrm>
            <a:off x="7154863" y="60356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AA94C2C-C035-43B6-8E12-D4E027FA7F5B}" type="datetime'''''''''''2''''0''''''1''''''''''''''''''''''''0'''''''">
              <a:rPr lang="ja-JP" altLang="en-US" sz="1000" b="0"/>
              <a:pPr algn="ctr">
                <a:spcBef>
                  <a:spcPct val="0"/>
                </a:spcBef>
                <a:spcAft>
                  <a:spcPct val="0"/>
                </a:spcAft>
              </a:pPr>
              <a:t>2010</a:t>
            </a:fld>
            <a:endParaRPr kumimoji="0" lang="ja-JP" altLang="en-US" sz="1000" b="0" dirty="0">
              <a:sym typeface="+mn-lt"/>
            </a:endParaRPr>
          </a:p>
        </p:txBody>
      </p:sp>
      <p:sp>
        <p:nvSpPr>
          <p:cNvPr id="48" name="Text Placeholder 12"/>
          <p:cNvSpPr>
            <a:spLocks noGrp="1"/>
          </p:cNvSpPr>
          <p:nvPr>
            <p:custDataLst>
              <p:tags r:id="rId27"/>
            </p:custDataLst>
          </p:nvPr>
        </p:nvSpPr>
        <p:spPr bwMode="auto">
          <a:xfrm>
            <a:off x="8112125" y="60356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9E4E3BD-41AA-489A-8EC1-25FB57028B70}" type="datetime'''''2''''''02''''''''''''''''''''5'">
              <a:rPr lang="ja-JP" altLang="en-US" sz="1000" b="0" smtClean="0"/>
              <a:pPr/>
              <a:t>2025</a:t>
            </a:fld>
            <a:endParaRPr kumimoji="0" lang="ja-JP" altLang="en-US" sz="1000" b="0" dirty="0">
              <a:sym typeface="+mn-lt"/>
            </a:endParaRPr>
          </a:p>
        </p:txBody>
      </p:sp>
      <p:sp>
        <p:nvSpPr>
          <p:cNvPr id="10" name="Text Placeholder 12">
            <a:extLst>
              <a:ext uri="{FF2B5EF4-FFF2-40B4-BE49-F238E27FC236}">
                <a16:creationId xmlns:a16="http://schemas.microsoft.com/office/drawing/2014/main" id="{9973DFA4-E7FC-85A6-EFDA-8B47511EA1CE}"/>
              </a:ext>
            </a:extLst>
          </p:cNvPr>
          <p:cNvSpPr>
            <a:spLocks noGrp="1"/>
          </p:cNvSpPr>
          <p:nvPr>
            <p:custDataLst>
              <p:tags r:id="rId28"/>
            </p:custDataLst>
          </p:nvPr>
        </p:nvSpPr>
        <p:spPr bwMode="auto">
          <a:xfrm>
            <a:off x="9070975" y="60356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94913B4-23FE-4F0A-ACA8-83DCC0BD2822}" type="datetime'''''''''''''''''''''''''''''''''''''''''20''3''''''''0'''">
              <a:rPr kumimoji="0" lang="ja-JP" altLang="en-US" sz="1000" b="0" smtClean="0"/>
              <a:pPr/>
              <a:t>2030</a:t>
            </a:fld>
            <a:endParaRPr kumimoji="0" lang="ja-JP" altLang="en-US" sz="1000" b="0" dirty="0">
              <a:sym typeface="+mn-lt"/>
            </a:endParaRPr>
          </a:p>
        </p:txBody>
      </p:sp>
      <p:sp>
        <p:nvSpPr>
          <p:cNvPr id="96" name="テキスト プレースホルダ 9">
            <a:extLst>
              <a:ext uri="{FF2B5EF4-FFF2-40B4-BE49-F238E27FC236}">
                <a16:creationId xmlns:a16="http://schemas.microsoft.com/office/drawing/2014/main" id="{D45F6743-1FC4-FF54-B73C-5565F32B716A}"/>
              </a:ext>
            </a:extLst>
          </p:cNvPr>
          <p:cNvSpPr>
            <a:spLocks noGrp="1"/>
          </p:cNvSpPr>
          <p:nvPr>
            <p:custDataLst>
              <p:tags r:id="rId29"/>
            </p:custDataLst>
          </p:nvPr>
        </p:nvSpPr>
        <p:spPr bwMode="gray">
          <a:xfrm>
            <a:off x="6167438" y="3305175"/>
            <a:ext cx="3492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F49290-EF5C-49AE-B080-E0D8D599398D}" type="datetime'''1'''''''',1''''''''''''''''''''''''7''''''''''5'''''''''">
              <a:rPr lang="ja-JP" altLang="en-US" sz="1000" smtClean="0">
                <a:solidFill>
                  <a:schemeClr val="bg1"/>
                </a:solidFill>
                <a:effectLst/>
                <a:sym typeface="+mn-lt"/>
              </a:rPr>
              <a:pPr marL="0" lvl="0" indent="0" algn="ctr">
                <a:spcBef>
                  <a:spcPct val="0"/>
                </a:spcBef>
                <a:buNone/>
              </a:pPr>
              <a:t>1,175</a:t>
            </a:fld>
            <a:endParaRPr kumimoji="1" lang="ja-JP" altLang="en-US" sz="1000" dirty="0">
              <a:solidFill>
                <a:schemeClr val="bg1"/>
              </a:solidFill>
              <a:sym typeface="+mn-lt"/>
            </a:endParaRPr>
          </a:p>
        </p:txBody>
      </p:sp>
      <p:sp>
        <p:nvSpPr>
          <p:cNvPr id="53" name="Rectangle 52"/>
          <p:cNvSpPr/>
          <p:nvPr>
            <p:custDataLst>
              <p:tags r:id="rId30"/>
            </p:custDataLst>
          </p:nvPr>
        </p:nvSpPr>
        <p:spPr bwMode="gray">
          <a:xfrm>
            <a:off x="6164263" y="2547938"/>
            <a:ext cx="179388" cy="133350"/>
          </a:xfrm>
          <a:prstGeom prst="rect">
            <a:avLst/>
          </a:prstGeom>
          <a:solidFill>
            <a:srgbClr val="ECE5F4"/>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1" name="Rectangle 50"/>
          <p:cNvSpPr/>
          <p:nvPr>
            <p:custDataLst>
              <p:tags r:id="rId31"/>
            </p:custDataLst>
          </p:nvPr>
        </p:nvSpPr>
        <p:spPr bwMode="gray">
          <a:xfrm>
            <a:off x="6164263" y="2751138"/>
            <a:ext cx="179388" cy="133350"/>
          </a:xfrm>
          <a:prstGeom prst="rect">
            <a:avLst/>
          </a:prstGeom>
          <a:solidFill>
            <a:srgbClr val="D2E0E6"/>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0" name="Rectangle 49"/>
          <p:cNvSpPr/>
          <p:nvPr>
            <p:custDataLst>
              <p:tags r:id="rId32"/>
            </p:custDataLst>
          </p:nvPr>
        </p:nvSpPr>
        <p:spPr bwMode="gray">
          <a:xfrm>
            <a:off x="7235825" y="2547938"/>
            <a:ext cx="179388" cy="133350"/>
          </a:xfrm>
          <a:prstGeom prst="rect">
            <a:avLst/>
          </a:prstGeom>
          <a:solidFill>
            <a:srgbClr val="C0E6F4"/>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49" name="Rectangle 48"/>
          <p:cNvSpPr/>
          <p:nvPr>
            <p:custDataLst>
              <p:tags r:id="rId33"/>
            </p:custDataLst>
          </p:nvPr>
        </p:nvSpPr>
        <p:spPr bwMode="gray">
          <a:xfrm>
            <a:off x="7235825" y="2751138"/>
            <a:ext cx="179388" cy="133350"/>
          </a:xfrm>
          <a:prstGeom prst="rect">
            <a:avLst/>
          </a:prstGeom>
          <a:solidFill>
            <a:srgbClr val="80CCE8"/>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2" name="Rectangle 51"/>
          <p:cNvSpPr/>
          <p:nvPr>
            <p:custDataLst>
              <p:tags r:id="rId34"/>
            </p:custDataLst>
          </p:nvPr>
        </p:nvSpPr>
        <p:spPr bwMode="gray">
          <a:xfrm>
            <a:off x="8116888" y="2547938"/>
            <a:ext cx="179388" cy="133350"/>
          </a:xfrm>
          <a:prstGeom prst="rect">
            <a:avLst/>
          </a:prstGeom>
          <a:solidFill>
            <a:srgbClr val="1F497D"/>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4" name="Text Placeholder 12"/>
          <p:cNvSpPr>
            <a:spLocks noGrp="1"/>
          </p:cNvSpPr>
          <p:nvPr>
            <p:custDataLst>
              <p:tags r:id="rId35"/>
            </p:custDataLst>
          </p:nvPr>
        </p:nvSpPr>
        <p:spPr bwMode="auto">
          <a:xfrm>
            <a:off x="6394450" y="2543175"/>
            <a:ext cx="7397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B44AC95F-B0C7-4D35-8719-0FBB6B638253}" type="datetime'メ''''''''''キシ''コ''''''''シ''''''テ''ィ'''''''''''''''">
              <a:rPr lang="ja-JP" altLang="en-US" sz="1000" b="0" smtClean="0"/>
              <a:pPr/>
              <a:t>メキシコシティ</a:t>
            </a:fld>
            <a:endParaRPr kumimoji="0" lang="ja-JP" altLang="en-US" sz="1000" b="0" dirty="0">
              <a:sym typeface="+mn-lt"/>
            </a:endParaRPr>
          </a:p>
        </p:txBody>
      </p:sp>
      <p:sp>
        <p:nvSpPr>
          <p:cNvPr id="55" name="Text Placeholder 12"/>
          <p:cNvSpPr>
            <a:spLocks noGrp="1"/>
          </p:cNvSpPr>
          <p:nvPr>
            <p:custDataLst>
              <p:tags r:id="rId36"/>
            </p:custDataLst>
          </p:nvPr>
        </p:nvSpPr>
        <p:spPr bwMode="auto">
          <a:xfrm>
            <a:off x="6394451" y="2746375"/>
            <a:ext cx="6842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BEB5C1C4-3BC8-4684-AFA5-BE695397BBC3}" type="datetime'''''グ''''''''''ア''''ダラハ''''''''ラ'''''">
              <a:rPr lang="ja-JP" altLang="en-US" sz="1000" b="0" smtClean="0"/>
              <a:pPr/>
              <a:t>グアダラハラ</a:t>
            </a:fld>
            <a:endParaRPr kumimoji="0" lang="ja-JP" altLang="en-US" sz="1000" b="0" dirty="0">
              <a:sym typeface="+mn-lt"/>
            </a:endParaRPr>
          </a:p>
        </p:txBody>
      </p:sp>
      <p:sp>
        <p:nvSpPr>
          <p:cNvPr id="56" name="Text Placeholder 12"/>
          <p:cNvSpPr>
            <a:spLocks noGrp="1"/>
          </p:cNvSpPr>
          <p:nvPr>
            <p:custDataLst>
              <p:tags r:id="rId37"/>
            </p:custDataLst>
          </p:nvPr>
        </p:nvSpPr>
        <p:spPr bwMode="auto">
          <a:xfrm>
            <a:off x="7466013" y="2543175"/>
            <a:ext cx="5492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BD69C2BA-07CF-45B2-A1C6-AEAACCBDD998}" type="datetime'''モ''ンテ''''''''''''''''レ''''''''''''''''''イ'">
              <a:rPr lang="ja-JP" altLang="en-US" sz="1000" b="0" smtClean="0"/>
              <a:pPr/>
              <a:t>モンテレイ</a:t>
            </a:fld>
            <a:endParaRPr kumimoji="0" lang="ja-JP" altLang="en-US" sz="1000" b="0" dirty="0">
              <a:sym typeface="+mn-lt"/>
            </a:endParaRPr>
          </a:p>
        </p:txBody>
      </p:sp>
      <p:sp>
        <p:nvSpPr>
          <p:cNvPr id="57" name="Text Placeholder 12"/>
          <p:cNvSpPr>
            <a:spLocks noGrp="1"/>
          </p:cNvSpPr>
          <p:nvPr>
            <p:custDataLst>
              <p:tags r:id="rId38"/>
            </p:custDataLst>
          </p:nvPr>
        </p:nvSpPr>
        <p:spPr bwMode="auto">
          <a:xfrm>
            <a:off x="7466013" y="2746375"/>
            <a:ext cx="4429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31901CDB-9134-4BF8-A2D3-3DE1E4AB471F}" type="datetime'''''''プ''''''''''''''''''''エ''''''''''ブ''''''ラ'">
              <a:rPr lang="ja-JP" altLang="en-US" sz="1000" b="0" smtClean="0"/>
              <a:pPr/>
              <a:t>プエブラ</a:t>
            </a:fld>
            <a:endParaRPr kumimoji="0" lang="ja-JP" altLang="en-US" sz="1000" b="0" dirty="0">
              <a:sym typeface="+mn-lt"/>
            </a:endParaRPr>
          </a:p>
        </p:txBody>
      </p:sp>
      <p:sp>
        <p:nvSpPr>
          <p:cNvPr id="58" name="Text Placeholder 12"/>
          <p:cNvSpPr>
            <a:spLocks noGrp="1"/>
          </p:cNvSpPr>
          <p:nvPr>
            <p:custDataLst>
              <p:tags r:id="rId39"/>
            </p:custDataLst>
          </p:nvPr>
        </p:nvSpPr>
        <p:spPr bwMode="auto">
          <a:xfrm>
            <a:off x="8347075" y="2543175"/>
            <a:ext cx="5302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1DB7FEEF-7355-4E79-8F60-8577A6A8B48D}" type="datetime'''''''テ''''''''ィ''''フ''''''ア''''''''''''''ナ'''''''''">
              <a:rPr lang="ja-JP" altLang="en-US" sz="1000" b="0" smtClean="0"/>
              <a:pPr/>
              <a:t>ティフアナ</a:t>
            </a:fld>
            <a:endParaRPr kumimoji="0" lang="ja-JP" altLang="en-US" sz="1000" b="0" dirty="0">
              <a:sym typeface="+mn-lt"/>
            </a:endParaRPr>
          </a:p>
        </p:txBody>
      </p:sp>
    </p:spTree>
    <p:extLst>
      <p:ext uri="{BB962C8B-B14F-4D97-AF65-F5344CB8AC3E}">
        <p14:creationId xmlns:p14="http://schemas.microsoft.com/office/powerpoint/2010/main" val="7135868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0CB8E-0805-4EFD-F40C-C80135332C6D}"/>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8D112BDC-07E4-10DE-BDDF-BDB1D1D19EA1}"/>
              </a:ext>
            </a:extLst>
          </p:cNvPr>
          <p:cNvGraphicFramePr>
            <a:graphicFrameLocks noChangeAspect="1"/>
          </p:cNvGraphicFramePr>
          <p:nvPr>
            <p:custDataLst>
              <p:tags r:id="rId1"/>
            </p:custDataLst>
            <p:extLst>
              <p:ext uri="{D42A27DB-BD31-4B8C-83A1-F6EECF244321}">
                <p14:modId xmlns:p14="http://schemas.microsoft.com/office/powerpoint/2010/main" val="24048422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624" imgH="623" progId="TCLayout.ActiveDocument.1">
                  <p:embed/>
                </p:oleObj>
              </mc:Choice>
              <mc:Fallback>
                <p:oleObj name="think-cellスライド" r:id="rId4" imgW="624" imgH="623" progId="TCLayout.ActiveDocument.1">
                  <p:embed/>
                  <p:pic>
                    <p:nvPicPr>
                      <p:cNvPr id="4" name="think-cell data - do not delete" hidden="1">
                        <a:extLst>
                          <a:ext uri="{FF2B5EF4-FFF2-40B4-BE49-F238E27FC236}">
                            <a16:creationId xmlns:a16="http://schemas.microsoft.com/office/drawing/2014/main" id="{9D29154D-1AF9-2518-9C0E-ACEB3200D92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6A1AEC88-7C19-2A3C-01C8-09AA8067E8A9}"/>
              </a:ext>
            </a:extLst>
          </p:cNvPr>
          <p:cNvSpPr>
            <a:spLocks noGrp="1"/>
          </p:cNvSpPr>
          <p:nvPr>
            <p:ph type="title"/>
          </p:nvPr>
        </p:nvSpPr>
        <p:spPr/>
        <p:txBody>
          <a:bodyPr vert="horz"/>
          <a:lstStyle/>
          <a:p>
            <a:r>
              <a:rPr lang="ja-JP" altLang="en-US" dirty="0"/>
              <a:t>メキシコ／政策動向</a:t>
            </a:r>
            <a:endParaRPr kumimoji="1" lang="ja-JP" altLang="en-US" dirty="0"/>
          </a:p>
        </p:txBody>
      </p:sp>
      <p:sp>
        <p:nvSpPr>
          <p:cNvPr id="3" name="テキスト プレースホルダー 2">
            <a:extLst>
              <a:ext uri="{FF2B5EF4-FFF2-40B4-BE49-F238E27FC236}">
                <a16:creationId xmlns:a16="http://schemas.microsoft.com/office/drawing/2014/main" id="{27561DEE-47DF-1A9E-8E6B-3C0FC8A6BCA9}"/>
              </a:ext>
            </a:extLst>
          </p:cNvPr>
          <p:cNvSpPr>
            <a:spLocks noGrp="1"/>
          </p:cNvSpPr>
          <p:nvPr>
            <p:ph type="body" sz="quarter" idx="15"/>
          </p:nvPr>
        </p:nvSpPr>
        <p:spPr/>
        <p:txBody>
          <a:bodyPr/>
          <a:lstStyle/>
          <a:p>
            <a:r>
              <a:rPr lang="ja" altLang="en-US" dirty="0"/>
              <a:t>メキシコの医療課題に対処するための主要政策とプログラムのリスト（</a:t>
            </a:r>
            <a:r>
              <a:rPr lang="ja" altLang="ja-JP" dirty="0"/>
              <a:t>1/2</a:t>
            </a:r>
            <a:r>
              <a:rPr lang="ja" altLang="en-US" dirty="0"/>
              <a:t>）</a:t>
            </a:r>
            <a:endParaRPr lang="en-US" altLang="ja-JP" dirty="0"/>
          </a:p>
        </p:txBody>
      </p:sp>
      <p:sp>
        <p:nvSpPr>
          <p:cNvPr id="5" name="テキスト ボックス 3">
            <a:extLst>
              <a:ext uri="{FF2B5EF4-FFF2-40B4-BE49-F238E27FC236}">
                <a16:creationId xmlns:a16="http://schemas.microsoft.com/office/drawing/2014/main" id="{D6630450-1FE3-1646-499D-8F7732EED397}"/>
              </a:ext>
            </a:extLst>
          </p:cNvPr>
          <p:cNvSpPr txBox="1"/>
          <p:nvPr/>
        </p:nvSpPr>
        <p:spPr>
          <a:xfrm>
            <a:off x="200472" y="1124744"/>
            <a:ext cx="9505056" cy="455574"/>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メキシコの2024～2030年の保健セクター改革枠組みは、保健省が主導する国民皆保険、予防、システムの近代化、デジタル化、公平性に重点を置いた国家開発戦略と連携してい</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る</a:t>
            </a: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6" name="Content Placeholder 4">
            <a:extLst>
              <a:ext uri="{FF2B5EF4-FFF2-40B4-BE49-F238E27FC236}">
                <a16:creationId xmlns:a16="http://schemas.microsoft.com/office/drawing/2014/main" id="{F1AABE76-35D3-9F0B-6A81-28EA3866377A}"/>
              </a:ext>
            </a:extLst>
          </p:cNvPr>
          <p:cNvGraphicFramePr>
            <a:graphicFrameLocks/>
          </p:cNvGraphicFramePr>
          <p:nvPr/>
        </p:nvGraphicFramePr>
        <p:xfrm>
          <a:off x="200025" y="1796342"/>
          <a:ext cx="9505054" cy="418862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100" dirty="0">
                          <a:latin typeface="+mj-ea"/>
                          <a:ea typeface="+mj-ea"/>
                        </a:rPr>
                        <a:t>ポリシー</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dirty="0">
                          <a:latin typeface="+mj-ea"/>
                          <a:ea typeface="+mj-ea"/>
                        </a:rPr>
                        <a:t>年</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dirty="0">
                          <a:latin typeface="+mj-ea"/>
                          <a:ea typeface="+mj-ea"/>
                        </a:rPr>
                        <a:t>担当</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100" dirty="0">
                          <a:latin typeface="+mj-ea"/>
                          <a:ea typeface="+mj-ea"/>
                        </a:rPr>
                        <a:t>説明</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algn="ctr"/>
                      <a:r>
                        <a:rPr kumimoji="1" lang="ja" altLang="ja-JP" sz="1000" b="1" dirty="0">
                          <a:latin typeface="+mj-ea"/>
                          <a:ea typeface="+mj-ea"/>
                        </a:rPr>
                        <a:t>国家開発計画 </a:t>
                      </a:r>
                      <a:endParaRPr kumimoji="1" lang="en-US" altLang="ja" sz="1000" b="1" dirty="0">
                        <a:latin typeface="+mj-ea"/>
                        <a:ea typeface="+mj-ea"/>
                      </a:endParaRPr>
                    </a:p>
                    <a:p>
                      <a:pPr algn="ctr"/>
                      <a:r>
                        <a:rPr kumimoji="1" lang="ja" altLang="ja-JP" sz="1000" b="1" dirty="0">
                          <a:latin typeface="+mj-ea"/>
                          <a:ea typeface="+mj-ea"/>
                        </a:rPr>
                        <a:t>(Plan Nacional de Desarrollo)</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noProof="1">
                          <a:latin typeface="+mj-ea"/>
                          <a:ea typeface="+mj-ea"/>
                        </a:rPr>
                        <a:t>2025～2030年</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latin typeface="+mj-ea"/>
                          <a:ea typeface="+mj-ea"/>
                        </a:rPr>
                        <a:t>保健省</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000" noProof="1">
                          <a:latin typeface="+mj-ea"/>
                          <a:ea typeface="+mj-ea"/>
                        </a:rPr>
                        <a:t>これは、連邦政府の政策と資源配分を導く 6 年間の戦略であり、健康を中核的な人権として位置付け、アクセス、品質、公平性を向上させるためのセクター改革を定着させます。</a:t>
                      </a:r>
                    </a:p>
                    <a:p>
                      <a:pPr marL="171450" indent="-171450">
                        <a:spcBef>
                          <a:spcPts val="100"/>
                        </a:spcBef>
                        <a:spcAft>
                          <a:spcPts val="100"/>
                        </a:spcAft>
                        <a:buFont typeface="Courier New" panose="02070309020205020404" pitchFamily="49" charset="0"/>
                        <a:buChar char="o"/>
                      </a:pPr>
                      <a:r>
                        <a:rPr kumimoji="1" lang="ja" altLang="ja-JP" sz="1000" noProof="1">
                          <a:latin typeface="+mj-ea"/>
                          <a:ea typeface="+mj-ea"/>
                        </a:rPr>
                        <a:t>この計画には、すべてのメキシコ国民の健康保護の権利を保証し、普遍的なアクセスを重視し、品質と機会の格差をなくし、身体的、精神的、社会的幸福を保護するという明確な目標が含まれています。</a:t>
                      </a:r>
                    </a:p>
                    <a:p>
                      <a:pPr marL="171450" indent="-171450">
                        <a:spcBef>
                          <a:spcPts val="100"/>
                        </a:spcBef>
                        <a:spcAft>
                          <a:spcPts val="100"/>
                        </a:spcAft>
                        <a:buFont typeface="Courier New" panose="02070309020205020404" pitchFamily="49" charset="0"/>
                        <a:buChar char="o"/>
                      </a:pPr>
                      <a:r>
                        <a:rPr kumimoji="1" lang="ja" altLang="ja-JP" sz="1000" noProof="1">
                          <a:latin typeface="+mj-ea"/>
                          <a:ea typeface="+mj-ea"/>
                        </a:rPr>
                        <a:t>この計画では、保健医療分野の統合と近代化、公的医療ネットワークの強化、統一されたシステムによる適用範囲の拡大、全国における必須サービスと医薬品の提供の改善に向けた戦略を概説しています。</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r h="1249200">
                <a:tc>
                  <a:txBody>
                    <a:bodyPr/>
                    <a:lstStyle/>
                    <a:p>
                      <a:pPr algn="ctr"/>
                      <a:r>
                        <a:rPr kumimoji="1" lang="ja" altLang="ja-JP" sz="1000" b="1" dirty="0">
                          <a:latin typeface="+mj-ea"/>
                          <a:ea typeface="+mj-ea"/>
                        </a:rPr>
                        <a:t>部門別保健</a:t>
                      </a:r>
                      <a:endParaRPr kumimoji="1" lang="en-US" altLang="ja" sz="1000" b="1" dirty="0">
                        <a:latin typeface="+mj-ea"/>
                        <a:ea typeface="+mj-ea"/>
                      </a:endParaRPr>
                    </a:p>
                    <a:p>
                      <a:pPr algn="ctr"/>
                      <a:r>
                        <a:rPr kumimoji="1" lang="ja" altLang="ja-JP" sz="1000" b="1" dirty="0">
                          <a:latin typeface="+mj-ea"/>
                          <a:ea typeface="+mj-ea"/>
                        </a:rPr>
                        <a:t>プログラム </a:t>
                      </a:r>
                      <a:endParaRPr kumimoji="1" lang="en-US" altLang="ja" sz="1000" b="1" dirty="0">
                        <a:latin typeface="+mj-ea"/>
                        <a:ea typeface="+mj-ea"/>
                      </a:endParaRPr>
                    </a:p>
                    <a:p>
                      <a:pPr algn="ctr"/>
                      <a:r>
                        <a:rPr kumimoji="1" lang="ja" altLang="ja-JP" sz="1000" b="1" dirty="0">
                          <a:latin typeface="+mj-ea"/>
                          <a:ea typeface="+mj-ea"/>
                        </a:rPr>
                        <a:t>( Programa Sectorial de Salud)</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latin typeface="+mj-ea"/>
                          <a:ea typeface="+mj-ea"/>
                        </a:rPr>
                        <a:t>2025～2030年</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latin typeface="+mj-ea"/>
                          <a:ea typeface="+mj-ea"/>
                        </a:rPr>
                        <a:t>保健省 </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000" noProof="1">
                          <a:latin typeface="+mj-ea"/>
                          <a:ea typeface="+mj-ea"/>
                        </a:rPr>
                        <a:t>これは、保健システム全体の保健政策の目標、戦略、および行動を導くための「Plan Nacional de Desarrollo 2025-2030」から派生した保健分野の実施計画です。</a:t>
                      </a:r>
                    </a:p>
                    <a:p>
                      <a:pPr marL="171450" indent="-171450">
                        <a:spcBef>
                          <a:spcPts val="100"/>
                        </a:spcBef>
                        <a:spcAft>
                          <a:spcPts val="100"/>
                        </a:spcAft>
                        <a:buFont typeface="Courier New" panose="02070309020205020404" pitchFamily="49" charset="0"/>
                        <a:buChar char="o"/>
                      </a:pPr>
                      <a:r>
                        <a:rPr kumimoji="1" lang="ja" altLang="ja-JP" sz="1000" noProof="1">
                          <a:latin typeface="+mj-ea"/>
                          <a:ea typeface="+mj-ea"/>
                        </a:rPr>
                        <a:t>この計画は、普遍的な保健サービスへのアクセスの保証、医療の質の向上、医薬品や物資のタイムリーな配送の確保、健康と疾病予防の促進、脆弱なグループに対するシステム統合と公平性の強化など、6つの長期目標を設定している。</a:t>
                      </a:r>
                    </a:p>
                    <a:p>
                      <a:pPr marL="171450" indent="-171450">
                        <a:spcBef>
                          <a:spcPts val="100"/>
                        </a:spcBef>
                        <a:spcAft>
                          <a:spcPts val="100"/>
                        </a:spcAft>
                        <a:buFont typeface="Courier New" panose="02070309020205020404" pitchFamily="49" charset="0"/>
                        <a:buChar char="o"/>
                      </a:pPr>
                      <a:r>
                        <a:rPr kumimoji="1" lang="ja" altLang="ja-JP" sz="1000" noProof="1">
                          <a:latin typeface="+mj-ea"/>
                          <a:ea typeface="+mj-ea"/>
                        </a:rPr>
                        <a:t>このプログラムは、2030年までにすべてのメキシコ国民に対する包括的な公衆衛生サービスへのアクセスの拡大、医療制度の近代化、予防医療の強化、地域および人口間の格差の縮小を優先しています。</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321885391"/>
                  </a:ext>
                </a:extLst>
              </a:tr>
              <a:tr h="1249200">
                <a:tc>
                  <a:txBody>
                    <a:bodyPr/>
                    <a:lstStyle/>
                    <a:p>
                      <a:pPr algn="ctr"/>
                      <a:r>
                        <a:rPr kumimoji="1" lang="ja" altLang="ja-JP" sz="1000" b="1" dirty="0">
                          <a:latin typeface="+mj-ea"/>
                          <a:ea typeface="+mj-ea"/>
                        </a:rPr>
                        <a:t>健康予防と促進の</a:t>
                      </a:r>
                      <a:endParaRPr kumimoji="1" lang="en-US" altLang="ja" sz="1000" b="1" dirty="0">
                        <a:latin typeface="+mj-ea"/>
                        <a:ea typeface="+mj-ea"/>
                      </a:endParaRPr>
                    </a:p>
                    <a:p>
                      <a:pPr algn="ctr"/>
                      <a:r>
                        <a:rPr kumimoji="1" lang="ja" altLang="ja-JP" sz="1000" b="1" dirty="0">
                          <a:latin typeface="+mj-ea"/>
                          <a:ea typeface="+mj-ea"/>
                        </a:rPr>
                        <a:t>ためのプログラム ( Programa 2024-2030 para la prevención y promoción de la salud)</a:t>
                      </a:r>
                      <a:endParaRPr kumimoji="1" lang="en-IN" altLang="ja-JP" sz="1000" b="1"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latin typeface="+mj-ea"/>
                          <a:ea typeface="+mj-ea"/>
                        </a:rPr>
                        <a:t>2024～2030年</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latin typeface="+mj-ea"/>
                          <a:ea typeface="+mj-ea"/>
                        </a:rPr>
                        <a:t>保健省</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000" noProof="1">
                          <a:latin typeface="+mj-ea"/>
                          <a:ea typeface="+mj-ea"/>
                        </a:rPr>
                        <a:t>このプログラムは、疾病予防、ワクチン接種、早期診断を優先し、小児肥満の削減、慢性疾患の検出の改善、全国的な定期医療フォローアップの拡大を目指しています。</a:t>
                      </a:r>
                    </a:p>
                    <a:p>
                      <a:pPr marL="171450" indent="-171450">
                        <a:spcBef>
                          <a:spcPts val="100"/>
                        </a:spcBef>
                        <a:spcAft>
                          <a:spcPts val="100"/>
                        </a:spcAft>
                        <a:buFont typeface="Courier New" panose="02070309020205020404" pitchFamily="49" charset="0"/>
                        <a:buChar char="o"/>
                      </a:pPr>
                      <a:r>
                        <a:rPr kumimoji="1" lang="ja" altLang="ja-JP" sz="1000" noProof="1">
                          <a:latin typeface="+mj-ea"/>
                          <a:ea typeface="+mj-ea"/>
                        </a:rPr>
                        <a:t>継続的かつ公平な医療サービスを確保するために、待ち時間を短縮し、常勤の医療ユニットを拡大し、医療スタッフを追加雇用し、地方の病院のカバー範囲を強化することを目指しています。</a:t>
                      </a:r>
                    </a:p>
                    <a:p>
                      <a:pPr marL="171450" indent="-171450">
                        <a:spcBef>
                          <a:spcPts val="100"/>
                        </a:spcBef>
                        <a:spcAft>
                          <a:spcPts val="100"/>
                        </a:spcAft>
                        <a:buFont typeface="Courier New" panose="02070309020205020404" pitchFamily="49" charset="0"/>
                        <a:buChar char="o"/>
                      </a:pPr>
                      <a:r>
                        <a:rPr kumimoji="1" lang="ja" altLang="ja-JP" sz="1000" noProof="1">
                          <a:latin typeface="+mj-ea"/>
                          <a:ea typeface="+mj-ea"/>
                        </a:rPr>
                        <a:t>このプログラムは、デジタル化、普遍的な電子医療記録、インフラのアップグレード、医薬品の入手可能性の保証、IMSS-Bienestar サービスの強化を通じて、統一された国家医療システムを推進します。</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28826214"/>
                  </a:ext>
                </a:extLst>
              </a:tr>
            </a:tbl>
          </a:graphicData>
        </a:graphic>
      </p:graphicFrame>
      <p:sp>
        <p:nvSpPr>
          <p:cNvPr id="7" name="テキスト ボックス 10">
            <a:extLst>
              <a:ext uri="{FF2B5EF4-FFF2-40B4-BE49-F238E27FC236}">
                <a16:creationId xmlns:a16="http://schemas.microsoft.com/office/drawing/2014/main" id="{AF41997D-05FF-26C8-D877-BD02041D0513}"/>
              </a:ext>
            </a:extLst>
          </p:cNvPr>
          <p:cNvSpPr txBox="1"/>
          <p:nvPr/>
        </p:nvSpPr>
        <p:spPr>
          <a:xfrm>
            <a:off x="200472" y="6582494"/>
            <a:ext cx="9145016" cy="144016"/>
          </a:xfrm>
          <a:prstGeom prst="rect">
            <a:avLst/>
          </a:prstGeom>
          <a:noFill/>
        </p:spPr>
        <p:txBody>
          <a:bodyPr wrap="square" lIns="0" tIns="0" rIns="0" bIns="0" rtlCol="0">
            <a:noAutofit/>
          </a:bodyPr>
          <a:lstStyle/>
          <a:p>
            <a:pPr lvl="0">
              <a:defRPr/>
            </a:pPr>
            <a:r>
              <a:rPr kumimoji="1" lang="ja" altLang="en-US"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rPr>
              <a:t>（出所）</a:t>
            </a:r>
            <a:r>
              <a:rPr kumimoji="1" lang="ja" altLang="ja-JP" sz="800" b="0" i="0" u="none" strike="noStrike" kern="1200" cap="none" spc="0" normalizeH="0" baseline="0" noProof="1">
                <a:ln>
                  <a:noFill/>
                </a:ln>
                <a:solidFill>
                  <a:srgbClr val="000000"/>
                </a:solidFill>
                <a:effectLst/>
                <a:uLnTx/>
                <a:uFillTx/>
                <a:latin typeface="ＭＳ Ｐゴシック"/>
                <a:ea typeface="ＭＳ Ｐゴシック"/>
                <a:cs typeface="+mn-cs"/>
              </a:rPr>
              <a:t>メキシコ政府、世界の気候変動法</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（２０２６年３月時点）</a:t>
            </a:r>
            <a:endParaRPr kumimoji="1" lang="ja-JP" altLang="en-US"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endParaRPr>
          </a:p>
        </p:txBody>
      </p:sp>
    </p:spTree>
    <p:extLst>
      <p:ext uri="{BB962C8B-B14F-4D97-AF65-F5344CB8AC3E}">
        <p14:creationId xmlns:p14="http://schemas.microsoft.com/office/powerpoint/2010/main" val="13755000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A0622-E018-5C91-1F8D-DE9CC4423066}"/>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2FFEFE8-7033-D1EA-A8B6-636C66E085C5}"/>
              </a:ext>
            </a:extLst>
          </p:cNvPr>
          <p:cNvGraphicFramePr>
            <a:graphicFrameLocks noChangeAspect="1"/>
          </p:cNvGraphicFramePr>
          <p:nvPr>
            <p:custDataLst>
              <p:tags r:id="rId1"/>
            </p:custDataLst>
            <p:extLst>
              <p:ext uri="{D42A27DB-BD31-4B8C-83A1-F6EECF244321}">
                <p14:modId xmlns:p14="http://schemas.microsoft.com/office/powerpoint/2010/main" val="3219171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624" imgH="623" progId="TCLayout.ActiveDocument.1">
                  <p:embed/>
                </p:oleObj>
              </mc:Choice>
              <mc:Fallback>
                <p:oleObj name="think-cellスライド" r:id="rId4" imgW="624" imgH="623" progId="TCLayout.ActiveDocument.1">
                  <p:embed/>
                  <p:pic>
                    <p:nvPicPr>
                      <p:cNvPr id="5" name="think-cell data - do not delete" hidden="1">
                        <a:extLst>
                          <a:ext uri="{FF2B5EF4-FFF2-40B4-BE49-F238E27FC236}">
                            <a16:creationId xmlns:a16="http://schemas.microsoft.com/office/drawing/2014/main" id="{1EFD32EE-EACE-BAA7-2443-4E6B819C30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1707869C-6A5E-D77D-1B59-878295AFDB63}"/>
              </a:ext>
            </a:extLst>
          </p:cNvPr>
          <p:cNvSpPr>
            <a:spLocks noGrp="1"/>
          </p:cNvSpPr>
          <p:nvPr>
            <p:ph type="title"/>
          </p:nvPr>
        </p:nvSpPr>
        <p:spPr/>
        <p:txBody>
          <a:bodyPr vert="horz"/>
          <a:lstStyle/>
          <a:p>
            <a:r>
              <a:rPr lang="ja-JP" altLang="en-US" dirty="0"/>
              <a:t>メキシコ／政策動向</a:t>
            </a:r>
            <a:endParaRPr kumimoji="1" lang="ja-JP" altLang="en-US" dirty="0"/>
          </a:p>
        </p:txBody>
      </p:sp>
      <p:sp>
        <p:nvSpPr>
          <p:cNvPr id="3" name="テキスト プレースホルダー 2">
            <a:extLst>
              <a:ext uri="{FF2B5EF4-FFF2-40B4-BE49-F238E27FC236}">
                <a16:creationId xmlns:a16="http://schemas.microsoft.com/office/drawing/2014/main" id="{9033E20E-2019-2AC0-BA83-C1D876D81D52}"/>
              </a:ext>
            </a:extLst>
          </p:cNvPr>
          <p:cNvSpPr>
            <a:spLocks noGrp="1"/>
          </p:cNvSpPr>
          <p:nvPr>
            <p:ph type="body" sz="quarter" idx="15"/>
          </p:nvPr>
        </p:nvSpPr>
        <p:spPr/>
        <p:txBody>
          <a:bodyPr/>
          <a:lstStyle/>
          <a:p>
            <a:r>
              <a:rPr lang="ja" altLang="en-US" dirty="0"/>
              <a:t>メキシコの医療課題に対処するための主要政策とプログラムのリスト（</a:t>
            </a:r>
            <a:r>
              <a:rPr lang="en-US" altLang="ja" dirty="0"/>
              <a:t>2</a:t>
            </a:r>
            <a:r>
              <a:rPr lang="ja" altLang="ja-JP" dirty="0"/>
              <a:t>/2</a:t>
            </a:r>
            <a:r>
              <a:rPr lang="ja" altLang="en-US" dirty="0"/>
              <a:t>）</a:t>
            </a:r>
          </a:p>
        </p:txBody>
      </p:sp>
      <p:graphicFrame>
        <p:nvGraphicFramePr>
          <p:cNvPr id="6" name="Content Placeholder 4">
            <a:extLst>
              <a:ext uri="{FF2B5EF4-FFF2-40B4-BE49-F238E27FC236}">
                <a16:creationId xmlns:a16="http://schemas.microsoft.com/office/drawing/2014/main" id="{ECB5A121-2A55-4F05-EC44-3E9486A7874A}"/>
              </a:ext>
            </a:extLst>
          </p:cNvPr>
          <p:cNvGraphicFramePr>
            <a:graphicFrameLocks/>
          </p:cNvGraphicFramePr>
          <p:nvPr/>
        </p:nvGraphicFramePr>
        <p:xfrm>
          <a:off x="198008" y="1648294"/>
          <a:ext cx="9505054" cy="450406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100" dirty="0">
                          <a:latin typeface="+mj-ea"/>
                          <a:ea typeface="+mj-ea"/>
                        </a:rPr>
                        <a:t>ポリシー</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dirty="0">
                          <a:latin typeface="+mj-ea"/>
                          <a:ea typeface="+mj-ea"/>
                        </a:rPr>
                        <a:t>年</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dirty="0">
                          <a:latin typeface="+mj-ea"/>
                          <a:ea typeface="+mj-ea"/>
                        </a:rPr>
                        <a:t>担当</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100" dirty="0">
                          <a:latin typeface="+mj-ea"/>
                          <a:ea typeface="+mj-ea"/>
                        </a:rPr>
                        <a:t>説明</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algn="ctr"/>
                      <a:r>
                        <a:rPr kumimoji="1" lang="ja" altLang="ja-JP" sz="1000" b="1" dirty="0">
                          <a:latin typeface="+mj-ea"/>
                          <a:ea typeface="+mj-ea"/>
                        </a:rPr>
                        <a:t>国民の健康を</a:t>
                      </a:r>
                      <a:endParaRPr kumimoji="1" lang="en-US" altLang="ja" sz="1000" b="1" dirty="0">
                        <a:latin typeface="+mj-ea"/>
                        <a:ea typeface="+mj-ea"/>
                      </a:endParaRPr>
                    </a:p>
                    <a:p>
                      <a:pPr algn="ctr"/>
                      <a:r>
                        <a:rPr kumimoji="1" lang="ja" altLang="ja-JP" sz="1000" b="1" dirty="0">
                          <a:latin typeface="+mj-ea"/>
                          <a:ea typeface="+mj-ea"/>
                        </a:rPr>
                        <a:t>ケアするための</a:t>
                      </a:r>
                      <a:endParaRPr kumimoji="1" lang="en-US" altLang="ja" sz="1000" b="1" dirty="0">
                        <a:latin typeface="+mj-ea"/>
                        <a:ea typeface="+mj-ea"/>
                      </a:endParaRPr>
                    </a:p>
                    <a:p>
                      <a:pPr algn="ctr"/>
                      <a:r>
                        <a:rPr kumimoji="1" lang="ja" altLang="ja-JP" sz="1000" b="1" dirty="0">
                          <a:latin typeface="+mj-ea"/>
                          <a:ea typeface="+mj-ea"/>
                        </a:rPr>
                        <a:t>国家戦略</a:t>
                      </a:r>
                      <a:endParaRPr kumimoji="1" lang="en-IN" altLang="ja-JP" sz="1000" b="1"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latin typeface="+mj-ea"/>
                          <a:ea typeface="+mj-ea"/>
                        </a:rPr>
                        <a:t>2025</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altLang="ja-JP" sz="1000" kern="1200" dirty="0">
                          <a:solidFill>
                            <a:schemeClr val="dk1"/>
                          </a:solidFill>
                          <a:latin typeface="+mj-ea"/>
                          <a:ea typeface="+mn-ea"/>
                          <a:cs typeface="+mn-cs"/>
                        </a:rPr>
                        <a:t>保健省</a:t>
                      </a:r>
                      <a:endParaRPr kumimoji="1" lang="ja-JP" altLang="en-US" sz="1000" kern="1200" dirty="0">
                        <a:solidFill>
                          <a:schemeClr val="dk1"/>
                        </a:solidFill>
                        <a:latin typeface="+mj-ea"/>
                        <a:ea typeface="+mn-ea"/>
                        <a:cs typeface="+mn-cs"/>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000" noProof="1">
                          <a:latin typeface="+mj-ea"/>
                          <a:ea typeface="+mj-ea"/>
                        </a:rPr>
                        <a:t>これは、人間の移動という文脈における人々の健康に包括的に取り組むことを目的とした国家戦略です。この政策は、尊厳、公平性、そして人権を優先する「ヒューマニズム」アプローチに基づいています。</a:t>
                      </a:r>
                    </a:p>
                    <a:p>
                      <a:pPr marL="171450" indent="-171450">
                        <a:spcBef>
                          <a:spcPts val="100"/>
                        </a:spcBef>
                        <a:spcAft>
                          <a:spcPts val="100"/>
                        </a:spcAft>
                        <a:buFont typeface="Courier New" panose="02070309020205020404" pitchFamily="49" charset="0"/>
                        <a:buChar char="o"/>
                      </a:pPr>
                      <a:r>
                        <a:rPr kumimoji="1" lang="ja" altLang="ja-JP" sz="1000" noProof="1">
                          <a:latin typeface="+mj-ea"/>
                          <a:ea typeface="+mj-ea"/>
                        </a:rPr>
                        <a:t>この政策は、保健サービスへのアクセスを保証する、保健教育と推進を強化する、疾病を予防する、性と生殖に関する健康を改善する、精神衛生に対処する、移動の状況における人口の包括的な監視を提供するという6つの行動方針を中心に据えています。</a:t>
                      </a:r>
                    </a:p>
                    <a:p>
                      <a:pPr marL="171450" indent="-171450">
                        <a:spcBef>
                          <a:spcPts val="100"/>
                        </a:spcBef>
                        <a:spcAft>
                          <a:spcPts val="100"/>
                        </a:spcAft>
                        <a:buFont typeface="Courier New" panose="02070309020205020404" pitchFamily="49" charset="0"/>
                        <a:buChar char="o"/>
                      </a:pPr>
                      <a:r>
                        <a:rPr kumimoji="1" lang="ja" altLang="ja-JP" sz="1000" noProof="1">
                          <a:latin typeface="+mj-ea"/>
                          <a:ea typeface="+mj-ea"/>
                        </a:rPr>
                        <a:t>この取り組みは、質の高い医療サービスと人道的な治療へのアクセスを保証し、社会保障の欠如、移民書類の不在、制度からの離脱など、医療へのタイムリーなアクセスを制限する障壁に対抗することを目指しています。</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r h="1249200">
                <a:tc>
                  <a:txBody>
                    <a:bodyPr/>
                    <a:lstStyle/>
                    <a:p>
                      <a:pPr algn="ctr"/>
                      <a:r>
                        <a:rPr kumimoji="1" lang="ja" altLang="ja-JP" sz="1000" b="1" dirty="0">
                          <a:latin typeface="+mj-ea"/>
                          <a:ea typeface="+mj-ea"/>
                        </a:rPr>
                        <a:t>公衆衛生局</a:t>
                      </a:r>
                    </a:p>
                    <a:p>
                      <a:pPr algn="ctr"/>
                      <a:r>
                        <a:rPr kumimoji="1" lang="ja" altLang="ja-JP" sz="1000" b="1" dirty="0">
                          <a:latin typeface="+mj-ea"/>
                          <a:ea typeface="+mj-ea"/>
                        </a:rPr>
                        <a:t>(Servicio de Salud Público)</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latin typeface="+mj-ea"/>
                          <a:ea typeface="+mj-ea"/>
                        </a:rPr>
                        <a:t>2022</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altLang="ja-JP" sz="1000" kern="1200" dirty="0">
                          <a:solidFill>
                            <a:schemeClr val="dk1"/>
                          </a:solidFill>
                          <a:latin typeface="+mj-ea"/>
                          <a:ea typeface="+mn-ea"/>
                          <a:cs typeface="+mn-cs"/>
                        </a:rPr>
                        <a:t>保健省</a:t>
                      </a:r>
                      <a:endParaRPr kumimoji="1" lang="ja-JP" altLang="en-US" sz="1000" kern="1200" dirty="0">
                        <a:solidFill>
                          <a:schemeClr val="dk1"/>
                        </a:solidFill>
                        <a:latin typeface="+mj-ea"/>
                        <a:ea typeface="+mn-ea"/>
                        <a:cs typeface="+mn-cs"/>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000" noProof="1">
                          <a:latin typeface="+mj-ea"/>
                          <a:ea typeface="+mj-ea"/>
                        </a:rPr>
                        <a:t>これは、2030 年までに断片化された公衆衛生システムを単一の全国ネットワークに統合し、無料の相互運用可能なケアを提供するという、医療改革の旗艦的な取り組みです。</a:t>
                      </a:r>
                    </a:p>
                    <a:p>
                      <a:pPr marL="171450" indent="-171450">
                        <a:spcBef>
                          <a:spcPts val="100"/>
                        </a:spcBef>
                        <a:spcAft>
                          <a:spcPts val="100"/>
                        </a:spcAft>
                        <a:buFont typeface="Courier New" panose="02070309020205020404" pitchFamily="49" charset="0"/>
                        <a:buChar char="o"/>
                      </a:pPr>
                      <a:r>
                        <a:rPr kumimoji="1" lang="ja" altLang="ja-JP" sz="1000" noProof="1">
                          <a:latin typeface="+mj-ea"/>
                          <a:ea typeface="+mj-ea"/>
                        </a:rPr>
                        <a:t>このネットワークは、全国的に均一な品質基準でサービス提供時に無料のケアを提供し、経済的な障壁を排除し、質の高いケアへの公平なアクセスを向上させます。</a:t>
                      </a:r>
                    </a:p>
                    <a:p>
                      <a:pPr marL="171450" indent="-171450">
                        <a:spcBef>
                          <a:spcPts val="100"/>
                        </a:spcBef>
                        <a:spcAft>
                          <a:spcPts val="100"/>
                        </a:spcAft>
                        <a:buFont typeface="Courier New" panose="02070309020205020404" pitchFamily="49" charset="0"/>
                        <a:buChar char="o"/>
                      </a:pPr>
                      <a:r>
                        <a:rPr kumimoji="1" lang="ja" altLang="ja-JP" sz="1000" noProof="1">
                          <a:latin typeface="+mj-ea"/>
                          <a:ea typeface="+mj-ea"/>
                        </a:rPr>
                        <a:t>これは 2 つのフェーズで実装されます。</a:t>
                      </a:r>
                    </a:p>
                    <a:p>
                      <a:pPr marL="269875" indent="-92075">
                        <a:spcBef>
                          <a:spcPts val="100"/>
                        </a:spcBef>
                        <a:spcAft>
                          <a:spcPts val="100"/>
                        </a:spcAft>
                        <a:buFont typeface="Arial" panose="020B0604020202020204" pitchFamily="34" charset="0"/>
                        <a:buChar char="•"/>
                        <a:tabLst>
                          <a:tab pos="269875" algn="l"/>
                        </a:tabLst>
                      </a:pPr>
                      <a:r>
                        <a:rPr kumimoji="1" lang="ja" altLang="ja-JP" sz="1000" noProof="1">
                          <a:latin typeface="+mj-ea"/>
                          <a:ea typeface="+mj-ea"/>
                        </a:rPr>
                        <a:t>フェーズ 1 (2022 年から継続) - 公衆衛生サービスの連邦化を規定し、施設、スタッフ、予算を IMSS-BIENESTAR に移管して、無保険人口向けの単一の全国的な運用モデルを確立します。</a:t>
                      </a:r>
                    </a:p>
                    <a:p>
                      <a:pPr marL="269875" indent="-92075">
                        <a:spcBef>
                          <a:spcPts val="100"/>
                        </a:spcBef>
                        <a:spcAft>
                          <a:spcPts val="100"/>
                        </a:spcAft>
                        <a:buFont typeface="Arial" panose="020B0604020202020204" pitchFamily="34" charset="0"/>
                        <a:buChar char="•"/>
                        <a:tabLst>
                          <a:tab pos="269875" algn="l"/>
                        </a:tabLst>
                      </a:pPr>
                      <a:r>
                        <a:rPr kumimoji="1" lang="ja" altLang="ja-JP" sz="1000" noProof="1">
                          <a:latin typeface="+mj-ea"/>
                          <a:ea typeface="+mj-ea"/>
                        </a:rPr>
                        <a:t>フェーズ 2 (2026 ～ 2027 年) - PHS の確立 (単一の運用およびガバナンス フレームワークの下で IMSS、ISSSTE、IMSS-BIENESTAR、およびその他の公共プロバイダーを調整する、完全に統合された全国ネットワーク)。</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321885391"/>
                  </a:ext>
                </a:extLst>
              </a:tr>
              <a:tr h="1249200">
                <a:tc>
                  <a:txBody>
                    <a:bodyPr/>
                    <a:lstStyle/>
                    <a:p>
                      <a:pPr algn="ctr"/>
                      <a:r>
                        <a:rPr kumimoji="1" lang="ja" altLang="ja-JP" sz="1000" b="1" dirty="0">
                          <a:latin typeface="+mj-ea"/>
                          <a:ea typeface="+mj-ea"/>
                        </a:rPr>
                        <a:t>国民健康コンパクト</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latin typeface="+mj-ea"/>
                          <a:ea typeface="+mj-ea"/>
                        </a:rPr>
                        <a:t>2025</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altLang="ja-JP" sz="1000" kern="1200" dirty="0">
                          <a:solidFill>
                            <a:schemeClr val="dk1"/>
                          </a:solidFill>
                          <a:latin typeface="+mj-ea"/>
                          <a:ea typeface="+mn-ea"/>
                          <a:cs typeface="+mn-cs"/>
                        </a:rPr>
                        <a:t>保健省</a:t>
                      </a:r>
                      <a:endParaRPr kumimoji="1" lang="ja-JP" altLang="en-US" sz="1000" kern="1200" dirty="0">
                        <a:solidFill>
                          <a:schemeClr val="dk1"/>
                        </a:solidFill>
                        <a:latin typeface="+mj-ea"/>
                        <a:ea typeface="+mn-ea"/>
                        <a:cs typeface="+mn-cs"/>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269875" indent="-92075">
                        <a:spcBef>
                          <a:spcPts val="100"/>
                        </a:spcBef>
                        <a:spcAft>
                          <a:spcPts val="100"/>
                        </a:spcAft>
                        <a:buFont typeface="Arial" panose="020B0604020202020204" pitchFamily="34" charset="0"/>
                        <a:buChar char="•"/>
                        <a:tabLst>
                          <a:tab pos="269875" algn="l"/>
                        </a:tabLst>
                      </a:pPr>
                      <a:r>
                        <a:rPr kumimoji="1" lang="ja" altLang="ja-JP" sz="1000" noProof="1">
                          <a:latin typeface="+mj-ea"/>
                          <a:ea typeface="+mj-ea"/>
                        </a:rPr>
                        <a:t>これは、WHO が支援する政府主導の合意であり、健康における共通の優先事項、改革、投資ニーズを定義します。</a:t>
                      </a:r>
                    </a:p>
                    <a:p>
                      <a:pPr marL="269875" indent="-92075">
                        <a:spcBef>
                          <a:spcPts val="100"/>
                        </a:spcBef>
                        <a:spcAft>
                          <a:spcPts val="100"/>
                        </a:spcAft>
                        <a:buFont typeface="Arial" panose="020B0604020202020204" pitchFamily="34" charset="0"/>
                        <a:buChar char="•"/>
                        <a:tabLst>
                          <a:tab pos="269875" algn="l"/>
                        </a:tabLst>
                      </a:pPr>
                      <a:r>
                        <a:rPr kumimoji="1" lang="ja" altLang="ja-JP" sz="1000" noProof="1">
                          <a:latin typeface="+mj-ea"/>
                          <a:ea typeface="+mj-ea"/>
                        </a:rPr>
                        <a:t>この計画は、2段階の改革を通じて2030年までにユニバーサル・ヘルス・カバレッジ（UHC）を達成することを目指しており、分散した公衆衛生機関を、国家開発計画（PND）および保健セクタープログラム（PROSESA）2025～2030に沿った公平で効率的なシステムに統合します。</a:t>
                      </a:r>
                    </a:p>
                    <a:p>
                      <a:pPr marL="269875" indent="-92075">
                        <a:spcBef>
                          <a:spcPts val="100"/>
                        </a:spcBef>
                        <a:spcAft>
                          <a:spcPts val="100"/>
                        </a:spcAft>
                        <a:buFont typeface="Arial" panose="020B0604020202020204" pitchFamily="34" charset="0"/>
                        <a:buChar char="•"/>
                        <a:tabLst>
                          <a:tab pos="269875" algn="l"/>
                        </a:tabLst>
                      </a:pPr>
                      <a:r>
                        <a:rPr kumimoji="1" lang="ja" altLang="ja-JP" sz="1000" noProof="1">
                          <a:latin typeface="+mj-ea"/>
                          <a:ea typeface="+mj-ea"/>
                        </a:rPr>
                        <a:t>その目標には、公平で統合されたネットワークを通じて無料の医療を提供し、妊産婦死亡率、小児死亡率、非感染性疾患による死亡率、自己負担を減らし、ワクチン接種を促進することを通じて、2030年までにユニバーサル・ヘルス・カバレッジを達成することが含まれる。</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38804550"/>
                  </a:ext>
                </a:extLst>
              </a:tr>
            </a:tbl>
          </a:graphicData>
        </a:graphic>
      </p:graphicFrame>
      <p:sp>
        <p:nvSpPr>
          <p:cNvPr id="7" name="テキスト ボックス 10">
            <a:extLst>
              <a:ext uri="{FF2B5EF4-FFF2-40B4-BE49-F238E27FC236}">
                <a16:creationId xmlns:a16="http://schemas.microsoft.com/office/drawing/2014/main" id="{27F8093E-64F3-B9DE-8650-8A76F3CAFA6D}"/>
              </a:ext>
            </a:extLst>
          </p:cNvPr>
          <p:cNvSpPr txBox="1"/>
          <p:nvPr/>
        </p:nvSpPr>
        <p:spPr>
          <a:xfrm>
            <a:off x="200472" y="6582494"/>
            <a:ext cx="9145016" cy="144016"/>
          </a:xfrm>
          <a:prstGeom prst="rect">
            <a:avLst/>
          </a:prstGeom>
          <a:noFill/>
        </p:spPr>
        <p:txBody>
          <a:bodyPr wrap="square" lIns="0" tIns="0" rIns="0" bIns="0" rtlCol="0">
            <a:noAutofit/>
          </a:bodyPr>
          <a:lstStyle/>
          <a:p>
            <a:pPr lvl="0">
              <a:defRPr/>
            </a:pPr>
            <a:r>
              <a:rPr kumimoji="1" lang="ja" altLang="en-US"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rPr>
              <a:t>（出所）</a:t>
            </a:r>
            <a:r>
              <a:rPr kumimoji="1" lang="ja" altLang="ja-JP" sz="800" b="0" i="0" u="none" strike="noStrike" kern="1200" cap="none" spc="0" normalizeH="0" baseline="0" noProof="1">
                <a:ln>
                  <a:noFill/>
                </a:ln>
                <a:solidFill>
                  <a:srgbClr val="000000"/>
                </a:solidFill>
                <a:effectLst/>
                <a:uLnTx/>
                <a:uFillTx/>
                <a:latin typeface="ＭＳ Ｐゴシック"/>
                <a:ea typeface="ＭＳ Ｐゴシック"/>
                <a:cs typeface="+mn-cs"/>
              </a:rPr>
              <a:t>メキシコ政府、世界銀行、ニュース記事</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（２０２６年３月時点）</a:t>
            </a:r>
            <a:endParaRPr kumimoji="1" lang="ja-JP" altLang="en-US"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endParaRPr>
          </a:p>
        </p:txBody>
      </p:sp>
      <p:sp>
        <p:nvSpPr>
          <p:cNvPr id="4" name="テキスト ボックス 3">
            <a:extLst>
              <a:ext uri="{FF2B5EF4-FFF2-40B4-BE49-F238E27FC236}">
                <a16:creationId xmlns:a16="http://schemas.microsoft.com/office/drawing/2014/main" id="{716A735D-AF65-8803-C9F6-B7D12ED8B9CA}"/>
              </a:ext>
            </a:extLst>
          </p:cNvPr>
          <p:cNvSpPr txBox="1"/>
          <p:nvPr/>
        </p:nvSpPr>
        <p:spPr>
          <a:xfrm>
            <a:off x="200472" y="1124744"/>
            <a:ext cx="9505056" cy="479298"/>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メキシコは、普遍的かつ公平で、財政的に保護された医療を実現するために、医療改革アジェンダを実施してい</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る</a:t>
            </a: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このアプローチは、公的医療制度の統合を統一された国家ネットワークに統合し、UHCへのコミットメントを掲げてい</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る。</a:t>
            </a:r>
            <a:endParaRPr kumimoji="1" lang="en-US" altLang="ja"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5408112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日本との関わり</a:t>
            </a:r>
            <a:endParaRPr lang="ja-JP" altLang="en-US" dirty="0"/>
          </a:p>
        </p:txBody>
      </p:sp>
    </p:spTree>
    <p:extLst>
      <p:ext uri="{BB962C8B-B14F-4D97-AF65-F5344CB8AC3E}">
        <p14:creationId xmlns:p14="http://schemas.microsoft.com/office/powerpoint/2010/main" val="14398200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メキシコ／日本との関わり</a:t>
            </a:r>
          </a:p>
        </p:txBody>
      </p:sp>
      <p:sp>
        <p:nvSpPr>
          <p:cNvPr id="4" name="テキスト プレースホルダー 3"/>
          <p:cNvSpPr>
            <a:spLocks noGrp="1"/>
          </p:cNvSpPr>
          <p:nvPr>
            <p:ph type="body" sz="quarter" idx="15"/>
          </p:nvPr>
        </p:nvSpPr>
        <p:spPr/>
        <p:txBody>
          <a:bodyPr/>
          <a:lstStyle/>
          <a:p>
            <a:r>
              <a:rPr lang="ja-JP" altLang="en-US" dirty="0"/>
              <a:t>外交関係（</a:t>
            </a:r>
            <a:r>
              <a:rPr lang="en-US" altLang="ja-JP" dirty="0"/>
              <a:t>1/2</a:t>
            </a:r>
            <a:r>
              <a:rPr lang="ja-JP" altLang="en-US" dirty="0"/>
              <a:t>）</a:t>
            </a:r>
          </a:p>
        </p:txBody>
      </p:sp>
      <p:sp>
        <p:nvSpPr>
          <p:cNvPr id="11" name="テキスト ボックス 10"/>
          <p:cNvSpPr txBox="1"/>
          <p:nvPr/>
        </p:nvSpPr>
        <p:spPr>
          <a:xfrm>
            <a:off x="200470" y="1026252"/>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月、安倍元総理大臣は</a:t>
            </a:r>
            <a:r>
              <a:rPr lang="ja-JP" altLang="en-US" sz="1400" dirty="0"/>
              <a:t>メキシコを訪問し</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t>エンリケ・ペニャ・ニエト大統領と首脳会談を行った。</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月、日・メキシコ税関相互支援協定（税関に係る事項における相互支援および協力に関する日本国政府とメキシコ合衆国政府との間の協定（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日署名））が発効された。</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a:t>
            </a:r>
          </a:p>
        </p:txBody>
      </p:sp>
      <p:sp>
        <p:nvSpPr>
          <p:cNvPr id="13" name="片側の 2 つの角を丸めた四角形 12"/>
          <p:cNvSpPr/>
          <p:nvPr/>
        </p:nvSpPr>
        <p:spPr>
          <a:xfrm>
            <a:off x="920552" y="2162174"/>
            <a:ext cx="4392488" cy="330721"/>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メキシコ</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4" name="片側の 2 つの角を丸めた四角形 13"/>
          <p:cNvSpPr/>
          <p:nvPr/>
        </p:nvSpPr>
        <p:spPr>
          <a:xfrm>
            <a:off x="5313040" y="2162174"/>
            <a:ext cx="4392488" cy="330721"/>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1084139499"/>
              </p:ext>
            </p:extLst>
          </p:nvPr>
        </p:nvGraphicFramePr>
        <p:xfrm>
          <a:off x="201526" y="2449270"/>
          <a:ext cx="9504000" cy="4331816"/>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4392000">
                  <a:extLst>
                    <a:ext uri="{9D8B030D-6E8A-4147-A177-3AD203B41FA5}">
                      <a16:colId xmlns:a16="http://schemas.microsoft.com/office/drawing/2014/main" val="20001"/>
                    </a:ext>
                  </a:extLst>
                </a:gridCol>
                <a:gridCol w="4392000">
                  <a:extLst>
                    <a:ext uri="{9D8B030D-6E8A-4147-A177-3AD203B41FA5}">
                      <a16:colId xmlns:a16="http://schemas.microsoft.com/office/drawing/2014/main" val="20002"/>
                    </a:ext>
                  </a:extLst>
                </a:gridCol>
              </a:tblGrid>
              <a:tr h="457465">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カルデロン大統領（</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回）、エスピノサ外相（</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回）、コルデロ大蔵公債相、ルイス経済相（</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回）、マジョルガ農牧相（</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回）、モリナール通信運輸相、ケッセル・エネルギー相、エルビラ環境天然資源相、フェラーリ経済相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直嶋経済産業大臣、赤松農林水産大臣、小沢環境大臣、横路衆議院議長、松本環境大臣</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0"/>
                  </a:ext>
                </a:extLst>
              </a:tr>
              <a:tr h="239263">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ラミレス下院議長、コルデロ大蔵公債相</a:t>
                      </a:r>
                    </a:p>
                  </a:txBody>
                  <a:tcPr marL="180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1"/>
                  </a:ext>
                </a:extLst>
              </a:tr>
              <a:tr h="264138">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ゴンサレス上院議長、フェラーリ経済相、ミード大蔵公債相（</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回）、マジョルガ農牧相</a:t>
                      </a:r>
                    </a:p>
                  </a:txBody>
                  <a:tcPr marL="180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安住財務大臣、野田総理大臣、城島財務大臣</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284114">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ペニャ・ニエト大統領、ミード外相、グアハルド経済相、ルイス＝マシュー観光相、ゲラ環境天然資源相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fontAlgn="ctr">
                        <a:lnSpc>
                          <a:spcPct val="110000"/>
                        </a:lnSpc>
                      </a:pPr>
                      <a:r>
                        <a:rPr lang="zh-TW" altLang="en-US" sz="1000" dirty="0">
                          <a:latin typeface="Arial" panose="020B0604020202020204" pitchFamily="34" charset="0"/>
                          <a:ea typeface="ＭＳ Ｐゴシック" panose="020B0600070205080204" pitchFamily="50" charset="-128"/>
                          <a:cs typeface="Arial" panose="020B0604020202020204" pitchFamily="34" charset="0"/>
                        </a:rPr>
                        <a:t>岸田外務大臣</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239263">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dirty="0"/>
                        <a:t>ミード外相</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fontAlgn="ctr"/>
                      <a:r>
                        <a:rPr lang="zh-TW" altLang="en-US" sz="1000" dirty="0">
                          <a:latin typeface="Arial" panose="020B0604020202020204" pitchFamily="34" charset="0"/>
                          <a:ea typeface="ＭＳ Ｐゴシック" panose="020B0600070205080204" pitchFamily="50" charset="-128"/>
                          <a:cs typeface="Arial" panose="020B0604020202020204" pitchFamily="34" charset="0"/>
                        </a:rPr>
                        <a:t>安倍総理</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大臣</a:t>
                      </a:r>
                      <a:r>
                        <a:rPr lang="zh-TW" altLang="en-US" sz="1000" dirty="0">
                          <a:latin typeface="Arial" panose="020B0604020202020204" pitchFamily="34" charset="0"/>
                          <a:ea typeface="ＭＳ Ｐゴシック" panose="020B0600070205080204" pitchFamily="50" charset="-128"/>
                          <a:cs typeface="Arial" panose="020B0604020202020204" pitchFamily="34" charset="0"/>
                        </a:rPr>
                        <a:t>、秋篠宮同妃両殿下</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239263">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バルボサ上院議長</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上川法務大臣、山崎参議院議長</a:t>
                      </a: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239263">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デ・ラ・マドリッド観光相</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武藤外務副大臣</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239263">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effectLst/>
                        </a:rPr>
                        <a:t>ビデガライ外相、グアハルド経済相、カルサダ農牧相</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武井外務政務官（</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回）、薗浦外務副大臣</a:t>
                      </a: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678336139"/>
                  </a:ext>
                </a:extLst>
              </a:tr>
              <a:tr h="239263">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kern="1200" dirty="0">
                          <a:solidFill>
                            <a:schemeClr val="dk1"/>
                          </a:solidFill>
                          <a:effectLst/>
                          <a:latin typeface="+mn-lt"/>
                          <a:ea typeface="+mn-ea"/>
                          <a:cs typeface="+mn-cs"/>
                        </a:rPr>
                        <a:t>2018</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b="0" kern="1200" dirty="0">
                          <a:solidFill>
                            <a:schemeClr val="dk1"/>
                          </a:solidFill>
                          <a:effectLst/>
                          <a:latin typeface="+mn-lt"/>
                          <a:ea typeface="+mn-ea"/>
                          <a:cs typeface="+mn-cs"/>
                        </a:rPr>
                        <a:t>グアハルド経済大臣、エブラル外相</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CN" altLang="en-US" sz="1000" b="0" kern="1200" dirty="0">
                          <a:solidFill>
                            <a:schemeClr val="dk1"/>
                          </a:solidFill>
                          <a:effectLst/>
                          <a:latin typeface="+mn-lt"/>
                          <a:ea typeface="+mn-ea"/>
                          <a:cs typeface="+mn-cs"/>
                        </a:rPr>
                        <a:t>茂木経済再生担当大臣</a:t>
                      </a:r>
                      <a:r>
                        <a:rPr kumimoji="1" lang="ja-JP" altLang="en-US" sz="1000" b="0" kern="1200" dirty="0">
                          <a:solidFill>
                            <a:schemeClr val="dk1"/>
                          </a:solidFill>
                          <a:effectLst/>
                          <a:latin typeface="+mn-lt"/>
                          <a:ea typeface="+mn-ea"/>
                          <a:cs typeface="+mn-cs"/>
                        </a:rPr>
                        <a:t>、</a:t>
                      </a:r>
                      <a:r>
                        <a:rPr kumimoji="1" lang="zh-TW" altLang="en-US" sz="1000" b="0" kern="1200" dirty="0">
                          <a:solidFill>
                            <a:schemeClr val="dk1"/>
                          </a:solidFill>
                          <a:effectLst/>
                          <a:latin typeface="+mn-lt"/>
                          <a:ea typeface="+mn-ea"/>
                          <a:cs typeface="+mn-cs"/>
                        </a:rPr>
                        <a:t>河野外務大臣（</a:t>
                      </a:r>
                      <a:r>
                        <a:rPr kumimoji="1" lang="en-US" altLang="zh-TW" sz="1000" b="0" kern="1200" dirty="0">
                          <a:solidFill>
                            <a:schemeClr val="dk1"/>
                          </a:solidFill>
                          <a:effectLst/>
                          <a:latin typeface="+mn-lt"/>
                          <a:ea typeface="+mn-ea"/>
                          <a:cs typeface="+mn-cs"/>
                        </a:rPr>
                        <a:t>2</a:t>
                      </a:r>
                      <a:r>
                        <a:rPr kumimoji="1" lang="zh-TW" altLang="en-US" sz="1000" b="0" kern="1200" dirty="0">
                          <a:solidFill>
                            <a:schemeClr val="dk1"/>
                          </a:solidFill>
                          <a:effectLst/>
                          <a:latin typeface="+mn-lt"/>
                          <a:ea typeface="+mn-ea"/>
                          <a:cs typeface="+mn-cs"/>
                        </a:rPr>
                        <a:t>回）、岡本外務政務官（</a:t>
                      </a:r>
                      <a:r>
                        <a:rPr kumimoji="1" lang="en-US" altLang="zh-TW" sz="1000" b="0" kern="1200" dirty="0">
                          <a:solidFill>
                            <a:schemeClr val="dk1"/>
                          </a:solidFill>
                          <a:effectLst/>
                          <a:latin typeface="+mn-lt"/>
                          <a:ea typeface="+mn-ea"/>
                          <a:cs typeface="+mn-cs"/>
                        </a:rPr>
                        <a:t>3</a:t>
                      </a:r>
                      <a:r>
                        <a:rPr kumimoji="1" lang="zh-TW" altLang="en-US" sz="1000" b="0" kern="1200" dirty="0">
                          <a:solidFill>
                            <a:schemeClr val="dk1"/>
                          </a:solidFill>
                          <a:effectLst/>
                          <a:latin typeface="+mn-lt"/>
                          <a:ea typeface="+mn-ea"/>
                          <a:cs typeface="+mn-cs"/>
                        </a:rPr>
                        <a:t>回）、中曽根弘文特派大使</a:t>
                      </a:r>
                      <a:endParaRPr kumimoji="1" lang="ja-JP" altLang="en-US" sz="1000" b="0" kern="1200" dirty="0">
                        <a:solidFill>
                          <a:schemeClr val="dk1"/>
                        </a:solidFill>
                        <a:effectLst/>
                        <a:latin typeface="+mn-lt"/>
                        <a:ea typeface="+mn-ea"/>
                        <a:cs typeface="+mn-cs"/>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226750463"/>
                  </a:ext>
                </a:extLst>
              </a:tr>
              <a:tr h="239263">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ビジャロボス農業・農村開発相、エブラル外相、ウルスア大蔵公債相、サンチェス</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コルデロ内相</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辻外務政務官</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2186956550"/>
                  </a:ext>
                </a:extLst>
              </a:tr>
              <a:tr h="239263">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312748504"/>
                  </a:ext>
                </a:extLst>
              </a:tr>
              <a:tr h="239263">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茂木外務大臣</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2604947503"/>
                  </a:ext>
                </a:extLst>
              </a:tr>
              <a:tr h="239263">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エブラル外相</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小田原外務副大臣</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7"/>
                  </a:ext>
                </a:extLst>
              </a:tr>
              <a:tr h="239263">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3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2023</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868686"/>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AE4D9"/>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林外務大臣</a:t>
                      </a: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CCDAEC"/>
                    </a:solidFill>
                  </a:tcPr>
                </a:tc>
                <a:extLst>
                  <a:ext uri="{0D108BD9-81ED-4DB2-BD59-A6C34878D82A}">
                    <a16:rowId xmlns:a16="http://schemas.microsoft.com/office/drawing/2014/main" val="10008"/>
                  </a:ext>
                </a:extLst>
              </a:tr>
            </a:tbl>
          </a:graphicData>
        </a:graphic>
      </p:graphicFrame>
      <p:grpSp>
        <p:nvGrpSpPr>
          <p:cNvPr id="18" name="グループ化 17"/>
          <p:cNvGrpSpPr/>
          <p:nvPr/>
        </p:nvGrpSpPr>
        <p:grpSpPr>
          <a:xfrm>
            <a:off x="200472" y="1772816"/>
            <a:ext cx="9505056" cy="288032"/>
            <a:chOff x="200472" y="1772816"/>
            <a:chExt cx="9505056" cy="288032"/>
          </a:xfrm>
        </p:grpSpPr>
        <p:cxnSp>
          <p:nvCxnSpPr>
            <p:cNvPr id="19" name="直線コネクタ 1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Tree>
    <p:extLst>
      <p:ext uri="{BB962C8B-B14F-4D97-AF65-F5344CB8AC3E}">
        <p14:creationId xmlns:p14="http://schemas.microsoft.com/office/powerpoint/2010/main" val="19310623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270" imgH="270" progId="TCLayout.ActiveDocument.1">
                  <p:embed/>
                </p:oleObj>
              </mc:Choice>
              <mc:Fallback>
                <p:oleObj name="think-cellスライド" r:id="rId3" imgW="270" imgH="270" progId="TCLayout.ActiveDocument.1">
                  <p:embed/>
                  <p:pic>
                    <p:nvPicPr>
                      <p:cNvPr id="2" name="オブジェクト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タイトル 2"/>
          <p:cNvSpPr>
            <a:spLocks noGrp="1"/>
          </p:cNvSpPr>
          <p:nvPr>
            <p:ph type="title"/>
          </p:nvPr>
        </p:nvSpPr>
        <p:spPr/>
        <p:txBody>
          <a:bodyPr/>
          <a:lstStyle/>
          <a:p>
            <a:r>
              <a:rPr lang="ja-JP" altLang="en-US" dirty="0"/>
              <a:t>メキシコ／日本との関わり</a:t>
            </a:r>
          </a:p>
        </p:txBody>
      </p:sp>
      <p:sp>
        <p:nvSpPr>
          <p:cNvPr id="4" name="テキスト プレースホルダー 3"/>
          <p:cNvSpPr>
            <a:spLocks noGrp="1"/>
          </p:cNvSpPr>
          <p:nvPr>
            <p:ph type="body" sz="quarter" idx="15"/>
          </p:nvPr>
        </p:nvSpPr>
        <p:spPr/>
        <p:txBody>
          <a:bodyPr/>
          <a:lstStyle/>
          <a:p>
            <a:r>
              <a:rPr lang="ja-JP" altLang="en-US" dirty="0"/>
              <a:t>外交関係（</a:t>
            </a:r>
            <a:r>
              <a:rPr lang="en-US" altLang="ja-JP" dirty="0"/>
              <a:t>2/2</a:t>
            </a:r>
            <a:r>
              <a:rPr lang="ja-JP" altLang="en-US" dirty="0"/>
              <a:t>）</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外務省ホームページ、共同声明ファクトシート</a:t>
            </a:r>
          </a:p>
        </p:txBody>
      </p:sp>
      <p:sp>
        <p:nvSpPr>
          <p:cNvPr id="6" name="テキスト ボックス 5"/>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ペニャ・ニエト大統領と安倍総理は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回の首脳会談を行っている（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月現在、電話会談を除く）。</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月の首脳会談後の共同プレスリリースにおいては、医療･保健分野の具体的なプロジェクトにも言及されている。</a:t>
            </a:r>
          </a:p>
        </p:txBody>
      </p:sp>
      <p:grpSp>
        <p:nvGrpSpPr>
          <p:cNvPr id="8" name="グループ化 7"/>
          <p:cNvGrpSpPr/>
          <p:nvPr/>
        </p:nvGrpSpPr>
        <p:grpSpPr>
          <a:xfrm>
            <a:off x="225873" y="1988840"/>
            <a:ext cx="4841319" cy="396628"/>
            <a:chOff x="200472" y="1772816"/>
            <a:chExt cx="9505056" cy="288032"/>
          </a:xfrm>
        </p:grpSpPr>
        <p:cxnSp>
          <p:nvCxnSpPr>
            <p:cNvPr id="9" name="直線コネクタ 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ペニャ・ニエト大統領と安倍総理との間での首脳会談</a:t>
              </a:r>
            </a:p>
          </p:txBody>
        </p:sp>
      </p:grpSp>
      <p:sp>
        <p:nvSpPr>
          <p:cNvPr id="11" name="フリーフォーム 10"/>
          <p:cNvSpPr/>
          <p:nvPr/>
        </p:nvSpPr>
        <p:spPr>
          <a:xfrm>
            <a:off x="5006620" y="2164002"/>
            <a:ext cx="564628" cy="1963029"/>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2990 w 732990"/>
              <a:gd name="connsiteY0" fmla="*/ 0 h 2380863"/>
              <a:gd name="connsiteX1" fmla="*/ 0 w 732990"/>
              <a:gd name="connsiteY1" fmla="*/ 327750 h 2380863"/>
              <a:gd name="connsiteX2" fmla="*/ 29800 w 732990"/>
              <a:gd name="connsiteY2" fmla="*/ 1076000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62535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71013 h 2380863"/>
              <a:gd name="connsiteX3" fmla="*/ 731547 w 732990"/>
              <a:gd name="connsiteY3" fmla="*/ 2380863 h 2380863"/>
              <a:gd name="connsiteX0" fmla="*/ 732990 w 732990"/>
              <a:gd name="connsiteY0" fmla="*/ 0 h 2380863"/>
              <a:gd name="connsiteX1" fmla="*/ 0 w 732990"/>
              <a:gd name="connsiteY1" fmla="*/ 327750 h 2380863"/>
              <a:gd name="connsiteX2" fmla="*/ 25038 w 732990"/>
              <a:gd name="connsiteY2" fmla="*/ 1240595 h 2380863"/>
              <a:gd name="connsiteX3" fmla="*/ 731547 w 732990"/>
              <a:gd name="connsiteY3" fmla="*/ 2380863 h 2380863"/>
              <a:gd name="connsiteX0" fmla="*/ 732990 w 732990"/>
              <a:gd name="connsiteY0" fmla="*/ 0 h 2430637"/>
              <a:gd name="connsiteX1" fmla="*/ 0 w 732990"/>
              <a:gd name="connsiteY1" fmla="*/ 327750 h 2430637"/>
              <a:gd name="connsiteX2" fmla="*/ 25038 w 732990"/>
              <a:gd name="connsiteY2" fmla="*/ 1240595 h 2430637"/>
              <a:gd name="connsiteX3" fmla="*/ 731547 w 732990"/>
              <a:gd name="connsiteY3" fmla="*/ 2430637 h 2430637"/>
              <a:gd name="connsiteX0" fmla="*/ 732990 w 736309"/>
              <a:gd name="connsiteY0" fmla="*/ 0 h 2458290"/>
              <a:gd name="connsiteX1" fmla="*/ 0 w 736309"/>
              <a:gd name="connsiteY1" fmla="*/ 327750 h 2458290"/>
              <a:gd name="connsiteX2" fmla="*/ 25038 w 736309"/>
              <a:gd name="connsiteY2" fmla="*/ 1240595 h 2458290"/>
              <a:gd name="connsiteX3" fmla="*/ 736309 w 736309"/>
              <a:gd name="connsiteY3" fmla="*/ 2458290 h 2458290"/>
              <a:gd name="connsiteX0" fmla="*/ 771090 w 771090"/>
              <a:gd name="connsiteY0" fmla="*/ 0 h 2469351"/>
              <a:gd name="connsiteX1" fmla="*/ 0 w 771090"/>
              <a:gd name="connsiteY1" fmla="*/ 338811 h 2469351"/>
              <a:gd name="connsiteX2" fmla="*/ 25038 w 771090"/>
              <a:gd name="connsiteY2" fmla="*/ 1251656 h 2469351"/>
              <a:gd name="connsiteX3" fmla="*/ 736309 w 771090"/>
              <a:gd name="connsiteY3" fmla="*/ 2469351 h 2469351"/>
              <a:gd name="connsiteX0" fmla="*/ 771090 w 771090"/>
              <a:gd name="connsiteY0" fmla="*/ 0 h 2513595"/>
              <a:gd name="connsiteX1" fmla="*/ 0 w 771090"/>
              <a:gd name="connsiteY1" fmla="*/ 338811 h 2513595"/>
              <a:gd name="connsiteX2" fmla="*/ 25038 w 771090"/>
              <a:gd name="connsiteY2" fmla="*/ 1251656 h 2513595"/>
              <a:gd name="connsiteX3" fmla="*/ 760122 w 771090"/>
              <a:gd name="connsiteY3" fmla="*/ 2513595 h 2513595"/>
              <a:gd name="connsiteX0" fmla="*/ 771090 w 771090"/>
              <a:gd name="connsiteY0" fmla="*/ 0 h 2436169"/>
              <a:gd name="connsiteX1" fmla="*/ 0 w 771090"/>
              <a:gd name="connsiteY1" fmla="*/ 338811 h 2436169"/>
              <a:gd name="connsiteX2" fmla="*/ 25038 w 771090"/>
              <a:gd name="connsiteY2" fmla="*/ 1251656 h 2436169"/>
              <a:gd name="connsiteX3" fmla="*/ 707734 w 771090"/>
              <a:gd name="connsiteY3" fmla="*/ 2436169 h 2436169"/>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1913846"/>
              <a:gd name="connsiteX1" fmla="*/ 0 w 771090"/>
              <a:gd name="connsiteY1" fmla="*/ 338811 h 1913846"/>
              <a:gd name="connsiteX2" fmla="*/ 25038 w 771090"/>
              <a:gd name="connsiteY2" fmla="*/ 1251656 h 1913846"/>
              <a:gd name="connsiteX3" fmla="*/ 751134 w 771090"/>
              <a:gd name="connsiteY3" fmla="*/ 1913846 h 1913846"/>
              <a:gd name="connsiteX0" fmla="*/ 762179 w 762179"/>
              <a:gd name="connsiteY0" fmla="*/ 0 h 1913846"/>
              <a:gd name="connsiteX1" fmla="*/ 0 w 762179"/>
              <a:gd name="connsiteY1" fmla="*/ 833368 h 1913846"/>
              <a:gd name="connsiteX2" fmla="*/ 16127 w 762179"/>
              <a:gd name="connsiteY2" fmla="*/ 1251656 h 1913846"/>
              <a:gd name="connsiteX3" fmla="*/ 742223 w 762179"/>
              <a:gd name="connsiteY3" fmla="*/ 1913846 h 1913846"/>
              <a:gd name="connsiteX0" fmla="*/ 748966 w 748966"/>
              <a:gd name="connsiteY0" fmla="*/ 0 h 1913846"/>
              <a:gd name="connsiteX1" fmla="*/ 4607 w 748966"/>
              <a:gd name="connsiteY1" fmla="*/ 879915 h 1913846"/>
              <a:gd name="connsiteX2" fmla="*/ 2914 w 748966"/>
              <a:gd name="connsiteY2" fmla="*/ 1251656 h 1913846"/>
              <a:gd name="connsiteX3" fmla="*/ 729010 w 748966"/>
              <a:gd name="connsiteY3" fmla="*/ 1913846 h 1913846"/>
              <a:gd name="connsiteX0" fmla="*/ 780000 w 780000"/>
              <a:gd name="connsiteY0" fmla="*/ 0 h 1913846"/>
              <a:gd name="connsiteX1" fmla="*/ 0 w 780000"/>
              <a:gd name="connsiteY1" fmla="*/ 879915 h 1913846"/>
              <a:gd name="connsiteX2" fmla="*/ 33948 w 780000"/>
              <a:gd name="connsiteY2" fmla="*/ 1251656 h 1913846"/>
              <a:gd name="connsiteX3" fmla="*/ 760044 w 780000"/>
              <a:gd name="connsiteY3" fmla="*/ 1913846 h 1913846"/>
              <a:gd name="connsiteX0" fmla="*/ 784606 w 784606"/>
              <a:gd name="connsiteY0" fmla="*/ 0 h 1913846"/>
              <a:gd name="connsiteX1" fmla="*/ 4606 w 784606"/>
              <a:gd name="connsiteY1" fmla="*/ 879915 h 1913846"/>
              <a:gd name="connsiteX2" fmla="*/ 2913 w 784606"/>
              <a:gd name="connsiteY2" fmla="*/ 1245837 h 1913846"/>
              <a:gd name="connsiteX3" fmla="*/ 764650 w 784606"/>
              <a:gd name="connsiteY3" fmla="*/ 1913846 h 1913846"/>
              <a:gd name="connsiteX0" fmla="*/ 780000 w 780000"/>
              <a:gd name="connsiteY0" fmla="*/ 0 h 1913846"/>
              <a:gd name="connsiteX1" fmla="*/ 0 w 780000"/>
              <a:gd name="connsiteY1" fmla="*/ 879915 h 1913846"/>
              <a:gd name="connsiteX2" fmla="*/ 7218 w 780000"/>
              <a:gd name="connsiteY2" fmla="*/ 1257474 h 1913846"/>
              <a:gd name="connsiteX3" fmla="*/ 760044 w 780000"/>
              <a:gd name="connsiteY3" fmla="*/ 1913846 h 1913846"/>
              <a:gd name="connsiteX0" fmla="*/ 780000 w 780000"/>
              <a:gd name="connsiteY0" fmla="*/ 0 h 1913846"/>
              <a:gd name="connsiteX1" fmla="*/ 0 w 780000"/>
              <a:gd name="connsiteY1" fmla="*/ 879915 h 1913846"/>
              <a:gd name="connsiteX2" fmla="*/ 25038 w 780000"/>
              <a:gd name="connsiteY2" fmla="*/ 1513221 h 1913846"/>
              <a:gd name="connsiteX3" fmla="*/ 760044 w 780000"/>
              <a:gd name="connsiteY3" fmla="*/ 1913846 h 1913846"/>
              <a:gd name="connsiteX0" fmla="*/ 771090 w 771090"/>
              <a:gd name="connsiteY0" fmla="*/ 0 h 1913846"/>
              <a:gd name="connsiteX1" fmla="*/ 0 w 771090"/>
              <a:gd name="connsiteY1" fmla="*/ 1050413 h 1913846"/>
              <a:gd name="connsiteX2" fmla="*/ 16128 w 771090"/>
              <a:gd name="connsiteY2" fmla="*/ 1513221 h 1913846"/>
              <a:gd name="connsiteX3" fmla="*/ 751134 w 771090"/>
              <a:gd name="connsiteY3" fmla="*/ 1913846 h 1913846"/>
              <a:gd name="connsiteX0" fmla="*/ 771090 w 771090"/>
              <a:gd name="connsiteY0" fmla="*/ 0 h 1913846"/>
              <a:gd name="connsiteX1" fmla="*/ 0 w 771090"/>
              <a:gd name="connsiteY1" fmla="*/ 1050413 h 1913846"/>
              <a:gd name="connsiteX2" fmla="*/ 16128 w 771090"/>
              <a:gd name="connsiteY2" fmla="*/ 1534533 h 1913846"/>
              <a:gd name="connsiteX3" fmla="*/ 751134 w 771090"/>
              <a:gd name="connsiteY3" fmla="*/ 1913846 h 1913846"/>
              <a:gd name="connsiteX0" fmla="*/ 775695 w 775695"/>
              <a:gd name="connsiteY0" fmla="*/ 0 h 1913846"/>
              <a:gd name="connsiteX1" fmla="*/ 4605 w 775695"/>
              <a:gd name="connsiteY1" fmla="*/ 1050413 h 1913846"/>
              <a:gd name="connsiteX2" fmla="*/ 2913 w 775695"/>
              <a:gd name="connsiteY2" fmla="*/ 1548741 h 1913846"/>
              <a:gd name="connsiteX3" fmla="*/ 755739 w 775695"/>
              <a:gd name="connsiteY3" fmla="*/ 1913846 h 1913846"/>
              <a:gd name="connsiteX0" fmla="*/ 775695 w 775695"/>
              <a:gd name="connsiteY0" fmla="*/ 0 h 1707827"/>
              <a:gd name="connsiteX1" fmla="*/ 4605 w 775695"/>
              <a:gd name="connsiteY1" fmla="*/ 1050413 h 1707827"/>
              <a:gd name="connsiteX2" fmla="*/ 2913 w 775695"/>
              <a:gd name="connsiteY2" fmla="*/ 1548741 h 1707827"/>
              <a:gd name="connsiteX3" fmla="*/ 744204 w 775695"/>
              <a:gd name="connsiteY3" fmla="*/ 1707827 h 1707827"/>
              <a:gd name="connsiteX0" fmla="*/ 718018 w 744204"/>
              <a:gd name="connsiteY0" fmla="*/ 0 h 1700723"/>
              <a:gd name="connsiteX1" fmla="*/ 4605 w 744204"/>
              <a:gd name="connsiteY1" fmla="*/ 1043309 h 1700723"/>
              <a:gd name="connsiteX2" fmla="*/ 2913 w 744204"/>
              <a:gd name="connsiteY2" fmla="*/ 1541637 h 1700723"/>
              <a:gd name="connsiteX3" fmla="*/ 744204 w 744204"/>
              <a:gd name="connsiteY3" fmla="*/ 1700723 h 1700723"/>
              <a:gd name="connsiteX0" fmla="*/ 718018 w 744204"/>
              <a:gd name="connsiteY0" fmla="*/ 0 h 1551537"/>
              <a:gd name="connsiteX1" fmla="*/ 4605 w 744204"/>
              <a:gd name="connsiteY1" fmla="*/ 1043309 h 1551537"/>
              <a:gd name="connsiteX2" fmla="*/ 2913 w 744204"/>
              <a:gd name="connsiteY2" fmla="*/ 1541637 h 1551537"/>
              <a:gd name="connsiteX3" fmla="*/ 744204 w 744204"/>
              <a:gd name="connsiteY3" fmla="*/ 1551537 h 1551537"/>
              <a:gd name="connsiteX0" fmla="*/ 718018 w 744204"/>
              <a:gd name="connsiteY0" fmla="*/ 0 h 1551537"/>
              <a:gd name="connsiteX1" fmla="*/ 4605 w 744204"/>
              <a:gd name="connsiteY1" fmla="*/ 1043309 h 1551537"/>
              <a:gd name="connsiteX2" fmla="*/ 2913 w 744204"/>
              <a:gd name="connsiteY2" fmla="*/ 1477700 h 1551537"/>
              <a:gd name="connsiteX3" fmla="*/ 744204 w 744204"/>
              <a:gd name="connsiteY3" fmla="*/ 1551537 h 1551537"/>
              <a:gd name="connsiteX0" fmla="*/ 718018 w 761507"/>
              <a:gd name="connsiteY0" fmla="*/ 0 h 1583505"/>
              <a:gd name="connsiteX1" fmla="*/ 4605 w 761507"/>
              <a:gd name="connsiteY1" fmla="*/ 1043309 h 1583505"/>
              <a:gd name="connsiteX2" fmla="*/ 2913 w 761507"/>
              <a:gd name="connsiteY2" fmla="*/ 1477700 h 1583505"/>
              <a:gd name="connsiteX3" fmla="*/ 761507 w 761507"/>
              <a:gd name="connsiteY3" fmla="*/ 1583505 h 1583505"/>
              <a:gd name="connsiteX0" fmla="*/ 718018 w 744204"/>
              <a:gd name="connsiteY0" fmla="*/ 0 h 1615473"/>
              <a:gd name="connsiteX1" fmla="*/ 4605 w 744204"/>
              <a:gd name="connsiteY1" fmla="*/ 1043309 h 1615473"/>
              <a:gd name="connsiteX2" fmla="*/ 2913 w 744204"/>
              <a:gd name="connsiteY2" fmla="*/ 1477700 h 1615473"/>
              <a:gd name="connsiteX3" fmla="*/ 744204 w 744204"/>
              <a:gd name="connsiteY3" fmla="*/ 1615473 h 1615473"/>
              <a:gd name="connsiteX0" fmla="*/ 718018 w 744204"/>
              <a:gd name="connsiteY0" fmla="*/ 0 h 1615473"/>
              <a:gd name="connsiteX1" fmla="*/ 4605 w 744204"/>
              <a:gd name="connsiteY1" fmla="*/ 1043309 h 1615473"/>
              <a:gd name="connsiteX2" fmla="*/ 2913 w 744204"/>
              <a:gd name="connsiteY2" fmla="*/ 1530981 h 1615473"/>
              <a:gd name="connsiteX3" fmla="*/ 744204 w 744204"/>
              <a:gd name="connsiteY3" fmla="*/ 1615473 h 1615473"/>
              <a:gd name="connsiteX0" fmla="*/ 718018 w 744204"/>
              <a:gd name="connsiteY0" fmla="*/ 0 h 1615473"/>
              <a:gd name="connsiteX1" fmla="*/ 4605 w 744204"/>
              <a:gd name="connsiteY1" fmla="*/ 1011340 h 1615473"/>
              <a:gd name="connsiteX2" fmla="*/ 2913 w 744204"/>
              <a:gd name="connsiteY2" fmla="*/ 1530981 h 1615473"/>
              <a:gd name="connsiteX3" fmla="*/ 744204 w 744204"/>
              <a:gd name="connsiteY3" fmla="*/ 1615473 h 1615473"/>
              <a:gd name="connsiteX0" fmla="*/ 743074 w 769260"/>
              <a:gd name="connsiteY0" fmla="*/ 0 h 1615473"/>
              <a:gd name="connsiteX1" fmla="*/ 0 w 769260"/>
              <a:gd name="connsiteY1" fmla="*/ 682963 h 1615473"/>
              <a:gd name="connsiteX2" fmla="*/ 27969 w 769260"/>
              <a:gd name="connsiteY2" fmla="*/ 1530981 h 1615473"/>
              <a:gd name="connsiteX3" fmla="*/ 769260 w 769260"/>
              <a:gd name="connsiteY3" fmla="*/ 1615473 h 1615473"/>
              <a:gd name="connsiteX0" fmla="*/ 743074 w 769260"/>
              <a:gd name="connsiteY0" fmla="*/ 0 h 2041957"/>
              <a:gd name="connsiteX1" fmla="*/ 0 w 769260"/>
              <a:gd name="connsiteY1" fmla="*/ 682963 h 2041957"/>
              <a:gd name="connsiteX2" fmla="*/ 27969 w 769260"/>
              <a:gd name="connsiteY2" fmla="*/ 2040534 h 2041957"/>
              <a:gd name="connsiteX3" fmla="*/ 769260 w 769260"/>
              <a:gd name="connsiteY3" fmla="*/ 1615473 h 2041957"/>
              <a:gd name="connsiteX0" fmla="*/ 743074 w 769260"/>
              <a:gd name="connsiteY0" fmla="*/ 0 h 2041957"/>
              <a:gd name="connsiteX1" fmla="*/ 0 w 769260"/>
              <a:gd name="connsiteY1" fmla="*/ 739579 h 2041957"/>
              <a:gd name="connsiteX2" fmla="*/ 27969 w 769260"/>
              <a:gd name="connsiteY2" fmla="*/ 2040534 h 2041957"/>
              <a:gd name="connsiteX3" fmla="*/ 769260 w 769260"/>
              <a:gd name="connsiteY3" fmla="*/ 1615473 h 2041957"/>
            </a:gdLst>
            <a:ahLst/>
            <a:cxnLst>
              <a:cxn ang="0">
                <a:pos x="connsiteX0" y="connsiteY0"/>
              </a:cxn>
              <a:cxn ang="0">
                <a:pos x="connsiteX1" y="connsiteY1"/>
              </a:cxn>
              <a:cxn ang="0">
                <a:pos x="connsiteX2" y="connsiteY2"/>
              </a:cxn>
              <a:cxn ang="0">
                <a:pos x="connsiteX3" y="connsiteY3"/>
              </a:cxn>
            </a:cxnLst>
            <a:rect l="l" t="t" r="r" b="b"/>
            <a:pathLst>
              <a:path w="769260" h="2041957">
                <a:moveTo>
                  <a:pt x="743074" y="0"/>
                </a:moveTo>
                <a:cubicBezTo>
                  <a:pt x="505270" y="337113"/>
                  <a:pt x="237804" y="402466"/>
                  <a:pt x="0" y="739579"/>
                </a:cubicBezTo>
                <a:cubicBezTo>
                  <a:pt x="10727" y="1005953"/>
                  <a:pt x="17242" y="1774160"/>
                  <a:pt x="27969" y="2040534"/>
                </a:cubicBezTo>
                <a:cubicBezTo>
                  <a:pt x="49448" y="2072329"/>
                  <a:pt x="734071" y="1560549"/>
                  <a:pt x="769260" y="1615473"/>
                </a:cubicBezTo>
              </a:path>
            </a:pathLst>
          </a:custGeom>
          <a:solidFill>
            <a:srgbClr val="ACDED1"/>
          </a:solidFill>
        </p:spPr>
        <p:txBody>
          <a:bodyPr rtlCol="0" anchor="ctr"/>
          <a:lstStyle/>
          <a:p>
            <a:pPr algn="ctr"/>
            <a:endParaRPr kumimoji="1" lang="ja-JP" altLang="en-US" sz="2400"/>
          </a:p>
        </p:txBody>
      </p:sp>
      <p:sp>
        <p:nvSpPr>
          <p:cNvPr id="13" name="片側の 2 つの角を丸めた四角形 12"/>
          <p:cNvSpPr/>
          <p:nvPr/>
        </p:nvSpPr>
        <p:spPr>
          <a:xfrm>
            <a:off x="5522351" y="2857137"/>
            <a:ext cx="4039161" cy="859895"/>
          </a:xfrm>
          <a:prstGeom prst="round2SameRect">
            <a:avLst>
              <a:gd name="adj1" fmla="val 0"/>
              <a:gd name="adj2" fmla="val 5879"/>
            </a:avLst>
          </a:prstGeom>
          <a:solidFill>
            <a:srgbClr val="BAE4D9"/>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just">
              <a:lnSpc>
                <a:spcPct val="114000"/>
              </a:lnSpc>
              <a:spcAft>
                <a:spcPts val="400"/>
              </a:spcAft>
              <a:buClr>
                <a:srgbClr val="868686"/>
              </a:buClr>
              <a:buSzPct val="90000"/>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両首脳は、日本の技術を活用してメキシコの医療技術向上に貢献する日本の官民連携による研修の実施と継続を歓迎した。</a:t>
            </a:r>
          </a:p>
        </p:txBody>
      </p:sp>
      <p:sp>
        <p:nvSpPr>
          <p:cNvPr id="18" name="片側の 2 つの角を丸めた四角形 17"/>
          <p:cNvSpPr/>
          <p:nvPr/>
        </p:nvSpPr>
        <p:spPr>
          <a:xfrm>
            <a:off x="5522351" y="2141490"/>
            <a:ext cx="4039161" cy="745160"/>
          </a:xfrm>
          <a:prstGeom prst="round2SameRect">
            <a:avLst/>
          </a:prstGeom>
          <a:solidFill>
            <a:srgbClr val="1E806B"/>
          </a:solidFill>
        </p:spPr>
        <p:txBody>
          <a:bodyPr wrap="square" lIns="108000" rtlCol="0" anchor="ctr">
            <a:noAutofit/>
          </a:bodyPr>
          <a:lstStyle/>
          <a:p>
            <a:pPr algn="ctr" defTabSz="955675" fontAlgn="ctr">
              <a:buSzPct val="120000"/>
            </a:pPr>
            <a:r>
              <a:rPr lang="en-US" altLang="ja-JP" sz="14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『21</a:t>
            </a:r>
            <a:r>
              <a:rPr lang="ja-JP" altLang="en-US" sz="14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世紀における日メキシコ戦略的グローバル・パートナーシップ強化のための共通ビジョンおよび行動計画</a:t>
            </a:r>
            <a:r>
              <a:rPr lang="en-US" altLang="ja-JP" sz="14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400" b="1" dirty="0">
                <a:solidFill>
                  <a:schemeClr val="bg1"/>
                </a:solidFill>
                <a:latin typeface="ＭＳ Ｐゴシック" panose="020B0600070205080204" pitchFamily="50" charset="-128"/>
                <a:ea typeface="ＭＳ Ｐゴシック" panose="020B0600070205080204" pitchFamily="50" charset="-128"/>
              </a:rPr>
              <a:t>の“医療・保健分野”における内容</a:t>
            </a:r>
          </a:p>
        </p:txBody>
      </p:sp>
      <p:sp>
        <p:nvSpPr>
          <p:cNvPr id="25" name="フリーフォーム 24"/>
          <p:cNvSpPr/>
          <p:nvPr/>
        </p:nvSpPr>
        <p:spPr>
          <a:xfrm>
            <a:off x="5003986" y="3883869"/>
            <a:ext cx="620602" cy="2569467"/>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2990 w 732990"/>
              <a:gd name="connsiteY0" fmla="*/ 0 h 2380863"/>
              <a:gd name="connsiteX1" fmla="*/ 0 w 732990"/>
              <a:gd name="connsiteY1" fmla="*/ 327750 h 2380863"/>
              <a:gd name="connsiteX2" fmla="*/ 29800 w 732990"/>
              <a:gd name="connsiteY2" fmla="*/ 1076000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62535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71013 h 2380863"/>
              <a:gd name="connsiteX3" fmla="*/ 731547 w 732990"/>
              <a:gd name="connsiteY3" fmla="*/ 2380863 h 2380863"/>
              <a:gd name="connsiteX0" fmla="*/ 732990 w 732990"/>
              <a:gd name="connsiteY0" fmla="*/ 0 h 2380863"/>
              <a:gd name="connsiteX1" fmla="*/ 0 w 732990"/>
              <a:gd name="connsiteY1" fmla="*/ 327750 h 2380863"/>
              <a:gd name="connsiteX2" fmla="*/ 25038 w 732990"/>
              <a:gd name="connsiteY2" fmla="*/ 1240595 h 2380863"/>
              <a:gd name="connsiteX3" fmla="*/ 731547 w 732990"/>
              <a:gd name="connsiteY3" fmla="*/ 2380863 h 2380863"/>
              <a:gd name="connsiteX0" fmla="*/ 732990 w 732990"/>
              <a:gd name="connsiteY0" fmla="*/ 0 h 2430637"/>
              <a:gd name="connsiteX1" fmla="*/ 0 w 732990"/>
              <a:gd name="connsiteY1" fmla="*/ 327750 h 2430637"/>
              <a:gd name="connsiteX2" fmla="*/ 25038 w 732990"/>
              <a:gd name="connsiteY2" fmla="*/ 1240595 h 2430637"/>
              <a:gd name="connsiteX3" fmla="*/ 731547 w 732990"/>
              <a:gd name="connsiteY3" fmla="*/ 2430637 h 2430637"/>
              <a:gd name="connsiteX0" fmla="*/ 732990 w 736309"/>
              <a:gd name="connsiteY0" fmla="*/ 0 h 2458290"/>
              <a:gd name="connsiteX1" fmla="*/ 0 w 736309"/>
              <a:gd name="connsiteY1" fmla="*/ 327750 h 2458290"/>
              <a:gd name="connsiteX2" fmla="*/ 25038 w 736309"/>
              <a:gd name="connsiteY2" fmla="*/ 1240595 h 2458290"/>
              <a:gd name="connsiteX3" fmla="*/ 736309 w 736309"/>
              <a:gd name="connsiteY3" fmla="*/ 2458290 h 2458290"/>
              <a:gd name="connsiteX0" fmla="*/ 771090 w 771090"/>
              <a:gd name="connsiteY0" fmla="*/ 0 h 2469351"/>
              <a:gd name="connsiteX1" fmla="*/ 0 w 771090"/>
              <a:gd name="connsiteY1" fmla="*/ 338811 h 2469351"/>
              <a:gd name="connsiteX2" fmla="*/ 25038 w 771090"/>
              <a:gd name="connsiteY2" fmla="*/ 1251656 h 2469351"/>
              <a:gd name="connsiteX3" fmla="*/ 736309 w 771090"/>
              <a:gd name="connsiteY3" fmla="*/ 2469351 h 2469351"/>
              <a:gd name="connsiteX0" fmla="*/ 771090 w 771090"/>
              <a:gd name="connsiteY0" fmla="*/ 0 h 2513595"/>
              <a:gd name="connsiteX1" fmla="*/ 0 w 771090"/>
              <a:gd name="connsiteY1" fmla="*/ 338811 h 2513595"/>
              <a:gd name="connsiteX2" fmla="*/ 25038 w 771090"/>
              <a:gd name="connsiteY2" fmla="*/ 1251656 h 2513595"/>
              <a:gd name="connsiteX3" fmla="*/ 760122 w 771090"/>
              <a:gd name="connsiteY3" fmla="*/ 2513595 h 2513595"/>
              <a:gd name="connsiteX0" fmla="*/ 771090 w 771090"/>
              <a:gd name="connsiteY0" fmla="*/ 0 h 2436169"/>
              <a:gd name="connsiteX1" fmla="*/ 0 w 771090"/>
              <a:gd name="connsiteY1" fmla="*/ 338811 h 2436169"/>
              <a:gd name="connsiteX2" fmla="*/ 25038 w 771090"/>
              <a:gd name="connsiteY2" fmla="*/ 1251656 h 2436169"/>
              <a:gd name="connsiteX3" fmla="*/ 707734 w 771090"/>
              <a:gd name="connsiteY3" fmla="*/ 2436169 h 2436169"/>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9 w 771090"/>
              <a:gd name="connsiteY2" fmla="*/ 1443660 h 2466587"/>
              <a:gd name="connsiteX3" fmla="*/ 724403 w 771090"/>
              <a:gd name="connsiteY3" fmla="*/ 2466587 h 2466587"/>
              <a:gd name="connsiteX0" fmla="*/ 805696 w 805696"/>
              <a:gd name="connsiteY0" fmla="*/ 0 h 2466587"/>
              <a:gd name="connsiteX1" fmla="*/ 0 w 805696"/>
              <a:gd name="connsiteY1" fmla="*/ 879915 h 2466587"/>
              <a:gd name="connsiteX2" fmla="*/ 59645 w 805696"/>
              <a:gd name="connsiteY2" fmla="*/ 1443660 h 2466587"/>
              <a:gd name="connsiteX3" fmla="*/ 759009 w 805696"/>
              <a:gd name="connsiteY3" fmla="*/ 2466587 h 2466587"/>
              <a:gd name="connsiteX0" fmla="*/ 805696 w 805696"/>
              <a:gd name="connsiteY0" fmla="*/ 0 h 2466587"/>
              <a:gd name="connsiteX1" fmla="*/ 0 w 805696"/>
              <a:gd name="connsiteY1" fmla="*/ 879915 h 2466587"/>
              <a:gd name="connsiteX2" fmla="*/ 7737 w 805696"/>
              <a:gd name="connsiteY2" fmla="*/ 1382567 h 2466587"/>
              <a:gd name="connsiteX3" fmla="*/ 759009 w 805696"/>
              <a:gd name="connsiteY3" fmla="*/ 2466587 h 2466587"/>
              <a:gd name="connsiteX0" fmla="*/ 805696 w 845522"/>
              <a:gd name="connsiteY0" fmla="*/ 0 h 1890573"/>
              <a:gd name="connsiteX1" fmla="*/ 0 w 845522"/>
              <a:gd name="connsiteY1" fmla="*/ 879915 h 1890573"/>
              <a:gd name="connsiteX2" fmla="*/ 7737 w 845522"/>
              <a:gd name="connsiteY2" fmla="*/ 1382567 h 1890573"/>
              <a:gd name="connsiteX3" fmla="*/ 845522 w 845522"/>
              <a:gd name="connsiteY3" fmla="*/ 1890573 h 1890573"/>
              <a:gd name="connsiteX0" fmla="*/ 753787 w 845522"/>
              <a:gd name="connsiteY0" fmla="*/ 0 h 1864391"/>
              <a:gd name="connsiteX1" fmla="*/ 0 w 845522"/>
              <a:gd name="connsiteY1" fmla="*/ 853733 h 1864391"/>
              <a:gd name="connsiteX2" fmla="*/ 7737 w 845522"/>
              <a:gd name="connsiteY2" fmla="*/ 1356385 h 1864391"/>
              <a:gd name="connsiteX3" fmla="*/ 845522 w 845522"/>
              <a:gd name="connsiteY3" fmla="*/ 1864391 h 1864391"/>
              <a:gd name="connsiteX0" fmla="*/ 753787 w 845522"/>
              <a:gd name="connsiteY0" fmla="*/ 0 h 1864391"/>
              <a:gd name="connsiteX1" fmla="*/ 0 w 845522"/>
              <a:gd name="connsiteY1" fmla="*/ 853733 h 1864391"/>
              <a:gd name="connsiteX2" fmla="*/ 7737 w 845522"/>
              <a:gd name="connsiteY2" fmla="*/ 1391295 h 1864391"/>
              <a:gd name="connsiteX3" fmla="*/ 845522 w 845522"/>
              <a:gd name="connsiteY3" fmla="*/ 1864391 h 1864391"/>
              <a:gd name="connsiteX0" fmla="*/ 753787 w 845522"/>
              <a:gd name="connsiteY0" fmla="*/ 0 h 1864391"/>
              <a:gd name="connsiteX1" fmla="*/ 0 w 845522"/>
              <a:gd name="connsiteY1" fmla="*/ 735254 h 1864391"/>
              <a:gd name="connsiteX2" fmla="*/ 7737 w 845522"/>
              <a:gd name="connsiteY2" fmla="*/ 1391295 h 1864391"/>
              <a:gd name="connsiteX3" fmla="*/ 845522 w 845522"/>
              <a:gd name="connsiteY3" fmla="*/ 1864391 h 1864391"/>
              <a:gd name="connsiteX0" fmla="*/ 753787 w 845522"/>
              <a:gd name="connsiteY0" fmla="*/ 0 h 1864391"/>
              <a:gd name="connsiteX1" fmla="*/ 0 w 845522"/>
              <a:gd name="connsiteY1" fmla="*/ 735254 h 1864391"/>
              <a:gd name="connsiteX2" fmla="*/ 7737 w 845522"/>
              <a:gd name="connsiteY2" fmla="*/ 1272816 h 1864391"/>
              <a:gd name="connsiteX3" fmla="*/ 845522 w 845522"/>
              <a:gd name="connsiteY3" fmla="*/ 1864391 h 1864391"/>
            </a:gdLst>
            <a:ahLst/>
            <a:cxnLst>
              <a:cxn ang="0">
                <a:pos x="connsiteX0" y="connsiteY0"/>
              </a:cxn>
              <a:cxn ang="0">
                <a:pos x="connsiteX1" y="connsiteY1"/>
              </a:cxn>
              <a:cxn ang="0">
                <a:pos x="connsiteX2" y="connsiteY2"/>
              </a:cxn>
              <a:cxn ang="0">
                <a:pos x="connsiteX3" y="connsiteY3"/>
              </a:cxn>
            </a:cxnLst>
            <a:rect l="l" t="t" r="r" b="b"/>
            <a:pathLst>
              <a:path w="845522" h="1864391">
                <a:moveTo>
                  <a:pt x="753787" y="0"/>
                </a:moveTo>
                <a:cubicBezTo>
                  <a:pt x="502525" y="284578"/>
                  <a:pt x="251262" y="450676"/>
                  <a:pt x="0" y="735254"/>
                </a:cubicBezTo>
                <a:cubicBezTo>
                  <a:pt x="10727" y="1001628"/>
                  <a:pt x="-2990" y="1006442"/>
                  <a:pt x="7737" y="1272816"/>
                </a:cubicBezTo>
                <a:cubicBezTo>
                  <a:pt x="29216" y="1304611"/>
                  <a:pt x="810333" y="1809467"/>
                  <a:pt x="845522" y="1864391"/>
                </a:cubicBezTo>
              </a:path>
            </a:pathLst>
          </a:custGeom>
          <a:gradFill>
            <a:gsLst>
              <a:gs pos="0">
                <a:srgbClr val="DDE6F3"/>
              </a:gs>
              <a:gs pos="100000">
                <a:srgbClr val="CCDAEC"/>
              </a:gs>
            </a:gsLst>
            <a:lin ang="0" scaled="1"/>
          </a:gradFill>
        </p:spPr>
        <p:txBody>
          <a:bodyPr rtlCol="0" anchor="ctr"/>
          <a:lstStyle/>
          <a:p>
            <a:pPr algn="ctr"/>
            <a:endParaRPr kumimoji="1" lang="ja-JP" altLang="en-US" sz="2400"/>
          </a:p>
        </p:txBody>
      </p:sp>
      <p:sp>
        <p:nvSpPr>
          <p:cNvPr id="26" name="片側の 2 つの角を丸めた四角形 25"/>
          <p:cNvSpPr/>
          <p:nvPr/>
        </p:nvSpPr>
        <p:spPr>
          <a:xfrm>
            <a:off x="5522349" y="4437110"/>
            <a:ext cx="4039161" cy="2016225"/>
          </a:xfrm>
          <a:prstGeom prst="round2SameRect">
            <a:avLst>
              <a:gd name="adj1" fmla="val 0"/>
              <a:gd name="adj2" fmla="val 5879"/>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just">
              <a:lnSpc>
                <a:spcPct val="114000"/>
              </a:lnSpc>
              <a:spcAft>
                <a:spcPts val="400"/>
              </a:spcAft>
              <a:buClr>
                <a:srgbClr val="868686"/>
              </a:buClr>
              <a:buSzPct val="90000"/>
            </a:pPr>
            <a:r>
              <a:rPr lang="ja-JP" altLang="en-US" sz="1200" dirty="0">
                <a:solidFill>
                  <a:schemeClr val="tx1"/>
                </a:solidFill>
                <a:latin typeface="+mn-ea"/>
              </a:rPr>
              <a:t>両首脳は、これまで日本が実施してきた先進的な医療技術を活かした医療・保健分野における協力を評価すると共に、同分野での協力を強化していくことで一致した。その意味から、安倍総理は、新たに「低侵襲医療技術協力プロジェクト」を官民が関与して実施することを表明し、ペニャ・ニエト大統領は謝意を表明すると共に、患者への処置経費の軽減および公的医療やメキシコ国民の福祉の改善に貢献すると認識した。</a:t>
            </a:r>
            <a:endParaRPr lang="ja-JP" altLang="en-US" sz="1200" dirty="0">
              <a:solidFill>
                <a:schemeClr val="tx1"/>
              </a:solidFill>
              <a:latin typeface="+mn-ea"/>
              <a:cs typeface="Arial" panose="020B0604020202020204" pitchFamily="34" charset="0"/>
            </a:endParaRPr>
          </a:p>
        </p:txBody>
      </p:sp>
      <p:sp>
        <p:nvSpPr>
          <p:cNvPr id="31" name="片側の 2 つの角を丸めた四角形 30"/>
          <p:cNvSpPr/>
          <p:nvPr/>
        </p:nvSpPr>
        <p:spPr>
          <a:xfrm>
            <a:off x="5522349" y="3883869"/>
            <a:ext cx="4039161" cy="582753"/>
          </a:xfrm>
          <a:prstGeom prst="round2SameRect">
            <a:avLst/>
          </a:prstGeom>
          <a:solidFill>
            <a:srgbClr val="5F8AC3"/>
          </a:solidFill>
        </p:spPr>
        <p:txBody>
          <a:bodyPr wrap="square" lIns="108000" rtlCol="0" anchor="ctr">
            <a:noAutofit/>
          </a:bodyPr>
          <a:lstStyle/>
          <a:p>
            <a:pPr algn="ctr" defTabSz="955675" fontAlgn="ctr">
              <a:buSzPct val="120000"/>
            </a:pPr>
            <a:r>
              <a:rPr lang="ja-JP" altLang="en-US" sz="1400" b="1" dirty="0">
                <a:solidFill>
                  <a:schemeClr val="bg1"/>
                </a:solidFill>
                <a:latin typeface="ＭＳ Ｐゴシック" panose="020B0600070205080204" pitchFamily="50" charset="-128"/>
                <a:ea typeface="ＭＳ Ｐゴシック" panose="020B0600070205080204" pitchFamily="50" charset="-128"/>
              </a:rPr>
              <a:t>共同プレスリリースの</a:t>
            </a:r>
            <a:endParaRPr lang="en-US" altLang="ja-JP" sz="1400" b="1" dirty="0">
              <a:solidFill>
                <a:schemeClr val="bg1"/>
              </a:solidFill>
              <a:latin typeface="ＭＳ Ｐゴシック" panose="020B0600070205080204" pitchFamily="50" charset="-128"/>
              <a:ea typeface="ＭＳ Ｐゴシック" panose="020B0600070205080204" pitchFamily="50" charset="-128"/>
            </a:endParaRPr>
          </a:p>
          <a:p>
            <a:pPr algn="ctr" defTabSz="955675" fontAlgn="ctr">
              <a:buSzPct val="120000"/>
            </a:pPr>
            <a:r>
              <a:rPr lang="ja-JP" altLang="en-US" sz="1400" b="1" dirty="0">
                <a:solidFill>
                  <a:schemeClr val="bg1"/>
                </a:solidFill>
                <a:latin typeface="ＭＳ Ｐゴシック" panose="020B0600070205080204" pitchFamily="50" charset="-128"/>
                <a:ea typeface="ＭＳ Ｐゴシック" panose="020B0600070205080204" pitchFamily="50" charset="-128"/>
              </a:rPr>
              <a:t>“医療・保健分野”における内容</a:t>
            </a:r>
          </a:p>
        </p:txBody>
      </p:sp>
      <p:graphicFrame>
        <p:nvGraphicFramePr>
          <p:cNvPr id="7" name="表 6"/>
          <p:cNvGraphicFramePr>
            <a:graphicFrameLocks noGrp="1"/>
          </p:cNvGraphicFramePr>
          <p:nvPr>
            <p:extLst>
              <p:ext uri="{D42A27DB-BD31-4B8C-83A1-F6EECF244321}">
                <p14:modId xmlns:p14="http://schemas.microsoft.com/office/powerpoint/2010/main" val="3362380294"/>
              </p:ext>
            </p:extLst>
          </p:nvPr>
        </p:nvGraphicFramePr>
        <p:xfrm>
          <a:off x="200472" y="2469844"/>
          <a:ext cx="4817821" cy="3949907"/>
        </p:xfrm>
        <a:graphic>
          <a:graphicData uri="http://schemas.openxmlformats.org/drawingml/2006/table">
            <a:tbl>
              <a:tblPr firstRow="1" bandRow="1">
                <a:tableStyleId>{5C22544A-7EE6-4342-B048-85BDC9FD1C3A}</a:tableStyleId>
              </a:tblPr>
              <a:tblGrid>
                <a:gridCol w="432352">
                  <a:extLst>
                    <a:ext uri="{9D8B030D-6E8A-4147-A177-3AD203B41FA5}">
                      <a16:colId xmlns:a16="http://schemas.microsoft.com/office/drawing/2014/main" val="20000"/>
                    </a:ext>
                  </a:extLst>
                </a:gridCol>
                <a:gridCol w="685229">
                  <a:extLst>
                    <a:ext uri="{9D8B030D-6E8A-4147-A177-3AD203B41FA5}">
                      <a16:colId xmlns:a16="http://schemas.microsoft.com/office/drawing/2014/main" val="20001"/>
                    </a:ext>
                  </a:extLst>
                </a:gridCol>
                <a:gridCol w="1301936">
                  <a:extLst>
                    <a:ext uri="{9D8B030D-6E8A-4147-A177-3AD203B41FA5}">
                      <a16:colId xmlns:a16="http://schemas.microsoft.com/office/drawing/2014/main" val="20002"/>
                    </a:ext>
                  </a:extLst>
                </a:gridCol>
                <a:gridCol w="2398304">
                  <a:extLst>
                    <a:ext uri="{9D8B030D-6E8A-4147-A177-3AD203B41FA5}">
                      <a16:colId xmlns:a16="http://schemas.microsoft.com/office/drawing/2014/main" val="20003"/>
                    </a:ext>
                  </a:extLst>
                </a:gridCol>
              </a:tblGrid>
              <a:tr h="369732">
                <a:tc>
                  <a:txBody>
                    <a:bodyPr/>
                    <a:lstStyle/>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日程</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場所</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特記事項</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83873">
                <a:tc>
                  <a:txBody>
                    <a:bodyPr/>
                    <a:lstStyle/>
                    <a:p>
                      <a:pPr algn="ctr" fontAlgn="ctr" hangingPunct="0"/>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日</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BAE4D9"/>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東京</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BAE4D9"/>
                    </a:solidFill>
                  </a:tcPr>
                </a:tc>
                <a:tc>
                  <a:txBody>
                    <a:bodyPr/>
                    <a:lstStyle/>
                    <a:p>
                      <a:pPr fontAlgn="ctr">
                        <a:spcAft>
                          <a:spcPts val="400"/>
                        </a:spcAft>
                      </a:pPr>
                      <a:r>
                        <a:rPr lang="ja-JP" altLang="en-US" sz="1100" b="0" i="0" u="none" strike="noStrike" baseline="0" dirty="0">
                          <a:latin typeface="MS-Mincho"/>
                        </a:rPr>
                        <a:t>「</a:t>
                      </a:r>
                      <a:r>
                        <a:rPr lang="en-US" altLang="ja-JP" sz="1100" b="0" i="0" u="none" strike="noStrike" baseline="0" dirty="0">
                          <a:latin typeface="MS-Mincho"/>
                        </a:rPr>
                        <a:t>21</a:t>
                      </a:r>
                      <a:r>
                        <a:rPr lang="ja-JP" altLang="en-US" sz="1100" b="0" i="0" u="none" strike="noStrike" baseline="0" dirty="0">
                          <a:latin typeface="MS-Mincho"/>
                        </a:rPr>
                        <a:t>世紀における日メキシコ戦略的グローバル・パートナーシップ強化のための共通ビジョンおよび行動計画」と題する共同声明に署名</a:t>
                      </a:r>
                      <a:endParaRPr lang="ja-JP" altLang="en-US" sz="1100" dirty="0"/>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AE4D9"/>
                    </a:solidFill>
                  </a:tcPr>
                </a:tc>
                <a:extLst>
                  <a:ext uri="{0D108BD9-81ED-4DB2-BD59-A6C34878D82A}">
                    <a16:rowId xmlns:a16="http://schemas.microsoft.com/office/drawing/2014/main" val="10001"/>
                  </a:ext>
                </a:extLst>
              </a:tr>
              <a:tr h="788160">
                <a:tc>
                  <a:txBody>
                    <a:bodyPr/>
                    <a:lstStyle/>
                    <a:p>
                      <a:pPr algn="ctr" fontAlgn="ctr" hangingPunct="0"/>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インドネシア・バリ</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APEC</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出席のため）</a:t>
                      </a:r>
                      <a:endParaRPr kumimoji="1" lang="en-US" altLang="zh-TW"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1">
                        <a:lnSpc>
                          <a:spcPct val="100000"/>
                        </a:lnSpc>
                        <a:spcBef>
                          <a:spcPts val="0"/>
                        </a:spcBef>
                        <a:spcAft>
                          <a:spcPts val="400"/>
                        </a:spcAft>
                        <a:buClrTx/>
                        <a:buSzTx/>
                        <a:buFontTx/>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extLst>
                  <a:ext uri="{0D108BD9-81ED-4DB2-BD59-A6C34878D82A}">
                    <a16:rowId xmlns:a16="http://schemas.microsoft.com/office/drawing/2014/main" val="10002"/>
                  </a:ext>
                </a:extLst>
              </a:tr>
              <a:tr h="754071">
                <a:tc>
                  <a:txBody>
                    <a:bodyPr/>
                    <a:lstStyle/>
                    <a:p>
                      <a:pPr algn="ctr" fontAlgn="ctr" hangingPunct="0"/>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CCDAEC"/>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メキシコ・シティ</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CCDAEC"/>
                    </a:solidFill>
                  </a:tcPr>
                </a:tc>
                <a:tc>
                  <a:txBody>
                    <a:bodyPr/>
                    <a:lstStyle/>
                    <a:p>
                      <a:pPr fontAlgn="ctr">
                        <a:spcAft>
                          <a:spcPts val="400"/>
                        </a:spcAft>
                      </a:pPr>
                      <a:r>
                        <a:rPr lang="ja-JP" altLang="en-US" sz="1100" dirty="0"/>
                        <a:t>共同プレスリリース</a:t>
                      </a: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CCDAEC"/>
                    </a:solidFill>
                  </a:tcPr>
                </a:tc>
                <a:extLst>
                  <a:ext uri="{0D108BD9-81ED-4DB2-BD59-A6C34878D82A}">
                    <a16:rowId xmlns:a16="http://schemas.microsoft.com/office/drawing/2014/main" val="10003"/>
                  </a:ext>
                </a:extLst>
              </a:tr>
              <a:tr h="754071">
                <a:tc>
                  <a:txBody>
                    <a:bodyPr/>
                    <a:lstStyle/>
                    <a:p>
                      <a:pPr algn="ctr" fontAlgn="ctr" hangingPunct="0"/>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ベトナム・ダナン</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APEC</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出席のため）</a:t>
                      </a:r>
                      <a:endParaRPr kumimoji="1" lang="en-US" altLang="zh-TW"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1">
                        <a:lnSpc>
                          <a:spcPct val="100000"/>
                        </a:lnSpc>
                        <a:spcBef>
                          <a:spcPts val="0"/>
                        </a:spcBef>
                        <a:spcAft>
                          <a:spcPts val="400"/>
                        </a:spcAft>
                        <a:buClrTx/>
                        <a:buSzTx/>
                        <a:buFontTx/>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411618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メキシコ／日本との関わり</a:t>
            </a:r>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MEJ</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MEJ</a:t>
            </a:r>
            <a:r>
              <a:rPr lang="ja-JP" altLang="ja-JP" sz="800" dirty="0">
                <a:latin typeface="Meiryo UI" panose="020B0604030504040204" pitchFamily="50" charset="-128"/>
                <a:ea typeface="Meiryo UI" panose="020B0604030504040204" pitchFamily="50" charset="-128"/>
                <a:cs typeface="Meiryo UI" panose="020B0604030504040204" pitchFamily="50" charset="-128"/>
              </a:rPr>
              <a:t>ニュース</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；メキシコ</a:t>
            </a:r>
            <a:r>
              <a:rPr lang="ja-JP" altLang="ja-JP" sz="800" dirty="0">
                <a:latin typeface="Meiryo UI" panose="020B0604030504040204" pitchFamily="50" charset="-128"/>
                <a:ea typeface="Meiryo UI" panose="020B0604030504040204" pitchFamily="50" charset="-128"/>
                <a:cs typeface="Meiryo UI" panose="020B0604030504040204" pitchFamily="50" charset="-128"/>
              </a:rPr>
              <a:t>官民ミッション　</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no. 2019 – 002</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6" name="Rectangle 6"/>
          <p:cNvSpPr>
            <a:spLocks noChangeArrowheads="1"/>
          </p:cNvSpPr>
          <p:nvPr/>
        </p:nvSpPr>
        <p:spPr bwMode="auto">
          <a:xfrm>
            <a:off x="200472" y="106289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官民ミッション</a:t>
            </a:r>
          </a:p>
        </p:txBody>
      </p:sp>
      <p:graphicFrame>
        <p:nvGraphicFramePr>
          <p:cNvPr id="7" name="表 8"/>
          <p:cNvGraphicFramePr>
            <a:graphicFrameLocks noGrp="1"/>
          </p:cNvGraphicFramePr>
          <p:nvPr>
            <p:extLst>
              <p:ext uri="{D42A27DB-BD31-4B8C-83A1-F6EECF244321}">
                <p14:modId xmlns:p14="http://schemas.microsoft.com/office/powerpoint/2010/main" val="3035206360"/>
              </p:ext>
            </p:extLst>
          </p:nvPr>
        </p:nvGraphicFramePr>
        <p:xfrm>
          <a:off x="200472" y="1375192"/>
          <a:ext cx="9505056" cy="1032214"/>
        </p:xfrm>
        <a:graphic>
          <a:graphicData uri="http://schemas.openxmlformats.org/drawingml/2006/table">
            <a:tbl>
              <a:tblPr firstRow="1" bandRow="1">
                <a:tableStyleId>{5C22544A-7EE6-4342-B048-85BDC9FD1C3A}</a:tableStyleId>
              </a:tblPr>
              <a:tblGrid>
                <a:gridCol w="360040">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073932">
                  <a:extLst>
                    <a:ext uri="{9D8B030D-6E8A-4147-A177-3AD203B41FA5}">
                      <a16:colId xmlns:a16="http://schemas.microsoft.com/office/drawing/2014/main" val="20003"/>
                    </a:ext>
                  </a:extLst>
                </a:gridCol>
                <a:gridCol w="3765176">
                  <a:extLst>
                    <a:ext uri="{9D8B030D-6E8A-4147-A177-3AD203B41FA5}">
                      <a16:colId xmlns:a16="http://schemas.microsoft.com/office/drawing/2014/main" val="20004"/>
                    </a:ext>
                  </a:extLst>
                </a:gridCol>
                <a:gridCol w="2793740">
                  <a:extLst>
                    <a:ext uri="{9D8B030D-6E8A-4147-A177-3AD203B41FA5}">
                      <a16:colId xmlns:a16="http://schemas.microsoft.com/office/drawing/2014/main" val="20005"/>
                    </a:ext>
                  </a:extLst>
                </a:gridCol>
              </a:tblGrid>
              <a:tr h="224530">
                <a:tc>
                  <a:txBody>
                    <a:bodyPr/>
                    <a:lstStyle/>
                    <a:p>
                      <a:pPr algn="ctr" fontAlgn="ctr" hangingPunct="0"/>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内容</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主な内容</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特記事項</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03614">
                <a:tc>
                  <a:txBody>
                    <a:bodyPr/>
                    <a:lstStyle/>
                    <a:p>
                      <a:pPr algn="ctr" fontAlgn="ctr" hangingPunct="0"/>
                      <a:r>
                        <a:rPr lang="en-US" altLang="ja-JP" sz="9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9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セミナー、</a:t>
                      </a: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医療関連機関訪問、</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協力覚書調印</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医療機器</a:t>
                      </a:r>
                      <a:endParaRPr lang="zh-TW"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fontAlgn="ctr">
                        <a:spcAft>
                          <a:spcPts val="400"/>
                        </a:spcAft>
                      </a:pPr>
                      <a:r>
                        <a:rPr lang="en-US" altLang="ja-JP" sz="900" dirty="0"/>
                        <a:t>2019</a:t>
                      </a:r>
                      <a:r>
                        <a:rPr lang="ja-JP" altLang="en-US" sz="900" dirty="0"/>
                        <a:t>年</a:t>
                      </a:r>
                      <a:r>
                        <a:rPr lang="en-US" altLang="ja-JP" sz="900" dirty="0"/>
                        <a:t>8</a:t>
                      </a:r>
                      <a:r>
                        <a:rPr lang="ja-JP" altLang="en-US" sz="900" dirty="0"/>
                        <a:t>月、日本の医療機器・サービスの認知度向上・販売の促進等を目的とし、メキシコ合衆国へ官民ミッション団を初めて派遣した。当該国においては、</a:t>
                      </a:r>
                      <a:r>
                        <a:rPr lang="en-US" altLang="ja-JP" sz="900" dirty="0"/>
                        <a:t>2012</a:t>
                      </a:r>
                      <a:r>
                        <a:rPr lang="ja-JP" altLang="en-US" sz="900" dirty="0"/>
                        <a:t>年以来、医療機器について日本の薬事登録制度の同等性が認められており、医療機器導入の円滑化が図られている。</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900" b="0" dirty="0">
                          <a:latin typeface="Meiryo UI" panose="020B0604030504040204" pitchFamily="50" charset="-128"/>
                          <a:ea typeface="Meiryo UI" panose="020B0604030504040204" pitchFamily="50" charset="-128"/>
                          <a:cs typeface="Meiryo UI" panose="020B0604030504040204" pitchFamily="50" charset="-128"/>
                        </a:rPr>
                        <a:t>メキシコの健康政策シンクタンク「</a:t>
                      </a:r>
                      <a:r>
                        <a:rPr lang="en-US" altLang="ja-JP" sz="900" b="0" dirty="0" err="1">
                          <a:latin typeface="Meiryo UI" panose="020B0604030504040204" pitchFamily="50" charset="-128"/>
                          <a:ea typeface="Meiryo UI" panose="020B0604030504040204" pitchFamily="50" charset="-128"/>
                          <a:cs typeface="Meiryo UI" panose="020B0604030504040204" pitchFamily="50" charset="-128"/>
                        </a:rPr>
                        <a:t>Fundación</a:t>
                      </a:r>
                      <a:r>
                        <a:rPr lang="en-US" altLang="ja-JP" sz="900" b="0" dirty="0">
                          <a:latin typeface="Meiryo UI" panose="020B0604030504040204" pitchFamily="50" charset="-128"/>
                          <a:ea typeface="Meiryo UI" panose="020B0604030504040204" pitchFamily="50" charset="-128"/>
                          <a:cs typeface="Meiryo UI" panose="020B0604030504040204" pitchFamily="50" charset="-128"/>
                        </a:rPr>
                        <a:t> Mexicana para la </a:t>
                      </a:r>
                      <a:r>
                        <a:rPr lang="en-US" altLang="ja-JP" sz="900" b="0" dirty="0" err="1">
                          <a:latin typeface="Meiryo UI" panose="020B0604030504040204" pitchFamily="50" charset="-128"/>
                          <a:ea typeface="Meiryo UI" panose="020B0604030504040204" pitchFamily="50" charset="-128"/>
                          <a:cs typeface="Meiryo UI" panose="020B0604030504040204" pitchFamily="50" charset="-128"/>
                        </a:rPr>
                        <a:t>Salud</a:t>
                      </a:r>
                      <a:r>
                        <a:rPr lang="en-US" altLang="ja-JP" sz="900" b="0" dirty="0">
                          <a:latin typeface="Meiryo UI" panose="020B0604030504040204" pitchFamily="50" charset="-128"/>
                          <a:ea typeface="Meiryo UI" panose="020B0604030504040204" pitchFamily="50" charset="-128"/>
                          <a:cs typeface="Meiryo UI" panose="020B0604030504040204" pitchFamily="50" charset="-128"/>
                        </a:rPr>
                        <a:t> A.C.</a:t>
                      </a:r>
                      <a:r>
                        <a:rPr lang="ja-JP" altLang="en-US" sz="900" b="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b="0" dirty="0">
                          <a:latin typeface="Meiryo UI" panose="020B0604030504040204" pitchFamily="50" charset="-128"/>
                          <a:ea typeface="Meiryo UI" panose="020B0604030504040204" pitchFamily="50" charset="-128"/>
                          <a:cs typeface="Meiryo UI" panose="020B0604030504040204" pitchFamily="50" charset="-128"/>
                        </a:rPr>
                        <a:t>FUNSALUD</a:t>
                      </a:r>
                      <a:r>
                        <a:rPr lang="ja-JP" altLang="en-US" sz="900" b="0" dirty="0">
                          <a:latin typeface="Meiryo UI" panose="020B0604030504040204" pitchFamily="50" charset="-128"/>
                          <a:ea typeface="Meiryo UI" panose="020B0604030504040204" pitchFamily="50" charset="-128"/>
                          <a:cs typeface="Meiryo UI" panose="020B0604030504040204" pitchFamily="50" charset="-128"/>
                        </a:rPr>
                        <a:t>）と</a:t>
                      </a:r>
                      <a:r>
                        <a:rPr lang="en-US" altLang="ja-JP" sz="900" b="0" dirty="0">
                          <a:latin typeface="Meiryo UI" panose="020B0604030504040204" pitchFamily="50" charset="-128"/>
                          <a:ea typeface="Meiryo UI" panose="020B0604030504040204" pitchFamily="50" charset="-128"/>
                          <a:cs typeface="Meiryo UI" panose="020B0604030504040204" pitchFamily="50" charset="-128"/>
                        </a:rPr>
                        <a:t>MEJ</a:t>
                      </a:r>
                      <a:r>
                        <a:rPr lang="ja-JP" altLang="en-US" sz="900" b="0" dirty="0">
                          <a:latin typeface="Meiryo UI" panose="020B0604030504040204" pitchFamily="50" charset="-128"/>
                          <a:ea typeface="Meiryo UI" panose="020B0604030504040204" pitchFamily="50" charset="-128"/>
                          <a:cs typeface="Meiryo UI" panose="020B0604030504040204" pitchFamily="50" charset="-128"/>
                        </a:rPr>
                        <a:t>の間では、相互協力についての覚書を取り交わし、今後の連携活動を約束した。</a:t>
                      </a:r>
                      <a:endParaRPr lang="en-US" altLang="ja-JP" sz="900" b="0" dirty="0">
                        <a:latin typeface="Meiryo UI" panose="020B0604030504040204" pitchFamily="50" charset="-128"/>
                        <a:ea typeface="Meiryo UI" panose="020B0604030504040204" pitchFamily="50" charset="-128"/>
                        <a:cs typeface="Meiryo UI" panose="020B0604030504040204" pitchFamily="50" charset="-128"/>
                      </a:endParaRPr>
                    </a:p>
                  </a:txBody>
                  <a:tcPr marL="144000" marR="144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827417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メキシコ／日本との関わり</a:t>
            </a:r>
            <a:endParaRPr kumimoji="1" lang="ja-JP" altLang="en-US" b="1" dirty="0"/>
          </a:p>
        </p:txBody>
      </p:sp>
      <p:sp>
        <p:nvSpPr>
          <p:cNvPr id="6" name="テキスト プレースホルダー 5"/>
          <p:cNvSpPr>
            <a:spLocks noGrp="1"/>
          </p:cNvSpPr>
          <p:nvPr>
            <p:ph type="body" sz="quarter" idx="15"/>
          </p:nvPr>
        </p:nvSpPr>
        <p:spPr/>
        <p:txBody>
          <a:bodyPr/>
          <a:lstStyle/>
          <a:p>
            <a:r>
              <a:rPr lang="ja-JP" altLang="en-US" dirty="0"/>
              <a:t>外務省の主な医療国際化関連事業</a:t>
            </a:r>
          </a:p>
        </p:txBody>
      </p:sp>
      <p:sp>
        <p:nvSpPr>
          <p:cNvPr id="14" name="テキスト ボックス 1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年に無償資金協力プロジェクトを実施。</a:t>
            </a:r>
            <a:endParaRPr lang="zh-TW"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6669360"/>
            <a:ext cx="8640960" cy="144016"/>
          </a:xfrm>
          <a:prstGeom prst="rect">
            <a:avLst/>
          </a:prstGeom>
          <a:noFill/>
        </p:spPr>
        <p:txBody>
          <a:bodyPr wrap="square" lIns="0" tIns="0" rIns="0" bIns="0" rtlCol="0">
            <a:noAutofit/>
          </a:bodyPr>
          <a:lstStyle/>
          <a:p>
            <a:r>
              <a:rPr lang="zh-TW" altLang="en-US" sz="800" dirty="0"/>
              <a:t>（出所） 外務省</a:t>
            </a:r>
            <a:r>
              <a:rPr lang="ja-JP" altLang="en-US" sz="800" dirty="0"/>
              <a:t>ホームページ</a:t>
            </a:r>
            <a:endParaRPr lang="en-US" altLang="zh-TW" sz="800" dirty="0"/>
          </a:p>
        </p:txBody>
      </p:sp>
      <p:graphicFrame>
        <p:nvGraphicFramePr>
          <p:cNvPr id="7" name="表 6">
            <a:extLst>
              <a:ext uri="{FF2B5EF4-FFF2-40B4-BE49-F238E27FC236}">
                <a16:creationId xmlns:a16="http://schemas.microsoft.com/office/drawing/2014/main" id="{FC618CED-90B6-4D7F-9759-4D45514C979B}"/>
              </a:ext>
            </a:extLst>
          </p:cNvPr>
          <p:cNvGraphicFramePr>
            <a:graphicFrameLocks noGrp="1"/>
          </p:cNvGraphicFramePr>
          <p:nvPr>
            <p:extLst>
              <p:ext uri="{D42A27DB-BD31-4B8C-83A1-F6EECF244321}">
                <p14:modId xmlns:p14="http://schemas.microsoft.com/office/powerpoint/2010/main" val="1919334091"/>
              </p:ext>
            </p:extLst>
          </p:nvPr>
        </p:nvGraphicFramePr>
        <p:xfrm>
          <a:off x="273376" y="2020266"/>
          <a:ext cx="9505056" cy="926879"/>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2052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5257056">
                  <a:extLst>
                    <a:ext uri="{9D8B030D-6E8A-4147-A177-3AD203B41FA5}">
                      <a16:colId xmlns:a16="http://schemas.microsoft.com/office/drawing/2014/main" val="20004"/>
                    </a:ext>
                  </a:extLst>
                </a:gridCol>
              </a:tblGrid>
              <a:tr h="196575">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rPr>
                        <a:t>名称</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rPr>
                        <a:t>金額</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675419">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2020</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医療機材供与を通じた保健システム強化計画（</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UNOPS</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連携）</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5.98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億円</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メキシコの感染症対策および保健・医療体制の強化のために保健・医療関連機材を供与。</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8" name="Rectangle 6">
            <a:extLst>
              <a:ext uri="{FF2B5EF4-FFF2-40B4-BE49-F238E27FC236}">
                <a16:creationId xmlns:a16="http://schemas.microsoft.com/office/drawing/2014/main" id="{406D6E66-789A-4A58-B42D-33B73F366C2D}"/>
              </a:ext>
            </a:extLst>
          </p:cNvPr>
          <p:cNvSpPr>
            <a:spLocks noChangeArrowheads="1"/>
          </p:cNvSpPr>
          <p:nvPr/>
        </p:nvSpPr>
        <p:spPr bwMode="auto">
          <a:xfrm>
            <a:off x="272480" y="1700808"/>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無償資金協力</a:t>
            </a:r>
          </a:p>
        </p:txBody>
      </p:sp>
    </p:spTree>
    <p:extLst>
      <p:ext uri="{BB962C8B-B14F-4D97-AF65-F5344CB8AC3E}">
        <p14:creationId xmlns:p14="http://schemas.microsoft.com/office/powerpoint/2010/main" val="38090156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メキシコ／日本との関わり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厚生労働省とメキシコ保健省の協力覚書（</a:t>
            </a:r>
            <a:r>
              <a:rPr lang="en-US" altLang="ja-JP" dirty="0">
                <a:latin typeface="Arial Black" panose="020B0A04020102020204" pitchFamily="34" charset="0"/>
              </a:rPr>
              <a:t>MOC</a:t>
            </a:r>
            <a:r>
              <a:rPr lang="ja-JP" altLang="en-US" dirty="0">
                <a:latin typeface="Arial Black" panose="020B0A04020102020204" pitchFamily="34" charset="0"/>
              </a:rPr>
              <a:t>）</a:t>
            </a:r>
            <a:r>
              <a:rPr lang="ja-JP" altLang="en-US" dirty="0"/>
              <a:t>締結状況</a:t>
            </a:r>
          </a:p>
        </p:txBody>
      </p:sp>
      <p:sp>
        <p:nvSpPr>
          <p:cNvPr id="13" name="テキスト ボックス 12"/>
          <p:cNvSpPr txBox="1"/>
          <p:nvPr/>
        </p:nvSpPr>
        <p:spPr>
          <a:xfrm>
            <a:off x="200472" y="6670370"/>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フリーフォーム 13"/>
          <p:cNvSpPr/>
          <p:nvPr/>
        </p:nvSpPr>
        <p:spPr>
          <a:xfrm>
            <a:off x="4181624" y="2133597"/>
            <a:ext cx="771090" cy="3503006"/>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2990 w 732990"/>
              <a:gd name="connsiteY0" fmla="*/ 0 h 2380863"/>
              <a:gd name="connsiteX1" fmla="*/ 0 w 732990"/>
              <a:gd name="connsiteY1" fmla="*/ 327750 h 2380863"/>
              <a:gd name="connsiteX2" fmla="*/ 29800 w 732990"/>
              <a:gd name="connsiteY2" fmla="*/ 1076000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62535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71013 h 2380863"/>
              <a:gd name="connsiteX3" fmla="*/ 731547 w 732990"/>
              <a:gd name="connsiteY3" fmla="*/ 2380863 h 2380863"/>
              <a:gd name="connsiteX0" fmla="*/ 732990 w 732990"/>
              <a:gd name="connsiteY0" fmla="*/ 0 h 2380863"/>
              <a:gd name="connsiteX1" fmla="*/ 0 w 732990"/>
              <a:gd name="connsiteY1" fmla="*/ 327750 h 2380863"/>
              <a:gd name="connsiteX2" fmla="*/ 25038 w 732990"/>
              <a:gd name="connsiteY2" fmla="*/ 1240595 h 2380863"/>
              <a:gd name="connsiteX3" fmla="*/ 731547 w 732990"/>
              <a:gd name="connsiteY3" fmla="*/ 2380863 h 2380863"/>
              <a:gd name="connsiteX0" fmla="*/ 732990 w 732990"/>
              <a:gd name="connsiteY0" fmla="*/ 0 h 2430637"/>
              <a:gd name="connsiteX1" fmla="*/ 0 w 732990"/>
              <a:gd name="connsiteY1" fmla="*/ 327750 h 2430637"/>
              <a:gd name="connsiteX2" fmla="*/ 25038 w 732990"/>
              <a:gd name="connsiteY2" fmla="*/ 1240595 h 2430637"/>
              <a:gd name="connsiteX3" fmla="*/ 731547 w 732990"/>
              <a:gd name="connsiteY3" fmla="*/ 2430637 h 2430637"/>
              <a:gd name="connsiteX0" fmla="*/ 732990 w 736309"/>
              <a:gd name="connsiteY0" fmla="*/ 0 h 2458290"/>
              <a:gd name="connsiteX1" fmla="*/ 0 w 736309"/>
              <a:gd name="connsiteY1" fmla="*/ 327750 h 2458290"/>
              <a:gd name="connsiteX2" fmla="*/ 25038 w 736309"/>
              <a:gd name="connsiteY2" fmla="*/ 1240595 h 2458290"/>
              <a:gd name="connsiteX3" fmla="*/ 736309 w 736309"/>
              <a:gd name="connsiteY3" fmla="*/ 2458290 h 2458290"/>
              <a:gd name="connsiteX0" fmla="*/ 771090 w 771090"/>
              <a:gd name="connsiteY0" fmla="*/ 0 h 2469351"/>
              <a:gd name="connsiteX1" fmla="*/ 0 w 771090"/>
              <a:gd name="connsiteY1" fmla="*/ 338811 h 2469351"/>
              <a:gd name="connsiteX2" fmla="*/ 25038 w 771090"/>
              <a:gd name="connsiteY2" fmla="*/ 1251656 h 2469351"/>
              <a:gd name="connsiteX3" fmla="*/ 736309 w 771090"/>
              <a:gd name="connsiteY3" fmla="*/ 2469351 h 2469351"/>
              <a:gd name="connsiteX0" fmla="*/ 771090 w 771090"/>
              <a:gd name="connsiteY0" fmla="*/ 0 h 2513595"/>
              <a:gd name="connsiteX1" fmla="*/ 0 w 771090"/>
              <a:gd name="connsiteY1" fmla="*/ 338811 h 2513595"/>
              <a:gd name="connsiteX2" fmla="*/ 25038 w 771090"/>
              <a:gd name="connsiteY2" fmla="*/ 1251656 h 2513595"/>
              <a:gd name="connsiteX3" fmla="*/ 760122 w 771090"/>
              <a:gd name="connsiteY3" fmla="*/ 2513595 h 2513595"/>
              <a:gd name="connsiteX0" fmla="*/ 771090 w 771090"/>
              <a:gd name="connsiteY0" fmla="*/ 0 h 2436169"/>
              <a:gd name="connsiteX1" fmla="*/ 0 w 771090"/>
              <a:gd name="connsiteY1" fmla="*/ 338811 h 2436169"/>
              <a:gd name="connsiteX2" fmla="*/ 25038 w 771090"/>
              <a:gd name="connsiteY2" fmla="*/ 1251656 h 2436169"/>
              <a:gd name="connsiteX3" fmla="*/ 707734 w 771090"/>
              <a:gd name="connsiteY3" fmla="*/ 2436169 h 2436169"/>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Lst>
            <a:ahLst/>
            <a:cxnLst>
              <a:cxn ang="0">
                <a:pos x="connsiteX0" y="connsiteY0"/>
              </a:cxn>
              <a:cxn ang="0">
                <a:pos x="connsiteX1" y="connsiteY1"/>
              </a:cxn>
              <a:cxn ang="0">
                <a:pos x="connsiteX2" y="connsiteY2"/>
              </a:cxn>
              <a:cxn ang="0">
                <a:pos x="connsiteX3" y="connsiteY3"/>
              </a:cxn>
            </a:cxnLst>
            <a:rect l="l" t="t" r="r" b="b"/>
            <a:pathLst>
              <a:path w="771090" h="2466587">
                <a:moveTo>
                  <a:pt x="771090" y="0"/>
                </a:moveTo>
                <a:lnTo>
                  <a:pt x="0" y="338811"/>
                </a:lnTo>
                <a:cubicBezTo>
                  <a:pt x="10727" y="605185"/>
                  <a:pt x="14311" y="985282"/>
                  <a:pt x="25038" y="1251656"/>
                </a:cubicBezTo>
                <a:cubicBezTo>
                  <a:pt x="46517" y="1283451"/>
                  <a:pt x="689214" y="2411663"/>
                  <a:pt x="724403" y="2466587"/>
                </a:cubicBezTo>
              </a:path>
            </a:pathLst>
          </a:custGeom>
          <a:gradFill>
            <a:gsLst>
              <a:gs pos="0">
                <a:srgbClr val="DDE6F3"/>
              </a:gs>
              <a:gs pos="100000">
                <a:srgbClr val="CCDAEC"/>
              </a:gs>
            </a:gsLst>
            <a:lin ang="0" scaled="1"/>
          </a:gradFill>
        </p:spPr>
        <p:txBody>
          <a:bodyPr rtlCol="0" anchor="ctr"/>
          <a:lstStyle/>
          <a:p>
            <a:pPr algn="ctr"/>
            <a:endParaRPr kumimoji="1" lang="ja-JP" altLang="en-US"/>
          </a:p>
        </p:txBody>
      </p:sp>
      <p:sp>
        <p:nvSpPr>
          <p:cNvPr id="15" name="テキスト ボックス 14"/>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月に、厚生労働省とメキシコ保健省が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片側の 2 つの角を丸めた四角形 15"/>
          <p:cNvSpPr/>
          <p:nvPr/>
        </p:nvSpPr>
        <p:spPr>
          <a:xfrm>
            <a:off x="4880992" y="2636911"/>
            <a:ext cx="4608512" cy="3122502"/>
          </a:xfrm>
          <a:prstGeom prst="round2SameRect">
            <a:avLst>
              <a:gd name="adj1" fmla="val 0"/>
              <a:gd name="adj2" fmla="val 5879"/>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t"/>
          <a:lstStyle/>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アクセスおよび品質を含む、医療・保健サービスの改善</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公的医療保険制度</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医薬品および医療機器の規制</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医療情報システム</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保健に関する研究</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医療・保健の質と患者安全</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保健のための新技術</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伝統医療</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非感染性疾患</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生命倫理</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リハビリテーションの技術開発と包括的ケアモデル</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その他双方の同意により定める協力分野</a:t>
            </a:r>
          </a:p>
        </p:txBody>
      </p:sp>
      <p:sp>
        <p:nvSpPr>
          <p:cNvPr id="17" name="円/楕円 16"/>
          <p:cNvSpPr/>
          <p:nvPr/>
        </p:nvSpPr>
        <p:spPr>
          <a:xfrm>
            <a:off x="5043489" y="2799409"/>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円/楕円 17"/>
          <p:cNvSpPr/>
          <p:nvPr/>
        </p:nvSpPr>
        <p:spPr>
          <a:xfrm>
            <a:off x="5043489" y="3035444"/>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円/楕円 18"/>
          <p:cNvSpPr/>
          <p:nvPr/>
        </p:nvSpPr>
        <p:spPr>
          <a:xfrm>
            <a:off x="5043489" y="3290361"/>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円/楕円 19"/>
          <p:cNvSpPr/>
          <p:nvPr/>
        </p:nvSpPr>
        <p:spPr>
          <a:xfrm>
            <a:off x="5043489" y="3542073"/>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2" name="グループ化 7"/>
          <p:cNvGrpSpPr/>
          <p:nvPr/>
        </p:nvGrpSpPr>
        <p:grpSpPr>
          <a:xfrm>
            <a:off x="344488" y="1700808"/>
            <a:ext cx="9217024" cy="288032"/>
            <a:chOff x="4803500" y="2113806"/>
            <a:chExt cx="2954133" cy="288032"/>
          </a:xfrm>
        </p:grpSpPr>
        <p:cxnSp>
          <p:nvCxnSpPr>
            <p:cNvPr id="23" name="直線コネクタ 2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締結状況</a:t>
              </a:r>
            </a:p>
          </p:txBody>
        </p:sp>
      </p:grpSp>
      <p:sp>
        <p:nvSpPr>
          <p:cNvPr id="25" name="片側の 2 つの角を丸めた四角形 24"/>
          <p:cNvSpPr/>
          <p:nvPr/>
        </p:nvSpPr>
        <p:spPr>
          <a:xfrm>
            <a:off x="4880992" y="2132856"/>
            <a:ext cx="4608512" cy="504056"/>
          </a:xfrm>
          <a:prstGeom prst="round2SameRect">
            <a:avLst/>
          </a:prstGeom>
          <a:solidFill>
            <a:srgbClr val="5F8AC3"/>
          </a:solidFill>
        </p:spPr>
        <p:txBody>
          <a:bodyPr wrap="square" lIns="108000" rtlCol="0" anchor="ctr">
            <a:noAutofit/>
          </a:bodyPr>
          <a:lstStyle/>
          <a:p>
            <a:pPr algn="ctr" defTabSz="955675" fontAlgn="ctr">
              <a:buSzPct val="120000"/>
            </a:pP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日本国厚生労働省とメキシコ合衆国保健省との間の</a:t>
            </a:r>
            <a:endPar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defTabSz="955675" fontAlgn="ctr">
              <a:buSzPct val="120000"/>
            </a:pP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医療・保健分野での協力に関する覚書</a:t>
            </a: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rPr>
              <a:t>の具体的な内容</a:t>
            </a:r>
          </a:p>
        </p:txBody>
      </p:sp>
      <p:sp>
        <p:nvSpPr>
          <p:cNvPr id="26" name="正方形/長方形 25"/>
          <p:cNvSpPr/>
          <p:nvPr/>
        </p:nvSpPr>
        <p:spPr>
          <a:xfrm>
            <a:off x="272480" y="2098948"/>
            <a:ext cx="3672408" cy="276999"/>
          </a:xfrm>
          <a:prstGeom prst="rect">
            <a:avLst/>
          </a:prstGeom>
        </p:spPr>
        <p:txBody>
          <a:bodyPr wrap="square">
            <a:spAutoFit/>
          </a:bodyPr>
          <a:lstStyle/>
          <a:p>
            <a:pPr marL="171450" indent="-171450">
              <a:spcAft>
                <a:spcPts val="400"/>
              </a:spcAft>
              <a:buClr>
                <a:srgbClr val="3D6AA7"/>
              </a:buClr>
              <a:buFont typeface="Wingdings" panose="05000000000000000000" pitchFamily="2" charset="2"/>
              <a:buChar char="n"/>
            </a:pPr>
            <a:r>
              <a:rPr lang="en-US" altLang="ja-JP" sz="1200" dirty="0"/>
              <a:t>2014</a:t>
            </a:r>
            <a:r>
              <a:rPr lang="ja-JP" altLang="en-US" sz="1200" dirty="0"/>
              <a:t>年</a:t>
            </a:r>
            <a:r>
              <a:rPr lang="en-US" altLang="ja-JP" sz="1200" dirty="0"/>
              <a:t>7</a:t>
            </a:r>
            <a:r>
              <a:rPr lang="ja-JP" altLang="en-US" sz="1200" dirty="0"/>
              <a:t>月</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、首脳会談に合わせて結ばれた。</a:t>
            </a:r>
          </a:p>
        </p:txBody>
      </p:sp>
      <p:sp>
        <p:nvSpPr>
          <p:cNvPr id="42" name="円/楕円 41"/>
          <p:cNvSpPr/>
          <p:nvPr/>
        </p:nvSpPr>
        <p:spPr>
          <a:xfrm>
            <a:off x="488504" y="3187576"/>
            <a:ext cx="3960440" cy="1728192"/>
          </a:xfrm>
          <a:prstGeom prst="ellipse">
            <a:avLst/>
          </a:prstGeom>
          <a:gradFill flip="none" rotWithShape="1">
            <a:gsLst>
              <a:gs pos="8000">
                <a:srgbClr val="A2BBDC"/>
              </a:gs>
              <a:gs pos="100000">
                <a:schemeClr val="bg1">
                  <a:alpha val="0"/>
                </a:schemeClr>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3" name="グループ化 42"/>
          <p:cNvGrpSpPr/>
          <p:nvPr/>
        </p:nvGrpSpPr>
        <p:grpSpPr>
          <a:xfrm>
            <a:off x="1692029" y="3453132"/>
            <a:ext cx="1516104" cy="1201785"/>
            <a:chOff x="1692029" y="3406524"/>
            <a:chExt cx="1516104" cy="1201785"/>
          </a:xfrm>
        </p:grpSpPr>
        <p:grpSp>
          <p:nvGrpSpPr>
            <p:cNvPr id="44" name="Group 339"/>
            <p:cNvGrpSpPr>
              <a:grpSpLocks noChangeAspect="1"/>
            </p:cNvGrpSpPr>
            <p:nvPr/>
          </p:nvGrpSpPr>
          <p:grpSpPr bwMode="auto">
            <a:xfrm>
              <a:off x="1729320" y="3440013"/>
              <a:ext cx="1478813" cy="1168296"/>
              <a:chOff x="1968" y="2736"/>
              <a:chExt cx="864" cy="672"/>
            </a:xfrm>
          </p:grpSpPr>
          <p:sp>
            <p:nvSpPr>
              <p:cNvPr id="48" name="Freeform 168"/>
              <p:cNvSpPr>
                <a:spLocks noChangeAspect="1"/>
              </p:cNvSpPr>
              <p:nvPr/>
            </p:nvSpPr>
            <p:spPr bwMode="auto">
              <a:xfrm>
                <a:off x="1968" y="2740"/>
                <a:ext cx="663" cy="668"/>
              </a:xfrm>
              <a:custGeom>
                <a:avLst/>
                <a:gdLst/>
                <a:ahLst/>
                <a:cxnLst>
                  <a:cxn ang="0">
                    <a:pos x="800" y="0"/>
                  </a:cxn>
                  <a:cxn ang="0">
                    <a:pos x="0" y="800"/>
                  </a:cxn>
                  <a:cxn ang="0">
                    <a:pos x="910" y="1715"/>
                  </a:cxn>
                  <a:cxn ang="0">
                    <a:pos x="907" y="1952"/>
                  </a:cxn>
                  <a:cxn ang="0">
                    <a:pos x="1995" y="3028"/>
                  </a:cxn>
                  <a:cxn ang="0">
                    <a:pos x="2225" y="2806"/>
                  </a:cxn>
                  <a:cxn ang="0">
                    <a:pos x="1817" y="2398"/>
                  </a:cxn>
                  <a:cxn ang="0">
                    <a:pos x="2289" y="2870"/>
                  </a:cxn>
                  <a:cxn ang="0">
                    <a:pos x="2515" y="2630"/>
                  </a:cxn>
                  <a:cxn ang="0">
                    <a:pos x="2055" y="2178"/>
                  </a:cxn>
                  <a:cxn ang="0">
                    <a:pos x="2531" y="2646"/>
                  </a:cxn>
                  <a:cxn ang="0">
                    <a:pos x="2749" y="2420"/>
                  </a:cxn>
                  <a:cxn ang="0">
                    <a:pos x="2310" y="1970"/>
                  </a:cxn>
                  <a:cxn ang="0">
                    <a:pos x="2731" y="2404"/>
                  </a:cxn>
                  <a:cxn ang="0">
                    <a:pos x="2967" y="2168"/>
                  </a:cxn>
                  <a:cxn ang="0">
                    <a:pos x="1820" y="1015"/>
                  </a:cxn>
                  <a:cxn ang="0">
                    <a:pos x="2080" y="835"/>
                  </a:cxn>
                  <a:cxn ang="0">
                    <a:pos x="1620" y="830"/>
                  </a:cxn>
                  <a:cxn ang="0">
                    <a:pos x="800" y="0"/>
                  </a:cxn>
                </a:cxnLst>
                <a:rect l="0" t="0" r="r" b="b"/>
                <a:pathLst>
                  <a:path w="3083" h="3156">
                    <a:moveTo>
                      <a:pt x="800" y="0"/>
                    </a:moveTo>
                    <a:lnTo>
                      <a:pt x="0" y="800"/>
                    </a:lnTo>
                    <a:lnTo>
                      <a:pt x="910" y="1715"/>
                    </a:lnTo>
                    <a:cubicBezTo>
                      <a:pt x="910" y="1715"/>
                      <a:pt x="908" y="1833"/>
                      <a:pt x="907" y="1952"/>
                    </a:cubicBezTo>
                    <a:cubicBezTo>
                      <a:pt x="1451" y="2490"/>
                      <a:pt x="1995" y="3028"/>
                      <a:pt x="1995" y="3028"/>
                    </a:cubicBezTo>
                    <a:cubicBezTo>
                      <a:pt x="2123" y="3156"/>
                      <a:pt x="2332" y="2910"/>
                      <a:pt x="2225" y="2806"/>
                    </a:cubicBezTo>
                    <a:cubicBezTo>
                      <a:pt x="2021" y="2602"/>
                      <a:pt x="1817" y="2398"/>
                      <a:pt x="1817" y="2398"/>
                    </a:cubicBezTo>
                    <a:cubicBezTo>
                      <a:pt x="1817" y="2398"/>
                      <a:pt x="2053" y="2634"/>
                      <a:pt x="2289" y="2870"/>
                    </a:cubicBezTo>
                    <a:cubicBezTo>
                      <a:pt x="2396" y="2977"/>
                      <a:pt x="2635" y="2752"/>
                      <a:pt x="2515" y="2630"/>
                    </a:cubicBezTo>
                    <a:cubicBezTo>
                      <a:pt x="2285" y="2404"/>
                      <a:pt x="2055" y="2178"/>
                      <a:pt x="2055" y="2178"/>
                    </a:cubicBezTo>
                    <a:cubicBezTo>
                      <a:pt x="2055" y="2178"/>
                      <a:pt x="2293" y="2412"/>
                      <a:pt x="2531" y="2646"/>
                    </a:cubicBezTo>
                    <a:cubicBezTo>
                      <a:pt x="2624" y="2745"/>
                      <a:pt x="2849" y="2520"/>
                      <a:pt x="2749" y="2420"/>
                    </a:cubicBezTo>
                    <a:cubicBezTo>
                      <a:pt x="2529" y="2195"/>
                      <a:pt x="2310" y="1970"/>
                      <a:pt x="2310" y="1970"/>
                    </a:cubicBezTo>
                    <a:cubicBezTo>
                      <a:pt x="2310" y="1970"/>
                      <a:pt x="2520" y="2187"/>
                      <a:pt x="2731" y="2404"/>
                    </a:cubicBezTo>
                    <a:cubicBezTo>
                      <a:pt x="2833" y="2512"/>
                      <a:pt x="3083" y="2277"/>
                      <a:pt x="2967" y="2168"/>
                    </a:cubicBezTo>
                    <a:cubicBezTo>
                      <a:pt x="2967" y="2168"/>
                      <a:pt x="2393" y="1591"/>
                      <a:pt x="1820" y="1015"/>
                    </a:cubicBezTo>
                    <a:cubicBezTo>
                      <a:pt x="1950" y="925"/>
                      <a:pt x="2080" y="835"/>
                      <a:pt x="2080" y="835"/>
                    </a:cubicBezTo>
                    <a:lnTo>
                      <a:pt x="1620" y="830"/>
                    </a:lnTo>
                    <a:lnTo>
                      <a:pt x="800"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49" name="Freeform 170"/>
              <p:cNvSpPr>
                <a:spLocks noChangeAspect="1"/>
              </p:cNvSpPr>
              <p:nvPr/>
            </p:nvSpPr>
            <p:spPr bwMode="auto">
              <a:xfrm>
                <a:off x="2228" y="2736"/>
                <a:ext cx="604" cy="451"/>
              </a:xfrm>
              <a:custGeom>
                <a:avLst/>
                <a:gdLst/>
                <a:ahLst/>
                <a:cxnLst>
                  <a:cxn ang="0">
                    <a:pos x="2008" y="0"/>
                  </a:cxn>
                  <a:cxn ang="0">
                    <a:pos x="1232" y="764"/>
                  </a:cxn>
                  <a:cxn ang="0">
                    <a:pos x="720" y="764"/>
                  </a:cxn>
                  <a:cxn ang="0">
                    <a:pos x="0" y="1368"/>
                  </a:cxn>
                  <a:cxn ang="0">
                    <a:pos x="856" y="1292"/>
                  </a:cxn>
                  <a:cxn ang="0">
                    <a:pos x="1696" y="2132"/>
                  </a:cxn>
                  <a:cxn ang="0">
                    <a:pos x="1852" y="1964"/>
                  </a:cxn>
                  <a:cxn ang="0">
                    <a:pos x="1852" y="1736"/>
                  </a:cxn>
                  <a:cxn ang="0">
                    <a:pos x="2808" y="796"/>
                  </a:cxn>
                  <a:cxn ang="0">
                    <a:pos x="2008" y="0"/>
                  </a:cxn>
                </a:cxnLst>
                <a:rect l="0" t="0" r="r" b="b"/>
                <a:pathLst>
                  <a:path w="2808" h="2132">
                    <a:moveTo>
                      <a:pt x="2008" y="0"/>
                    </a:moveTo>
                    <a:lnTo>
                      <a:pt x="1232" y="764"/>
                    </a:lnTo>
                    <a:lnTo>
                      <a:pt x="720" y="764"/>
                    </a:lnTo>
                    <a:cubicBezTo>
                      <a:pt x="720" y="764"/>
                      <a:pt x="360" y="1066"/>
                      <a:pt x="0" y="1368"/>
                    </a:cubicBezTo>
                    <a:cubicBezTo>
                      <a:pt x="108" y="1480"/>
                      <a:pt x="236" y="1544"/>
                      <a:pt x="856" y="1292"/>
                    </a:cubicBezTo>
                    <a:cubicBezTo>
                      <a:pt x="1276" y="1712"/>
                      <a:pt x="1696" y="2132"/>
                      <a:pt x="1696" y="2132"/>
                    </a:cubicBezTo>
                    <a:lnTo>
                      <a:pt x="1852" y="1964"/>
                    </a:lnTo>
                    <a:lnTo>
                      <a:pt x="1852" y="1736"/>
                    </a:lnTo>
                    <a:lnTo>
                      <a:pt x="2808" y="796"/>
                    </a:lnTo>
                    <a:lnTo>
                      <a:pt x="2008"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0" name="AutoShape 171"/>
              <p:cNvSpPr>
                <a:spLocks noChangeAspect="1" noChangeArrowheads="1"/>
              </p:cNvSpPr>
              <p:nvPr/>
            </p:nvSpPr>
            <p:spPr bwMode="auto">
              <a:xfrm rot="-2735026">
                <a:off x="2168" y="3172"/>
                <a:ext cx="71"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1" name="AutoShape 172"/>
              <p:cNvSpPr>
                <a:spLocks noChangeAspect="1" noChangeArrowheads="1"/>
              </p:cNvSpPr>
              <p:nvPr/>
            </p:nvSpPr>
            <p:spPr bwMode="auto">
              <a:xfrm rot="-2735026">
                <a:off x="2209" y="3203"/>
                <a:ext cx="120"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2" name="AutoShape 173"/>
              <p:cNvSpPr>
                <a:spLocks noChangeAspect="1" noChangeArrowheads="1"/>
              </p:cNvSpPr>
              <p:nvPr/>
            </p:nvSpPr>
            <p:spPr bwMode="auto">
              <a:xfrm rot="-2735026">
                <a:off x="2260" y="3251"/>
                <a:ext cx="120"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3" name="AutoShape 174"/>
              <p:cNvSpPr>
                <a:spLocks noChangeAspect="1" noChangeArrowheads="1"/>
              </p:cNvSpPr>
              <p:nvPr/>
            </p:nvSpPr>
            <p:spPr bwMode="auto">
              <a:xfrm rot="-2735026">
                <a:off x="2310" y="3307"/>
                <a:ext cx="101"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grpSp>
        <p:grpSp>
          <p:nvGrpSpPr>
            <p:cNvPr id="45" name="グループ化 44"/>
            <p:cNvGrpSpPr/>
            <p:nvPr/>
          </p:nvGrpSpPr>
          <p:grpSpPr>
            <a:xfrm>
              <a:off x="1692029" y="3406524"/>
              <a:ext cx="1392861" cy="382825"/>
              <a:chOff x="1692029" y="3406524"/>
              <a:chExt cx="1392861" cy="382825"/>
            </a:xfrm>
          </p:grpSpPr>
          <p:sp>
            <p:nvSpPr>
              <p:cNvPr id="46" name="正方形/長方形 45"/>
              <p:cNvSpPr/>
              <p:nvPr/>
            </p:nvSpPr>
            <p:spPr>
              <a:xfrm rot="18915494">
                <a:off x="1692029" y="3580272"/>
                <a:ext cx="382825" cy="52296"/>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正方形/長方形 46"/>
              <p:cNvSpPr/>
              <p:nvPr/>
            </p:nvSpPr>
            <p:spPr>
              <a:xfrm rot="2762684" flipH="1">
                <a:off x="2863469" y="3567928"/>
                <a:ext cx="382825" cy="60017"/>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54" name="グループ化 53"/>
          <p:cNvGrpSpPr/>
          <p:nvPr/>
        </p:nvGrpSpPr>
        <p:grpSpPr>
          <a:xfrm>
            <a:off x="3270565" y="3606994"/>
            <a:ext cx="1034363" cy="992911"/>
            <a:chOff x="3224808" y="3622125"/>
            <a:chExt cx="1034363" cy="992911"/>
          </a:xfrm>
        </p:grpSpPr>
        <p:sp>
          <p:nvSpPr>
            <p:cNvPr id="55" name="円/楕円 54"/>
            <p:cNvSpPr/>
            <p:nvPr/>
          </p:nvSpPr>
          <p:spPr>
            <a:xfrm flipH="1">
              <a:off x="3395075" y="3750940"/>
              <a:ext cx="864096" cy="864096"/>
            </a:xfrm>
            <a:prstGeom prst="ellipse">
              <a:avLst/>
            </a:prstGeom>
            <a:solidFill>
              <a:srgbClr val="D9D2E6"/>
            </a:solidFill>
            <a:ln w="57150" cap="flat" cmpd="sng" algn="ctr">
              <a:solidFill>
                <a:srgbClr val="D9D2E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円/楕円 55"/>
            <p:cNvSpPr/>
            <p:nvPr/>
          </p:nvSpPr>
          <p:spPr>
            <a:xfrm>
              <a:off x="3224808" y="3622125"/>
              <a:ext cx="909894" cy="909894"/>
            </a:xfrm>
            <a:prstGeom prst="ellipse">
              <a:avLst/>
            </a:prstGeom>
            <a:solidFill>
              <a:srgbClr val="AA9BC9"/>
            </a:solidFill>
            <a:ln w="57150" cap="flat" cmpd="sng" algn="ctr">
              <a:solidFill>
                <a:srgbClr val="BFB4D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保 健</a:t>
              </a:r>
            </a:p>
          </p:txBody>
        </p:sp>
      </p:grpSp>
      <p:grpSp>
        <p:nvGrpSpPr>
          <p:cNvPr id="57" name="グループ化 56"/>
          <p:cNvGrpSpPr/>
          <p:nvPr/>
        </p:nvGrpSpPr>
        <p:grpSpPr>
          <a:xfrm>
            <a:off x="632520" y="3606994"/>
            <a:ext cx="1033987" cy="992911"/>
            <a:chOff x="704528" y="3622125"/>
            <a:chExt cx="1033987" cy="992911"/>
          </a:xfrm>
        </p:grpSpPr>
        <p:sp>
          <p:nvSpPr>
            <p:cNvPr id="58" name="円/楕円 57"/>
            <p:cNvSpPr/>
            <p:nvPr/>
          </p:nvSpPr>
          <p:spPr>
            <a:xfrm>
              <a:off x="704528" y="3750940"/>
              <a:ext cx="864096" cy="864096"/>
            </a:xfrm>
            <a:prstGeom prst="ellipse">
              <a:avLst/>
            </a:prstGeom>
            <a:solidFill>
              <a:srgbClr val="BAE4D9"/>
            </a:solidFill>
            <a:ln w="57150" cap="flat" cmpd="sng" algn="ctr">
              <a:solidFill>
                <a:srgbClr val="BAE4D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円/楕円 58"/>
            <p:cNvSpPr/>
            <p:nvPr/>
          </p:nvSpPr>
          <p:spPr>
            <a:xfrm>
              <a:off x="828621" y="3622125"/>
              <a:ext cx="909894" cy="909894"/>
            </a:xfrm>
            <a:prstGeom prst="ellipse">
              <a:avLst/>
            </a:prstGeom>
            <a:solidFill>
              <a:srgbClr val="5CBEA4"/>
            </a:solidFill>
            <a:ln w="57150" cap="flat" cmpd="sng" algn="ctr">
              <a:solidFill>
                <a:srgbClr val="82CEB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医 療</a:t>
              </a:r>
            </a:p>
          </p:txBody>
        </p:sp>
      </p:grpSp>
      <p:grpSp>
        <p:nvGrpSpPr>
          <p:cNvPr id="60" name="グループ化 59"/>
          <p:cNvGrpSpPr/>
          <p:nvPr/>
        </p:nvGrpSpPr>
        <p:grpSpPr>
          <a:xfrm>
            <a:off x="3728864" y="2420888"/>
            <a:ext cx="918852" cy="792088"/>
            <a:chOff x="4376936" y="2348880"/>
            <a:chExt cx="991479" cy="854695"/>
          </a:xfrm>
        </p:grpSpPr>
        <p:sp>
          <p:nvSpPr>
            <p:cNvPr id="61" name="Freeform 6"/>
            <p:cNvSpPr>
              <a:spLocks/>
            </p:cNvSpPr>
            <p:nvPr/>
          </p:nvSpPr>
          <p:spPr bwMode="auto">
            <a:xfrm>
              <a:off x="4398458" y="2423324"/>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6"/>
            <p:cNvSpPr>
              <a:spLocks/>
            </p:cNvSpPr>
            <p:nvPr/>
          </p:nvSpPr>
          <p:spPr bwMode="auto">
            <a:xfrm>
              <a:off x="4388933" y="2389138"/>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6"/>
            <p:cNvSpPr>
              <a:spLocks/>
            </p:cNvSpPr>
            <p:nvPr/>
          </p:nvSpPr>
          <p:spPr bwMode="auto">
            <a:xfrm>
              <a:off x="4376936" y="2348880"/>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FFFFFF"/>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nvGrpSpPr>
            <p:cNvPr id="64" name="グループ化 63"/>
            <p:cNvGrpSpPr/>
            <p:nvPr/>
          </p:nvGrpSpPr>
          <p:grpSpPr>
            <a:xfrm>
              <a:off x="4517548" y="2455845"/>
              <a:ext cx="693478" cy="571401"/>
              <a:chOff x="4508023" y="2462195"/>
              <a:chExt cx="693478" cy="571401"/>
            </a:xfrm>
          </p:grpSpPr>
          <p:grpSp>
            <p:nvGrpSpPr>
              <p:cNvPr id="65" name="グループ化 64"/>
              <p:cNvGrpSpPr/>
              <p:nvPr/>
            </p:nvGrpSpPr>
            <p:grpSpPr>
              <a:xfrm>
                <a:off x="4520723" y="2462195"/>
                <a:ext cx="680778" cy="555526"/>
                <a:chOff x="4586456" y="2455845"/>
                <a:chExt cx="680778" cy="555526"/>
              </a:xfrm>
            </p:grpSpPr>
            <p:sp>
              <p:nvSpPr>
                <p:cNvPr id="77" name="フリーフォーム 76"/>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フリーフォーム 77"/>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フリーフォーム 78"/>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フリーフォーム 79"/>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フリーフォーム 80"/>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フリーフォーム 81"/>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フリーフォーム 82"/>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フリーフォーム 83"/>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フリーフォーム 84"/>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フリーフォーム 85"/>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6" name="グループ化 65"/>
              <p:cNvGrpSpPr/>
              <p:nvPr/>
            </p:nvGrpSpPr>
            <p:grpSpPr>
              <a:xfrm>
                <a:off x="4508023" y="2478070"/>
                <a:ext cx="680778" cy="555526"/>
                <a:chOff x="4586456" y="2455845"/>
                <a:chExt cx="680778" cy="555526"/>
              </a:xfrm>
            </p:grpSpPr>
            <p:sp>
              <p:nvSpPr>
                <p:cNvPr id="67" name="フリーフォーム 66"/>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リーフォーム 67"/>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フリーフォーム 68"/>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フリーフォーム 69"/>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フリーフォーム 70"/>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フリーフォーム 71"/>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フリーフォーム 72"/>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フリーフォーム 73"/>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フリーフォーム 74"/>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フリーフォーム 75"/>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87" name="正方形/長方形 86"/>
          <p:cNvSpPr/>
          <p:nvPr/>
        </p:nvSpPr>
        <p:spPr>
          <a:xfrm>
            <a:off x="272480" y="2519265"/>
            <a:ext cx="4320480" cy="621703"/>
          </a:xfrm>
          <a:prstGeom prst="rect">
            <a:avLst/>
          </a:prstGeom>
          <a:gradFill flip="none" rotWithShape="1">
            <a:gsLst>
              <a:gs pos="60000">
                <a:srgbClr val="FCAE91"/>
              </a:gs>
              <a:gs pos="40000">
                <a:srgbClr val="FCAE91"/>
              </a:gs>
              <a:gs pos="0">
                <a:schemeClr val="bg1">
                  <a:alpha val="0"/>
                </a:schemeClr>
              </a:gs>
              <a:gs pos="100000">
                <a:schemeClr val="bg1">
                  <a:alpha val="0"/>
                </a:schemeClr>
              </a:gs>
            </a:gsLst>
            <a:lin ang="10800000" scaled="1"/>
            <a:tileRect/>
          </a:gradFill>
        </p:spPr>
        <p:txBody>
          <a:bodyPr wrap="none" lIns="0" tIns="0" rIns="0" bIns="0" anchor="ctr" anchorCtr="0">
            <a:noAutofit/>
          </a:bodyPr>
          <a:lstStyle/>
          <a:p>
            <a:pPr algn="ctr">
              <a:lnSpc>
                <a:spcPct val="125000"/>
              </a:lnSpc>
              <a:buClr>
                <a:srgbClr val="3D6AA7"/>
              </a:buClr>
            </a:pP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日本国厚生労働省とメキシコ合衆国保健省との間の</a:t>
            </a:r>
            <a:endPar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lnSpc>
                <a:spcPct val="125000"/>
              </a:lnSpc>
              <a:buClr>
                <a:srgbClr val="3D6AA7"/>
              </a:buClr>
            </a:pP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医療・保健分野での協力に関する覚書</a:t>
            </a: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88" name="円/楕円 87"/>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b="1" spc="100" dirty="0">
                <a:ln w="31550" cmpd="sng">
                  <a:solidFill>
                    <a:schemeClr val="bg1"/>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ea typeface="HGP創英角ｺﾞｼｯｸUB" panose="020B0900000000000000" pitchFamily="50" charset="-128"/>
              </a:rPr>
              <a:t>協力推進</a:t>
            </a:r>
          </a:p>
        </p:txBody>
      </p:sp>
      <p:sp>
        <p:nvSpPr>
          <p:cNvPr id="89" name="円/楕円 88"/>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spc="130" dirty="0">
                <a:solidFill>
                  <a:srgbClr val="243F62"/>
                </a:solidFill>
                <a:effectLst/>
                <a:latin typeface="Arial Black" pitchFamily="34" charset="0"/>
                <a:ea typeface="HGP創英角ｺﾞｼｯｸUB" panose="020B0900000000000000" pitchFamily="50" charset="-128"/>
              </a:rPr>
              <a:t>協力推進</a:t>
            </a:r>
          </a:p>
        </p:txBody>
      </p:sp>
      <p:sp>
        <p:nvSpPr>
          <p:cNvPr id="119" name="円/楕円 118"/>
          <p:cNvSpPr/>
          <p:nvPr/>
        </p:nvSpPr>
        <p:spPr>
          <a:xfrm>
            <a:off x="5043489" y="3778124"/>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0" name="円/楕円 119"/>
          <p:cNvSpPr/>
          <p:nvPr/>
        </p:nvSpPr>
        <p:spPr>
          <a:xfrm>
            <a:off x="5043489" y="4005699"/>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1" name="円/楕円 120"/>
          <p:cNvSpPr/>
          <p:nvPr/>
        </p:nvSpPr>
        <p:spPr>
          <a:xfrm>
            <a:off x="5043489" y="4265729"/>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2" name="円/楕円 121"/>
          <p:cNvSpPr/>
          <p:nvPr/>
        </p:nvSpPr>
        <p:spPr>
          <a:xfrm>
            <a:off x="5043489" y="4501756"/>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3" name="円/楕円 122"/>
          <p:cNvSpPr/>
          <p:nvPr/>
        </p:nvSpPr>
        <p:spPr>
          <a:xfrm>
            <a:off x="5043489" y="4742336"/>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4" name="円/楕円 123"/>
          <p:cNvSpPr/>
          <p:nvPr/>
        </p:nvSpPr>
        <p:spPr>
          <a:xfrm>
            <a:off x="5043489" y="4989519"/>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10</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5" name="円/楕円 124"/>
          <p:cNvSpPr/>
          <p:nvPr/>
        </p:nvSpPr>
        <p:spPr>
          <a:xfrm>
            <a:off x="5043489" y="5233288"/>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11</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5286825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メキシコ／日本との関わり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厚生労働省が関係するその他の</a:t>
            </a:r>
            <a:r>
              <a:rPr lang="ja-JP" altLang="en-US" dirty="0">
                <a:latin typeface="Arial Black" panose="020B0A04020102020204" pitchFamily="34" charset="0"/>
              </a:rPr>
              <a:t>協力覚書（</a:t>
            </a:r>
            <a:r>
              <a:rPr lang="en-US" altLang="ja-JP" dirty="0">
                <a:latin typeface="Arial Black" panose="020B0A04020102020204" pitchFamily="34" charset="0"/>
              </a:rPr>
              <a:t>MOC</a:t>
            </a:r>
            <a:r>
              <a:rPr lang="ja-JP" altLang="en-US" dirty="0">
                <a:latin typeface="Arial Black" panose="020B0A04020102020204" pitchFamily="34" charset="0"/>
              </a:rPr>
              <a:t>）</a:t>
            </a:r>
            <a:r>
              <a:rPr lang="ja-JP" altLang="en-US" dirty="0"/>
              <a:t>締結状況</a:t>
            </a:r>
          </a:p>
        </p:txBody>
      </p:sp>
      <p:sp>
        <p:nvSpPr>
          <p:cNvPr id="13" name="テキスト ボックス 12"/>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厚生労働省が関係するその他の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は確認できなかった。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5284492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メキシコ／日本との関わり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厚生労働省の主な医療国際化関連事業</a:t>
            </a:r>
            <a:endParaRPr lang="ja-JP" altLang="en-US" dirty="0"/>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厚生労働省による医療関連事業は確認できなかった。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テキスト ボックス 6">
            <a:extLst>
              <a:ext uri="{FF2B5EF4-FFF2-40B4-BE49-F238E27FC236}">
                <a16:creationId xmlns:a16="http://schemas.microsoft.com/office/drawing/2014/main" id="{00213B68-FC07-4DA9-9081-746C837742CC}"/>
              </a:ext>
            </a:extLst>
          </p:cNvPr>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625971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extLst>
              <p:ext uri="{D42A27DB-BD31-4B8C-83A1-F6EECF244321}">
                <p14:modId xmlns:p14="http://schemas.microsoft.com/office/powerpoint/2010/main" val="15664871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14" imgW="360" imgH="360" progId="TCLayout.ActiveDocument.1">
                  <p:embed/>
                </p:oleObj>
              </mc:Choice>
              <mc:Fallback>
                <p:oleObj name="think-cellスライド" r:id="rId114" imgW="360" imgH="360" progId="TCLayout.ActiveDocument.1">
                  <p:embed/>
                  <p:pic>
                    <p:nvPicPr>
                      <p:cNvPr id="8" name="Object 7" hidden="1"/>
                      <p:cNvPicPr>
                        <a:picLocks noChangeAspect="1" noChangeArrowheads="1"/>
                      </p:cNvPicPr>
                      <p:nvPr/>
                    </p:nvPicPr>
                    <p:blipFill>
                      <a:blip r:embed="rId11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44" name="フリーフォーム 43"/>
          <p:cNvSpPr/>
          <p:nvPr/>
        </p:nvSpPr>
        <p:spPr>
          <a:xfrm>
            <a:off x="7870655" y="2087041"/>
            <a:ext cx="1605854"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50"/>
          <p:cNvSpPr/>
          <p:nvPr/>
        </p:nvSpPr>
        <p:spPr>
          <a:xfrm>
            <a:off x="7833321" y="4581128"/>
            <a:ext cx="1615480"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メキシコ／一般概況／経済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GDP</a:t>
            </a:r>
            <a:r>
              <a:rPr lang="ja-JP" altLang="en-US" dirty="0" err="1"/>
              <a:t>、</a:t>
            </a:r>
            <a:r>
              <a:rPr lang="en-US" altLang="ja-JP" dirty="0"/>
              <a:t>GDP</a:t>
            </a:r>
            <a:r>
              <a:rPr lang="ja-JP" altLang="en-US" dirty="0"/>
              <a:t>成長率、</a:t>
            </a:r>
            <a:r>
              <a:rPr lang="en-US" altLang="ja-JP" dirty="0"/>
              <a:t>1</a:t>
            </a:r>
            <a:r>
              <a:rPr lang="ja-JP" altLang="en-US" dirty="0"/>
              <a:t>人当たり</a:t>
            </a:r>
            <a:r>
              <a:rPr lang="en-US" altLang="ja-JP" dirty="0"/>
              <a:t>GDP</a:t>
            </a:r>
          </a:p>
        </p:txBody>
      </p:sp>
      <p:sp>
        <p:nvSpPr>
          <p:cNvPr id="49" name="テキスト ボックス 48"/>
          <p:cNvSpPr txBox="1"/>
          <p:nvPr/>
        </p:nvSpPr>
        <p:spPr>
          <a:xfrm>
            <a:off x="8265368" y="2060848"/>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endPar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片側の 2 つの角を丸めた四角形 49"/>
          <p:cNvSpPr/>
          <p:nvPr/>
        </p:nvSpPr>
        <p:spPr>
          <a:xfrm>
            <a:off x="8265368" y="263691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1800" spc="-50" noProof="1">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1,8</a:t>
            </a:r>
            <a:r>
              <a:rPr lang="en-US" altLang="ja-JP" spc="-50" noProof="1">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62</a:t>
            </a:r>
            <a:r>
              <a:rPr lang="en-US" altLang="ja-JP" sz="1800" spc="-50" noProof="1">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.74</a:t>
            </a:r>
            <a:endParaRPr lang="en-US" altLang="ja-JP" sz="2000" spc="-5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52" name="テキスト ボックス 51"/>
          <p:cNvSpPr txBox="1"/>
          <p:nvPr/>
        </p:nvSpPr>
        <p:spPr>
          <a:xfrm>
            <a:off x="8218660" y="4559154"/>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人当たり</a:t>
            </a:r>
            <a:b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endPar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片側の 2 つの角を丸めた四角形 52"/>
          <p:cNvSpPr/>
          <p:nvPr/>
        </p:nvSpPr>
        <p:spPr>
          <a:xfrm>
            <a:off x="8218660" y="520777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pc="-50" noProof="1">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13,966.98</a:t>
            </a:r>
            <a:endParaRPr lang="en-US" altLang="ja-JP" spc="-5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4" name="グループ化 7"/>
          <p:cNvGrpSpPr/>
          <p:nvPr/>
        </p:nvGrpSpPr>
        <p:grpSpPr>
          <a:xfrm>
            <a:off x="632520" y="1700808"/>
            <a:ext cx="8640960" cy="288032"/>
            <a:chOff x="4803500" y="2113806"/>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名目</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および実質</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成長率</a:t>
              </a:r>
            </a:p>
          </p:txBody>
        </p:sp>
      </p:grpSp>
      <p:grpSp>
        <p:nvGrpSpPr>
          <p:cNvPr id="57" name="グループ化 7"/>
          <p:cNvGrpSpPr/>
          <p:nvPr/>
        </p:nvGrpSpPr>
        <p:grpSpPr>
          <a:xfrm>
            <a:off x="632520" y="4149080"/>
            <a:ext cx="8640960" cy="288032"/>
            <a:chOff x="4803500" y="2113806"/>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zh-TW" sz="1400" dirty="0">
                  <a:solidFill>
                    <a:srgbClr val="000000"/>
                  </a:solidFill>
                  <a:latin typeface="Arial Black" pitchFamily="34" charset="0"/>
                  <a:ea typeface="HGP創英角ｺﾞｼｯｸUB" pitchFamily="50" charset="-128"/>
                </a:rPr>
                <a:t>1</a:t>
              </a:r>
              <a:r>
                <a:rPr lang="zh-TW" altLang="en-US" sz="1400" dirty="0">
                  <a:solidFill>
                    <a:srgbClr val="000000"/>
                  </a:solidFill>
                  <a:latin typeface="Arial Black" pitchFamily="34" charset="0"/>
                  <a:ea typeface="HGP創英角ｺﾞｼｯｸUB" pitchFamily="50" charset="-128"/>
                </a:rPr>
                <a:t>人</a:t>
              </a:r>
              <a:r>
                <a:rPr lang="ja-JP" altLang="en-US" sz="1400" dirty="0">
                  <a:solidFill>
                    <a:srgbClr val="000000"/>
                  </a:solidFill>
                  <a:latin typeface="Arial Black" pitchFamily="34" charset="0"/>
                  <a:ea typeface="HGP創英角ｺﾞｼｯｸUB" pitchFamily="50" charset="-128"/>
                </a:rPr>
                <a:t>当たり名目</a:t>
              </a:r>
              <a:r>
                <a:rPr lang="en-US" altLang="zh-TW" sz="1400" dirty="0">
                  <a:solidFill>
                    <a:srgbClr val="000000"/>
                  </a:solidFill>
                  <a:latin typeface="Arial Black" pitchFamily="34" charset="0"/>
                  <a:ea typeface="HGP創英角ｺﾞｼｯｸUB" pitchFamily="50" charset="-128"/>
                </a:rPr>
                <a:t>GDP</a:t>
              </a:r>
            </a:p>
          </p:txBody>
        </p:sp>
      </p:grpSp>
      <p:sp>
        <p:nvSpPr>
          <p:cNvPr id="60" name="テキスト ボックス 59"/>
          <p:cNvSpPr txBox="1"/>
          <p:nvPr/>
        </p:nvSpPr>
        <p:spPr>
          <a:xfrm>
            <a:off x="200472" y="1124744"/>
            <a:ext cx="9505056" cy="414537"/>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sz="1200" dirty="0"/>
              <a:t>2020</a:t>
            </a:r>
            <a:r>
              <a:rPr lang="ja-JP" altLang="en-US" sz="1200" dirty="0"/>
              <a:t>年には新型コロナウイルスの影響で実質</a:t>
            </a:r>
            <a:r>
              <a:rPr lang="en-US" altLang="ja-JP" sz="1200" dirty="0"/>
              <a:t>GDP</a:t>
            </a:r>
            <a:r>
              <a:rPr lang="ja-JP" altLang="en-US" sz="1200" dirty="0"/>
              <a:t>成長率が急落したが、</a:t>
            </a:r>
            <a:r>
              <a:rPr lang="en-US" altLang="ja-JP" sz="1200" dirty="0"/>
              <a:t>2021</a:t>
            </a:r>
            <a:r>
              <a:rPr lang="ja-JP" altLang="en-US" sz="1200" dirty="0"/>
              <a:t>年には</a:t>
            </a:r>
            <a:r>
              <a:rPr lang="en-US" altLang="ja-JP" sz="1200" dirty="0"/>
              <a:t>6.0</a:t>
            </a:r>
            <a:r>
              <a:rPr lang="ja-JP" altLang="en-US" sz="1200" dirty="0"/>
              <a:t>％まで回復した。</a:t>
            </a:r>
          </a:p>
          <a:p>
            <a:r>
              <a:rPr lang="en-US" altLang="ja-JP" sz="1200" dirty="0"/>
              <a:t>2025</a:t>
            </a:r>
            <a:r>
              <a:rPr lang="ja-JP" altLang="en-US" sz="1200" dirty="0"/>
              <a:t>年までに名目</a:t>
            </a:r>
            <a:r>
              <a:rPr lang="en-US" altLang="ja-JP" sz="1200" dirty="0"/>
              <a:t>GDP</a:t>
            </a:r>
            <a:r>
              <a:rPr lang="ja-JP" altLang="en-US" sz="1200" dirty="0"/>
              <a:t>（約</a:t>
            </a:r>
            <a:r>
              <a:rPr lang="en-US" altLang="ja-JP" sz="1200" dirty="0"/>
              <a:t>1.8</a:t>
            </a:r>
            <a:r>
              <a:rPr lang="ja-JP" altLang="en-US" sz="1200" dirty="0"/>
              <a:t>兆米ドル）と一人当たり</a:t>
            </a:r>
            <a:r>
              <a:rPr lang="en-US" altLang="ja-JP" sz="1200" dirty="0"/>
              <a:t>GDP</a:t>
            </a:r>
            <a:r>
              <a:rPr lang="ja-JP" altLang="en-US" sz="1200" dirty="0"/>
              <a:t>（約</a:t>
            </a:r>
            <a:r>
              <a:rPr lang="en-US" altLang="ja-JP" sz="1200" dirty="0"/>
              <a:t>13,966.98</a:t>
            </a:r>
            <a:r>
              <a:rPr lang="ja-JP" altLang="en-US" sz="1200" dirty="0"/>
              <a:t>米ドル）の両方が過去最高水準に達すると予測されている。</a:t>
            </a:r>
          </a:p>
        </p:txBody>
      </p:sp>
      <p:sp>
        <p:nvSpPr>
          <p:cNvPr id="25" name="テキスト ボックス 24"/>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」、世界銀行（２０２６年３月時点）</a:t>
            </a:r>
          </a:p>
        </p:txBody>
      </p:sp>
      <p:sp>
        <p:nvSpPr>
          <p:cNvPr id="3" name="Rectangle 2"/>
          <p:cNvSpPr/>
          <p:nvPr>
            <p:custDataLst>
              <p:tags r:id="rId3"/>
            </p:custDataLst>
          </p:nvPr>
        </p:nvSpPr>
        <p:spPr bwMode="gray">
          <a:xfrm>
            <a:off x="8315325" y="3484563"/>
            <a:ext cx="179388" cy="133350"/>
          </a:xfrm>
          <a:prstGeom prst="rect">
            <a:avLst/>
          </a:prstGeom>
          <a:solidFill>
            <a:srgbClr val="80CCE8"/>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cxnSp>
        <p:nvCxnSpPr>
          <p:cNvPr id="4" name="Straight Connector 3"/>
          <p:cNvCxnSpPr/>
          <p:nvPr>
            <p:custDataLst>
              <p:tags r:id="rId4"/>
            </p:custDataLst>
          </p:nvPr>
        </p:nvCxnSpPr>
        <p:spPr bwMode="gray">
          <a:xfrm>
            <a:off x="8234362" y="3754438"/>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 name="Oval 6"/>
          <p:cNvSpPr/>
          <p:nvPr>
            <p:custDataLst>
              <p:tags r:id="rId5"/>
            </p:custDataLst>
          </p:nvPr>
        </p:nvSpPr>
        <p:spPr bwMode="gray">
          <a:xfrm>
            <a:off x="8323263" y="3716338"/>
            <a:ext cx="76200" cy="76200"/>
          </a:xfrm>
          <a:prstGeom prst="ellipse">
            <a:avLst/>
          </a:prstGeom>
          <a:solidFill>
            <a:srgbClr val="1F497D"/>
          </a:solidFill>
          <a:ln w="9525">
            <a:solidFill>
              <a:srgbClr val="1F497D"/>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82" name="テキスト プレースホルダ 9"/>
          <p:cNvSpPr>
            <a:spLocks noGrp="1"/>
          </p:cNvSpPr>
          <p:nvPr>
            <p:custDataLst>
              <p:tags r:id="rId6"/>
            </p:custDataLst>
          </p:nvPr>
        </p:nvSpPr>
        <p:spPr bwMode="auto">
          <a:xfrm>
            <a:off x="8545513" y="3479800"/>
            <a:ext cx="1168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072E489-822F-492E-A948-1E20BDB24D7D}" type="datetime'''名''目G''''''''''''D''''''P''''''（''10''''億''U''''''S$）'''">
              <a:rPr kumimoji="0" lang="ja-JP" altLang="en-US" sz="1000">
                <a:sym typeface="+mn-lt"/>
              </a:rPr>
              <a:pPr marL="0" indent="0">
                <a:spcBef>
                  <a:spcPct val="0"/>
                </a:spcBef>
                <a:buNone/>
              </a:pPr>
              <a:t>名目GDP（10億US$）</a:t>
            </a:fld>
            <a:endParaRPr kumimoji="0" lang="ja-JP" altLang="en-US" sz="1000" dirty="0">
              <a:sym typeface="+mn-lt"/>
            </a:endParaRPr>
          </a:p>
        </p:txBody>
      </p:sp>
      <p:sp>
        <p:nvSpPr>
          <p:cNvPr id="81" name="テキスト プレースホルダ 9"/>
          <p:cNvSpPr>
            <a:spLocks noGrp="1"/>
          </p:cNvSpPr>
          <p:nvPr>
            <p:custDataLst>
              <p:tags r:id="rId7"/>
            </p:custDataLst>
          </p:nvPr>
        </p:nvSpPr>
        <p:spPr bwMode="auto">
          <a:xfrm>
            <a:off x="8545513" y="3683000"/>
            <a:ext cx="1163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D2B3C44-C5E4-47BB-BBBE-ED97E2E81B8B}" type="datetime'''''''''''''''''''''実''''''''質''''''''''G''DP成長''''''''率''（％）'">
              <a:rPr kumimoji="0" lang="ja-JP" altLang="en-US" sz="1000">
                <a:sym typeface="+mn-lt"/>
              </a:rPr>
              <a:pPr marL="0" indent="0">
                <a:spcBef>
                  <a:spcPct val="0"/>
                </a:spcBef>
                <a:buNone/>
              </a:pPr>
              <a:t>実質GDP成長率（％）</a:t>
            </a:fld>
            <a:endParaRPr kumimoji="0" lang="ja-JP" altLang="en-US" sz="1000" dirty="0">
              <a:sym typeface="+mn-lt"/>
            </a:endParaRPr>
          </a:p>
        </p:txBody>
      </p:sp>
      <p:graphicFrame>
        <p:nvGraphicFramePr>
          <p:cNvPr id="32" name="Chart 31">
            <a:extLst>
              <a:ext uri="{FF2B5EF4-FFF2-40B4-BE49-F238E27FC236}">
                <a16:creationId xmlns:a16="http://schemas.microsoft.com/office/drawing/2014/main" id="{3A75F873-78A0-F356-DF5B-9101AFB101F0}"/>
              </a:ext>
            </a:extLst>
          </p:cNvPr>
          <p:cNvGraphicFramePr/>
          <p:nvPr>
            <p:custDataLst>
              <p:tags r:id="rId8"/>
            </p:custDataLst>
            <p:extLst>
              <p:ext uri="{D42A27DB-BD31-4B8C-83A1-F6EECF244321}">
                <p14:modId xmlns:p14="http://schemas.microsoft.com/office/powerpoint/2010/main" val="4040954691"/>
              </p:ext>
            </p:extLst>
          </p:nvPr>
        </p:nvGraphicFramePr>
        <p:xfrm>
          <a:off x="119063" y="4470400"/>
          <a:ext cx="7988300" cy="2136775"/>
        </p:xfrm>
        <a:graphic>
          <a:graphicData uri="http://schemas.openxmlformats.org/drawingml/2006/chart">
            <c:chart xmlns:c="http://schemas.openxmlformats.org/drawingml/2006/chart" xmlns:r="http://schemas.openxmlformats.org/officeDocument/2006/relationships" r:id="rId116"/>
          </a:graphicData>
        </a:graphic>
      </p:graphicFrame>
      <p:sp>
        <p:nvSpPr>
          <p:cNvPr id="63" name="Text Placeholder 12"/>
          <p:cNvSpPr>
            <a:spLocks noGrp="1"/>
          </p:cNvSpPr>
          <p:nvPr>
            <p:custDataLst>
              <p:tags r:id="rId9"/>
            </p:custDataLst>
          </p:nvPr>
        </p:nvSpPr>
        <p:spPr bwMode="auto">
          <a:xfrm>
            <a:off x="222250" y="4464050"/>
            <a:ext cx="3730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US$</a:t>
            </a:r>
            <a:r>
              <a:rPr kumimoji="0" lang="ja-JP" altLang="en-US" sz="1000" b="0" dirty="0">
                <a:sym typeface="+mn-lt"/>
              </a:rPr>
              <a:t>）</a:t>
            </a:r>
          </a:p>
        </p:txBody>
      </p:sp>
      <p:sp>
        <p:nvSpPr>
          <p:cNvPr id="43" name="テキスト プレースホルダ 9">
            <a:extLst>
              <a:ext uri="{FF2B5EF4-FFF2-40B4-BE49-F238E27FC236}">
                <a16:creationId xmlns:a16="http://schemas.microsoft.com/office/drawing/2014/main" id="{E8C224C0-F501-923F-84C3-5EF821680F54}"/>
              </a:ext>
            </a:extLst>
          </p:cNvPr>
          <p:cNvSpPr>
            <a:spLocks/>
          </p:cNvSpPr>
          <p:nvPr>
            <p:custDataLst>
              <p:tags r:id="rId10"/>
            </p:custDataLst>
          </p:nvPr>
        </p:nvSpPr>
        <p:spPr bwMode="auto">
          <a:xfrm>
            <a:off x="730250" y="64674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5B5B50-59CC-4D62-885E-D85AF492EA5F}"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p:nvSpPr>
          <p:cNvPr id="45" name="テキスト プレースホルダ 9">
            <a:extLst>
              <a:ext uri="{FF2B5EF4-FFF2-40B4-BE49-F238E27FC236}">
                <a16:creationId xmlns:a16="http://schemas.microsoft.com/office/drawing/2014/main" id="{6ECE108C-CD97-04A0-E281-FE091634EAE2}"/>
              </a:ext>
            </a:extLst>
          </p:cNvPr>
          <p:cNvSpPr>
            <a:spLocks/>
          </p:cNvSpPr>
          <p:nvPr>
            <p:custDataLst>
              <p:tags r:id="rId11"/>
            </p:custDataLst>
          </p:nvPr>
        </p:nvSpPr>
        <p:spPr bwMode="auto">
          <a:xfrm>
            <a:off x="108585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4CB62D-5473-41A0-88EB-872D9AB83542}"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p:nvSpPr>
          <p:cNvPr id="46" name="テキスト プレースホルダ 9">
            <a:extLst>
              <a:ext uri="{FF2B5EF4-FFF2-40B4-BE49-F238E27FC236}">
                <a16:creationId xmlns:a16="http://schemas.microsoft.com/office/drawing/2014/main" id="{00F881E0-7ACD-DADF-F4F1-965B2A2ED647}"/>
              </a:ext>
            </a:extLst>
          </p:cNvPr>
          <p:cNvSpPr>
            <a:spLocks/>
          </p:cNvSpPr>
          <p:nvPr>
            <p:custDataLst>
              <p:tags r:id="rId12"/>
            </p:custDataLst>
          </p:nvPr>
        </p:nvSpPr>
        <p:spPr bwMode="auto">
          <a:xfrm>
            <a:off x="137160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4D27EB-208B-4D39-8BF7-1BC4D651B6C7}"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p:nvSpPr>
          <p:cNvPr id="47" name="テキスト プレースホルダ 9">
            <a:extLst>
              <a:ext uri="{FF2B5EF4-FFF2-40B4-BE49-F238E27FC236}">
                <a16:creationId xmlns:a16="http://schemas.microsoft.com/office/drawing/2014/main" id="{F1F34F77-09EF-E041-EEA0-85AA968319B7}"/>
              </a:ext>
            </a:extLst>
          </p:cNvPr>
          <p:cNvSpPr>
            <a:spLocks/>
          </p:cNvSpPr>
          <p:nvPr>
            <p:custDataLst>
              <p:tags r:id="rId13"/>
            </p:custDataLst>
          </p:nvPr>
        </p:nvSpPr>
        <p:spPr bwMode="auto">
          <a:xfrm>
            <a:off x="165576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7CAB562-2B6C-4330-BD2B-A9377520B6D0}"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48" name="テキスト プレースホルダ 9">
            <a:extLst>
              <a:ext uri="{FF2B5EF4-FFF2-40B4-BE49-F238E27FC236}">
                <a16:creationId xmlns:a16="http://schemas.microsoft.com/office/drawing/2014/main" id="{CEA2156A-0342-67E8-3D0F-658CEA605ECC}"/>
              </a:ext>
            </a:extLst>
          </p:cNvPr>
          <p:cNvSpPr>
            <a:spLocks/>
          </p:cNvSpPr>
          <p:nvPr>
            <p:custDataLst>
              <p:tags r:id="rId14"/>
            </p:custDataLst>
          </p:nvPr>
        </p:nvSpPr>
        <p:spPr bwMode="auto">
          <a:xfrm>
            <a:off x="194151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2D07B07-F03B-4EEC-86F6-E9C9CBB466EB}"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p:nvSpPr>
          <p:cNvPr id="61" name="テキスト プレースホルダ 9">
            <a:extLst>
              <a:ext uri="{FF2B5EF4-FFF2-40B4-BE49-F238E27FC236}">
                <a16:creationId xmlns:a16="http://schemas.microsoft.com/office/drawing/2014/main" id="{DB2C0C6E-729E-A91C-2351-7620776D1347}"/>
              </a:ext>
            </a:extLst>
          </p:cNvPr>
          <p:cNvSpPr>
            <a:spLocks/>
          </p:cNvSpPr>
          <p:nvPr>
            <p:custDataLst>
              <p:tags r:id="rId15"/>
            </p:custDataLst>
          </p:nvPr>
        </p:nvSpPr>
        <p:spPr bwMode="auto">
          <a:xfrm>
            <a:off x="222726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7903DEB-5BF2-4CE3-9EF9-B5BFC73825F8}"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p:nvSpPr>
          <p:cNvPr id="62" name="テキスト プレースホルダ 9">
            <a:extLst>
              <a:ext uri="{FF2B5EF4-FFF2-40B4-BE49-F238E27FC236}">
                <a16:creationId xmlns:a16="http://schemas.microsoft.com/office/drawing/2014/main" id="{2E2E1D81-E9C6-4475-8897-8FD31EA5E07B}"/>
              </a:ext>
            </a:extLst>
          </p:cNvPr>
          <p:cNvSpPr>
            <a:spLocks/>
          </p:cNvSpPr>
          <p:nvPr>
            <p:custDataLst>
              <p:tags r:id="rId16"/>
            </p:custDataLst>
          </p:nvPr>
        </p:nvSpPr>
        <p:spPr bwMode="auto">
          <a:xfrm>
            <a:off x="251301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D964A9B-4BB4-4493-BAB3-E5CBC0F75270}" type="datetime'''0''''''''''''''''''''''''''''''''''''''''''''''6'''">
              <a:rPr lang="en-US" altLang="en-US" sz="1000" smtClean="0">
                <a:effectLst/>
                <a:sym typeface="+mn-lt"/>
              </a:rPr>
              <a:pPr marL="0" lvl="0" indent="0" algn="ctr">
                <a:spcBef>
                  <a:spcPct val="0"/>
                </a:spcBef>
                <a:buNone/>
              </a:pPr>
              <a:t>06</a:t>
            </a:fld>
            <a:endParaRPr kumimoji="1" lang="en-US" altLang="ja-JP" sz="1000" dirty="0">
              <a:sym typeface="+mn-lt"/>
            </a:endParaRPr>
          </a:p>
        </p:txBody>
      </p:sp>
      <p:sp>
        <p:nvSpPr>
          <p:cNvPr id="64" name="テキスト プレースホルダ 9">
            <a:extLst>
              <a:ext uri="{FF2B5EF4-FFF2-40B4-BE49-F238E27FC236}">
                <a16:creationId xmlns:a16="http://schemas.microsoft.com/office/drawing/2014/main" id="{6E1A3F54-220D-DE53-197F-43E16832D578}"/>
              </a:ext>
            </a:extLst>
          </p:cNvPr>
          <p:cNvSpPr>
            <a:spLocks/>
          </p:cNvSpPr>
          <p:nvPr>
            <p:custDataLst>
              <p:tags r:id="rId17"/>
            </p:custDataLst>
          </p:nvPr>
        </p:nvSpPr>
        <p:spPr bwMode="auto">
          <a:xfrm>
            <a:off x="279876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381F9E2-07C8-47A4-A488-B29039EB5E1A}"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p:nvSpPr>
          <p:cNvPr id="65" name="テキスト プレースホルダ 9">
            <a:extLst>
              <a:ext uri="{FF2B5EF4-FFF2-40B4-BE49-F238E27FC236}">
                <a16:creationId xmlns:a16="http://schemas.microsoft.com/office/drawing/2014/main" id="{74D949AF-8334-866C-B696-0616ABCC1AAB}"/>
              </a:ext>
            </a:extLst>
          </p:cNvPr>
          <p:cNvSpPr>
            <a:spLocks/>
          </p:cNvSpPr>
          <p:nvPr>
            <p:custDataLst>
              <p:tags r:id="rId18"/>
            </p:custDataLst>
          </p:nvPr>
        </p:nvSpPr>
        <p:spPr bwMode="auto">
          <a:xfrm>
            <a:off x="308292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4AB6F84-C1E6-4B7B-9756-39F7BB907BB1}"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p:nvSpPr>
          <p:cNvPr id="66" name="テキスト プレースホルダ 9">
            <a:extLst>
              <a:ext uri="{FF2B5EF4-FFF2-40B4-BE49-F238E27FC236}">
                <a16:creationId xmlns:a16="http://schemas.microsoft.com/office/drawing/2014/main" id="{D4912820-E561-E227-01CA-396B9DC997AA}"/>
              </a:ext>
            </a:extLst>
          </p:cNvPr>
          <p:cNvSpPr>
            <a:spLocks/>
          </p:cNvSpPr>
          <p:nvPr>
            <p:custDataLst>
              <p:tags r:id="rId19"/>
            </p:custDataLst>
          </p:nvPr>
        </p:nvSpPr>
        <p:spPr bwMode="auto">
          <a:xfrm>
            <a:off x="336867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023D8F9-8D17-4E6F-8818-C5758681264C}"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p:nvSpPr>
          <p:cNvPr id="67" name="テキスト プレースホルダ 9">
            <a:extLst>
              <a:ext uri="{FF2B5EF4-FFF2-40B4-BE49-F238E27FC236}">
                <a16:creationId xmlns:a16="http://schemas.microsoft.com/office/drawing/2014/main" id="{64D2853C-3D96-5EBD-22CC-1F86CE4DB692}"/>
              </a:ext>
            </a:extLst>
          </p:cNvPr>
          <p:cNvSpPr>
            <a:spLocks/>
          </p:cNvSpPr>
          <p:nvPr>
            <p:custDataLst>
              <p:tags r:id="rId20"/>
            </p:custDataLst>
          </p:nvPr>
        </p:nvSpPr>
        <p:spPr bwMode="auto">
          <a:xfrm>
            <a:off x="365442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32E26E-752B-4A14-A0C5-39BF1184B496}" type="datetime'''1''''''''''''''''''0'''''''''''''''''''''''''''''''''''''''">
              <a:rPr lang="en-US" altLang="en-US" sz="1000" smtClean="0">
                <a:effectLst/>
                <a:sym typeface="+mn-lt"/>
              </a:rPr>
              <a:pPr marL="0" lvl="0" indent="0" algn="ctr">
                <a:spcBef>
                  <a:spcPct val="0"/>
                </a:spcBef>
                <a:buNone/>
              </a:pPr>
              <a:t>10</a:t>
            </a:fld>
            <a:endParaRPr kumimoji="1" lang="en-US" altLang="ja-JP" sz="1000" dirty="0">
              <a:sym typeface="+mn-lt"/>
            </a:endParaRPr>
          </a:p>
        </p:txBody>
      </p:sp>
      <p:sp>
        <p:nvSpPr>
          <p:cNvPr id="68" name="テキスト プレースホルダ 9">
            <a:extLst>
              <a:ext uri="{FF2B5EF4-FFF2-40B4-BE49-F238E27FC236}">
                <a16:creationId xmlns:a16="http://schemas.microsoft.com/office/drawing/2014/main" id="{C83271B6-0E70-D54B-EFF6-FFB5BCEBC452}"/>
              </a:ext>
            </a:extLst>
          </p:cNvPr>
          <p:cNvSpPr>
            <a:spLocks/>
          </p:cNvSpPr>
          <p:nvPr>
            <p:custDataLst>
              <p:tags r:id="rId21"/>
            </p:custDataLst>
          </p:nvPr>
        </p:nvSpPr>
        <p:spPr bwMode="auto">
          <a:xfrm>
            <a:off x="394017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A9EFDC2-026C-4149-8FE7-50BDFC750E1D}"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p:nvSpPr>
          <p:cNvPr id="69" name="テキスト プレースホルダ 9">
            <a:extLst>
              <a:ext uri="{FF2B5EF4-FFF2-40B4-BE49-F238E27FC236}">
                <a16:creationId xmlns:a16="http://schemas.microsoft.com/office/drawing/2014/main" id="{FD83B752-59CF-92ED-400C-7C6517353968}"/>
              </a:ext>
            </a:extLst>
          </p:cNvPr>
          <p:cNvSpPr>
            <a:spLocks/>
          </p:cNvSpPr>
          <p:nvPr>
            <p:custDataLst>
              <p:tags r:id="rId22"/>
            </p:custDataLst>
          </p:nvPr>
        </p:nvSpPr>
        <p:spPr bwMode="auto">
          <a:xfrm>
            <a:off x="422592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2F50584-9E48-4BF0-BDF1-2CD701084882}"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p:nvSpPr>
          <p:cNvPr id="70" name="テキスト プレースホルダ 9">
            <a:extLst>
              <a:ext uri="{FF2B5EF4-FFF2-40B4-BE49-F238E27FC236}">
                <a16:creationId xmlns:a16="http://schemas.microsoft.com/office/drawing/2014/main" id="{C2E8DDFE-1C9E-99FE-AA71-A6937A61F5C5}"/>
              </a:ext>
            </a:extLst>
          </p:cNvPr>
          <p:cNvSpPr>
            <a:spLocks/>
          </p:cNvSpPr>
          <p:nvPr>
            <p:custDataLst>
              <p:tags r:id="rId23"/>
            </p:custDataLst>
          </p:nvPr>
        </p:nvSpPr>
        <p:spPr bwMode="auto">
          <a:xfrm>
            <a:off x="451008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05469A-132E-4657-B402-2E4C50ABE717}" type="datetime'''''''''''''''''''''''''''''''1''''''''3'">
              <a:rPr lang="en-US" altLang="en-US" sz="1000" smtClean="0">
                <a:effectLst/>
                <a:sym typeface="+mn-lt"/>
              </a:rPr>
              <a:pPr marL="0" lvl="0" indent="0" algn="ctr">
                <a:spcBef>
                  <a:spcPct val="0"/>
                </a:spcBef>
                <a:buNone/>
              </a:pPr>
              <a:t>13</a:t>
            </a:fld>
            <a:endParaRPr kumimoji="1" lang="en-US" altLang="ja-JP" sz="1000" dirty="0">
              <a:sym typeface="+mn-lt"/>
            </a:endParaRPr>
          </a:p>
        </p:txBody>
      </p:sp>
      <p:sp>
        <p:nvSpPr>
          <p:cNvPr id="71" name="テキスト プレースホルダ 9">
            <a:extLst>
              <a:ext uri="{FF2B5EF4-FFF2-40B4-BE49-F238E27FC236}">
                <a16:creationId xmlns:a16="http://schemas.microsoft.com/office/drawing/2014/main" id="{2400B022-A901-14D1-DD7F-BBD7CEB63B29}"/>
              </a:ext>
            </a:extLst>
          </p:cNvPr>
          <p:cNvSpPr>
            <a:spLocks/>
          </p:cNvSpPr>
          <p:nvPr>
            <p:custDataLst>
              <p:tags r:id="rId24"/>
            </p:custDataLst>
          </p:nvPr>
        </p:nvSpPr>
        <p:spPr bwMode="auto">
          <a:xfrm>
            <a:off x="479583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0A83642-1A4A-466F-8144-E685D2F5BCE5}"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
        <p:nvSpPr>
          <p:cNvPr id="72" name="テキスト プレースホルダ 9">
            <a:extLst>
              <a:ext uri="{FF2B5EF4-FFF2-40B4-BE49-F238E27FC236}">
                <a16:creationId xmlns:a16="http://schemas.microsoft.com/office/drawing/2014/main" id="{F6104438-1F58-4103-3888-36391345F8F7}"/>
              </a:ext>
            </a:extLst>
          </p:cNvPr>
          <p:cNvSpPr>
            <a:spLocks/>
          </p:cNvSpPr>
          <p:nvPr>
            <p:custDataLst>
              <p:tags r:id="rId25"/>
            </p:custDataLst>
          </p:nvPr>
        </p:nvSpPr>
        <p:spPr bwMode="auto">
          <a:xfrm>
            <a:off x="508158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7D0E706-6EDA-4059-8370-118E3D769E10}"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73" name="テキスト プレースホルダ 9">
            <a:extLst>
              <a:ext uri="{FF2B5EF4-FFF2-40B4-BE49-F238E27FC236}">
                <a16:creationId xmlns:a16="http://schemas.microsoft.com/office/drawing/2014/main" id="{B72E63E1-9CC4-C0FE-790E-443F373D8206}"/>
              </a:ext>
            </a:extLst>
          </p:cNvPr>
          <p:cNvSpPr>
            <a:spLocks/>
          </p:cNvSpPr>
          <p:nvPr>
            <p:custDataLst>
              <p:tags r:id="rId26"/>
            </p:custDataLst>
          </p:nvPr>
        </p:nvSpPr>
        <p:spPr bwMode="auto">
          <a:xfrm>
            <a:off x="536733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2E0C8A1-7879-453A-AAF4-54BA05EB9A2F}"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74" name="テキスト プレースホルダ 9">
            <a:extLst>
              <a:ext uri="{FF2B5EF4-FFF2-40B4-BE49-F238E27FC236}">
                <a16:creationId xmlns:a16="http://schemas.microsoft.com/office/drawing/2014/main" id="{EB043ACA-A193-1F39-DB1F-EA0C67153D98}"/>
              </a:ext>
            </a:extLst>
          </p:cNvPr>
          <p:cNvSpPr>
            <a:spLocks/>
          </p:cNvSpPr>
          <p:nvPr>
            <p:custDataLst>
              <p:tags r:id="rId27"/>
            </p:custDataLst>
          </p:nvPr>
        </p:nvSpPr>
        <p:spPr bwMode="auto">
          <a:xfrm>
            <a:off x="565308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4B06851-BC87-4CE3-B238-BBBD9150BFCA}"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p:nvSpPr>
          <p:cNvPr id="75" name="テキスト プレースホルダ 9">
            <a:extLst>
              <a:ext uri="{FF2B5EF4-FFF2-40B4-BE49-F238E27FC236}">
                <a16:creationId xmlns:a16="http://schemas.microsoft.com/office/drawing/2014/main" id="{C5D79223-6A7E-AFB7-99F1-B32301DDCDB7}"/>
              </a:ext>
            </a:extLst>
          </p:cNvPr>
          <p:cNvSpPr>
            <a:spLocks/>
          </p:cNvSpPr>
          <p:nvPr>
            <p:custDataLst>
              <p:tags r:id="rId28"/>
            </p:custDataLst>
          </p:nvPr>
        </p:nvSpPr>
        <p:spPr bwMode="auto">
          <a:xfrm>
            <a:off x="593725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86A364B-0DD7-4BAA-AD5B-ADE7EDF7A407}"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76" name="テキスト プレースホルダ 9">
            <a:extLst>
              <a:ext uri="{FF2B5EF4-FFF2-40B4-BE49-F238E27FC236}">
                <a16:creationId xmlns:a16="http://schemas.microsoft.com/office/drawing/2014/main" id="{CEE418C4-D7B1-B431-4CF7-F09CCD68766E}"/>
              </a:ext>
            </a:extLst>
          </p:cNvPr>
          <p:cNvSpPr>
            <a:spLocks/>
          </p:cNvSpPr>
          <p:nvPr>
            <p:custDataLst>
              <p:tags r:id="rId29"/>
            </p:custDataLst>
          </p:nvPr>
        </p:nvSpPr>
        <p:spPr bwMode="auto">
          <a:xfrm>
            <a:off x="622300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7786D16-A414-4742-9151-3BBC2D19939A}"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77" name="テキスト プレースホルダ 9">
            <a:extLst>
              <a:ext uri="{FF2B5EF4-FFF2-40B4-BE49-F238E27FC236}">
                <a16:creationId xmlns:a16="http://schemas.microsoft.com/office/drawing/2014/main" id="{3D461001-28B0-5C02-2E00-2483DE959926}"/>
              </a:ext>
            </a:extLst>
          </p:cNvPr>
          <p:cNvSpPr>
            <a:spLocks/>
          </p:cNvSpPr>
          <p:nvPr>
            <p:custDataLst>
              <p:tags r:id="rId30"/>
            </p:custDataLst>
          </p:nvPr>
        </p:nvSpPr>
        <p:spPr bwMode="auto">
          <a:xfrm>
            <a:off x="650875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4F22FF-4790-4EFF-B1A7-F94DE2FBC9B5}"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78" name="テキスト プレースホルダ 9">
            <a:extLst>
              <a:ext uri="{FF2B5EF4-FFF2-40B4-BE49-F238E27FC236}">
                <a16:creationId xmlns:a16="http://schemas.microsoft.com/office/drawing/2014/main" id="{465584EA-93CB-C774-786A-7F3DB3AA09BC}"/>
              </a:ext>
            </a:extLst>
          </p:cNvPr>
          <p:cNvSpPr>
            <a:spLocks/>
          </p:cNvSpPr>
          <p:nvPr>
            <p:custDataLst>
              <p:tags r:id="rId31"/>
            </p:custDataLst>
          </p:nvPr>
        </p:nvSpPr>
        <p:spPr bwMode="auto">
          <a:xfrm>
            <a:off x="679450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9E6A154-0939-43EE-B098-73DD9D4EBC63}"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79" name="テキスト プレースホルダ 9">
            <a:extLst>
              <a:ext uri="{FF2B5EF4-FFF2-40B4-BE49-F238E27FC236}">
                <a16:creationId xmlns:a16="http://schemas.microsoft.com/office/drawing/2014/main" id="{38638F4F-46D0-2FC2-976A-3E7FA0D4D59E}"/>
              </a:ext>
            </a:extLst>
          </p:cNvPr>
          <p:cNvSpPr>
            <a:spLocks/>
          </p:cNvSpPr>
          <p:nvPr>
            <p:custDataLst>
              <p:tags r:id="rId32"/>
            </p:custDataLst>
          </p:nvPr>
        </p:nvSpPr>
        <p:spPr bwMode="auto">
          <a:xfrm>
            <a:off x="708025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BC8A27-CC69-4F3C-B476-322CDAB3E545}"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p:nvSpPr>
          <p:cNvPr id="80" name="テキスト プレースホルダ 9">
            <a:extLst>
              <a:ext uri="{FF2B5EF4-FFF2-40B4-BE49-F238E27FC236}">
                <a16:creationId xmlns:a16="http://schemas.microsoft.com/office/drawing/2014/main" id="{D1692697-6386-B875-8B9E-22CA92B29678}"/>
              </a:ext>
            </a:extLst>
          </p:cNvPr>
          <p:cNvSpPr>
            <a:spLocks/>
          </p:cNvSpPr>
          <p:nvPr>
            <p:custDataLst>
              <p:tags r:id="rId33"/>
            </p:custDataLst>
          </p:nvPr>
        </p:nvSpPr>
        <p:spPr bwMode="auto">
          <a:xfrm>
            <a:off x="736441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7D8B81-9FB0-4893-BC6D-3515B16A68BB}"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p:nvSpPr>
          <p:cNvPr id="26" name="テキスト プレースホルダ 9">
            <a:extLst>
              <a:ext uri="{FF2B5EF4-FFF2-40B4-BE49-F238E27FC236}">
                <a16:creationId xmlns:a16="http://schemas.microsoft.com/office/drawing/2014/main" id="{A2437811-271A-1EDF-C7E3-E96F33594AC5}"/>
              </a:ext>
            </a:extLst>
          </p:cNvPr>
          <p:cNvSpPr>
            <a:spLocks/>
          </p:cNvSpPr>
          <p:nvPr>
            <p:custDataLst>
              <p:tags r:id="rId34"/>
            </p:custDataLst>
          </p:nvPr>
        </p:nvSpPr>
        <p:spPr bwMode="auto">
          <a:xfrm>
            <a:off x="765016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0D75611-E6FE-4C4B-AB28-F88B999E2B53}" type="datetime'''''''2''''''''4'''''''''''''''''">
              <a:rPr lang="en-US" altLang="en-US" sz="1000" smtClean="0"/>
              <a:pPr/>
              <a:t>24</a:t>
            </a:fld>
            <a:endParaRPr kumimoji="1" lang="en-US" altLang="ja-JP" sz="1000" dirty="0">
              <a:sym typeface="+mn-lt"/>
            </a:endParaRPr>
          </a:p>
        </p:txBody>
      </p:sp>
      <p:graphicFrame>
        <p:nvGraphicFramePr>
          <p:cNvPr id="23" name="Chart 22">
            <a:extLst>
              <a:ext uri="{FF2B5EF4-FFF2-40B4-BE49-F238E27FC236}">
                <a16:creationId xmlns:a16="http://schemas.microsoft.com/office/drawing/2014/main" id="{4E47E39C-C1AE-DE49-04E9-8B0F2EEFD60E}"/>
              </a:ext>
            </a:extLst>
          </p:cNvPr>
          <p:cNvGraphicFramePr/>
          <p:nvPr>
            <p:custDataLst>
              <p:tags r:id="rId35"/>
            </p:custDataLst>
            <p:extLst>
              <p:ext uri="{D42A27DB-BD31-4B8C-83A1-F6EECF244321}">
                <p14:modId xmlns:p14="http://schemas.microsoft.com/office/powerpoint/2010/main" val="1639837885"/>
              </p:ext>
            </p:extLst>
          </p:nvPr>
        </p:nvGraphicFramePr>
        <p:xfrm>
          <a:off x="222250" y="2043113"/>
          <a:ext cx="8129588" cy="2068512"/>
        </p:xfrm>
        <a:graphic>
          <a:graphicData uri="http://schemas.openxmlformats.org/drawingml/2006/chart">
            <c:chart xmlns:c="http://schemas.openxmlformats.org/drawingml/2006/chart" xmlns:r="http://schemas.openxmlformats.org/officeDocument/2006/relationships" r:id="rId117"/>
          </a:graphicData>
        </a:graphic>
      </p:graphicFrame>
      <p:cxnSp>
        <p:nvCxnSpPr>
          <p:cNvPr id="315" name="Straight Connector 314">
            <a:extLst>
              <a:ext uri="{FF2B5EF4-FFF2-40B4-BE49-F238E27FC236}">
                <a16:creationId xmlns:a16="http://schemas.microsoft.com/office/drawing/2014/main" id="{B1BB7512-5554-B0B9-A0C6-4748A5B5C1B2}"/>
              </a:ext>
            </a:extLst>
          </p:cNvPr>
          <p:cNvCxnSpPr/>
          <p:nvPr>
            <p:custDataLst>
              <p:tags r:id="rId36"/>
            </p:custDataLst>
          </p:nvPr>
        </p:nvCxnSpPr>
        <p:spPr bwMode="auto">
          <a:xfrm>
            <a:off x="2039938" y="32305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8" name="Straight Connector 317">
            <a:extLst>
              <a:ext uri="{FF2B5EF4-FFF2-40B4-BE49-F238E27FC236}">
                <a16:creationId xmlns:a16="http://schemas.microsoft.com/office/drawing/2014/main" id="{F6A9EDE4-0661-D2AB-9EFF-9F16A7FC7ED1}"/>
              </a:ext>
            </a:extLst>
          </p:cNvPr>
          <p:cNvCxnSpPr/>
          <p:nvPr>
            <p:custDataLst>
              <p:tags r:id="rId37"/>
            </p:custDataLst>
          </p:nvPr>
        </p:nvCxnSpPr>
        <p:spPr bwMode="auto">
          <a:xfrm>
            <a:off x="2819400" y="2924175"/>
            <a:ext cx="0" cy="190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1" name="Straight Connector 310">
            <a:extLst>
              <a:ext uri="{FF2B5EF4-FFF2-40B4-BE49-F238E27FC236}">
                <a16:creationId xmlns:a16="http://schemas.microsoft.com/office/drawing/2014/main" id="{96D27CBB-BE64-F9D9-DF49-3C0FE47F0774}"/>
              </a:ext>
            </a:extLst>
          </p:cNvPr>
          <p:cNvCxnSpPr/>
          <p:nvPr>
            <p:custDataLst>
              <p:tags r:id="rId38"/>
            </p:custDataLst>
          </p:nvPr>
        </p:nvCxnSpPr>
        <p:spPr bwMode="auto">
          <a:xfrm>
            <a:off x="909638" y="32908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0" name="Straight Connector 319">
            <a:extLst>
              <a:ext uri="{FF2B5EF4-FFF2-40B4-BE49-F238E27FC236}">
                <a16:creationId xmlns:a16="http://schemas.microsoft.com/office/drawing/2014/main" id="{FB11BE37-24BC-6CDA-B15E-7CAE80E4133D}"/>
              </a:ext>
            </a:extLst>
          </p:cNvPr>
          <p:cNvCxnSpPr/>
          <p:nvPr>
            <p:custDataLst>
              <p:tags r:id="rId39"/>
            </p:custDataLst>
          </p:nvPr>
        </p:nvCxnSpPr>
        <p:spPr bwMode="auto">
          <a:xfrm>
            <a:off x="3452813" y="31353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6" name="Straight Connector 315">
            <a:extLst>
              <a:ext uri="{FF2B5EF4-FFF2-40B4-BE49-F238E27FC236}">
                <a16:creationId xmlns:a16="http://schemas.microsoft.com/office/drawing/2014/main" id="{0EC473E4-24AD-8944-31F1-9630E84CF7BC}"/>
              </a:ext>
            </a:extLst>
          </p:cNvPr>
          <p:cNvCxnSpPr/>
          <p:nvPr>
            <p:custDataLst>
              <p:tags r:id="rId40"/>
            </p:custDataLst>
          </p:nvPr>
        </p:nvCxnSpPr>
        <p:spPr bwMode="auto">
          <a:xfrm>
            <a:off x="2322513" y="31559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2" name="Straight Connector 311">
            <a:extLst>
              <a:ext uri="{FF2B5EF4-FFF2-40B4-BE49-F238E27FC236}">
                <a16:creationId xmlns:a16="http://schemas.microsoft.com/office/drawing/2014/main" id="{E9F0C5E8-6CE2-421D-4F64-E677688FD167}"/>
              </a:ext>
            </a:extLst>
          </p:cNvPr>
          <p:cNvCxnSpPr/>
          <p:nvPr>
            <p:custDataLst>
              <p:tags r:id="rId41"/>
            </p:custDataLst>
          </p:nvPr>
        </p:nvCxnSpPr>
        <p:spPr bwMode="auto">
          <a:xfrm>
            <a:off x="1192213" y="32496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2" name="Straight Connector 321">
            <a:extLst>
              <a:ext uri="{FF2B5EF4-FFF2-40B4-BE49-F238E27FC236}">
                <a16:creationId xmlns:a16="http://schemas.microsoft.com/office/drawing/2014/main" id="{2D59E696-F462-17CF-6977-A3615E9D8200}"/>
              </a:ext>
            </a:extLst>
          </p:cNvPr>
          <p:cNvCxnSpPr/>
          <p:nvPr>
            <p:custDataLst>
              <p:tags r:id="rId42"/>
            </p:custDataLst>
          </p:nvPr>
        </p:nvCxnSpPr>
        <p:spPr bwMode="auto">
          <a:xfrm>
            <a:off x="3949700" y="2859088"/>
            <a:ext cx="0" cy="1587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9" name="Straight Connector 318">
            <a:extLst>
              <a:ext uri="{FF2B5EF4-FFF2-40B4-BE49-F238E27FC236}">
                <a16:creationId xmlns:a16="http://schemas.microsoft.com/office/drawing/2014/main" id="{9A7045B6-4CD1-0D4D-C8B2-C4E34F66B508}"/>
              </a:ext>
            </a:extLst>
          </p:cNvPr>
          <p:cNvCxnSpPr/>
          <p:nvPr>
            <p:custDataLst>
              <p:tags r:id="rId43"/>
            </p:custDataLst>
          </p:nvPr>
        </p:nvCxnSpPr>
        <p:spPr bwMode="auto">
          <a:xfrm>
            <a:off x="3170238" y="29686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3" name="Straight Connector 312">
            <a:extLst>
              <a:ext uri="{FF2B5EF4-FFF2-40B4-BE49-F238E27FC236}">
                <a16:creationId xmlns:a16="http://schemas.microsoft.com/office/drawing/2014/main" id="{FA698B9E-8BE0-60BE-972B-1003374FD6F8}"/>
              </a:ext>
            </a:extLst>
          </p:cNvPr>
          <p:cNvCxnSpPr/>
          <p:nvPr>
            <p:custDataLst>
              <p:tags r:id="rId44"/>
            </p:custDataLst>
          </p:nvPr>
        </p:nvCxnSpPr>
        <p:spPr bwMode="auto">
          <a:xfrm>
            <a:off x="1474788" y="32369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0" name="Straight Connector 329">
            <a:extLst>
              <a:ext uri="{FF2B5EF4-FFF2-40B4-BE49-F238E27FC236}">
                <a16:creationId xmlns:a16="http://schemas.microsoft.com/office/drawing/2014/main" id="{523E7C80-6ACE-E818-402A-684497BEF2DB}"/>
              </a:ext>
            </a:extLst>
          </p:cNvPr>
          <p:cNvCxnSpPr/>
          <p:nvPr>
            <p:custDataLst>
              <p:tags r:id="rId45"/>
            </p:custDataLst>
          </p:nvPr>
        </p:nvCxnSpPr>
        <p:spPr bwMode="auto">
          <a:xfrm>
            <a:off x="6346825" y="2846388"/>
            <a:ext cx="0" cy="1143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7" name="Straight Connector 316">
            <a:extLst>
              <a:ext uri="{FF2B5EF4-FFF2-40B4-BE49-F238E27FC236}">
                <a16:creationId xmlns:a16="http://schemas.microsoft.com/office/drawing/2014/main" id="{99DF09E3-73E0-0793-0468-F3B7E3123EFE}"/>
              </a:ext>
            </a:extLst>
          </p:cNvPr>
          <p:cNvCxnSpPr/>
          <p:nvPr>
            <p:custDataLst>
              <p:tags r:id="rId46"/>
            </p:custDataLst>
          </p:nvPr>
        </p:nvCxnSpPr>
        <p:spPr bwMode="auto">
          <a:xfrm>
            <a:off x="2605088" y="30765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4" name="Straight Connector 313">
            <a:extLst>
              <a:ext uri="{FF2B5EF4-FFF2-40B4-BE49-F238E27FC236}">
                <a16:creationId xmlns:a16="http://schemas.microsoft.com/office/drawing/2014/main" id="{7823B265-AAEC-15C5-EB66-E3811C00AAE1}"/>
              </a:ext>
            </a:extLst>
          </p:cNvPr>
          <p:cNvCxnSpPr/>
          <p:nvPr>
            <p:custDataLst>
              <p:tags r:id="rId47"/>
            </p:custDataLst>
          </p:nvPr>
        </p:nvCxnSpPr>
        <p:spPr bwMode="auto">
          <a:xfrm>
            <a:off x="1757363" y="32718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3" name="Straight Connector 322">
            <a:extLst>
              <a:ext uri="{FF2B5EF4-FFF2-40B4-BE49-F238E27FC236}">
                <a16:creationId xmlns:a16="http://schemas.microsoft.com/office/drawing/2014/main" id="{6C7DCE45-FCE4-D413-0CFB-A78B92DCF76E}"/>
              </a:ext>
            </a:extLst>
          </p:cNvPr>
          <p:cNvCxnSpPr/>
          <p:nvPr>
            <p:custDataLst>
              <p:tags r:id="rId48"/>
            </p:custDataLst>
          </p:nvPr>
        </p:nvCxnSpPr>
        <p:spPr bwMode="auto">
          <a:xfrm>
            <a:off x="4300538" y="28956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1" name="Straight Connector 320">
            <a:extLst>
              <a:ext uri="{FF2B5EF4-FFF2-40B4-BE49-F238E27FC236}">
                <a16:creationId xmlns:a16="http://schemas.microsoft.com/office/drawing/2014/main" id="{128E2581-BFAC-88AF-A5BC-768D841D7FCB}"/>
              </a:ext>
            </a:extLst>
          </p:cNvPr>
          <p:cNvCxnSpPr/>
          <p:nvPr>
            <p:custDataLst>
              <p:tags r:id="rId49"/>
            </p:custDataLst>
          </p:nvPr>
        </p:nvCxnSpPr>
        <p:spPr bwMode="auto">
          <a:xfrm>
            <a:off x="3735388" y="30114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4" name="Straight Connector 323">
            <a:extLst>
              <a:ext uri="{FF2B5EF4-FFF2-40B4-BE49-F238E27FC236}">
                <a16:creationId xmlns:a16="http://schemas.microsoft.com/office/drawing/2014/main" id="{DCEDF1AD-F7A1-B0F3-FC37-8D7484F53AC2}"/>
              </a:ext>
            </a:extLst>
          </p:cNvPr>
          <p:cNvCxnSpPr/>
          <p:nvPr>
            <p:custDataLst>
              <p:tags r:id="rId50"/>
            </p:custDataLst>
          </p:nvPr>
        </p:nvCxnSpPr>
        <p:spPr bwMode="auto">
          <a:xfrm>
            <a:off x="4583113" y="2743200"/>
            <a:ext cx="0" cy="1984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5" name="Straight Connector 324">
            <a:extLst>
              <a:ext uri="{FF2B5EF4-FFF2-40B4-BE49-F238E27FC236}">
                <a16:creationId xmlns:a16="http://schemas.microsoft.com/office/drawing/2014/main" id="{FC66F502-F768-D352-D245-D6C65027F33C}"/>
              </a:ext>
            </a:extLst>
          </p:cNvPr>
          <p:cNvCxnSpPr/>
          <p:nvPr>
            <p:custDataLst>
              <p:tags r:id="rId51"/>
            </p:custDataLst>
          </p:nvPr>
        </p:nvCxnSpPr>
        <p:spPr bwMode="auto">
          <a:xfrm>
            <a:off x="4933950" y="2700338"/>
            <a:ext cx="0" cy="2127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6" name="Straight Connector 325">
            <a:extLst>
              <a:ext uri="{FF2B5EF4-FFF2-40B4-BE49-F238E27FC236}">
                <a16:creationId xmlns:a16="http://schemas.microsoft.com/office/drawing/2014/main" id="{4102F49F-9D3F-9608-6E32-C94E4D65D005}"/>
              </a:ext>
            </a:extLst>
          </p:cNvPr>
          <p:cNvCxnSpPr/>
          <p:nvPr>
            <p:custDataLst>
              <p:tags r:id="rId52"/>
            </p:custDataLst>
          </p:nvPr>
        </p:nvCxnSpPr>
        <p:spPr bwMode="auto">
          <a:xfrm>
            <a:off x="5148263" y="2852738"/>
            <a:ext cx="0" cy="1778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7" name="Straight Connector 326">
            <a:extLst>
              <a:ext uri="{FF2B5EF4-FFF2-40B4-BE49-F238E27FC236}">
                <a16:creationId xmlns:a16="http://schemas.microsoft.com/office/drawing/2014/main" id="{D74CAC42-AEF3-A441-6C3D-076FDE3EB7E3}"/>
              </a:ext>
            </a:extLst>
          </p:cNvPr>
          <p:cNvCxnSpPr/>
          <p:nvPr>
            <p:custDataLst>
              <p:tags r:id="rId53"/>
            </p:custDataLst>
          </p:nvPr>
        </p:nvCxnSpPr>
        <p:spPr bwMode="auto">
          <a:xfrm>
            <a:off x="5430838" y="30051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8" name="Straight Connector 327">
            <a:extLst>
              <a:ext uri="{FF2B5EF4-FFF2-40B4-BE49-F238E27FC236}">
                <a16:creationId xmlns:a16="http://schemas.microsoft.com/office/drawing/2014/main" id="{7BBF2281-14DB-8689-2CE5-8D8C57F74C4B}"/>
              </a:ext>
            </a:extLst>
          </p:cNvPr>
          <p:cNvCxnSpPr/>
          <p:nvPr>
            <p:custDataLst>
              <p:tags r:id="rId54"/>
            </p:custDataLst>
          </p:nvPr>
        </p:nvCxnSpPr>
        <p:spPr bwMode="auto">
          <a:xfrm>
            <a:off x="5645150" y="2852738"/>
            <a:ext cx="0" cy="193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9" name="Straight Connector 328">
            <a:extLst>
              <a:ext uri="{FF2B5EF4-FFF2-40B4-BE49-F238E27FC236}">
                <a16:creationId xmlns:a16="http://schemas.microsoft.com/office/drawing/2014/main" id="{DE5B54FD-6739-1706-0360-E5B4C3FB2C46}"/>
              </a:ext>
            </a:extLst>
          </p:cNvPr>
          <p:cNvCxnSpPr/>
          <p:nvPr>
            <p:custDataLst>
              <p:tags r:id="rId55"/>
            </p:custDataLst>
          </p:nvPr>
        </p:nvCxnSpPr>
        <p:spPr bwMode="auto">
          <a:xfrm>
            <a:off x="5995988" y="28956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1" name="Straight Connector 330">
            <a:extLst>
              <a:ext uri="{FF2B5EF4-FFF2-40B4-BE49-F238E27FC236}">
                <a16:creationId xmlns:a16="http://schemas.microsoft.com/office/drawing/2014/main" id="{72826C15-A020-15F7-6D00-969FB68737D8}"/>
              </a:ext>
            </a:extLst>
          </p:cNvPr>
          <p:cNvCxnSpPr/>
          <p:nvPr>
            <p:custDataLst>
              <p:tags r:id="rId56"/>
            </p:custDataLst>
          </p:nvPr>
        </p:nvCxnSpPr>
        <p:spPr bwMode="auto">
          <a:xfrm>
            <a:off x="6561138" y="29987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2" name="Straight Connector 331">
            <a:extLst>
              <a:ext uri="{FF2B5EF4-FFF2-40B4-BE49-F238E27FC236}">
                <a16:creationId xmlns:a16="http://schemas.microsoft.com/office/drawing/2014/main" id="{90081EE2-A303-2658-16F7-E64AD5C21CA6}"/>
              </a:ext>
            </a:extLst>
          </p:cNvPr>
          <p:cNvCxnSpPr/>
          <p:nvPr>
            <p:custDataLst>
              <p:tags r:id="rId57"/>
            </p:custDataLst>
          </p:nvPr>
        </p:nvCxnSpPr>
        <p:spPr bwMode="auto">
          <a:xfrm>
            <a:off x="6843713" y="2846388"/>
            <a:ext cx="0" cy="1047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4" name="Straight Connector 333">
            <a:extLst>
              <a:ext uri="{FF2B5EF4-FFF2-40B4-BE49-F238E27FC236}">
                <a16:creationId xmlns:a16="http://schemas.microsoft.com/office/drawing/2014/main" id="{C71FBCE3-C478-8324-9FDE-F5CA88FE500A}"/>
              </a:ext>
            </a:extLst>
          </p:cNvPr>
          <p:cNvCxnSpPr/>
          <p:nvPr>
            <p:custDataLst>
              <p:tags r:id="rId58"/>
            </p:custDataLst>
          </p:nvPr>
        </p:nvCxnSpPr>
        <p:spPr bwMode="auto">
          <a:xfrm>
            <a:off x="7408863" y="24780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BA54BB4B-07C6-E9B3-C9F8-7503C473C5E3}"/>
              </a:ext>
            </a:extLst>
          </p:cNvPr>
          <p:cNvCxnSpPr/>
          <p:nvPr>
            <p:custDataLst>
              <p:tags r:id="rId59"/>
            </p:custDataLst>
          </p:nvPr>
        </p:nvCxnSpPr>
        <p:spPr bwMode="auto">
          <a:xfrm>
            <a:off x="7759700" y="2344738"/>
            <a:ext cx="0" cy="190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3" name="Straight Connector 332">
            <a:extLst>
              <a:ext uri="{FF2B5EF4-FFF2-40B4-BE49-F238E27FC236}">
                <a16:creationId xmlns:a16="http://schemas.microsoft.com/office/drawing/2014/main" id="{EA8C2C70-481B-F38A-F829-F8F6CA87A13E}"/>
              </a:ext>
            </a:extLst>
          </p:cNvPr>
          <p:cNvCxnSpPr/>
          <p:nvPr>
            <p:custDataLst>
              <p:tags r:id="rId60"/>
            </p:custDataLst>
          </p:nvPr>
        </p:nvCxnSpPr>
        <p:spPr bwMode="auto">
          <a:xfrm>
            <a:off x="7126288" y="2693988"/>
            <a:ext cx="0" cy="1412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48" name="テキスト プレースホルダ 9">
            <a:extLst>
              <a:ext uri="{FF2B5EF4-FFF2-40B4-BE49-F238E27FC236}">
                <a16:creationId xmlns:a16="http://schemas.microsoft.com/office/drawing/2014/main" id="{0938A483-3D45-0407-152C-E85D698812D0}"/>
              </a:ext>
            </a:extLst>
          </p:cNvPr>
          <p:cNvSpPr>
            <a:spLocks/>
          </p:cNvSpPr>
          <p:nvPr>
            <p:custDataLst>
              <p:tags r:id="rId61"/>
            </p:custDataLst>
          </p:nvPr>
        </p:nvSpPr>
        <p:spPr bwMode="auto">
          <a:xfrm>
            <a:off x="22463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524E26B-5C38-4CCE-9163-D1D0F635F8E8}"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useBgFill="1">
        <p:nvSpPr>
          <p:cNvPr id="372" name="テキスト プレースホルダ 9">
            <a:extLst>
              <a:ext uri="{FF2B5EF4-FFF2-40B4-BE49-F238E27FC236}">
                <a16:creationId xmlns:a16="http://schemas.microsoft.com/office/drawing/2014/main" id="{42E61F5E-F0D1-08BC-4228-D2123CC93EC7}"/>
              </a:ext>
            </a:extLst>
          </p:cNvPr>
          <p:cNvSpPr>
            <a:spLocks/>
          </p:cNvSpPr>
          <p:nvPr>
            <p:custDataLst>
              <p:tags r:id="rId62"/>
            </p:custDataLst>
          </p:nvPr>
        </p:nvSpPr>
        <p:spPr bwMode="gray">
          <a:xfrm>
            <a:off x="2500313" y="3430588"/>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76C163-19E2-4485-B430-F5D0113D53B7}" type="datetime'''''4''.''''''''''''''''''8'">
              <a:rPr lang="en-US" altLang="en-US" sz="1000" smtClean="0">
                <a:effectLst/>
                <a:sym typeface="+mn-lt"/>
              </a:rPr>
              <a:pPr marL="0" lvl="0" indent="0" algn="ctr">
                <a:spcBef>
                  <a:spcPct val="0"/>
                </a:spcBef>
                <a:buNone/>
              </a:pPr>
              <a:t>4.8</a:t>
            </a:fld>
            <a:endParaRPr kumimoji="1" lang="en-US" altLang="ja-JP" sz="1000" dirty="0">
              <a:sym typeface="+mn-lt"/>
            </a:endParaRPr>
          </a:p>
        </p:txBody>
      </p:sp>
      <p:sp>
        <p:nvSpPr>
          <p:cNvPr id="249" name="テキスト プレースホルダ 9">
            <a:extLst>
              <a:ext uri="{FF2B5EF4-FFF2-40B4-BE49-F238E27FC236}">
                <a16:creationId xmlns:a16="http://schemas.microsoft.com/office/drawing/2014/main" id="{6466BCDB-1683-D8DB-927D-E30DB3290208}"/>
              </a:ext>
            </a:extLst>
          </p:cNvPr>
          <p:cNvSpPr>
            <a:spLocks/>
          </p:cNvSpPr>
          <p:nvPr>
            <p:custDataLst>
              <p:tags r:id="rId63"/>
            </p:custDataLst>
          </p:nvPr>
        </p:nvSpPr>
        <p:spPr bwMode="auto">
          <a:xfrm>
            <a:off x="25288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D638BB-467D-4102-B79A-4434B87042D3}" type="datetime'''''''''''0''''''''''''''''''6'''''">
              <a:rPr lang="en-US" altLang="en-US" sz="1000" smtClean="0">
                <a:effectLst/>
                <a:sym typeface="+mn-lt"/>
              </a:rPr>
              <a:pPr marL="0" lvl="0" indent="0" algn="ctr">
                <a:spcBef>
                  <a:spcPct val="0"/>
                </a:spcBef>
                <a:buNone/>
              </a:pPr>
              <a:t>06</a:t>
            </a:fld>
            <a:endParaRPr kumimoji="1" lang="en-US" altLang="ja-JP" sz="1000" dirty="0">
              <a:sym typeface="+mn-lt"/>
            </a:endParaRPr>
          </a:p>
        </p:txBody>
      </p:sp>
      <p:sp useBgFill="1">
        <p:nvSpPr>
          <p:cNvPr id="373" name="テキスト プレースホルダ 9">
            <a:extLst>
              <a:ext uri="{FF2B5EF4-FFF2-40B4-BE49-F238E27FC236}">
                <a16:creationId xmlns:a16="http://schemas.microsoft.com/office/drawing/2014/main" id="{28D7422E-AF12-C127-0B07-B6C7E7D02E56}"/>
              </a:ext>
            </a:extLst>
          </p:cNvPr>
          <p:cNvSpPr>
            <a:spLocks/>
          </p:cNvSpPr>
          <p:nvPr>
            <p:custDataLst>
              <p:tags r:id="rId64"/>
            </p:custDataLst>
          </p:nvPr>
        </p:nvSpPr>
        <p:spPr bwMode="gray">
          <a:xfrm>
            <a:off x="2782888" y="3500438"/>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E5DBC1F-EA2C-4221-A912-D45CBFA13A78}"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250" name="テキスト プレースホルダ 9">
            <a:extLst>
              <a:ext uri="{FF2B5EF4-FFF2-40B4-BE49-F238E27FC236}">
                <a16:creationId xmlns:a16="http://schemas.microsoft.com/office/drawing/2014/main" id="{66A775FB-CFB1-858E-322D-4E77E9874174}"/>
              </a:ext>
            </a:extLst>
          </p:cNvPr>
          <p:cNvSpPr>
            <a:spLocks/>
          </p:cNvSpPr>
          <p:nvPr>
            <p:custDataLst>
              <p:tags r:id="rId65"/>
            </p:custDataLst>
          </p:nvPr>
        </p:nvSpPr>
        <p:spPr bwMode="auto">
          <a:xfrm>
            <a:off x="28114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6FEF440-481E-4980-ABE7-A9C38580FB90}"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useBgFill="1">
        <p:nvSpPr>
          <p:cNvPr id="374" name="テキスト プレースホルダ 9">
            <a:extLst>
              <a:ext uri="{FF2B5EF4-FFF2-40B4-BE49-F238E27FC236}">
                <a16:creationId xmlns:a16="http://schemas.microsoft.com/office/drawing/2014/main" id="{E0AD3AC4-4E73-0A6F-F473-D3D12DABB4E8}"/>
              </a:ext>
            </a:extLst>
          </p:cNvPr>
          <p:cNvSpPr>
            <a:spLocks/>
          </p:cNvSpPr>
          <p:nvPr>
            <p:custDataLst>
              <p:tags r:id="rId66"/>
            </p:custDataLst>
          </p:nvPr>
        </p:nvSpPr>
        <p:spPr bwMode="gray">
          <a:xfrm>
            <a:off x="3065463" y="352901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25FAE0A-4CFD-448F-AC02-E351F1B17D78}"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p:nvSpPr>
          <p:cNvPr id="251" name="テキスト プレースホルダ 9">
            <a:extLst>
              <a:ext uri="{FF2B5EF4-FFF2-40B4-BE49-F238E27FC236}">
                <a16:creationId xmlns:a16="http://schemas.microsoft.com/office/drawing/2014/main" id="{01E346B6-EEAF-BA1C-FC87-9921B72D246E}"/>
              </a:ext>
            </a:extLst>
          </p:cNvPr>
          <p:cNvSpPr>
            <a:spLocks/>
          </p:cNvSpPr>
          <p:nvPr>
            <p:custDataLst>
              <p:tags r:id="rId67"/>
            </p:custDataLst>
          </p:nvPr>
        </p:nvSpPr>
        <p:spPr bwMode="auto">
          <a:xfrm>
            <a:off x="30940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563FDA0-5E4C-4C63-B703-2BA77A3F97D3}"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useBgFill="1">
        <p:nvSpPr>
          <p:cNvPr id="340" name="テキスト プレースホルダ 9">
            <a:extLst>
              <a:ext uri="{FF2B5EF4-FFF2-40B4-BE49-F238E27FC236}">
                <a16:creationId xmlns:a16="http://schemas.microsoft.com/office/drawing/2014/main" id="{8B2F5E4D-5E8D-9ACE-725C-2389B14111AC}"/>
              </a:ext>
            </a:extLst>
          </p:cNvPr>
          <p:cNvSpPr>
            <a:spLocks/>
          </p:cNvSpPr>
          <p:nvPr>
            <p:custDataLst>
              <p:tags r:id="rId68"/>
            </p:custDataLst>
          </p:nvPr>
        </p:nvSpPr>
        <p:spPr bwMode="gray">
          <a:xfrm>
            <a:off x="3327400" y="3714750"/>
            <a:ext cx="252413"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60A2985-52F8-42FA-A0E6-4A448B2A9C28}" type="datetime'''''''-6''''''''''''''''''''''''''''''''''''.''''3'''''''''''">
              <a:rPr lang="en-US" altLang="en-US" sz="1000" smtClean="0">
                <a:effectLst/>
                <a:sym typeface="+mn-lt"/>
              </a:rPr>
              <a:pPr marL="0" lvl="0" indent="0" algn="ctr">
                <a:spcBef>
                  <a:spcPct val="0"/>
                </a:spcBef>
                <a:buNone/>
              </a:pPr>
              <a:t>-6.3</a:t>
            </a:fld>
            <a:endParaRPr kumimoji="1" lang="en-US" altLang="ja-JP" sz="1000" dirty="0">
              <a:sym typeface="+mn-lt"/>
            </a:endParaRPr>
          </a:p>
        </p:txBody>
      </p:sp>
      <p:sp>
        <p:nvSpPr>
          <p:cNvPr id="252" name="テキスト プレースホルダ 9">
            <a:extLst>
              <a:ext uri="{FF2B5EF4-FFF2-40B4-BE49-F238E27FC236}">
                <a16:creationId xmlns:a16="http://schemas.microsoft.com/office/drawing/2014/main" id="{A236AC6F-83A6-512F-37A4-FC25D733CE0B}"/>
              </a:ext>
            </a:extLst>
          </p:cNvPr>
          <p:cNvSpPr>
            <a:spLocks/>
          </p:cNvSpPr>
          <p:nvPr>
            <p:custDataLst>
              <p:tags r:id="rId69"/>
            </p:custDataLst>
          </p:nvPr>
        </p:nvSpPr>
        <p:spPr bwMode="auto">
          <a:xfrm>
            <a:off x="33766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0D41663-01F8-45B6-A3F3-EE170B8E6E62}"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useBgFill="1">
        <p:nvSpPr>
          <p:cNvPr id="375" name="テキスト プレースホルダ 9">
            <a:extLst>
              <a:ext uri="{FF2B5EF4-FFF2-40B4-BE49-F238E27FC236}">
                <a16:creationId xmlns:a16="http://schemas.microsoft.com/office/drawing/2014/main" id="{735EA439-F25F-C314-133A-EB2AEF973E37}"/>
              </a:ext>
            </a:extLst>
          </p:cNvPr>
          <p:cNvSpPr>
            <a:spLocks/>
          </p:cNvSpPr>
          <p:nvPr>
            <p:custDataLst>
              <p:tags r:id="rId70"/>
            </p:custDataLst>
          </p:nvPr>
        </p:nvSpPr>
        <p:spPr bwMode="gray">
          <a:xfrm>
            <a:off x="3630613" y="3425825"/>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7BE3775-B685-4873-96B5-A86081BA3480}" type="datetime'''''''''''''''''''''''''5''''''.''''''''''''0'''''''''">
              <a:rPr lang="en-US" altLang="en-US" sz="1000" smtClean="0">
                <a:effectLst/>
                <a:sym typeface="+mn-lt"/>
              </a:rPr>
              <a:pPr marL="0" lvl="0" indent="0" algn="ctr">
                <a:spcBef>
                  <a:spcPct val="0"/>
                </a:spcBef>
                <a:buNone/>
              </a:pPr>
              <a:t>5.0</a:t>
            </a:fld>
            <a:endParaRPr kumimoji="1" lang="en-US" altLang="ja-JP" sz="1000" dirty="0">
              <a:sym typeface="+mn-lt"/>
            </a:endParaRPr>
          </a:p>
        </p:txBody>
      </p:sp>
      <p:sp>
        <p:nvSpPr>
          <p:cNvPr id="253" name="テキスト プレースホルダ 9">
            <a:extLst>
              <a:ext uri="{FF2B5EF4-FFF2-40B4-BE49-F238E27FC236}">
                <a16:creationId xmlns:a16="http://schemas.microsoft.com/office/drawing/2014/main" id="{2616453F-D510-2279-9901-1A481CCE700C}"/>
              </a:ext>
            </a:extLst>
          </p:cNvPr>
          <p:cNvSpPr>
            <a:spLocks/>
          </p:cNvSpPr>
          <p:nvPr>
            <p:custDataLst>
              <p:tags r:id="rId71"/>
            </p:custDataLst>
          </p:nvPr>
        </p:nvSpPr>
        <p:spPr bwMode="auto">
          <a:xfrm>
            <a:off x="36591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AC321D2-EB76-4130-A35C-9EB5C5DAE1B9}" type="datetime'''''''''''''1''''''''''0'''''''''">
              <a:rPr lang="en-US" altLang="en-US" sz="1000" smtClean="0">
                <a:effectLst/>
                <a:sym typeface="+mn-lt"/>
              </a:rPr>
              <a:pPr marL="0" lvl="0" indent="0" algn="ctr">
                <a:spcBef>
                  <a:spcPct val="0"/>
                </a:spcBef>
                <a:buNone/>
              </a:pPr>
              <a:t>10</a:t>
            </a:fld>
            <a:endParaRPr kumimoji="1" lang="en-US" altLang="ja-JP" sz="1000" dirty="0">
              <a:sym typeface="+mn-lt"/>
            </a:endParaRPr>
          </a:p>
        </p:txBody>
      </p:sp>
      <p:sp useBgFill="1">
        <p:nvSpPr>
          <p:cNvPr id="376" name="テキスト プレースホルダ 9">
            <a:extLst>
              <a:ext uri="{FF2B5EF4-FFF2-40B4-BE49-F238E27FC236}">
                <a16:creationId xmlns:a16="http://schemas.microsoft.com/office/drawing/2014/main" id="{8788624E-E1C9-56A9-952D-480E83368526}"/>
              </a:ext>
            </a:extLst>
          </p:cNvPr>
          <p:cNvSpPr>
            <a:spLocks/>
          </p:cNvSpPr>
          <p:nvPr>
            <p:custDataLst>
              <p:tags r:id="rId72"/>
            </p:custDataLst>
          </p:nvPr>
        </p:nvSpPr>
        <p:spPr bwMode="gray">
          <a:xfrm>
            <a:off x="3913188" y="346551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372009E-803C-40C7-A588-004A876CAC83}" type="datetime'''''3''''''''.4'''''''''''''''''''''''''''''''''">
              <a:rPr lang="en-US" altLang="en-US" sz="1000" smtClean="0">
                <a:effectLst/>
                <a:sym typeface="+mn-lt"/>
              </a:rPr>
              <a:pPr marL="0" lvl="0" indent="0" algn="ctr">
                <a:spcBef>
                  <a:spcPct val="0"/>
                </a:spcBef>
                <a:buNone/>
              </a:pPr>
              <a:t>3.4</a:t>
            </a:fld>
            <a:endParaRPr kumimoji="1" lang="en-US" altLang="ja-JP" sz="1000" dirty="0">
              <a:sym typeface="+mn-lt"/>
            </a:endParaRPr>
          </a:p>
        </p:txBody>
      </p:sp>
      <p:sp>
        <p:nvSpPr>
          <p:cNvPr id="254" name="テキスト プレースホルダ 9">
            <a:extLst>
              <a:ext uri="{FF2B5EF4-FFF2-40B4-BE49-F238E27FC236}">
                <a16:creationId xmlns:a16="http://schemas.microsoft.com/office/drawing/2014/main" id="{0ACE4A8D-D40A-B4B1-797C-B68B9F25B915}"/>
              </a:ext>
            </a:extLst>
          </p:cNvPr>
          <p:cNvSpPr>
            <a:spLocks/>
          </p:cNvSpPr>
          <p:nvPr>
            <p:custDataLst>
              <p:tags r:id="rId73"/>
            </p:custDataLst>
          </p:nvPr>
        </p:nvSpPr>
        <p:spPr bwMode="auto">
          <a:xfrm>
            <a:off x="39417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79E846-9F65-41F9-9EFE-972EB7570C16}"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useBgFill="1">
        <p:nvSpPr>
          <p:cNvPr id="339" name="テキスト プレースホルダ 9">
            <a:extLst>
              <a:ext uri="{FF2B5EF4-FFF2-40B4-BE49-F238E27FC236}">
                <a16:creationId xmlns:a16="http://schemas.microsoft.com/office/drawing/2014/main" id="{8DA47E27-5C44-DF77-756F-B7965F4C4EC8}"/>
              </a:ext>
            </a:extLst>
          </p:cNvPr>
          <p:cNvSpPr>
            <a:spLocks/>
          </p:cNvSpPr>
          <p:nvPr>
            <p:custDataLst>
              <p:tags r:id="rId74"/>
            </p:custDataLst>
          </p:nvPr>
        </p:nvSpPr>
        <p:spPr bwMode="gray">
          <a:xfrm>
            <a:off x="1349375" y="3559175"/>
            <a:ext cx="252413"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E51EEE-67FF-49A0-BB57-F046FF911ADA}"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p:nvSpPr>
          <p:cNvPr id="255" name="テキスト プレースホルダ 9">
            <a:extLst>
              <a:ext uri="{FF2B5EF4-FFF2-40B4-BE49-F238E27FC236}">
                <a16:creationId xmlns:a16="http://schemas.microsoft.com/office/drawing/2014/main" id="{5D1FC69C-377E-4DB0-723A-9F8BE8E2C688}"/>
              </a:ext>
            </a:extLst>
          </p:cNvPr>
          <p:cNvSpPr>
            <a:spLocks/>
          </p:cNvSpPr>
          <p:nvPr>
            <p:custDataLst>
              <p:tags r:id="rId75"/>
            </p:custDataLst>
          </p:nvPr>
        </p:nvSpPr>
        <p:spPr bwMode="auto">
          <a:xfrm>
            <a:off x="42243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E172F6-D625-4DE9-8E64-95E21A675D92}"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p:nvSpPr>
          <p:cNvPr id="24" name="Text Placeholder 12"/>
          <p:cNvSpPr>
            <a:spLocks noGrp="1"/>
          </p:cNvSpPr>
          <p:nvPr>
            <p:custDataLst>
              <p:tags r:id="rId76"/>
            </p:custDataLst>
          </p:nvPr>
        </p:nvSpPr>
        <p:spPr bwMode="auto">
          <a:xfrm>
            <a:off x="325438" y="2019300"/>
            <a:ext cx="6397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10</a:t>
            </a:r>
            <a:r>
              <a:rPr kumimoji="0" lang="ja-JP" altLang="en-US" sz="1000" b="0" dirty="0">
                <a:sym typeface="+mn-lt"/>
              </a:rPr>
              <a:t>億</a:t>
            </a:r>
            <a:r>
              <a:rPr kumimoji="0" lang="en-US" altLang="ja-JP" sz="1000" b="0" dirty="0">
                <a:sym typeface="+mn-lt"/>
              </a:rPr>
              <a:t>US$</a:t>
            </a:r>
            <a:r>
              <a:rPr kumimoji="0" lang="ja-JP" altLang="en-US" sz="1000" b="0" dirty="0">
                <a:sym typeface="+mn-lt"/>
              </a:rPr>
              <a:t>）</a:t>
            </a:r>
          </a:p>
        </p:txBody>
      </p:sp>
      <p:sp useBgFill="1">
        <p:nvSpPr>
          <p:cNvPr id="378" name="テキスト プレースホルダ 9">
            <a:extLst>
              <a:ext uri="{FF2B5EF4-FFF2-40B4-BE49-F238E27FC236}">
                <a16:creationId xmlns:a16="http://schemas.microsoft.com/office/drawing/2014/main" id="{7ECBBBB3-F146-A474-03A0-7DC9CFC19246}"/>
              </a:ext>
            </a:extLst>
          </p:cNvPr>
          <p:cNvSpPr>
            <a:spLocks/>
          </p:cNvSpPr>
          <p:nvPr>
            <p:custDataLst>
              <p:tags r:id="rId77"/>
            </p:custDataLst>
          </p:nvPr>
        </p:nvSpPr>
        <p:spPr bwMode="gray">
          <a:xfrm>
            <a:off x="4478338" y="3532188"/>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75A78C6-5FA8-435C-AFAE-E7BD51205157}"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p:nvSpPr>
          <p:cNvPr id="256" name="テキスト プレースホルダ 9">
            <a:extLst>
              <a:ext uri="{FF2B5EF4-FFF2-40B4-BE49-F238E27FC236}">
                <a16:creationId xmlns:a16="http://schemas.microsoft.com/office/drawing/2014/main" id="{B7F7EAA8-19AF-3C5F-CDFE-21E2D5349861}"/>
              </a:ext>
            </a:extLst>
          </p:cNvPr>
          <p:cNvSpPr>
            <a:spLocks/>
          </p:cNvSpPr>
          <p:nvPr>
            <p:custDataLst>
              <p:tags r:id="rId78"/>
            </p:custDataLst>
          </p:nvPr>
        </p:nvSpPr>
        <p:spPr bwMode="auto">
          <a:xfrm>
            <a:off x="45069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9A4A7A-B106-454C-BD70-172D51900BB3}" type="datetime'''''1''''''''''''''''''''''3'''''''''''''''''">
              <a:rPr lang="en-US" altLang="en-US" sz="1000" smtClean="0">
                <a:effectLst/>
                <a:sym typeface="+mn-lt"/>
              </a:rPr>
              <a:pPr marL="0" lvl="0" indent="0" algn="ctr">
                <a:spcBef>
                  <a:spcPct val="0"/>
                </a:spcBef>
                <a:buNone/>
              </a:pPr>
              <a:t>13</a:t>
            </a:fld>
            <a:endParaRPr kumimoji="1" lang="en-US" altLang="ja-JP" sz="1000" dirty="0">
              <a:sym typeface="+mn-lt"/>
            </a:endParaRPr>
          </a:p>
        </p:txBody>
      </p:sp>
      <p:sp>
        <p:nvSpPr>
          <p:cNvPr id="42" name="Text Placeholder 12"/>
          <p:cNvSpPr>
            <a:spLocks noGrp="1"/>
          </p:cNvSpPr>
          <p:nvPr>
            <p:custDataLst>
              <p:tags r:id="rId79"/>
            </p:custDataLst>
          </p:nvPr>
        </p:nvSpPr>
        <p:spPr bwMode="auto">
          <a:xfrm>
            <a:off x="7951788" y="20193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useBgFill="1">
        <p:nvSpPr>
          <p:cNvPr id="379" name="テキスト プレースホルダ 9">
            <a:extLst>
              <a:ext uri="{FF2B5EF4-FFF2-40B4-BE49-F238E27FC236}">
                <a16:creationId xmlns:a16="http://schemas.microsoft.com/office/drawing/2014/main" id="{D5239DD2-3EC9-5D29-9A16-8121EF54E10D}"/>
              </a:ext>
            </a:extLst>
          </p:cNvPr>
          <p:cNvSpPr>
            <a:spLocks/>
          </p:cNvSpPr>
          <p:nvPr>
            <p:custDataLst>
              <p:tags r:id="rId80"/>
            </p:custDataLst>
          </p:nvPr>
        </p:nvSpPr>
        <p:spPr bwMode="gray">
          <a:xfrm>
            <a:off x="4760913" y="3489325"/>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27DE035-E19F-4344-8249-F31E1D5B3C58}" type="datetime'''''''''''2''''''''''''''.''''5'''''''''''">
              <a:rPr lang="en-US" altLang="en-US" sz="1000" smtClean="0">
                <a:effectLst/>
                <a:sym typeface="+mn-lt"/>
              </a:rPr>
              <a:pPr marL="0" lvl="0" indent="0" algn="ctr">
                <a:spcBef>
                  <a:spcPct val="0"/>
                </a:spcBef>
                <a:buNone/>
              </a:pPr>
              <a:t>2.5</a:t>
            </a:fld>
            <a:endParaRPr kumimoji="1" lang="en-US" altLang="ja-JP" sz="1000" dirty="0">
              <a:sym typeface="+mn-lt"/>
            </a:endParaRPr>
          </a:p>
        </p:txBody>
      </p:sp>
      <p:sp>
        <p:nvSpPr>
          <p:cNvPr id="257" name="テキスト プレースホルダ 9">
            <a:extLst>
              <a:ext uri="{FF2B5EF4-FFF2-40B4-BE49-F238E27FC236}">
                <a16:creationId xmlns:a16="http://schemas.microsoft.com/office/drawing/2014/main" id="{4C6B0548-58E5-A63D-FE5A-30CD734C9021}"/>
              </a:ext>
            </a:extLst>
          </p:cNvPr>
          <p:cNvSpPr>
            <a:spLocks/>
          </p:cNvSpPr>
          <p:nvPr>
            <p:custDataLst>
              <p:tags r:id="rId81"/>
            </p:custDataLst>
          </p:nvPr>
        </p:nvSpPr>
        <p:spPr bwMode="auto">
          <a:xfrm>
            <a:off x="47894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436A7B-67AE-48BD-8F4C-3D46A9DCB47A}"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 useBgFill="1">
        <p:nvSpPr>
          <p:cNvPr id="337" name="テキスト プレースホルダ 9">
            <a:extLst>
              <a:ext uri="{FF2B5EF4-FFF2-40B4-BE49-F238E27FC236}">
                <a16:creationId xmlns:a16="http://schemas.microsoft.com/office/drawing/2014/main" id="{E9B70EF4-60B1-F61B-6661-08DDD1464220}"/>
              </a:ext>
            </a:extLst>
          </p:cNvPr>
          <p:cNvSpPr>
            <a:spLocks/>
          </p:cNvSpPr>
          <p:nvPr>
            <p:custDataLst>
              <p:tags r:id="rId82"/>
            </p:custDataLst>
          </p:nvPr>
        </p:nvSpPr>
        <p:spPr bwMode="gray">
          <a:xfrm>
            <a:off x="804863" y="3424238"/>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BC3FD3A-9BB5-447D-8D6F-02A467E526B3}" type="datetime'''''''''''''''5''''.''''''0'''''">
              <a:rPr lang="en-US" altLang="en-US" sz="1000" smtClean="0">
                <a:effectLst/>
                <a:sym typeface="+mn-lt"/>
              </a:rPr>
              <a:pPr marL="0" lvl="0" indent="0" algn="ctr">
                <a:spcBef>
                  <a:spcPct val="0"/>
                </a:spcBef>
                <a:buNone/>
              </a:pPr>
              <a:t>5.0</a:t>
            </a:fld>
            <a:endParaRPr kumimoji="1" lang="en-US" altLang="ja-JP" sz="1000" dirty="0">
              <a:sym typeface="+mn-lt"/>
            </a:endParaRPr>
          </a:p>
        </p:txBody>
      </p:sp>
      <p:sp useBgFill="1">
        <p:nvSpPr>
          <p:cNvPr id="380" name="テキスト プレースホルダ 9">
            <a:extLst>
              <a:ext uri="{FF2B5EF4-FFF2-40B4-BE49-F238E27FC236}">
                <a16:creationId xmlns:a16="http://schemas.microsoft.com/office/drawing/2014/main" id="{8482E751-F73D-ED65-002C-7771CD86BB54}"/>
              </a:ext>
            </a:extLst>
          </p:cNvPr>
          <p:cNvSpPr>
            <a:spLocks/>
          </p:cNvSpPr>
          <p:nvPr>
            <p:custDataLst>
              <p:tags r:id="rId83"/>
            </p:custDataLst>
          </p:nvPr>
        </p:nvSpPr>
        <p:spPr bwMode="gray">
          <a:xfrm>
            <a:off x="5043488" y="348456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89A141-75BF-470B-927E-1390DAB8408E}" type="datetime'''''''''''''2''.''''''''7'''''">
              <a:rPr lang="en-US" altLang="en-US" sz="1000" smtClean="0">
                <a:effectLst/>
                <a:sym typeface="+mn-lt"/>
              </a:rPr>
              <a:pPr marL="0" lvl="0" indent="0" algn="ctr">
                <a:spcBef>
                  <a:spcPct val="0"/>
                </a:spcBef>
                <a:buNone/>
              </a:pPr>
              <a:t>2.7</a:t>
            </a:fld>
            <a:endParaRPr kumimoji="1" lang="en-US" altLang="ja-JP" sz="1000" dirty="0">
              <a:sym typeface="+mn-lt"/>
            </a:endParaRPr>
          </a:p>
        </p:txBody>
      </p:sp>
      <p:sp>
        <p:nvSpPr>
          <p:cNvPr id="258" name="テキスト プレースホルダ 9">
            <a:extLst>
              <a:ext uri="{FF2B5EF4-FFF2-40B4-BE49-F238E27FC236}">
                <a16:creationId xmlns:a16="http://schemas.microsoft.com/office/drawing/2014/main" id="{DA41C109-FB97-FE43-4679-50F8769B86F5}"/>
              </a:ext>
            </a:extLst>
          </p:cNvPr>
          <p:cNvSpPr>
            <a:spLocks/>
          </p:cNvSpPr>
          <p:nvPr>
            <p:custDataLst>
              <p:tags r:id="rId84"/>
            </p:custDataLst>
          </p:nvPr>
        </p:nvSpPr>
        <p:spPr bwMode="auto">
          <a:xfrm>
            <a:off x="50720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7C0C029-A8E4-45F4-B9A2-887B1AE11A02}"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243" name="テキスト プレースホルダ 9">
            <a:extLst>
              <a:ext uri="{FF2B5EF4-FFF2-40B4-BE49-F238E27FC236}">
                <a16:creationId xmlns:a16="http://schemas.microsoft.com/office/drawing/2014/main" id="{7E96592A-0E60-25C7-30AC-3299276C1580}"/>
              </a:ext>
            </a:extLst>
          </p:cNvPr>
          <p:cNvSpPr>
            <a:spLocks/>
          </p:cNvSpPr>
          <p:nvPr>
            <p:custDataLst>
              <p:tags r:id="rId85"/>
            </p:custDataLst>
          </p:nvPr>
        </p:nvSpPr>
        <p:spPr bwMode="auto">
          <a:xfrm>
            <a:off x="763588" y="39719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BE53C5-43F2-43ED-9E56-3DDC2C8EE95A}"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useBgFill="1">
        <p:nvSpPr>
          <p:cNvPr id="381" name="テキスト プレースホルダ 9">
            <a:extLst>
              <a:ext uri="{FF2B5EF4-FFF2-40B4-BE49-F238E27FC236}">
                <a16:creationId xmlns:a16="http://schemas.microsoft.com/office/drawing/2014/main" id="{6EEE373D-D6B6-6137-4D81-58EC69F5F813}"/>
              </a:ext>
            </a:extLst>
          </p:cNvPr>
          <p:cNvSpPr>
            <a:spLocks/>
          </p:cNvSpPr>
          <p:nvPr>
            <p:custDataLst>
              <p:tags r:id="rId86"/>
            </p:custDataLst>
          </p:nvPr>
        </p:nvSpPr>
        <p:spPr bwMode="gray">
          <a:xfrm>
            <a:off x="5326063" y="3508375"/>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2AF568-F36E-4D86-95FF-713DD670CBAF}"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259" name="テキスト プレースホルダ 9">
            <a:extLst>
              <a:ext uri="{FF2B5EF4-FFF2-40B4-BE49-F238E27FC236}">
                <a16:creationId xmlns:a16="http://schemas.microsoft.com/office/drawing/2014/main" id="{ABE0855C-E003-5833-7318-607B6C2DD48E}"/>
              </a:ext>
            </a:extLst>
          </p:cNvPr>
          <p:cNvSpPr>
            <a:spLocks/>
          </p:cNvSpPr>
          <p:nvPr>
            <p:custDataLst>
              <p:tags r:id="rId87"/>
            </p:custDataLst>
          </p:nvPr>
        </p:nvSpPr>
        <p:spPr bwMode="auto">
          <a:xfrm>
            <a:off x="53546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2727264-2165-433D-83F4-B9DF1AFDD320}"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useBgFill="1">
        <p:nvSpPr>
          <p:cNvPr id="338" name="テキスト プレースホルダ 9">
            <a:extLst>
              <a:ext uri="{FF2B5EF4-FFF2-40B4-BE49-F238E27FC236}">
                <a16:creationId xmlns:a16="http://schemas.microsoft.com/office/drawing/2014/main" id="{B9712450-D95F-6136-950E-15055607572E}"/>
              </a:ext>
            </a:extLst>
          </p:cNvPr>
          <p:cNvSpPr>
            <a:spLocks/>
          </p:cNvSpPr>
          <p:nvPr>
            <p:custDataLst>
              <p:tags r:id="rId88"/>
            </p:custDataLst>
          </p:nvPr>
        </p:nvSpPr>
        <p:spPr bwMode="gray">
          <a:xfrm>
            <a:off x="1066800" y="3565525"/>
            <a:ext cx="252413"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13834C-FBC0-4282-B3C9-6BCD156C09A3}"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useBgFill="1">
        <p:nvSpPr>
          <p:cNvPr id="382" name="テキスト プレースホルダ 9">
            <a:extLst>
              <a:ext uri="{FF2B5EF4-FFF2-40B4-BE49-F238E27FC236}">
                <a16:creationId xmlns:a16="http://schemas.microsoft.com/office/drawing/2014/main" id="{C8139B64-931D-C916-D45C-4FF8AD61E359}"/>
              </a:ext>
            </a:extLst>
          </p:cNvPr>
          <p:cNvSpPr>
            <a:spLocks/>
          </p:cNvSpPr>
          <p:nvPr>
            <p:custDataLst>
              <p:tags r:id="rId89"/>
            </p:custDataLst>
          </p:nvPr>
        </p:nvSpPr>
        <p:spPr bwMode="gray">
          <a:xfrm>
            <a:off x="5608638" y="350520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2FEDFF9-8045-41F8-BEEA-1B8580B28C9D}"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260" name="テキスト プレースホルダ 9">
            <a:extLst>
              <a:ext uri="{FF2B5EF4-FFF2-40B4-BE49-F238E27FC236}">
                <a16:creationId xmlns:a16="http://schemas.microsoft.com/office/drawing/2014/main" id="{C2932497-AFC6-AB13-15F0-E6601449EE2D}"/>
              </a:ext>
            </a:extLst>
          </p:cNvPr>
          <p:cNvSpPr>
            <a:spLocks/>
          </p:cNvSpPr>
          <p:nvPr>
            <p:custDataLst>
              <p:tags r:id="rId90"/>
            </p:custDataLst>
          </p:nvPr>
        </p:nvSpPr>
        <p:spPr bwMode="auto">
          <a:xfrm>
            <a:off x="56372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796D06F-7B4B-42F5-863B-82E87C565501}"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p:nvSpPr>
          <p:cNvPr id="244" name="テキスト プレースホルダ 9">
            <a:extLst>
              <a:ext uri="{FF2B5EF4-FFF2-40B4-BE49-F238E27FC236}">
                <a16:creationId xmlns:a16="http://schemas.microsoft.com/office/drawing/2014/main" id="{120CD26F-398A-7C5F-1948-8DC42EDFA10D}"/>
              </a:ext>
            </a:extLst>
          </p:cNvPr>
          <p:cNvSpPr>
            <a:spLocks/>
          </p:cNvSpPr>
          <p:nvPr>
            <p:custDataLst>
              <p:tags r:id="rId91"/>
            </p:custDataLst>
          </p:nvPr>
        </p:nvSpPr>
        <p:spPr bwMode="auto">
          <a:xfrm>
            <a:off x="11160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94F3815-E7D7-45A7-8F6C-01EC05FFDE15}"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useBgFill="1">
        <p:nvSpPr>
          <p:cNvPr id="383" name="テキスト プレースホルダ 9">
            <a:extLst>
              <a:ext uri="{FF2B5EF4-FFF2-40B4-BE49-F238E27FC236}">
                <a16:creationId xmlns:a16="http://schemas.microsoft.com/office/drawing/2014/main" id="{ECC2C18A-9227-4C93-008D-76F9AD2861B6}"/>
              </a:ext>
            </a:extLst>
          </p:cNvPr>
          <p:cNvSpPr>
            <a:spLocks/>
          </p:cNvSpPr>
          <p:nvPr>
            <p:custDataLst>
              <p:tags r:id="rId92"/>
            </p:custDataLst>
          </p:nvPr>
        </p:nvSpPr>
        <p:spPr bwMode="gray">
          <a:xfrm>
            <a:off x="5891213" y="350361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2C8966-E345-4409-BA7A-B3E88BE7305A}"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261" name="テキスト プレースホルダ 9">
            <a:extLst>
              <a:ext uri="{FF2B5EF4-FFF2-40B4-BE49-F238E27FC236}">
                <a16:creationId xmlns:a16="http://schemas.microsoft.com/office/drawing/2014/main" id="{9B31C651-3A43-B7C3-C668-5931BF541F6A}"/>
              </a:ext>
            </a:extLst>
          </p:cNvPr>
          <p:cNvSpPr>
            <a:spLocks/>
          </p:cNvSpPr>
          <p:nvPr>
            <p:custDataLst>
              <p:tags r:id="rId93"/>
            </p:custDataLst>
          </p:nvPr>
        </p:nvSpPr>
        <p:spPr bwMode="auto">
          <a:xfrm>
            <a:off x="59197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5BF754-64D5-4ADA-888A-4A21151D3430}"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245" name="テキスト プレースホルダ 9">
            <a:extLst>
              <a:ext uri="{FF2B5EF4-FFF2-40B4-BE49-F238E27FC236}">
                <a16:creationId xmlns:a16="http://schemas.microsoft.com/office/drawing/2014/main" id="{32EAE9BA-7C05-E2EE-9EEF-A7234729D29E}"/>
              </a:ext>
            </a:extLst>
          </p:cNvPr>
          <p:cNvSpPr>
            <a:spLocks/>
          </p:cNvSpPr>
          <p:nvPr>
            <p:custDataLst>
              <p:tags r:id="rId94"/>
            </p:custDataLst>
          </p:nvPr>
        </p:nvSpPr>
        <p:spPr bwMode="auto">
          <a:xfrm>
            <a:off x="13985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C2C672-A30F-47E9-8C01-020C180C7CC3}"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useBgFill="1">
        <p:nvSpPr>
          <p:cNvPr id="341" name="テキスト プレースホルダ 9">
            <a:extLst>
              <a:ext uri="{FF2B5EF4-FFF2-40B4-BE49-F238E27FC236}">
                <a16:creationId xmlns:a16="http://schemas.microsoft.com/office/drawing/2014/main" id="{9C48767C-C390-CBD9-D4B7-A17B2CD9C635}"/>
              </a:ext>
            </a:extLst>
          </p:cNvPr>
          <p:cNvSpPr>
            <a:spLocks/>
          </p:cNvSpPr>
          <p:nvPr>
            <p:custDataLst>
              <p:tags r:id="rId95"/>
            </p:custDataLst>
          </p:nvPr>
        </p:nvSpPr>
        <p:spPr bwMode="gray">
          <a:xfrm>
            <a:off x="6153150" y="3563938"/>
            <a:ext cx="252413"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9D10D57-33D1-40B9-A267-120319944E2D}"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p:nvSpPr>
          <p:cNvPr id="262" name="テキスト プレースホルダ 9">
            <a:extLst>
              <a:ext uri="{FF2B5EF4-FFF2-40B4-BE49-F238E27FC236}">
                <a16:creationId xmlns:a16="http://schemas.microsoft.com/office/drawing/2014/main" id="{B8B9CEE8-7EA6-C63D-B20C-2903C336C27A}"/>
              </a:ext>
            </a:extLst>
          </p:cNvPr>
          <p:cNvSpPr>
            <a:spLocks/>
          </p:cNvSpPr>
          <p:nvPr>
            <p:custDataLst>
              <p:tags r:id="rId96"/>
            </p:custDataLst>
          </p:nvPr>
        </p:nvSpPr>
        <p:spPr bwMode="auto">
          <a:xfrm>
            <a:off x="62023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2CE897-98D4-4DD4-83B8-6229D57C8FBA}"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useBgFill="1">
        <p:nvSpPr>
          <p:cNvPr id="369" name="テキスト プレースホルダ 9">
            <a:extLst>
              <a:ext uri="{FF2B5EF4-FFF2-40B4-BE49-F238E27FC236}">
                <a16:creationId xmlns:a16="http://schemas.microsoft.com/office/drawing/2014/main" id="{1B8E3DCD-91C4-43D9-04A9-2B783D401043}"/>
              </a:ext>
            </a:extLst>
          </p:cNvPr>
          <p:cNvSpPr>
            <a:spLocks/>
          </p:cNvSpPr>
          <p:nvPr>
            <p:custDataLst>
              <p:tags r:id="rId97"/>
            </p:custDataLst>
          </p:nvPr>
        </p:nvSpPr>
        <p:spPr bwMode="gray">
          <a:xfrm>
            <a:off x="1652588" y="352266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5C81CB-C9C3-4BDD-83EF-11748D73A757}"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useBgFill="1">
        <p:nvSpPr>
          <p:cNvPr id="342" name="テキスト プレースホルダ 9">
            <a:extLst>
              <a:ext uri="{FF2B5EF4-FFF2-40B4-BE49-F238E27FC236}">
                <a16:creationId xmlns:a16="http://schemas.microsoft.com/office/drawing/2014/main" id="{4A34909C-5AF9-09A9-1615-FF3C218E2627}"/>
              </a:ext>
            </a:extLst>
          </p:cNvPr>
          <p:cNvSpPr>
            <a:spLocks/>
          </p:cNvSpPr>
          <p:nvPr>
            <p:custDataLst>
              <p:tags r:id="rId98"/>
            </p:custDataLst>
          </p:nvPr>
        </p:nvSpPr>
        <p:spPr bwMode="gray">
          <a:xfrm>
            <a:off x="6435725" y="3767138"/>
            <a:ext cx="252413"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95EEDD-41A7-424D-9A4B-3BDB68D42647}" type="datetime'''''''''''''''''-''''''''''''''8''''''''''''''''''''''.4'''">
              <a:rPr lang="en-US" altLang="en-US" sz="1000" smtClean="0">
                <a:effectLst/>
                <a:sym typeface="+mn-lt"/>
              </a:rPr>
              <a:pPr marL="0" lvl="0" indent="0" algn="ctr">
                <a:spcBef>
                  <a:spcPct val="0"/>
                </a:spcBef>
                <a:buNone/>
              </a:pPr>
              <a:t>-8.4</a:t>
            </a:fld>
            <a:endParaRPr kumimoji="1" lang="en-US" altLang="ja-JP" sz="1000" dirty="0">
              <a:sym typeface="+mn-lt"/>
            </a:endParaRPr>
          </a:p>
        </p:txBody>
      </p:sp>
      <p:sp>
        <p:nvSpPr>
          <p:cNvPr id="263" name="テキスト プレースホルダ 9">
            <a:extLst>
              <a:ext uri="{FF2B5EF4-FFF2-40B4-BE49-F238E27FC236}">
                <a16:creationId xmlns:a16="http://schemas.microsoft.com/office/drawing/2014/main" id="{005390D6-DB22-4554-D403-50F78CC73C9B}"/>
              </a:ext>
            </a:extLst>
          </p:cNvPr>
          <p:cNvSpPr>
            <a:spLocks/>
          </p:cNvSpPr>
          <p:nvPr>
            <p:custDataLst>
              <p:tags r:id="rId99"/>
            </p:custDataLst>
          </p:nvPr>
        </p:nvSpPr>
        <p:spPr bwMode="auto">
          <a:xfrm>
            <a:off x="64849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E43769-00F1-4540-9E39-6FBDE299A95D}"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246" name="テキスト プレースホルダ 9">
            <a:extLst>
              <a:ext uri="{FF2B5EF4-FFF2-40B4-BE49-F238E27FC236}">
                <a16:creationId xmlns:a16="http://schemas.microsoft.com/office/drawing/2014/main" id="{D3B59C80-C9B1-BE4A-B54D-B0C37974EF0C}"/>
              </a:ext>
            </a:extLst>
          </p:cNvPr>
          <p:cNvSpPr>
            <a:spLocks/>
          </p:cNvSpPr>
          <p:nvPr>
            <p:custDataLst>
              <p:tags r:id="rId100"/>
            </p:custDataLst>
          </p:nvPr>
        </p:nvSpPr>
        <p:spPr bwMode="auto">
          <a:xfrm>
            <a:off x="16811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F02141E-9BF1-472F-A7EF-54B41B7697CF}"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useBgFill="1">
        <p:nvSpPr>
          <p:cNvPr id="384" name="テキスト プレースホルダ 9">
            <a:extLst>
              <a:ext uri="{FF2B5EF4-FFF2-40B4-BE49-F238E27FC236}">
                <a16:creationId xmlns:a16="http://schemas.microsoft.com/office/drawing/2014/main" id="{2225F842-47CC-8EB8-94F8-89A3469DC923}"/>
              </a:ext>
            </a:extLst>
          </p:cNvPr>
          <p:cNvSpPr>
            <a:spLocks/>
          </p:cNvSpPr>
          <p:nvPr>
            <p:custDataLst>
              <p:tags r:id="rId101"/>
            </p:custDataLst>
          </p:nvPr>
        </p:nvSpPr>
        <p:spPr bwMode="gray">
          <a:xfrm>
            <a:off x="6738938" y="3398838"/>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AA7764-7E13-4567-9174-03F88BA8837A}" type="datetime'''''''6''''''''''.''''''''''0'''">
              <a:rPr lang="en-US" altLang="en-US" sz="1000" smtClean="0">
                <a:effectLst/>
                <a:sym typeface="+mn-lt"/>
              </a:rPr>
              <a:pPr marL="0" lvl="0" indent="0" algn="ctr">
                <a:spcBef>
                  <a:spcPct val="0"/>
                </a:spcBef>
                <a:buNone/>
              </a:pPr>
              <a:t>6.0</a:t>
            </a:fld>
            <a:endParaRPr kumimoji="1" lang="en-US" altLang="ja-JP" sz="1000" dirty="0">
              <a:sym typeface="+mn-lt"/>
            </a:endParaRPr>
          </a:p>
        </p:txBody>
      </p:sp>
      <p:sp>
        <p:nvSpPr>
          <p:cNvPr id="264" name="テキスト プレースホルダ 9">
            <a:extLst>
              <a:ext uri="{FF2B5EF4-FFF2-40B4-BE49-F238E27FC236}">
                <a16:creationId xmlns:a16="http://schemas.microsoft.com/office/drawing/2014/main" id="{2D48A329-D1DE-58AE-3DC8-B45E0DD8E585}"/>
              </a:ext>
            </a:extLst>
          </p:cNvPr>
          <p:cNvSpPr>
            <a:spLocks/>
          </p:cNvSpPr>
          <p:nvPr>
            <p:custDataLst>
              <p:tags r:id="rId102"/>
            </p:custDataLst>
          </p:nvPr>
        </p:nvSpPr>
        <p:spPr bwMode="auto">
          <a:xfrm>
            <a:off x="67675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50A000-EE87-46B4-AE46-269BA8A79924}" type="datetime'''''''''2''''''''''''''''''''''''''1'''''''''">
              <a:rPr lang="en-US" altLang="en-US" sz="1000" smtClean="0"/>
              <a:pPr/>
              <a:t>21</a:t>
            </a:fld>
            <a:endParaRPr kumimoji="1" lang="en-US" altLang="ja-JP" sz="1000" dirty="0">
              <a:sym typeface="+mn-lt"/>
            </a:endParaRPr>
          </a:p>
        </p:txBody>
      </p:sp>
      <p:sp useBgFill="1">
        <p:nvSpPr>
          <p:cNvPr id="377" name="テキスト プレースホルダ 9">
            <a:extLst>
              <a:ext uri="{FF2B5EF4-FFF2-40B4-BE49-F238E27FC236}">
                <a16:creationId xmlns:a16="http://schemas.microsoft.com/office/drawing/2014/main" id="{DF03CB3C-D451-2186-4ED3-BAF2E3324D22}"/>
              </a:ext>
            </a:extLst>
          </p:cNvPr>
          <p:cNvSpPr>
            <a:spLocks/>
          </p:cNvSpPr>
          <p:nvPr>
            <p:custDataLst>
              <p:tags r:id="rId103"/>
            </p:custDataLst>
          </p:nvPr>
        </p:nvSpPr>
        <p:spPr bwMode="gray">
          <a:xfrm>
            <a:off x="4195763" y="3462338"/>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EE3E0E0-B271-43B2-9A11-E2859F2CA985}" type="datetime'''''3.''''''''''''''''''''''''6'''''''''''''''''''''''''''">
              <a:rPr lang="en-US" altLang="en-US" sz="1000" smtClean="0">
                <a:effectLst/>
                <a:sym typeface="+mn-lt"/>
              </a:rPr>
              <a:pPr marL="0" lvl="0" indent="0" algn="ctr">
                <a:spcBef>
                  <a:spcPct val="0"/>
                </a:spcBef>
                <a:buNone/>
              </a:pPr>
              <a:t>3.6</a:t>
            </a:fld>
            <a:endParaRPr kumimoji="1" lang="en-US" altLang="ja-JP" sz="1000" dirty="0">
              <a:sym typeface="+mn-lt"/>
            </a:endParaRPr>
          </a:p>
        </p:txBody>
      </p:sp>
      <p:sp useBgFill="1">
        <p:nvSpPr>
          <p:cNvPr id="385" name="テキスト プレースホルダ 9">
            <a:extLst>
              <a:ext uri="{FF2B5EF4-FFF2-40B4-BE49-F238E27FC236}">
                <a16:creationId xmlns:a16="http://schemas.microsoft.com/office/drawing/2014/main" id="{4263E805-7D42-AE51-C2D5-6F0F81BD5A3F}"/>
              </a:ext>
            </a:extLst>
          </p:cNvPr>
          <p:cNvSpPr>
            <a:spLocks/>
          </p:cNvSpPr>
          <p:nvPr>
            <p:custDataLst>
              <p:tags r:id="rId104"/>
            </p:custDataLst>
          </p:nvPr>
        </p:nvSpPr>
        <p:spPr bwMode="gray">
          <a:xfrm>
            <a:off x="7021513" y="345916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2640009-A431-4345-9F5D-296F32035E2F}" type="datetime'3''''''''''''''''''''''''''''''.''''''''''''''7'''''">
              <a:rPr lang="en-US" altLang="en-US" sz="1000" smtClean="0">
                <a:effectLst/>
                <a:sym typeface="+mn-lt"/>
              </a:rPr>
              <a:pPr marL="0" lvl="0" indent="0" algn="ctr">
                <a:spcBef>
                  <a:spcPct val="0"/>
                </a:spcBef>
                <a:buNone/>
              </a:pPr>
              <a:t>3.7</a:t>
            </a:fld>
            <a:endParaRPr kumimoji="1" lang="en-US" altLang="ja-JP" sz="1000" dirty="0">
              <a:sym typeface="+mn-lt"/>
            </a:endParaRPr>
          </a:p>
        </p:txBody>
      </p:sp>
      <p:sp>
        <p:nvSpPr>
          <p:cNvPr id="265" name="テキスト プレースホルダ 9">
            <a:extLst>
              <a:ext uri="{FF2B5EF4-FFF2-40B4-BE49-F238E27FC236}">
                <a16:creationId xmlns:a16="http://schemas.microsoft.com/office/drawing/2014/main" id="{82819F27-FE37-3A9E-E609-71506AE590A2}"/>
              </a:ext>
            </a:extLst>
          </p:cNvPr>
          <p:cNvSpPr>
            <a:spLocks/>
          </p:cNvSpPr>
          <p:nvPr>
            <p:custDataLst>
              <p:tags r:id="rId105"/>
            </p:custDataLst>
          </p:nvPr>
        </p:nvSpPr>
        <p:spPr bwMode="auto">
          <a:xfrm>
            <a:off x="70500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96FC91E-C3A7-46F5-B676-7B884AFBE803}" type="datetime'''''''''''''''''''2''''2'''''''''''''''''''''''''''''''''''">
              <a:rPr lang="en-US" altLang="en-US" sz="1000" smtClean="0"/>
              <a:pPr/>
              <a:t>22</a:t>
            </a:fld>
            <a:endParaRPr kumimoji="1" lang="en-US" altLang="ja-JP" sz="1000" dirty="0">
              <a:sym typeface="+mn-lt"/>
            </a:endParaRPr>
          </a:p>
        </p:txBody>
      </p:sp>
      <p:sp useBgFill="1">
        <p:nvSpPr>
          <p:cNvPr id="370" name="テキスト プレースホルダ 9">
            <a:extLst>
              <a:ext uri="{FF2B5EF4-FFF2-40B4-BE49-F238E27FC236}">
                <a16:creationId xmlns:a16="http://schemas.microsoft.com/office/drawing/2014/main" id="{77307F76-27CE-2C96-69FC-9356F6EFA6B2}"/>
              </a:ext>
            </a:extLst>
          </p:cNvPr>
          <p:cNvSpPr>
            <a:spLocks/>
          </p:cNvSpPr>
          <p:nvPr>
            <p:custDataLst>
              <p:tags r:id="rId106"/>
            </p:custDataLst>
          </p:nvPr>
        </p:nvSpPr>
        <p:spPr bwMode="gray">
          <a:xfrm>
            <a:off x="1935163" y="3462338"/>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0A78E2B-C30D-494C-83BB-D33545FDD97A}" type="datetime'''''''''''''''''''''''''''''''''''''''''3''''''''''.6'''">
              <a:rPr lang="en-US" altLang="en-US" sz="1000" smtClean="0">
                <a:effectLst/>
                <a:sym typeface="+mn-lt"/>
              </a:rPr>
              <a:pPr marL="0" lvl="0" indent="0" algn="ctr">
                <a:spcBef>
                  <a:spcPct val="0"/>
                </a:spcBef>
                <a:buNone/>
              </a:pPr>
              <a:t>3.6</a:t>
            </a:fld>
            <a:endParaRPr kumimoji="1" lang="en-US" altLang="ja-JP" sz="1000" dirty="0">
              <a:sym typeface="+mn-lt"/>
            </a:endParaRPr>
          </a:p>
        </p:txBody>
      </p:sp>
      <p:sp useBgFill="1">
        <p:nvSpPr>
          <p:cNvPr id="386" name="テキスト プレースホルダ 9">
            <a:extLst>
              <a:ext uri="{FF2B5EF4-FFF2-40B4-BE49-F238E27FC236}">
                <a16:creationId xmlns:a16="http://schemas.microsoft.com/office/drawing/2014/main" id="{C4768903-0D9F-DEB9-D280-1015F7517779}"/>
              </a:ext>
            </a:extLst>
          </p:cNvPr>
          <p:cNvSpPr>
            <a:spLocks/>
          </p:cNvSpPr>
          <p:nvPr>
            <p:custDataLst>
              <p:tags r:id="rId107"/>
            </p:custDataLst>
          </p:nvPr>
        </p:nvSpPr>
        <p:spPr bwMode="gray">
          <a:xfrm>
            <a:off x="7304088" y="346710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4CDF60-5F83-4877-8A9E-CD5A7951B2CA}" type="datetime'''''''''''''''''''''3''''''''''.''''''''4'''''''''''">
              <a:rPr lang="en-US" altLang="en-US" sz="1000" smtClean="0">
                <a:effectLst/>
                <a:sym typeface="+mn-lt"/>
              </a:rPr>
              <a:pPr marL="0" lvl="0" indent="0" algn="ctr">
                <a:spcBef>
                  <a:spcPct val="0"/>
                </a:spcBef>
                <a:buNone/>
              </a:pPr>
              <a:t>3.4</a:t>
            </a:fld>
            <a:endParaRPr kumimoji="1" lang="en-US" altLang="ja-JP" sz="1000" dirty="0">
              <a:sym typeface="+mn-lt"/>
            </a:endParaRPr>
          </a:p>
        </p:txBody>
      </p:sp>
      <p:sp>
        <p:nvSpPr>
          <p:cNvPr id="266" name="テキスト プレースホルダ 9">
            <a:extLst>
              <a:ext uri="{FF2B5EF4-FFF2-40B4-BE49-F238E27FC236}">
                <a16:creationId xmlns:a16="http://schemas.microsoft.com/office/drawing/2014/main" id="{4E807269-7A20-A57C-6528-769D4AFDEE7D}"/>
              </a:ext>
            </a:extLst>
          </p:cNvPr>
          <p:cNvSpPr>
            <a:spLocks/>
          </p:cNvSpPr>
          <p:nvPr>
            <p:custDataLst>
              <p:tags r:id="rId108"/>
            </p:custDataLst>
          </p:nvPr>
        </p:nvSpPr>
        <p:spPr bwMode="auto">
          <a:xfrm>
            <a:off x="73326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66A9AF-2B15-456D-8782-7C30C131F637}" type="datetime'''''''''''''''2''''''''''''''''''''''''3'''''''''''">
              <a:rPr lang="en-US" altLang="en-US" sz="1000" smtClean="0"/>
              <a:pPr/>
              <a:t>23</a:t>
            </a:fld>
            <a:endParaRPr kumimoji="1" lang="en-US" altLang="ja-JP" sz="1000" dirty="0">
              <a:sym typeface="+mn-lt"/>
            </a:endParaRPr>
          </a:p>
        </p:txBody>
      </p:sp>
      <p:sp>
        <p:nvSpPr>
          <p:cNvPr id="9" name="テキスト プレースホルダ 9">
            <a:extLst>
              <a:ext uri="{FF2B5EF4-FFF2-40B4-BE49-F238E27FC236}">
                <a16:creationId xmlns:a16="http://schemas.microsoft.com/office/drawing/2014/main" id="{C7AED495-6BF6-FC41-EA7E-E03542B2A10B}"/>
              </a:ext>
            </a:extLst>
          </p:cNvPr>
          <p:cNvSpPr>
            <a:spLocks/>
          </p:cNvSpPr>
          <p:nvPr>
            <p:custDataLst>
              <p:tags r:id="rId109"/>
            </p:custDataLst>
          </p:nvPr>
        </p:nvSpPr>
        <p:spPr bwMode="auto">
          <a:xfrm>
            <a:off x="76152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D8708C-DC2D-48A0-9817-0197663F12F1}" type="datetime'''2''''''''''''''''''''''''''''''''4'''''''">
              <a:rPr lang="en-US" altLang="en-US" sz="1000" smtClean="0"/>
              <a:pPr/>
              <a:t>24</a:t>
            </a:fld>
            <a:endParaRPr kumimoji="1" lang="en-US" altLang="ja-JP" sz="1000" dirty="0">
              <a:sym typeface="+mn-lt"/>
            </a:endParaRPr>
          </a:p>
        </p:txBody>
      </p:sp>
      <p:sp>
        <p:nvSpPr>
          <p:cNvPr id="247" name="テキスト プレースホルダ 9">
            <a:extLst>
              <a:ext uri="{FF2B5EF4-FFF2-40B4-BE49-F238E27FC236}">
                <a16:creationId xmlns:a16="http://schemas.microsoft.com/office/drawing/2014/main" id="{1EABBA88-9560-C041-D9B4-EAF68F88D607}"/>
              </a:ext>
            </a:extLst>
          </p:cNvPr>
          <p:cNvSpPr>
            <a:spLocks/>
          </p:cNvSpPr>
          <p:nvPr>
            <p:custDataLst>
              <p:tags r:id="rId110"/>
            </p:custDataLst>
          </p:nvPr>
        </p:nvSpPr>
        <p:spPr bwMode="auto">
          <a:xfrm>
            <a:off x="19637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B5105FD-B87A-40AF-80DA-999C8E63802E}"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useBgFill="1">
        <p:nvSpPr>
          <p:cNvPr id="15" name="テキスト プレースホルダ 9">
            <a:extLst>
              <a:ext uri="{FF2B5EF4-FFF2-40B4-BE49-F238E27FC236}">
                <a16:creationId xmlns:a16="http://schemas.microsoft.com/office/drawing/2014/main" id="{9F975B3E-72D4-A857-F3E6-00099C2E435E}"/>
              </a:ext>
            </a:extLst>
          </p:cNvPr>
          <p:cNvSpPr>
            <a:spLocks/>
          </p:cNvSpPr>
          <p:nvPr>
            <p:custDataLst>
              <p:tags r:id="rId111"/>
            </p:custDataLst>
          </p:nvPr>
        </p:nvSpPr>
        <p:spPr bwMode="gray">
          <a:xfrm>
            <a:off x="7586663" y="351790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2210BDC-531E-4A99-8879-5B8DAE13B5DE}" type="datetime'''''1''''.''''''''''''''4'''''''''''''''''">
              <a:rPr lang="en-US" altLang="en-US" sz="1000" smtClean="0">
                <a:effectLst/>
                <a:sym typeface="+mn-lt"/>
              </a:rPr>
              <a:pPr/>
              <a:t>1.4</a:t>
            </a:fld>
            <a:endParaRPr kumimoji="1" lang="en-US" altLang="ja-JP" sz="1000" dirty="0">
              <a:sym typeface="+mn-lt"/>
            </a:endParaRPr>
          </a:p>
        </p:txBody>
      </p:sp>
      <p:sp useBgFill="1">
        <p:nvSpPr>
          <p:cNvPr id="371" name="テキスト プレースホルダ 9">
            <a:extLst>
              <a:ext uri="{FF2B5EF4-FFF2-40B4-BE49-F238E27FC236}">
                <a16:creationId xmlns:a16="http://schemas.microsoft.com/office/drawing/2014/main" id="{C7389845-237E-1309-8847-7558C40DC6F1}"/>
              </a:ext>
            </a:extLst>
          </p:cNvPr>
          <p:cNvSpPr>
            <a:spLocks/>
          </p:cNvSpPr>
          <p:nvPr>
            <p:custDataLst>
              <p:tags r:id="rId112"/>
            </p:custDataLst>
          </p:nvPr>
        </p:nvSpPr>
        <p:spPr bwMode="gray">
          <a:xfrm>
            <a:off x="2217738" y="349885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E1FA503-5000-4340-BC06-478570F887EB}"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Tree>
    <p:extLst>
      <p:ext uri="{BB962C8B-B14F-4D97-AF65-F5344CB8AC3E}">
        <p14:creationId xmlns:p14="http://schemas.microsoft.com/office/powerpoint/2010/main" val="30630772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メキシコ／</a:t>
            </a:r>
            <a:r>
              <a:rPr lang="ja-JP" altLang="en-US" dirty="0"/>
              <a:t>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文部科学省の主な医療国際化関連事業</a:t>
            </a:r>
          </a:p>
        </p:txBody>
      </p:sp>
      <p:sp>
        <p:nvSpPr>
          <p:cNvPr id="96" name="テキスト ボックス 95"/>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文部科学省による医療関連事業は確認できなかった。</a:t>
            </a:r>
          </a:p>
        </p:txBody>
      </p:sp>
    </p:spTree>
    <p:extLst>
      <p:ext uri="{BB962C8B-B14F-4D97-AF65-F5344CB8AC3E}">
        <p14:creationId xmlns:p14="http://schemas.microsoft.com/office/powerpoint/2010/main" val="13531456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メキシコ／日本との関わり</a:t>
            </a:r>
          </a:p>
        </p:txBody>
      </p:sp>
      <p:sp>
        <p:nvSpPr>
          <p:cNvPr id="6" name="テキスト プレースホルダー 5"/>
          <p:cNvSpPr>
            <a:spLocks noGrp="1"/>
          </p:cNvSpPr>
          <p:nvPr>
            <p:ph type="body" sz="quarter" idx="15"/>
          </p:nvPr>
        </p:nvSpPr>
        <p:spPr/>
        <p:txBody>
          <a:bodyPr/>
          <a:lstStyle/>
          <a:p>
            <a:r>
              <a:rPr lang="en-US" altLang="ja-JP" dirty="0"/>
              <a:t>JICA</a:t>
            </a:r>
            <a:r>
              <a:rPr lang="ja-JP" altLang="en-US" dirty="0"/>
              <a:t>の主な医療国際化関連事業</a:t>
            </a:r>
          </a:p>
        </p:txBody>
      </p:sp>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7" name="表 6"/>
          <p:cNvGraphicFramePr>
            <a:graphicFrameLocks noGrp="1"/>
          </p:cNvGraphicFramePr>
          <p:nvPr>
            <p:extLst>
              <p:ext uri="{D42A27DB-BD31-4B8C-83A1-F6EECF244321}">
                <p14:modId xmlns:p14="http://schemas.microsoft.com/office/powerpoint/2010/main" val="1102188114"/>
              </p:ext>
            </p:extLst>
          </p:nvPr>
        </p:nvGraphicFramePr>
        <p:xfrm>
          <a:off x="206177" y="1220725"/>
          <a:ext cx="9508778" cy="5088000"/>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252000">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52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メキシコ側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612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2004~</a:t>
                      </a:r>
                    </a:p>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2007</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南部州子宮頸がん対策プロジェクト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3.3</a:t>
                      </a:r>
                    </a:p>
                  </a:txBody>
                  <a:tcPr marL="0" marR="0" marT="0" marB="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技術協力</a:t>
                      </a:r>
                      <a:endParaRPr lang="zh-TW" altLang="en-US"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t>沖縄県立中部病院、癌研究会付属病院、杏林大学、倉敷芸術大学生命科学部、県立宮崎病院、東京都多 摩がん検診センター、日本臨床細胞学会、他 </a:t>
                      </a:r>
                      <a:endParaRPr lang="en-US" altLang="ja-JP" sz="1000" b="0" i="0" u="none" strike="noStrike" dirty="0">
                        <a:solidFill>
                          <a:srgbClr val="000000"/>
                        </a:solidFill>
                        <a:effectLst/>
                        <a:latin typeface="+mn-ea"/>
                        <a:ea typeface="+mn-ea"/>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mn-ea"/>
                          <a:ea typeface="+mn-ea"/>
                          <a:cs typeface="Arial" panose="020B0604020202020204" pitchFamily="34" charset="0"/>
                        </a:rPr>
                        <a:t>保健省国立ジェンダー・リプロダクティブヘルスセンター（</a:t>
                      </a:r>
                      <a:r>
                        <a:rPr lang="en-US" altLang="ja-JP" sz="1000" b="0" i="0" u="none" strike="noStrike" dirty="0">
                          <a:solidFill>
                            <a:srgbClr val="000000"/>
                          </a:solidFill>
                          <a:effectLst/>
                          <a:latin typeface="+mn-ea"/>
                          <a:ea typeface="+mn-ea"/>
                          <a:cs typeface="Arial" panose="020B0604020202020204" pitchFamily="34" charset="0"/>
                        </a:rPr>
                        <a:t>Centro Nacional de </a:t>
                      </a:r>
                      <a:r>
                        <a:rPr lang="en-US" altLang="ja-JP" sz="1000" b="0" i="0" u="none" strike="noStrike" dirty="0" err="1">
                          <a:solidFill>
                            <a:srgbClr val="000000"/>
                          </a:solidFill>
                          <a:effectLst/>
                          <a:latin typeface="+mn-ea"/>
                          <a:ea typeface="+mn-ea"/>
                          <a:cs typeface="Arial" panose="020B0604020202020204" pitchFamily="34" charset="0"/>
                        </a:rPr>
                        <a:t>Equidad</a:t>
                      </a:r>
                      <a:r>
                        <a:rPr lang="en-US" altLang="ja-JP" sz="1000" b="0" i="0" u="none" strike="noStrike" dirty="0">
                          <a:solidFill>
                            <a:srgbClr val="000000"/>
                          </a:solidFill>
                          <a:effectLst/>
                          <a:latin typeface="+mn-ea"/>
                          <a:ea typeface="+mn-ea"/>
                          <a:cs typeface="Arial" panose="020B0604020202020204" pitchFamily="34" charset="0"/>
                        </a:rPr>
                        <a:t> de </a:t>
                      </a:r>
                      <a:r>
                        <a:rPr lang="en-US" altLang="ja-JP" sz="1000" b="0" i="0" u="none" strike="noStrike" dirty="0" err="1">
                          <a:solidFill>
                            <a:srgbClr val="000000"/>
                          </a:solidFill>
                          <a:effectLst/>
                          <a:latin typeface="+mn-ea"/>
                          <a:ea typeface="+mn-ea"/>
                          <a:cs typeface="Arial" panose="020B0604020202020204" pitchFamily="34" charset="0"/>
                        </a:rPr>
                        <a:t>Género</a:t>
                      </a:r>
                      <a:r>
                        <a:rPr lang="en-US" altLang="ja-JP" sz="1000" b="0" i="0" u="none" strike="noStrike" dirty="0">
                          <a:solidFill>
                            <a:srgbClr val="000000"/>
                          </a:solidFill>
                          <a:effectLst/>
                          <a:latin typeface="+mn-ea"/>
                          <a:ea typeface="+mn-ea"/>
                          <a:cs typeface="Arial" panose="020B0604020202020204" pitchFamily="34" charset="0"/>
                        </a:rPr>
                        <a:t> y </a:t>
                      </a: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err="1">
                          <a:solidFill>
                            <a:srgbClr val="000000"/>
                          </a:solidFill>
                          <a:effectLst/>
                          <a:latin typeface="+mn-ea"/>
                          <a:ea typeface="+mn-ea"/>
                          <a:cs typeface="Arial" panose="020B0604020202020204" pitchFamily="34" charset="0"/>
                        </a:rPr>
                        <a:t>Salud</a:t>
                      </a:r>
                      <a:r>
                        <a:rPr lang="en-US" altLang="ja-JP" sz="1000" b="0" i="0" u="none" strike="noStrike" dirty="0">
                          <a:solidFill>
                            <a:srgbClr val="000000"/>
                          </a:solidFill>
                          <a:effectLst/>
                          <a:latin typeface="+mn-ea"/>
                          <a:ea typeface="+mn-ea"/>
                          <a:cs typeface="Arial" panose="020B0604020202020204" pitchFamily="34" charset="0"/>
                        </a:rPr>
                        <a:t> </a:t>
                      </a:r>
                      <a:r>
                        <a:rPr lang="en-US" altLang="ja-JP" sz="1000" b="0" i="0" u="none" strike="noStrike" dirty="0" err="1">
                          <a:solidFill>
                            <a:srgbClr val="000000"/>
                          </a:solidFill>
                          <a:effectLst/>
                          <a:latin typeface="+mn-ea"/>
                          <a:ea typeface="+mn-ea"/>
                          <a:cs typeface="Arial" panose="020B0604020202020204" pitchFamily="34" charset="0"/>
                        </a:rPr>
                        <a:t>Rproductiva</a:t>
                      </a:r>
                      <a:r>
                        <a:rPr lang="en-US" altLang="ja-JP" sz="1000" b="0" i="0" u="none" strike="noStrike" dirty="0">
                          <a:solidFill>
                            <a:srgbClr val="000000"/>
                          </a:solidFill>
                          <a:effectLst/>
                          <a:latin typeface="+mn-ea"/>
                          <a:ea typeface="+mn-ea"/>
                          <a:cs typeface="Arial" panose="020B0604020202020204" pitchFamily="34" charset="0"/>
                        </a:rPr>
                        <a:t>, </a:t>
                      </a:r>
                      <a:r>
                        <a:rPr lang="en-US" altLang="ja-JP" sz="1000" b="0" i="0" u="none" strike="noStrike" dirty="0" err="1">
                          <a:solidFill>
                            <a:srgbClr val="000000"/>
                          </a:solidFill>
                          <a:effectLst/>
                          <a:latin typeface="+mn-ea"/>
                          <a:ea typeface="+mn-ea"/>
                          <a:cs typeface="Arial" panose="020B0604020202020204" pitchFamily="34" charset="0"/>
                        </a:rPr>
                        <a:t>Secretaría</a:t>
                      </a:r>
                      <a:r>
                        <a:rPr lang="en-US" altLang="ja-JP" sz="1000" b="0" i="0" u="none" strike="noStrike" dirty="0">
                          <a:solidFill>
                            <a:srgbClr val="000000"/>
                          </a:solidFill>
                          <a:effectLst/>
                          <a:latin typeface="+mn-ea"/>
                          <a:ea typeface="+mn-ea"/>
                          <a:cs typeface="Arial" panose="020B0604020202020204" pitchFamily="34" charset="0"/>
                        </a:rPr>
                        <a:t> de </a:t>
                      </a:r>
                      <a:r>
                        <a:rPr lang="en-US" altLang="ja-JP" sz="1000" b="0" i="0" u="none" strike="noStrike" dirty="0" err="1">
                          <a:solidFill>
                            <a:srgbClr val="000000"/>
                          </a:solidFill>
                          <a:effectLst/>
                          <a:latin typeface="+mn-ea"/>
                          <a:ea typeface="+mn-ea"/>
                          <a:cs typeface="Arial" panose="020B0604020202020204" pitchFamily="34" charset="0"/>
                        </a:rPr>
                        <a:t>Salud</a:t>
                      </a:r>
                      <a:r>
                        <a:rPr lang="ja-JP" altLang="en-US" sz="1000" b="0" i="0" u="none" strike="noStrike" dirty="0">
                          <a:solidFill>
                            <a:srgbClr val="000000"/>
                          </a:solidFill>
                          <a:effectLst/>
                          <a:latin typeface="+mn-ea"/>
                          <a:ea typeface="+mn-ea"/>
                          <a:cs typeface="Arial" panose="020B0604020202020204" pitchFamily="34" charset="0"/>
                        </a:rPr>
                        <a:t>）、ベラクルス州保健局（</a:t>
                      </a:r>
                      <a:r>
                        <a:rPr lang="en-US" altLang="ja-JP" sz="1000" b="0" i="0" u="none" strike="noStrike" dirty="0" err="1">
                          <a:solidFill>
                            <a:srgbClr val="000000"/>
                          </a:solidFill>
                          <a:effectLst/>
                          <a:latin typeface="+mn-ea"/>
                          <a:ea typeface="+mn-ea"/>
                          <a:cs typeface="Arial" panose="020B0604020202020204" pitchFamily="34" charset="0"/>
                        </a:rPr>
                        <a:t>Servicio</a:t>
                      </a:r>
                      <a:r>
                        <a:rPr lang="en-US" altLang="ja-JP" sz="1000" b="0" i="0" u="none" strike="noStrike" dirty="0">
                          <a:solidFill>
                            <a:srgbClr val="000000"/>
                          </a:solidFill>
                          <a:effectLst/>
                          <a:latin typeface="+mn-ea"/>
                          <a:ea typeface="+mn-ea"/>
                          <a:cs typeface="Arial" panose="020B0604020202020204" pitchFamily="34" charset="0"/>
                        </a:rPr>
                        <a:t> de </a:t>
                      </a:r>
                      <a:r>
                        <a:rPr lang="en-US" altLang="ja-JP" sz="1000" b="0" i="0" u="none" strike="noStrike" dirty="0" err="1">
                          <a:solidFill>
                            <a:srgbClr val="000000"/>
                          </a:solidFill>
                          <a:effectLst/>
                          <a:latin typeface="+mn-ea"/>
                          <a:ea typeface="+mn-ea"/>
                          <a:cs typeface="Arial" panose="020B0604020202020204" pitchFamily="34" charset="0"/>
                        </a:rPr>
                        <a:t>Salud</a:t>
                      </a:r>
                      <a:r>
                        <a:rPr lang="ja-JP" altLang="en-US" sz="1000" b="0" i="0" u="none" strike="noStrike" dirty="0">
                          <a:solidFill>
                            <a:srgbClr val="000000"/>
                          </a:solidFill>
                          <a:effectLst/>
                          <a:latin typeface="+mn-ea"/>
                          <a:ea typeface="+mn-ea"/>
                          <a:cs typeface="Arial" panose="020B0604020202020204" pitchFamily="34" charset="0"/>
                        </a:rPr>
                        <a:t>）、チアパス州</a:t>
                      </a: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mn-ea"/>
                          <a:ea typeface="+mn-ea"/>
                          <a:cs typeface="Arial" panose="020B0604020202020204" pitchFamily="34" charset="0"/>
                        </a:rPr>
                        <a:t>保健局、ゲレロ州保健局、ナヤリ州保健局、オアハカ州保健局、プエブラ州保健局、ユカタン州保健局</a:t>
                      </a:r>
                      <a:endParaRPr lang="en-US" altLang="ja-JP" sz="1000" b="0" i="0" u="none" strike="noStrike" dirty="0">
                        <a:solidFill>
                          <a:srgbClr val="000000"/>
                        </a:solidFill>
                        <a:effectLst/>
                        <a:latin typeface="+mn-ea"/>
                        <a:ea typeface="+mn-ea"/>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12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経橈骨動脈カテーテル法による虚血性心疾患治療普及促進事業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0" marB="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900" dirty="0"/>
                        <a:t>民間技術</a:t>
                      </a:r>
                      <a:endParaRPr lang="en-US" altLang="zh-TW" sz="900" dirty="0"/>
                    </a:p>
                    <a:p>
                      <a:pPr algn="ctr" fontAlgn="ctr"/>
                      <a:r>
                        <a:rPr lang="zh-TW" altLang="en-US" sz="900" dirty="0"/>
                        <a:t>普及促進事業</a:t>
                      </a:r>
                      <a:endParaRPr lang="zh-TW"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t>テルモ株式会社</a:t>
                      </a:r>
                      <a:endParaRPr lang="en-US" altLang="ja-JP" sz="1000" b="0" i="0" u="none" strike="noStrike" dirty="0">
                        <a:solidFill>
                          <a:srgbClr val="000000"/>
                        </a:solidFill>
                        <a:effectLst/>
                        <a:latin typeface="+mn-ea"/>
                        <a:ea typeface="+mn-ea"/>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n-ea"/>
                          <a:ea typeface="+mn-ea"/>
                          <a:cs typeface="Arial" panose="020B0604020202020204" pitchFamily="34" charset="0"/>
                        </a:rPr>
                        <a:t>-</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61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AED</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普及促進事業</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0" marB="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900" dirty="0"/>
                        <a:t>民間技術</a:t>
                      </a:r>
                      <a:endParaRPr lang="en-US" altLang="zh-TW" sz="900" dirty="0"/>
                    </a:p>
                    <a:p>
                      <a:pPr algn="ctr" fontAlgn="ctr"/>
                      <a:r>
                        <a:rPr lang="zh-TW" altLang="en-US" sz="900" dirty="0"/>
                        <a:t>普及促進事業</a:t>
                      </a:r>
                      <a:endParaRPr lang="zh-TW"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TW" altLang="en-US" sz="1000" dirty="0"/>
                        <a:t>日本光電工業株式会社</a:t>
                      </a:r>
                      <a:endParaRPr lang="en-US" altLang="ja-JP" sz="1000" b="0" i="0" u="none" strike="noStrike" dirty="0">
                        <a:solidFill>
                          <a:srgbClr val="000000"/>
                        </a:solidFill>
                        <a:effectLst/>
                        <a:latin typeface="+mn-ea"/>
                        <a:ea typeface="+mn-ea"/>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n-ea"/>
                          <a:ea typeface="+mn-ea"/>
                          <a:cs typeface="Arial" panose="020B0604020202020204" pitchFamily="34" charset="0"/>
                        </a:rPr>
                        <a:t>-</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262463802"/>
                  </a:ext>
                </a:extLst>
              </a:tr>
              <a:tr h="61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スマホアプリ肥満解消プログラム普及促進事業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0" marB="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900" dirty="0"/>
                        <a:t>民間技術</a:t>
                      </a:r>
                      <a:endParaRPr lang="en-US" altLang="zh-TW" sz="900" dirty="0"/>
                    </a:p>
                    <a:p>
                      <a:pPr algn="ctr" fontAlgn="ctr"/>
                      <a:r>
                        <a:rPr lang="zh-TW" altLang="en-US" sz="900" dirty="0"/>
                        <a:t>普及促進事業</a:t>
                      </a:r>
                      <a:endParaRPr lang="zh-TW"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t>オムロンヘルスケア株式会社</a:t>
                      </a:r>
                      <a:endParaRPr lang="en-US" altLang="ja-JP" sz="1000" b="0" i="0" u="none" strike="noStrike" dirty="0">
                        <a:solidFill>
                          <a:srgbClr val="000000"/>
                        </a:solidFill>
                        <a:effectLst/>
                        <a:latin typeface="+mn-ea"/>
                        <a:ea typeface="+mn-ea"/>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481958173"/>
                  </a:ext>
                </a:extLst>
              </a:tr>
              <a:tr h="61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016</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TRI</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法に焦点をあてた低侵襲医療技術の普及プロジェクト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技術協力</a:t>
                      </a:r>
                      <a:endParaRPr lang="zh-TW"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mn-ea"/>
                          <a:ea typeface="+mn-ea"/>
                          <a:cs typeface="Arial" panose="020B0604020202020204" pitchFamily="34" charset="0"/>
                        </a:rPr>
                        <a:t>-</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メキシコ保健省 </a:t>
                      </a:r>
                      <a:r>
                        <a:rPr lang="ja-JP" altLang="en-US" sz="1000" dirty="0"/>
                        <a:t>保健質・教育総局</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61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2021~</a:t>
                      </a:r>
                    </a:p>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2022</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新型コロナウイルス感染症流行下における遠隔技術を活用した集中治療能力強化プロジェクト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6.3</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技術協力</a:t>
                      </a:r>
                      <a:endParaRPr lang="zh-TW" altLang="en-US"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n-ea"/>
                          <a:ea typeface="+mn-ea"/>
                          <a:cs typeface="Arial" panose="020B0604020202020204" pitchFamily="34" charset="0"/>
                        </a:rPr>
                        <a:t>-</a:t>
                      </a:r>
                    </a:p>
                    <a:p>
                      <a:pPr algn="ctr" fontAlgn="ctr"/>
                      <a:endParaRPr lang="en-US" altLang="ja-JP" sz="1000" b="0" i="0" u="none" strike="noStrike" dirty="0">
                        <a:solidFill>
                          <a:srgbClr val="000000"/>
                        </a:solidFill>
                        <a:effectLst/>
                        <a:latin typeface="+mn-ea"/>
                        <a:ea typeface="+mn-ea"/>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dirty="0"/>
                        <a:t>メキシコ国ユカタン州オーラン総合病院、バジャドリド病院、保健省</a:t>
                      </a:r>
                      <a:endParaRPr lang="en-US" altLang="ja-JP" sz="1000" b="0" i="0" u="none" strike="noStrike" dirty="0">
                        <a:solidFill>
                          <a:srgbClr val="000000"/>
                        </a:solidFill>
                        <a:effectLst/>
                        <a:latin typeface="+mn-ea"/>
                        <a:ea typeface="+mn-ea"/>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827923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9" imgH="499" progId="TCLayout.ActiveDocument.1">
                  <p:embed/>
                </p:oleObj>
              </mc:Choice>
              <mc:Fallback>
                <p:oleObj name="think-cellスライド"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p:txBody>
          <a:bodyPr/>
          <a:lstStyle/>
          <a:p>
            <a:r>
              <a:rPr lang="ja-JP" altLang="en-US" dirty="0"/>
              <a:t>メキシコ／日本との関わり</a:t>
            </a:r>
          </a:p>
        </p:txBody>
      </p:sp>
      <p:sp>
        <p:nvSpPr>
          <p:cNvPr id="4" name="テキスト プレースホルダー 3"/>
          <p:cNvSpPr>
            <a:spLocks noGrp="1"/>
          </p:cNvSpPr>
          <p:nvPr>
            <p:ph type="body" sz="quarter" idx="15"/>
          </p:nvPr>
        </p:nvSpPr>
        <p:spPr/>
        <p:txBody>
          <a:bodyPr/>
          <a:lstStyle/>
          <a:p>
            <a:r>
              <a:rPr lang="en-US" altLang="ja-JP"/>
              <a:t>AMED</a:t>
            </a:r>
            <a:r>
              <a:rPr lang="ja-JP" altLang="en-US"/>
              <a:t>の主な関連事業</a:t>
            </a:r>
            <a:endParaRPr lang="ja-JP" altLang="en-US" dirty="0"/>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dirty="0"/>
              <a:t>（出所） </a:t>
            </a:r>
            <a:r>
              <a:rPr lang="en-US" altLang="ja-JP" sz="800" dirty="0"/>
              <a:t>AMED</a:t>
            </a:r>
            <a:r>
              <a:rPr lang="ja-JP" altLang="en-US" sz="800" dirty="0"/>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8"/>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AMED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による関連事業は確認できなかった。</a:t>
            </a:r>
          </a:p>
        </p:txBody>
      </p:sp>
    </p:spTree>
    <p:extLst>
      <p:ext uri="{BB962C8B-B14F-4D97-AF65-F5344CB8AC3E}">
        <p14:creationId xmlns:p14="http://schemas.microsoft.com/office/powerpoint/2010/main" val="3490941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メキシコ／日本との関わり</a:t>
            </a:r>
            <a:endParaRPr kumimoji="1" lang="ja-JP" altLang="en-US" dirty="0"/>
          </a:p>
        </p:txBody>
      </p:sp>
      <p:sp>
        <p:nvSpPr>
          <p:cNvPr id="3" name="テキスト プレースホルダー 2"/>
          <p:cNvSpPr>
            <a:spLocks noGrp="1"/>
          </p:cNvSpPr>
          <p:nvPr>
            <p:ph type="body" sz="quarter" idx="15"/>
          </p:nvPr>
        </p:nvSpPr>
        <p:spPr/>
        <p:txBody>
          <a:bodyPr/>
          <a:lstStyle/>
          <a:p>
            <a:r>
              <a:rPr lang="en-US" altLang="ja-JP" dirty="0">
                <a:latin typeface="Arial Black" panose="020B0A04020102020204" pitchFamily="34" charset="0"/>
              </a:rPr>
              <a:t>JETRO</a:t>
            </a:r>
            <a:r>
              <a:rPr lang="ja-JP" altLang="en-US" dirty="0"/>
              <a:t>の主な医療関連事業</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各種レポートを公開している。</a:t>
            </a:r>
          </a:p>
        </p:txBody>
      </p:sp>
      <p:sp>
        <p:nvSpPr>
          <p:cNvPr id="5" name="テキスト ボックス 4"/>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t>JETRO</a:t>
            </a:r>
            <a:r>
              <a:rPr lang="ja-JP" altLang="en-US" sz="800" dirty="0"/>
              <a:t> ホームページ</a:t>
            </a:r>
            <a:endParaRPr lang="en-US" altLang="ja-JP" sz="800" dirty="0"/>
          </a:p>
        </p:txBody>
      </p:sp>
      <p:grpSp>
        <p:nvGrpSpPr>
          <p:cNvPr id="52" name="グループ化 51"/>
          <p:cNvGrpSpPr/>
          <p:nvPr/>
        </p:nvGrpSpPr>
        <p:grpSpPr>
          <a:xfrm>
            <a:off x="4064815" y="4149080"/>
            <a:ext cx="1752281" cy="2160240"/>
            <a:chOff x="3884977" y="3012434"/>
            <a:chExt cx="1752281" cy="2160240"/>
          </a:xfrm>
        </p:grpSpPr>
        <p:grpSp>
          <p:nvGrpSpPr>
            <p:cNvPr id="53" name="グループ化 52"/>
            <p:cNvGrpSpPr/>
            <p:nvPr/>
          </p:nvGrpSpPr>
          <p:grpSpPr>
            <a:xfrm rot="767249">
              <a:off x="3884977" y="3012434"/>
              <a:ext cx="1224136" cy="1656184"/>
              <a:chOff x="2432720" y="3429000"/>
              <a:chExt cx="1224136" cy="1656184"/>
            </a:xfrm>
          </p:grpSpPr>
          <p:sp>
            <p:nvSpPr>
              <p:cNvPr id="76" name="正方形/長方形 75"/>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77" name="直線コネクタ 76"/>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54" name="グループ化 53"/>
            <p:cNvGrpSpPr/>
            <p:nvPr/>
          </p:nvGrpSpPr>
          <p:grpSpPr>
            <a:xfrm rot="767249">
              <a:off x="4413122" y="3516490"/>
              <a:ext cx="1224136" cy="1656184"/>
              <a:chOff x="2432720" y="3429000"/>
              <a:chExt cx="1224136" cy="1656184"/>
            </a:xfrm>
          </p:grpSpPr>
          <p:sp>
            <p:nvSpPr>
              <p:cNvPr id="55" name="正方形/長方形 54"/>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56" name="直線コネクタ 55"/>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sp>
        <p:nvSpPr>
          <p:cNvPr id="97" name="正方形/長方形 96"/>
          <p:cNvSpPr/>
          <p:nvPr/>
        </p:nvSpPr>
        <p:spPr>
          <a:xfrm>
            <a:off x="2576736" y="2204864"/>
            <a:ext cx="4648240" cy="1851148"/>
          </a:xfrm>
          <a:prstGeom prst="rect">
            <a:avLst/>
          </a:prstGeom>
        </p:spPr>
        <p:txBody>
          <a:bodyPr wrap="square">
            <a:spAutoFit/>
          </a:bodyPr>
          <a:lstStyle/>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メキシコの医療機器市場（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中南米の医療機器市場（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 </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中南米の医療機器市場の最新動向（</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主要国・地域の健康長寿関連市場の動向調査（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主要国・地域の健康長寿関連市場の動向調査（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 追補）</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8" name="グループ化 7"/>
          <p:cNvGrpSpPr/>
          <p:nvPr/>
        </p:nvGrpSpPr>
        <p:grpSpPr>
          <a:xfrm>
            <a:off x="2360712" y="1772816"/>
            <a:ext cx="5112250" cy="288032"/>
            <a:chOff x="4803500" y="2113806"/>
            <a:chExt cx="2954133" cy="288032"/>
          </a:xfrm>
        </p:grpSpPr>
        <p:cxnSp>
          <p:nvCxnSpPr>
            <p:cNvPr id="99" name="直線コネクタ 9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各種レポートの公開</a:t>
              </a:r>
            </a:p>
          </p:txBody>
        </p:sp>
      </p:grpSp>
      <p:sp>
        <p:nvSpPr>
          <p:cNvPr id="6" name="Rectangle 5">
            <a:extLst>
              <a:ext uri="{FF2B5EF4-FFF2-40B4-BE49-F238E27FC236}">
                <a16:creationId xmlns:a16="http://schemas.microsoft.com/office/drawing/2014/main" id="{E5D23741-BDD4-F1A9-2DAC-FC3FF2B1C843}"/>
              </a:ext>
            </a:extLst>
          </p:cNvPr>
          <p:cNvSpPr/>
          <p:nvPr/>
        </p:nvSpPr>
        <p:spPr>
          <a:xfrm>
            <a:off x="128464" y="4198497"/>
            <a:ext cx="9649072" cy="2037535"/>
          </a:xfrm>
          <a:prstGeom prst="rect">
            <a:avLst/>
          </a:prstGeom>
          <a:solidFill>
            <a:srgbClr val="A2BBDC"/>
          </a:solidFill>
        </p:spPr>
        <p:txBody>
          <a:bodyPr wrap="square" rtlCol="0" anchor="ctr">
            <a:noAutofit/>
          </a:bodyPr>
          <a:lstStyle/>
          <a:p>
            <a:pPr marL="0" fontAlgn="ctr">
              <a:lnSpc>
                <a:spcPct val="114000"/>
              </a:lnSpc>
              <a:spcAft>
                <a:spcPts val="400"/>
              </a:spcAft>
            </a:pPr>
            <a:r>
              <a:rPr kumimoji="1" lang="en-US" sz="1000" dirty="0"/>
              <a:t>Source Links:</a:t>
            </a:r>
          </a:p>
          <a:p>
            <a:pPr marL="171450" indent="-171450" fontAlgn="ctr">
              <a:lnSpc>
                <a:spcPct val="114000"/>
              </a:lnSpc>
              <a:spcAft>
                <a:spcPts val="400"/>
              </a:spcAft>
              <a:buFont typeface="Arial" panose="020B0604020202020204" pitchFamily="34" charset="0"/>
              <a:buChar char="•"/>
            </a:pPr>
            <a:r>
              <a:rPr lang="en-US" sz="1000" dirty="0"/>
              <a:t>The Medical Device Market in Mexico (2013): </a:t>
            </a:r>
            <a:r>
              <a:rPr lang="en-US" sz="1000" dirty="0">
                <a:hlinkClick r:id="rId2"/>
              </a:rPr>
              <a:t>https://www.jetro.go.jp/world/reports/2013/07001416.html</a:t>
            </a:r>
            <a:endParaRPr lang="en-US" sz="1000" dirty="0"/>
          </a:p>
          <a:p>
            <a:pPr marL="171450" indent="-171450" fontAlgn="ctr">
              <a:lnSpc>
                <a:spcPct val="114000"/>
              </a:lnSpc>
              <a:spcAft>
                <a:spcPts val="400"/>
              </a:spcAft>
              <a:buFont typeface="Arial" panose="020B0604020202020204" pitchFamily="34" charset="0"/>
              <a:buChar char="•"/>
            </a:pPr>
            <a:r>
              <a:rPr lang="en-US" sz="1000" dirty="0"/>
              <a:t>The Medical Device Market in Latin America (2013): </a:t>
            </a:r>
            <a:r>
              <a:rPr lang="en-US" sz="1000" dirty="0">
                <a:hlinkClick r:id="rId3"/>
              </a:rPr>
              <a:t>https://www.jetro.go.jp/world/reports/2013/07001514.html</a:t>
            </a:r>
            <a:endParaRPr lang="en-US" sz="1000" dirty="0"/>
          </a:p>
          <a:p>
            <a:pPr marL="171450" indent="-171450" fontAlgn="ctr">
              <a:lnSpc>
                <a:spcPct val="114000"/>
              </a:lnSpc>
              <a:spcAft>
                <a:spcPts val="400"/>
              </a:spcAft>
              <a:buFont typeface="Arial" panose="020B0604020202020204" pitchFamily="34" charset="0"/>
              <a:buChar char="•"/>
            </a:pPr>
            <a:r>
              <a:rPr lang="en-US" sz="1000" dirty="0"/>
              <a:t>Latest Trends in the Latin American Medical Device Market (2015): </a:t>
            </a:r>
            <a:r>
              <a:rPr lang="en-US" sz="1000" dirty="0">
                <a:hlinkClick r:id="rId4"/>
              </a:rPr>
              <a:t>https://www.jetro.go.jp/world/reports/2015/01/3c99cdea65145906.html</a:t>
            </a:r>
            <a:endParaRPr lang="en-US" sz="1000" dirty="0"/>
          </a:p>
          <a:p>
            <a:pPr marL="171450" indent="-171450" fontAlgn="ctr">
              <a:lnSpc>
                <a:spcPct val="114000"/>
              </a:lnSpc>
              <a:spcAft>
                <a:spcPts val="400"/>
              </a:spcAft>
              <a:buFont typeface="Arial" panose="020B0604020202020204" pitchFamily="34" charset="0"/>
              <a:buChar char="•"/>
            </a:pPr>
            <a:r>
              <a:rPr lang="en-US" sz="1000" dirty="0"/>
              <a:t>Market Trends Survey for Health and Longevity-Related Markets in Major Countries and Regions (2016): </a:t>
            </a:r>
            <a:r>
              <a:rPr lang="en-US" sz="1000" dirty="0">
                <a:hlinkClick r:id="rId5"/>
              </a:rPr>
              <a:t>https://www.jetro.go.jp/world/reports/2016/02/995ecff75525fbb4.html</a:t>
            </a:r>
            <a:endParaRPr lang="en-US" sz="1000" dirty="0"/>
          </a:p>
          <a:p>
            <a:pPr marL="171450" indent="-171450" fontAlgn="ctr">
              <a:lnSpc>
                <a:spcPct val="114000"/>
              </a:lnSpc>
              <a:spcAft>
                <a:spcPts val="400"/>
              </a:spcAft>
              <a:buFont typeface="Arial" panose="020B0604020202020204" pitchFamily="34" charset="0"/>
              <a:buChar char="•"/>
            </a:pPr>
            <a:r>
              <a:rPr lang="en-US" sz="1000" dirty="0"/>
              <a:t>Market Trends Survey for Health and Longevity-Related Markets in Major Countries and Regions (March 2016 / March 2017 Supplement): </a:t>
            </a:r>
            <a:r>
              <a:rPr lang="en-US" sz="1000" dirty="0">
                <a:hlinkClick r:id="rId5"/>
              </a:rPr>
              <a:t>https://www.jetro.go.jp/world/reports/2016/02/995ecff75525fbb4.html</a:t>
            </a:r>
            <a:endParaRPr lang="en-US" sz="1000" dirty="0"/>
          </a:p>
        </p:txBody>
      </p:sp>
    </p:spTree>
    <p:extLst>
      <p:ext uri="{BB962C8B-B14F-4D97-AF65-F5344CB8AC3E}">
        <p14:creationId xmlns:p14="http://schemas.microsoft.com/office/powerpoint/2010/main" val="353665827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メキシコ／日本との関わり</a:t>
            </a:r>
            <a:endParaRPr kumimoji="1" lang="ja-JP" altLang="en-US" dirty="0"/>
          </a:p>
        </p:txBody>
      </p:sp>
      <p:sp>
        <p:nvSpPr>
          <p:cNvPr id="3" name="テキスト プレースホルダー 2"/>
          <p:cNvSpPr>
            <a:spLocks noGrp="1"/>
          </p:cNvSpPr>
          <p:nvPr>
            <p:ph type="body" sz="quarter" idx="15"/>
          </p:nvPr>
        </p:nvSpPr>
        <p:spPr/>
        <p:txBody>
          <a:bodyPr/>
          <a:lstStyle/>
          <a:p>
            <a:r>
              <a:rPr lang="en-US" altLang="ja-JP" dirty="0">
                <a:latin typeface="Arial Black" panose="020B0A04020102020204" pitchFamily="34" charset="0"/>
              </a:rPr>
              <a:t>JETRO</a:t>
            </a:r>
            <a:r>
              <a:rPr lang="ja-JP" altLang="en-US" dirty="0"/>
              <a:t>の主な医療関連事業</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各種レポートを公開している。</a:t>
            </a:r>
          </a:p>
        </p:txBody>
      </p:sp>
      <p:sp>
        <p:nvSpPr>
          <p:cNvPr id="5" name="テキスト ボックス 4"/>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t>JETRO</a:t>
            </a:r>
            <a:r>
              <a:rPr lang="ja-JP" altLang="en-US" sz="800" dirty="0"/>
              <a:t> ホームページ</a:t>
            </a:r>
            <a:endParaRPr lang="en-US" altLang="ja-JP" sz="800" dirty="0"/>
          </a:p>
        </p:txBody>
      </p:sp>
      <p:sp>
        <p:nvSpPr>
          <p:cNvPr id="97" name="正方形/長方形 96"/>
          <p:cNvSpPr/>
          <p:nvPr/>
        </p:nvSpPr>
        <p:spPr>
          <a:xfrm>
            <a:off x="1568624" y="2204864"/>
            <a:ext cx="6696744" cy="2835392"/>
          </a:xfrm>
          <a:prstGeom prst="rect">
            <a:avLst/>
          </a:prstGeom>
        </p:spPr>
        <p:txBody>
          <a:bodyPr wrap="square">
            <a:spAutoFit/>
          </a:bodyPr>
          <a:lstStyle/>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メキシコの医療機器市場（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en-US" altLang="ja-JP" sz="1400" dirty="0">
                <a:hlinkClick r:id="rId2"/>
              </a:rPr>
              <a:t>https://www.jetro.go.jp/world/reports/2013/07001416.html</a:t>
            </a:r>
            <a:endParaRPr lang="en-US" altLang="ja-JP" sz="1400" dirty="0"/>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中南米の医療機器市場（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 </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en-US" altLang="ja-JP" sz="1400" dirty="0">
                <a:hlinkClick r:id="rId3"/>
              </a:rPr>
              <a:t>https://www.jetro.go.jp/world/reports/2013/07001514.html</a:t>
            </a:r>
            <a:endParaRPr lang="en-US" altLang="ja-JP" sz="1400" dirty="0"/>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中南米の医療機器市場の最新動向（</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en-US" altLang="ja-JP" sz="1400" dirty="0">
                <a:hlinkClick r:id="rId4"/>
              </a:rPr>
              <a:t>https://www.jetro.go.jp/world/reports/2015/01/3c99cdea65145906.html</a:t>
            </a:r>
            <a:endParaRPr lang="en-US" altLang="ja-JP" sz="1400" dirty="0"/>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主要国・地域の健康長寿関連市場の動向調査（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en-US" altLang="ja-JP" sz="1400" dirty="0">
                <a:hlinkClick r:id="rId5"/>
              </a:rPr>
              <a:t>https://www.jetro.go.jp/world/reports/2016/02/995ecff75525fbb4.html</a:t>
            </a:r>
            <a:endParaRPr lang="en-US" altLang="ja-JP" sz="1400" dirty="0"/>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主要国・地域の健康長寿関連市場の動向調査（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 追補）</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en-US" altLang="ja-JP" sz="1400" dirty="0">
                <a:hlinkClick r:id="rId5"/>
              </a:rPr>
              <a:t>https://www.jetro.go.jp/world/reports/2016/02/995ecff75525fbb4.html</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8" name="グループ化 7"/>
          <p:cNvGrpSpPr/>
          <p:nvPr/>
        </p:nvGrpSpPr>
        <p:grpSpPr>
          <a:xfrm>
            <a:off x="1640632" y="1772816"/>
            <a:ext cx="6408712" cy="288032"/>
            <a:chOff x="4803500" y="2113806"/>
            <a:chExt cx="2954133" cy="288032"/>
          </a:xfrm>
        </p:grpSpPr>
        <p:cxnSp>
          <p:nvCxnSpPr>
            <p:cNvPr id="99" name="直線コネクタ 9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各種レポートの公開</a:t>
              </a:r>
            </a:p>
          </p:txBody>
        </p:sp>
      </p:grpSp>
    </p:spTree>
    <p:extLst>
      <p:ext uri="{BB962C8B-B14F-4D97-AF65-F5344CB8AC3E}">
        <p14:creationId xmlns:p14="http://schemas.microsoft.com/office/powerpoint/2010/main" val="3895928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29779522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86" imgW="360" imgH="360" progId="TCLayout.ActiveDocument.1">
                  <p:embed/>
                </p:oleObj>
              </mc:Choice>
              <mc:Fallback>
                <p:oleObj name="think-cellスライド" r:id="rId86" imgW="360" imgH="360" progId="TCLayout.ActiveDocument.1">
                  <p:embed/>
                  <p:pic>
                    <p:nvPicPr>
                      <p:cNvPr id="7" name="Object 6" hidden="1"/>
                      <p:cNvPicPr>
                        <a:picLocks noChangeAspect="1" noChangeArrowheads="1"/>
                      </p:cNvPicPr>
                      <p:nvPr/>
                    </p:nvPicPr>
                    <p:blipFill>
                      <a:blip r:embed="rId8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メキシコ／一般概況／経済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インフレ率・為替レート</a:t>
            </a:r>
          </a:p>
        </p:txBody>
      </p:sp>
      <p:sp>
        <p:nvSpPr>
          <p:cNvPr id="25" name="テキスト ボックス 24"/>
          <p:cNvSpPr txBox="1"/>
          <p:nvPr/>
        </p:nvSpPr>
        <p:spPr>
          <a:xfrm>
            <a:off x="90463" y="6606828"/>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Investing.com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（２０２６年３月時点）</a:t>
            </a:r>
          </a:p>
        </p:txBody>
      </p:sp>
      <p:grpSp>
        <p:nvGrpSpPr>
          <p:cNvPr id="26" name="グループ化 7"/>
          <p:cNvGrpSpPr/>
          <p:nvPr/>
        </p:nvGrpSpPr>
        <p:grpSpPr>
          <a:xfrm>
            <a:off x="200471" y="1773396"/>
            <a:ext cx="4536507"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インフレ率</a:t>
              </a:r>
            </a:p>
          </p:txBody>
        </p:sp>
      </p:grpSp>
      <p:grpSp>
        <p:nvGrpSpPr>
          <p:cNvPr id="29" name="グループ化 7"/>
          <p:cNvGrpSpPr/>
          <p:nvPr/>
        </p:nvGrpSpPr>
        <p:grpSpPr>
          <a:xfrm>
            <a:off x="5169024" y="1773396"/>
            <a:ext cx="4536507"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為替</a:t>
              </a:r>
              <a:r>
                <a:rPr lang="ja-JP" altLang="en-US" sz="1400" dirty="0">
                  <a:solidFill>
                    <a:srgbClr val="000000"/>
                  </a:solidFill>
                  <a:latin typeface="Arial Black" pitchFamily="34" charset="0"/>
                  <a:ea typeface="HGP創英角ｺﾞｼｯｸUB" pitchFamily="50" charset="-128"/>
                </a:rPr>
                <a:t>レート</a:t>
              </a:r>
            </a:p>
          </p:txBody>
        </p:sp>
      </p:grpSp>
      <p:sp>
        <p:nvSpPr>
          <p:cNvPr id="33" name="テキスト ボックス 32"/>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年にインフレ率は約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年ぶりの高水準の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まで上昇したが、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台まで落ち着くと予想される。</a:t>
            </a:r>
          </a:p>
        </p:txBody>
      </p:sp>
      <p:graphicFrame>
        <p:nvGraphicFramePr>
          <p:cNvPr id="269" name="Chart 268">
            <a:extLst>
              <a:ext uri="{FF2B5EF4-FFF2-40B4-BE49-F238E27FC236}">
                <a16:creationId xmlns:a16="http://schemas.microsoft.com/office/drawing/2014/main" id="{941DD3FC-4F40-4853-81B7-700B45F1C05F}"/>
              </a:ext>
            </a:extLst>
          </p:cNvPr>
          <p:cNvGraphicFramePr/>
          <p:nvPr>
            <p:custDataLst>
              <p:tags r:id="rId3"/>
            </p:custDataLst>
            <p:extLst>
              <p:ext uri="{D42A27DB-BD31-4B8C-83A1-F6EECF244321}">
                <p14:modId xmlns:p14="http://schemas.microsoft.com/office/powerpoint/2010/main" val="967251620"/>
              </p:ext>
            </p:extLst>
          </p:nvPr>
        </p:nvGraphicFramePr>
        <p:xfrm>
          <a:off x="4884738" y="2266950"/>
          <a:ext cx="4962525" cy="4002088"/>
        </p:xfrm>
        <a:graphic>
          <a:graphicData uri="http://schemas.openxmlformats.org/drawingml/2006/chart">
            <c:chart xmlns:c="http://schemas.openxmlformats.org/drawingml/2006/chart" xmlns:r="http://schemas.openxmlformats.org/officeDocument/2006/relationships" r:id="rId88"/>
          </a:graphicData>
        </a:graphic>
      </p:graphicFrame>
      <p:cxnSp>
        <p:nvCxnSpPr>
          <p:cNvPr id="70" name="Straight Connector 69">
            <a:extLst>
              <a:ext uri="{FF2B5EF4-FFF2-40B4-BE49-F238E27FC236}">
                <a16:creationId xmlns:a16="http://schemas.microsoft.com/office/drawing/2014/main" id="{15F6ECD1-490C-A291-D9D0-8060576AEC2F}"/>
              </a:ext>
            </a:extLst>
          </p:cNvPr>
          <p:cNvCxnSpPr/>
          <p:nvPr>
            <p:custDataLst>
              <p:tags r:id="rId4"/>
            </p:custDataLst>
          </p:nvPr>
        </p:nvCxnSpPr>
        <p:spPr bwMode="auto">
          <a:xfrm flipH="1">
            <a:off x="5413375" y="3406775"/>
            <a:ext cx="42863" cy="428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D99896E0-9DFF-8350-CECB-B12F4F5A2B11}"/>
              </a:ext>
            </a:extLst>
          </p:cNvPr>
          <p:cNvCxnSpPr/>
          <p:nvPr>
            <p:custDataLst>
              <p:tags r:id="rId5"/>
            </p:custDataLst>
          </p:nvPr>
        </p:nvCxnSpPr>
        <p:spPr bwMode="auto">
          <a:xfrm>
            <a:off x="6403975" y="35845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A277360B-4992-1358-235D-AF7B94D04AA4}"/>
              </a:ext>
            </a:extLst>
          </p:cNvPr>
          <p:cNvCxnSpPr/>
          <p:nvPr>
            <p:custDataLst>
              <p:tags r:id="rId6"/>
            </p:custDataLst>
          </p:nvPr>
        </p:nvCxnSpPr>
        <p:spPr bwMode="auto">
          <a:xfrm>
            <a:off x="7099300" y="44211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237B135A-AA44-BB33-21B0-759091EABC63}"/>
              </a:ext>
            </a:extLst>
          </p:cNvPr>
          <p:cNvCxnSpPr>
            <a:cxnSpLocks/>
          </p:cNvCxnSpPr>
          <p:nvPr>
            <p:custDataLst>
              <p:tags r:id="rId7"/>
            </p:custDataLst>
          </p:nvPr>
        </p:nvCxnSpPr>
        <p:spPr bwMode="auto">
          <a:xfrm flipV="1">
            <a:off x="7191375" y="4649788"/>
            <a:ext cx="12700" cy="47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D8AD3DC7-64FE-6C63-DAF6-A2D60930B6D7}"/>
              </a:ext>
            </a:extLst>
          </p:cNvPr>
          <p:cNvCxnSpPr/>
          <p:nvPr>
            <p:custDataLst>
              <p:tags r:id="rId8"/>
            </p:custDataLst>
          </p:nvPr>
        </p:nvCxnSpPr>
        <p:spPr bwMode="auto">
          <a:xfrm>
            <a:off x="7620000" y="42545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77B5CC34-C3A7-A2FE-EC4F-087B22AE66BC}"/>
              </a:ext>
            </a:extLst>
          </p:cNvPr>
          <p:cNvCxnSpPr>
            <a:cxnSpLocks/>
          </p:cNvCxnSpPr>
          <p:nvPr>
            <p:custDataLst>
              <p:tags r:id="rId9"/>
            </p:custDataLst>
          </p:nvPr>
        </p:nvCxnSpPr>
        <p:spPr bwMode="auto">
          <a:xfrm flipV="1">
            <a:off x="8489950" y="48450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259FB7FB-C070-0DBB-5A57-1FF88CEC5F78}"/>
              </a:ext>
            </a:extLst>
          </p:cNvPr>
          <p:cNvCxnSpPr/>
          <p:nvPr>
            <p:custDataLst>
              <p:tags r:id="rId10"/>
            </p:custDataLst>
          </p:nvPr>
        </p:nvCxnSpPr>
        <p:spPr bwMode="auto">
          <a:xfrm>
            <a:off x="8662988" y="46990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1" name="Straight Connector 170">
            <a:extLst>
              <a:ext uri="{FF2B5EF4-FFF2-40B4-BE49-F238E27FC236}">
                <a16:creationId xmlns:a16="http://schemas.microsoft.com/office/drawing/2014/main" id="{B0A16392-BBF8-B86C-F227-316356B2EDAF}"/>
              </a:ext>
            </a:extLst>
          </p:cNvPr>
          <p:cNvCxnSpPr/>
          <p:nvPr>
            <p:custDataLst>
              <p:tags r:id="rId11"/>
            </p:custDataLst>
          </p:nvPr>
        </p:nvCxnSpPr>
        <p:spPr bwMode="auto">
          <a:xfrm flipV="1">
            <a:off x="7794625" y="43481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23" name="Text Placeholder 12"/>
          <p:cNvSpPr>
            <a:spLocks noGrp="1"/>
          </p:cNvSpPr>
          <p:nvPr>
            <p:custDataLst>
              <p:tags r:id="rId12"/>
            </p:custDataLst>
          </p:nvPr>
        </p:nvSpPr>
        <p:spPr bwMode="auto">
          <a:xfrm>
            <a:off x="66881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9444A85-F576-4C1C-92AE-E7CBE74C6272}" type="datetime'''''''0''''''''''''''''''''''8'">
              <a:rPr lang="ja-JP" altLang="en-US" sz="800" b="0"/>
              <a:pPr algn="ctr">
                <a:spcBef>
                  <a:spcPct val="0"/>
                </a:spcBef>
                <a:spcAft>
                  <a:spcPct val="0"/>
                </a:spcAft>
              </a:pPr>
              <a:t>08</a:t>
            </a:fld>
            <a:endParaRPr kumimoji="0" lang="ja-JP" altLang="en-US" sz="800" b="0" dirty="0">
              <a:sym typeface="+mn-lt"/>
            </a:endParaRPr>
          </a:p>
        </p:txBody>
      </p:sp>
      <p:sp>
        <p:nvSpPr>
          <p:cNvPr id="124" name="Text Placeholder 12"/>
          <p:cNvSpPr>
            <a:spLocks noGrp="1"/>
          </p:cNvSpPr>
          <p:nvPr>
            <p:custDataLst>
              <p:tags r:id="rId13"/>
            </p:custDataLst>
          </p:nvPr>
        </p:nvSpPr>
        <p:spPr bwMode="auto">
          <a:xfrm>
            <a:off x="68611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B814E7A-D22A-49DF-996E-1EB8577A5956}" type="datetime'0''''''''''''''9'''''''''">
              <a:rPr lang="ja-JP" altLang="en-US" sz="800" b="0"/>
              <a:pPr algn="ctr">
                <a:spcBef>
                  <a:spcPct val="0"/>
                </a:spcBef>
                <a:spcAft>
                  <a:spcPct val="0"/>
                </a:spcAft>
              </a:pPr>
              <a:t>09</a:t>
            </a:fld>
            <a:endParaRPr kumimoji="0" lang="ja-JP" altLang="en-US" sz="800" b="0" dirty="0">
              <a:sym typeface="+mn-lt"/>
            </a:endParaRPr>
          </a:p>
        </p:txBody>
      </p:sp>
      <p:sp>
        <p:nvSpPr>
          <p:cNvPr id="125" name="Text Placeholder 12"/>
          <p:cNvSpPr>
            <a:spLocks noGrp="1"/>
          </p:cNvSpPr>
          <p:nvPr>
            <p:custDataLst>
              <p:tags r:id="rId14"/>
            </p:custDataLst>
          </p:nvPr>
        </p:nvSpPr>
        <p:spPr bwMode="auto">
          <a:xfrm>
            <a:off x="70358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6B5A273-F21E-45D0-8F40-D7CC137B781F}" type="datetime'1''''''''''''''''''''''''''''''''''''''0'''">
              <a:rPr lang="ja-JP" altLang="en-US" sz="800" b="0"/>
              <a:pPr algn="ctr">
                <a:spcBef>
                  <a:spcPct val="0"/>
                </a:spcBef>
                <a:spcAft>
                  <a:spcPct val="0"/>
                </a:spcAft>
              </a:pPr>
              <a:t>10</a:t>
            </a:fld>
            <a:endParaRPr kumimoji="0" lang="ja-JP" altLang="en-US" sz="800" b="0" dirty="0">
              <a:sym typeface="+mn-lt"/>
            </a:endParaRPr>
          </a:p>
        </p:txBody>
      </p:sp>
      <p:sp>
        <p:nvSpPr>
          <p:cNvPr id="126" name="Text Placeholder 12"/>
          <p:cNvSpPr>
            <a:spLocks noGrp="1"/>
          </p:cNvSpPr>
          <p:nvPr>
            <p:custDataLst>
              <p:tags r:id="rId15"/>
            </p:custDataLst>
          </p:nvPr>
        </p:nvSpPr>
        <p:spPr bwMode="auto">
          <a:xfrm>
            <a:off x="72088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6399331-6690-4EF4-8DB6-BD69996AE509}" type="datetime'''''''''''''1''''''''''''''''''''''''1'">
              <a:rPr lang="ja-JP" altLang="en-US" sz="800" b="0"/>
              <a:pPr algn="ctr">
                <a:spcBef>
                  <a:spcPct val="0"/>
                </a:spcBef>
                <a:spcAft>
                  <a:spcPct val="0"/>
                </a:spcAft>
              </a:pPr>
              <a:t>11</a:t>
            </a:fld>
            <a:endParaRPr kumimoji="0" lang="ja-JP" altLang="en-US" sz="800" b="0" dirty="0">
              <a:sym typeface="+mn-lt"/>
            </a:endParaRPr>
          </a:p>
        </p:txBody>
      </p:sp>
      <p:sp>
        <p:nvSpPr>
          <p:cNvPr id="127" name="Text Placeholder 12"/>
          <p:cNvSpPr>
            <a:spLocks noGrp="1"/>
          </p:cNvSpPr>
          <p:nvPr>
            <p:custDataLst>
              <p:tags r:id="rId16"/>
            </p:custDataLst>
          </p:nvPr>
        </p:nvSpPr>
        <p:spPr bwMode="auto">
          <a:xfrm>
            <a:off x="73834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D45EB3E-C9AF-4A18-953E-F45E687779BD}" type="datetime'''''''''''''''''''''''''''''''''''''''''''''1''''2'''''''''">
              <a:rPr lang="ja-JP" altLang="en-US" sz="800" b="0"/>
              <a:pPr algn="ctr">
                <a:spcBef>
                  <a:spcPct val="0"/>
                </a:spcBef>
                <a:spcAft>
                  <a:spcPct val="0"/>
                </a:spcAft>
              </a:pPr>
              <a:t>12</a:t>
            </a:fld>
            <a:endParaRPr kumimoji="0" lang="ja-JP" altLang="en-US" sz="800" b="0" dirty="0">
              <a:sym typeface="+mn-lt"/>
            </a:endParaRPr>
          </a:p>
        </p:txBody>
      </p:sp>
      <p:sp>
        <p:nvSpPr>
          <p:cNvPr id="128" name="Text Placeholder 12"/>
          <p:cNvSpPr>
            <a:spLocks noGrp="1"/>
          </p:cNvSpPr>
          <p:nvPr>
            <p:custDataLst>
              <p:tags r:id="rId17"/>
            </p:custDataLst>
          </p:nvPr>
        </p:nvSpPr>
        <p:spPr bwMode="auto">
          <a:xfrm>
            <a:off x="75565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344439B-EDB3-47C3-9C4E-C7440BC6358C}" type="datetime'''''''''''''''''1''''''''''''''''''''3'">
              <a:rPr lang="ja-JP" altLang="en-US" sz="800" b="0"/>
              <a:pPr algn="ctr">
                <a:spcBef>
                  <a:spcPct val="0"/>
                </a:spcBef>
                <a:spcAft>
                  <a:spcPct val="0"/>
                </a:spcAft>
              </a:pPr>
              <a:t>13</a:t>
            </a:fld>
            <a:endParaRPr kumimoji="0" lang="ja-JP" altLang="en-US" sz="800" b="0" dirty="0">
              <a:sym typeface="+mn-lt"/>
            </a:endParaRPr>
          </a:p>
        </p:txBody>
      </p:sp>
      <p:sp>
        <p:nvSpPr>
          <p:cNvPr id="108" name="Text Placeholder 12"/>
          <p:cNvSpPr>
            <a:spLocks noGrp="1"/>
          </p:cNvSpPr>
          <p:nvPr>
            <p:custDataLst>
              <p:tags r:id="rId18"/>
            </p:custDataLst>
          </p:nvPr>
        </p:nvSpPr>
        <p:spPr bwMode="auto">
          <a:xfrm>
            <a:off x="77311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7DA9CCF-D908-4D33-8872-BD548594F459}" type="datetime'''''''''''''''''''''''''''''''''''1''4'''''''''''''''''''">
              <a:rPr lang="ja-JP" altLang="en-US" sz="800" b="0"/>
              <a:pPr algn="ctr">
                <a:spcBef>
                  <a:spcPct val="0"/>
                </a:spcBef>
                <a:spcAft>
                  <a:spcPct val="0"/>
                </a:spcAft>
              </a:pPr>
              <a:t>14</a:t>
            </a:fld>
            <a:endParaRPr kumimoji="0" lang="ja-JP" altLang="en-US" sz="800" b="0" dirty="0">
              <a:sym typeface="+mn-lt"/>
            </a:endParaRPr>
          </a:p>
        </p:txBody>
      </p:sp>
      <p:sp>
        <p:nvSpPr>
          <p:cNvPr id="109" name="Text Placeholder 12"/>
          <p:cNvSpPr>
            <a:spLocks noGrp="1"/>
          </p:cNvSpPr>
          <p:nvPr>
            <p:custDataLst>
              <p:tags r:id="rId19"/>
            </p:custDataLst>
          </p:nvPr>
        </p:nvSpPr>
        <p:spPr bwMode="auto">
          <a:xfrm>
            <a:off x="79041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33A82C9-611D-4FBE-AAC6-B5F2AC8EA843}" type="datetime'''''''''''''''''15'''''''''''''''''''''''''">
              <a:rPr lang="ja-JP" altLang="en-US" sz="800" b="0"/>
              <a:pPr algn="ctr">
                <a:spcBef>
                  <a:spcPct val="0"/>
                </a:spcBef>
                <a:spcAft>
                  <a:spcPct val="0"/>
                </a:spcAft>
              </a:pPr>
              <a:t>15</a:t>
            </a:fld>
            <a:endParaRPr kumimoji="0" lang="ja-JP" altLang="en-US" sz="800" b="0" dirty="0">
              <a:sym typeface="+mn-lt"/>
            </a:endParaRPr>
          </a:p>
        </p:txBody>
      </p:sp>
      <p:sp>
        <p:nvSpPr>
          <p:cNvPr id="110" name="Text Placeholder 12"/>
          <p:cNvSpPr>
            <a:spLocks noGrp="1"/>
          </p:cNvSpPr>
          <p:nvPr>
            <p:custDataLst>
              <p:tags r:id="rId20"/>
            </p:custDataLst>
          </p:nvPr>
        </p:nvSpPr>
        <p:spPr bwMode="auto">
          <a:xfrm>
            <a:off x="80787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356B52E-B986-41AE-8C06-187EB90FD48A}" type="datetime'''''''''''''''''''''1''''6'''''''''''''''">
              <a:rPr lang="ja-JP" altLang="en-US" sz="800" b="0"/>
              <a:pPr algn="ctr">
                <a:spcBef>
                  <a:spcPct val="0"/>
                </a:spcBef>
                <a:spcAft>
                  <a:spcPct val="0"/>
                </a:spcAft>
              </a:pPr>
              <a:t>16</a:t>
            </a:fld>
            <a:endParaRPr kumimoji="0" lang="ja-JP" altLang="en-US" sz="800" b="0" dirty="0">
              <a:sym typeface="+mn-lt"/>
            </a:endParaRPr>
          </a:p>
        </p:txBody>
      </p:sp>
      <p:sp>
        <p:nvSpPr>
          <p:cNvPr id="111" name="Text Placeholder 12"/>
          <p:cNvSpPr>
            <a:spLocks noGrp="1"/>
          </p:cNvSpPr>
          <p:nvPr>
            <p:custDataLst>
              <p:tags r:id="rId21"/>
            </p:custDataLst>
          </p:nvPr>
        </p:nvSpPr>
        <p:spPr bwMode="auto">
          <a:xfrm>
            <a:off x="82518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6169DAA-E21E-4C22-94ED-CC513B535C05}" type="datetime'''''''''''''''''''''''1''''''''''''''''''7'''''''''''''''''">
              <a:rPr lang="ja-JP" altLang="en-US" sz="800" b="0"/>
              <a:pPr algn="ctr">
                <a:spcBef>
                  <a:spcPct val="0"/>
                </a:spcBef>
                <a:spcAft>
                  <a:spcPct val="0"/>
                </a:spcAft>
              </a:pPr>
              <a:t>17</a:t>
            </a:fld>
            <a:endParaRPr kumimoji="0" lang="ja-JP" altLang="en-US" sz="800" b="0" dirty="0">
              <a:sym typeface="+mn-lt"/>
            </a:endParaRPr>
          </a:p>
        </p:txBody>
      </p:sp>
      <p:sp>
        <p:nvSpPr>
          <p:cNvPr id="115" name="Text Placeholder 12"/>
          <p:cNvSpPr>
            <a:spLocks noGrp="1"/>
          </p:cNvSpPr>
          <p:nvPr>
            <p:custDataLst>
              <p:tags r:id="rId22"/>
            </p:custDataLst>
          </p:nvPr>
        </p:nvSpPr>
        <p:spPr bwMode="auto">
          <a:xfrm>
            <a:off x="4987925" y="2162175"/>
            <a:ext cx="5111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（円</a:t>
            </a:r>
            <a:r>
              <a:rPr kumimoji="0" lang="en-US" altLang="ja-JP" sz="1000" b="0" dirty="0">
                <a:sym typeface="+mn-lt"/>
              </a:rPr>
              <a:t>/</a:t>
            </a:r>
            <a:r>
              <a:rPr kumimoji="0" lang="ja-JP" altLang="en-US" sz="1000" b="0" dirty="0">
                <a:sym typeface="+mn-lt"/>
              </a:rPr>
              <a:t>ペソ）</a:t>
            </a:r>
          </a:p>
        </p:txBody>
      </p:sp>
      <p:sp>
        <p:nvSpPr>
          <p:cNvPr id="113" name="Text Placeholder 12"/>
          <p:cNvSpPr>
            <a:spLocks noGrp="1"/>
          </p:cNvSpPr>
          <p:nvPr>
            <p:custDataLst>
              <p:tags r:id="rId23"/>
            </p:custDataLst>
          </p:nvPr>
        </p:nvSpPr>
        <p:spPr bwMode="auto">
          <a:xfrm>
            <a:off x="85994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101D891-3A4F-41E2-9A4C-A8667FA45C11}" type="datetime'1''''''''''''''''''''''''''''''''''''''''9'''''''''''''''">
              <a:rPr lang="ja-JP" altLang="en-US" sz="800" b="0"/>
              <a:pPr algn="ctr">
                <a:spcBef>
                  <a:spcPct val="0"/>
                </a:spcBef>
                <a:spcAft>
                  <a:spcPct val="0"/>
                </a:spcAft>
              </a:pPr>
              <a:t>19</a:t>
            </a:fld>
            <a:endParaRPr kumimoji="0" lang="ja-JP" altLang="en-US" sz="800" b="0" dirty="0">
              <a:sym typeface="+mn-lt"/>
            </a:endParaRPr>
          </a:p>
        </p:txBody>
      </p:sp>
      <p:sp>
        <p:nvSpPr>
          <p:cNvPr id="114" name="Text Placeholder 12"/>
          <p:cNvSpPr>
            <a:spLocks noGrp="1"/>
          </p:cNvSpPr>
          <p:nvPr>
            <p:custDataLst>
              <p:tags r:id="rId24"/>
            </p:custDataLst>
          </p:nvPr>
        </p:nvSpPr>
        <p:spPr bwMode="auto">
          <a:xfrm>
            <a:off x="87741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E294021-928A-4DFC-90AD-89444D3A33E9}" type="datetime'''''''''''''''''''''''''''''''''20'''''''''">
              <a:rPr lang="ja-JP" altLang="en-US" sz="800" b="0"/>
              <a:pPr algn="ctr">
                <a:spcBef>
                  <a:spcPct val="0"/>
                </a:spcBef>
                <a:spcAft>
                  <a:spcPct val="0"/>
                </a:spcAft>
              </a:pPr>
              <a:t>20</a:t>
            </a:fld>
            <a:endParaRPr kumimoji="0" lang="ja-JP" altLang="en-US" sz="800" b="0" dirty="0">
              <a:sym typeface="+mn-lt"/>
            </a:endParaRPr>
          </a:p>
        </p:txBody>
      </p:sp>
      <p:sp>
        <p:nvSpPr>
          <p:cNvPr id="139" name="Text Placeholder 12"/>
          <p:cNvSpPr>
            <a:spLocks noGrp="1"/>
          </p:cNvSpPr>
          <p:nvPr>
            <p:custDataLst>
              <p:tags r:id="rId25"/>
            </p:custDataLst>
          </p:nvPr>
        </p:nvSpPr>
        <p:spPr bwMode="auto">
          <a:xfrm>
            <a:off x="89471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9372B9E-9EDF-4C6C-A673-B35DD79D239E}" type="datetime'''''''''''21'''''''''''''''''''''''''">
              <a:rPr lang="en-US" altLang="en-US" sz="800" b="0" smtClean="0"/>
              <a:pPr algn="ctr">
                <a:spcBef>
                  <a:spcPct val="0"/>
                </a:spcBef>
                <a:spcAft>
                  <a:spcPct val="0"/>
                </a:spcAft>
              </a:pPr>
              <a:t>21</a:t>
            </a:fld>
            <a:endParaRPr kumimoji="0" lang="ja-JP" altLang="en-US" sz="800" b="0" dirty="0">
              <a:sym typeface="+mn-lt"/>
            </a:endParaRPr>
          </a:p>
        </p:txBody>
      </p:sp>
      <p:sp>
        <p:nvSpPr>
          <p:cNvPr id="140" name="Text Placeholder 12"/>
          <p:cNvSpPr>
            <a:spLocks noGrp="1"/>
          </p:cNvSpPr>
          <p:nvPr>
            <p:custDataLst>
              <p:tags r:id="rId26"/>
            </p:custDataLst>
          </p:nvPr>
        </p:nvSpPr>
        <p:spPr bwMode="auto">
          <a:xfrm>
            <a:off x="91217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F076B28-8DB4-4F69-BEB4-F50FBFEDB132}" type="datetime'2''''''''''''2'''''''''''''''''''''''''''''">
              <a:rPr lang="en-US" altLang="en-US" sz="800" b="0" smtClean="0"/>
              <a:pPr algn="ctr">
                <a:spcBef>
                  <a:spcPct val="0"/>
                </a:spcBef>
                <a:spcAft>
                  <a:spcPct val="0"/>
                </a:spcAft>
              </a:pPr>
              <a:t>22</a:t>
            </a:fld>
            <a:endParaRPr kumimoji="0" lang="ja-JP" altLang="en-US" sz="800" b="0" dirty="0">
              <a:sym typeface="+mn-lt"/>
            </a:endParaRPr>
          </a:p>
        </p:txBody>
      </p:sp>
      <p:sp>
        <p:nvSpPr>
          <p:cNvPr id="21" name="Text Placeholder 12">
            <a:extLst>
              <a:ext uri="{FF2B5EF4-FFF2-40B4-BE49-F238E27FC236}">
                <a16:creationId xmlns:a16="http://schemas.microsoft.com/office/drawing/2014/main" id="{1F5400A8-6354-03AC-8187-5105C6CF18C1}"/>
              </a:ext>
            </a:extLst>
          </p:cNvPr>
          <p:cNvSpPr>
            <a:spLocks noGrp="1"/>
          </p:cNvSpPr>
          <p:nvPr>
            <p:custDataLst>
              <p:tags r:id="rId27"/>
            </p:custDataLst>
          </p:nvPr>
        </p:nvSpPr>
        <p:spPr bwMode="auto">
          <a:xfrm>
            <a:off x="92948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2F8AE09-46C5-40D8-9D3E-9418FDC1606B}" type="datetime'''''''''''2''''''''''''''''''''''''3'''''''''">
              <a:rPr kumimoji="0" lang="en-US" altLang="en-US" sz="800" b="0" smtClean="0"/>
              <a:pPr/>
              <a:t>23</a:t>
            </a:fld>
            <a:endParaRPr kumimoji="0" lang="ja-JP" altLang="en-US" sz="800" b="0" dirty="0">
              <a:sym typeface="+mn-lt"/>
            </a:endParaRPr>
          </a:p>
        </p:txBody>
      </p:sp>
      <p:sp>
        <p:nvSpPr>
          <p:cNvPr id="34" name="Text Placeholder 12">
            <a:extLst>
              <a:ext uri="{FF2B5EF4-FFF2-40B4-BE49-F238E27FC236}">
                <a16:creationId xmlns:a16="http://schemas.microsoft.com/office/drawing/2014/main" id="{F19F42B9-0516-EA16-2416-E1E3FEF8D35E}"/>
              </a:ext>
            </a:extLst>
          </p:cNvPr>
          <p:cNvSpPr>
            <a:spLocks noGrp="1"/>
          </p:cNvSpPr>
          <p:nvPr>
            <p:custDataLst>
              <p:tags r:id="rId28"/>
            </p:custDataLst>
          </p:nvPr>
        </p:nvSpPr>
        <p:spPr bwMode="auto">
          <a:xfrm>
            <a:off x="94694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5EA0368-E360-4746-9FF5-1878587212FB}" type="datetime'''''''''''''''''''''''''''''''''''''''2''''''''''''4'''''''''">
              <a:rPr kumimoji="0" lang="en-US" altLang="en-US" sz="800" b="0" smtClean="0"/>
              <a:pPr/>
              <a:t>24</a:t>
            </a:fld>
            <a:endParaRPr kumimoji="0" lang="ja-JP" altLang="en-US" sz="800" b="0" dirty="0">
              <a:sym typeface="+mn-lt"/>
            </a:endParaRPr>
          </a:p>
        </p:txBody>
      </p:sp>
      <p:sp>
        <p:nvSpPr>
          <p:cNvPr id="37" name="Text Placeholder 12">
            <a:extLst>
              <a:ext uri="{FF2B5EF4-FFF2-40B4-BE49-F238E27FC236}">
                <a16:creationId xmlns:a16="http://schemas.microsoft.com/office/drawing/2014/main" id="{7AD301B2-7F6E-E879-69C6-C1D064B1D81F}"/>
              </a:ext>
            </a:extLst>
          </p:cNvPr>
          <p:cNvSpPr>
            <a:spLocks noGrp="1"/>
          </p:cNvSpPr>
          <p:nvPr>
            <p:custDataLst>
              <p:tags r:id="rId29"/>
            </p:custDataLst>
          </p:nvPr>
        </p:nvSpPr>
        <p:spPr bwMode="auto">
          <a:xfrm>
            <a:off x="96424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63DD66A-3B24-4F58-8858-6557E7FED3F1}" type="datetime'''''''''''2''''''''''''''''''''''''''5'">
              <a:rPr kumimoji="0" lang="en-US" altLang="en-US" sz="800" b="0" smtClean="0"/>
              <a:pPr/>
              <a:t>25</a:t>
            </a:fld>
            <a:endParaRPr kumimoji="0" lang="ja-JP" altLang="en-US" sz="800" b="0" dirty="0">
              <a:sym typeface="+mn-lt"/>
            </a:endParaRPr>
          </a:p>
        </p:txBody>
      </p:sp>
      <p:sp useBgFill="1">
        <p:nvSpPr>
          <p:cNvPr id="61" name="テキスト プレースホルダ 9">
            <a:extLst>
              <a:ext uri="{FF2B5EF4-FFF2-40B4-BE49-F238E27FC236}">
                <a16:creationId xmlns:a16="http://schemas.microsoft.com/office/drawing/2014/main" id="{D8DC406D-A85B-EC72-539F-BB325A102267}"/>
              </a:ext>
            </a:extLst>
          </p:cNvPr>
          <p:cNvSpPr>
            <a:spLocks/>
          </p:cNvSpPr>
          <p:nvPr>
            <p:custDataLst>
              <p:tags r:id="rId30"/>
            </p:custDataLst>
          </p:nvPr>
        </p:nvSpPr>
        <p:spPr bwMode="gray">
          <a:xfrm>
            <a:off x="5392738" y="3254375"/>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706B8FE-6A1E-4CB1-B3F4-3DF8275731C4}" type="datetime'1''''''1''''.''''''5'''''''''''''''''''''''''''''''''''''">
              <a:rPr lang="en-US" altLang="en-US" sz="1000" smtClean="0">
                <a:effectLst/>
                <a:sym typeface="+mn-lt"/>
              </a:rPr>
              <a:pPr marL="0" lvl="0" indent="0" algn="ctr">
                <a:spcBef>
                  <a:spcPct val="0"/>
                </a:spcBef>
                <a:buNone/>
              </a:pPr>
              <a:t>11.5</a:t>
            </a:fld>
            <a:endParaRPr kumimoji="1" lang="en-US" altLang="ja-JP" sz="1000" dirty="0">
              <a:sym typeface="+mn-lt"/>
            </a:endParaRPr>
          </a:p>
        </p:txBody>
      </p:sp>
      <p:sp useBgFill="1">
        <p:nvSpPr>
          <p:cNvPr id="62" name="テキスト プレースホルダ 9">
            <a:extLst>
              <a:ext uri="{FF2B5EF4-FFF2-40B4-BE49-F238E27FC236}">
                <a16:creationId xmlns:a16="http://schemas.microsoft.com/office/drawing/2014/main" id="{1338D001-13A8-2673-05C2-F2CECED1A501}"/>
              </a:ext>
            </a:extLst>
          </p:cNvPr>
          <p:cNvSpPr>
            <a:spLocks/>
          </p:cNvSpPr>
          <p:nvPr>
            <p:custDataLst>
              <p:tags r:id="rId31"/>
            </p:custDataLst>
          </p:nvPr>
        </p:nvSpPr>
        <p:spPr bwMode="gray">
          <a:xfrm>
            <a:off x="5741988" y="3419475"/>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774287-1E9F-4196-8818-35AEF543586A}" type="datetime'''''''''''''''''''''1''0''''''''.''''7'''''''">
              <a:rPr lang="en-US" altLang="en-US" sz="1000" smtClean="0">
                <a:effectLst/>
                <a:sym typeface="+mn-lt"/>
              </a:rPr>
              <a:pPr marL="0" lvl="0" indent="0" algn="ctr">
                <a:spcBef>
                  <a:spcPct val="0"/>
                </a:spcBef>
                <a:buNone/>
              </a:pPr>
              <a:t>10.7</a:t>
            </a:fld>
            <a:endParaRPr kumimoji="1" lang="en-US" altLang="ja-JP" sz="1000" dirty="0">
              <a:sym typeface="+mn-lt"/>
            </a:endParaRPr>
          </a:p>
        </p:txBody>
      </p:sp>
      <p:sp>
        <p:nvSpPr>
          <p:cNvPr id="107" name="Text Placeholder 12"/>
          <p:cNvSpPr>
            <a:spLocks noGrp="1"/>
          </p:cNvSpPr>
          <p:nvPr>
            <p:custDataLst>
              <p:tags r:id="rId32"/>
            </p:custDataLst>
          </p:nvPr>
        </p:nvSpPr>
        <p:spPr bwMode="auto">
          <a:xfrm>
            <a:off x="5240338" y="6110288"/>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F59D6E1-F7A9-48ED-BFBC-48A0ABA3BCCA}" type="datetime'''''''''''2''''''''''''0''''''''''''''''''''''''''''00'''''">
              <a:rPr lang="ja-JP" altLang="en-US" sz="800" b="0"/>
              <a:pPr algn="ctr">
                <a:spcBef>
                  <a:spcPct val="0"/>
                </a:spcBef>
                <a:spcAft>
                  <a:spcPct val="0"/>
                </a:spcAft>
              </a:pPr>
              <a:t>2000</a:t>
            </a:fld>
            <a:endParaRPr kumimoji="0" lang="ja-JP" altLang="en-US" sz="800" b="0" dirty="0">
              <a:sym typeface="+mn-lt"/>
            </a:endParaRPr>
          </a:p>
        </p:txBody>
      </p:sp>
      <p:sp>
        <p:nvSpPr>
          <p:cNvPr id="116" name="Text Placeholder 12"/>
          <p:cNvSpPr>
            <a:spLocks noGrp="1"/>
          </p:cNvSpPr>
          <p:nvPr>
            <p:custDataLst>
              <p:tags r:id="rId33"/>
            </p:custDataLst>
          </p:nvPr>
        </p:nvSpPr>
        <p:spPr bwMode="auto">
          <a:xfrm>
            <a:off x="54705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0EE3D54-C7A5-4D5C-9E31-57F17480DFB2}" type="datetime'''''0''''''''''''''''''''''''''''''''1'''''''''''">
              <a:rPr lang="ja-JP" altLang="en-US" sz="800" b="0"/>
              <a:pPr algn="ctr">
                <a:spcBef>
                  <a:spcPct val="0"/>
                </a:spcBef>
                <a:spcAft>
                  <a:spcPct val="0"/>
                </a:spcAft>
              </a:pPr>
              <a:t>01</a:t>
            </a:fld>
            <a:endParaRPr kumimoji="0" lang="ja-JP" altLang="en-US" sz="800" b="0" dirty="0">
              <a:sym typeface="+mn-lt"/>
            </a:endParaRPr>
          </a:p>
        </p:txBody>
      </p:sp>
      <p:sp>
        <p:nvSpPr>
          <p:cNvPr id="117" name="Text Placeholder 12"/>
          <p:cNvSpPr>
            <a:spLocks noGrp="1"/>
          </p:cNvSpPr>
          <p:nvPr>
            <p:custDataLst>
              <p:tags r:id="rId34"/>
            </p:custDataLst>
          </p:nvPr>
        </p:nvSpPr>
        <p:spPr bwMode="auto">
          <a:xfrm>
            <a:off x="56451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B9E1C18-88E5-4C1F-AEBC-5FF9B4161E64}" type="datetime'''''''''''''''''''0''''''''''''''''2'''''''''''">
              <a:rPr lang="ja-JP" altLang="en-US" sz="800" b="0"/>
              <a:pPr algn="ctr">
                <a:spcBef>
                  <a:spcPct val="0"/>
                </a:spcBef>
                <a:spcAft>
                  <a:spcPct val="0"/>
                </a:spcAft>
              </a:pPr>
              <a:t>02</a:t>
            </a:fld>
            <a:endParaRPr kumimoji="0" lang="ja-JP" altLang="en-US" sz="800" b="0" dirty="0">
              <a:sym typeface="+mn-lt"/>
            </a:endParaRPr>
          </a:p>
        </p:txBody>
      </p:sp>
      <p:sp>
        <p:nvSpPr>
          <p:cNvPr id="118" name="Text Placeholder 12"/>
          <p:cNvSpPr>
            <a:spLocks noGrp="1"/>
          </p:cNvSpPr>
          <p:nvPr>
            <p:custDataLst>
              <p:tags r:id="rId35"/>
            </p:custDataLst>
          </p:nvPr>
        </p:nvSpPr>
        <p:spPr bwMode="auto">
          <a:xfrm>
            <a:off x="58181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ED87CFE-472E-43FF-96E8-B5AB68687F7E}" type="datetime'''''0''''''''''''''''''''''''''''''''''3'">
              <a:rPr lang="ja-JP" altLang="en-US" sz="800" b="0"/>
              <a:pPr algn="ctr">
                <a:spcBef>
                  <a:spcPct val="0"/>
                </a:spcBef>
                <a:spcAft>
                  <a:spcPct val="0"/>
                </a:spcAft>
              </a:pPr>
              <a:t>03</a:t>
            </a:fld>
            <a:endParaRPr kumimoji="0" lang="ja-JP" altLang="en-US" sz="800" b="0" dirty="0">
              <a:sym typeface="+mn-lt"/>
            </a:endParaRPr>
          </a:p>
        </p:txBody>
      </p:sp>
      <p:sp>
        <p:nvSpPr>
          <p:cNvPr id="119" name="Text Placeholder 12"/>
          <p:cNvSpPr>
            <a:spLocks noGrp="1"/>
          </p:cNvSpPr>
          <p:nvPr>
            <p:custDataLst>
              <p:tags r:id="rId36"/>
            </p:custDataLst>
          </p:nvPr>
        </p:nvSpPr>
        <p:spPr bwMode="auto">
          <a:xfrm>
            <a:off x="59928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18543A2-3F90-4602-B822-9A51EE9A897B}" type="datetime'''''''''''''''''''''''''04'''''''''">
              <a:rPr lang="ja-JP" altLang="en-US" sz="800" b="0"/>
              <a:pPr algn="ctr">
                <a:spcBef>
                  <a:spcPct val="0"/>
                </a:spcBef>
                <a:spcAft>
                  <a:spcPct val="0"/>
                </a:spcAft>
              </a:pPr>
              <a:t>04</a:t>
            </a:fld>
            <a:endParaRPr kumimoji="0" lang="ja-JP" altLang="en-US" sz="800" b="0" dirty="0">
              <a:sym typeface="+mn-lt"/>
            </a:endParaRPr>
          </a:p>
        </p:txBody>
      </p:sp>
      <p:sp>
        <p:nvSpPr>
          <p:cNvPr id="120" name="Text Placeholder 12"/>
          <p:cNvSpPr>
            <a:spLocks noGrp="1"/>
          </p:cNvSpPr>
          <p:nvPr>
            <p:custDataLst>
              <p:tags r:id="rId37"/>
            </p:custDataLst>
          </p:nvPr>
        </p:nvSpPr>
        <p:spPr bwMode="auto">
          <a:xfrm>
            <a:off x="61658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ACC981C-8F13-4A46-B239-260E2D84E7E4}" type="datetime'''''''''''''''''''''05'''''''''''''''''''''''''''''''''''''''">
              <a:rPr lang="ja-JP" altLang="en-US" sz="800" b="0"/>
              <a:pPr algn="ctr">
                <a:spcBef>
                  <a:spcPct val="0"/>
                </a:spcBef>
                <a:spcAft>
                  <a:spcPct val="0"/>
                </a:spcAft>
              </a:pPr>
              <a:t>05</a:t>
            </a:fld>
            <a:endParaRPr kumimoji="0" lang="ja-JP" altLang="en-US" sz="800" b="0" dirty="0">
              <a:sym typeface="+mn-lt"/>
            </a:endParaRPr>
          </a:p>
        </p:txBody>
      </p:sp>
      <p:sp>
        <p:nvSpPr>
          <p:cNvPr id="121" name="Text Placeholder 12"/>
          <p:cNvSpPr>
            <a:spLocks noGrp="1"/>
          </p:cNvSpPr>
          <p:nvPr>
            <p:custDataLst>
              <p:tags r:id="rId38"/>
            </p:custDataLst>
          </p:nvPr>
        </p:nvSpPr>
        <p:spPr bwMode="auto">
          <a:xfrm>
            <a:off x="63404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DFE1468-8323-4A2C-95B5-D5F8E645B4C9}" type="datetime'0''''''''''''6'''''''''''''''''''''''''">
              <a:rPr lang="ja-JP" altLang="en-US" sz="800" b="0"/>
              <a:pPr algn="ctr">
                <a:spcBef>
                  <a:spcPct val="0"/>
                </a:spcBef>
                <a:spcAft>
                  <a:spcPct val="0"/>
                </a:spcAft>
              </a:pPr>
              <a:t>06</a:t>
            </a:fld>
            <a:endParaRPr kumimoji="0" lang="ja-JP" altLang="en-US" sz="800" b="0" dirty="0">
              <a:sym typeface="+mn-lt"/>
            </a:endParaRPr>
          </a:p>
        </p:txBody>
      </p:sp>
      <p:sp>
        <p:nvSpPr>
          <p:cNvPr id="122" name="Text Placeholder 12"/>
          <p:cNvSpPr>
            <a:spLocks noGrp="1"/>
          </p:cNvSpPr>
          <p:nvPr>
            <p:custDataLst>
              <p:tags r:id="rId39"/>
            </p:custDataLst>
          </p:nvPr>
        </p:nvSpPr>
        <p:spPr bwMode="auto">
          <a:xfrm>
            <a:off x="65135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4F7D07C-EE92-42B5-87CD-B5ACFAABCAE9}" type="datetime'''''''''''''''''''''''''0''''''''''''''''''7'''''''''''''''''">
              <a:rPr lang="ja-JP" altLang="en-US" sz="800" b="0"/>
              <a:pPr algn="ctr">
                <a:spcBef>
                  <a:spcPct val="0"/>
                </a:spcBef>
                <a:spcAft>
                  <a:spcPct val="0"/>
                </a:spcAft>
              </a:pPr>
              <a:t>07</a:t>
            </a:fld>
            <a:endParaRPr kumimoji="0" lang="ja-JP" altLang="en-US" sz="800" b="0" dirty="0">
              <a:sym typeface="+mn-lt"/>
            </a:endParaRPr>
          </a:p>
        </p:txBody>
      </p:sp>
      <p:sp>
        <p:nvSpPr>
          <p:cNvPr id="112" name="Text Placeholder 12"/>
          <p:cNvSpPr>
            <a:spLocks noGrp="1"/>
          </p:cNvSpPr>
          <p:nvPr>
            <p:custDataLst>
              <p:tags r:id="rId40"/>
            </p:custDataLst>
          </p:nvPr>
        </p:nvSpPr>
        <p:spPr bwMode="auto">
          <a:xfrm>
            <a:off x="84264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3DA8481-5731-47E2-9336-40312B6B3216}" type="datetime'''''''1''''''''''''''''''''''''''''''''''''''''''''8'''''''">
              <a:rPr lang="ja-JP" altLang="en-US" sz="800" b="0"/>
              <a:pPr algn="ctr">
                <a:spcBef>
                  <a:spcPct val="0"/>
                </a:spcBef>
                <a:spcAft>
                  <a:spcPct val="0"/>
                </a:spcAft>
              </a:pPr>
              <a:t>18</a:t>
            </a:fld>
            <a:endParaRPr kumimoji="0" lang="ja-JP" altLang="en-US" sz="800" b="0" dirty="0">
              <a:sym typeface="+mn-lt"/>
            </a:endParaRPr>
          </a:p>
        </p:txBody>
      </p:sp>
      <p:graphicFrame>
        <p:nvGraphicFramePr>
          <p:cNvPr id="331" name="Chart 330">
            <a:extLst>
              <a:ext uri="{FF2B5EF4-FFF2-40B4-BE49-F238E27FC236}">
                <a16:creationId xmlns:a16="http://schemas.microsoft.com/office/drawing/2014/main" id="{BBCB92EC-952A-9F80-033A-D74F9D1AD5E3}"/>
              </a:ext>
            </a:extLst>
          </p:cNvPr>
          <p:cNvGraphicFramePr/>
          <p:nvPr>
            <p:custDataLst>
              <p:tags r:id="rId41"/>
            </p:custDataLst>
            <p:extLst>
              <p:ext uri="{D42A27DB-BD31-4B8C-83A1-F6EECF244321}">
                <p14:modId xmlns:p14="http://schemas.microsoft.com/office/powerpoint/2010/main" val="2948366540"/>
              </p:ext>
            </p:extLst>
          </p:nvPr>
        </p:nvGraphicFramePr>
        <p:xfrm>
          <a:off x="17463" y="2266950"/>
          <a:ext cx="4802187" cy="4002088"/>
        </p:xfrm>
        <a:graphic>
          <a:graphicData uri="http://schemas.openxmlformats.org/drawingml/2006/chart">
            <c:chart xmlns:c="http://schemas.openxmlformats.org/drawingml/2006/chart" xmlns:r="http://schemas.openxmlformats.org/officeDocument/2006/relationships" r:id="rId89"/>
          </a:graphicData>
        </a:graphic>
      </p:graphicFrame>
      <p:sp>
        <p:nvSpPr>
          <p:cNvPr id="201" name="Text Placeholder 12">
            <a:extLst>
              <a:ext uri="{FF2B5EF4-FFF2-40B4-BE49-F238E27FC236}">
                <a16:creationId xmlns:a16="http://schemas.microsoft.com/office/drawing/2014/main" id="{FCA21E38-BDC7-C17B-74AF-87CF14777BFB}"/>
              </a:ext>
            </a:extLst>
          </p:cNvPr>
          <p:cNvSpPr>
            <a:spLocks noGrp="1"/>
          </p:cNvSpPr>
          <p:nvPr>
            <p:custDataLst>
              <p:tags r:id="rId42"/>
            </p:custDataLst>
          </p:nvPr>
        </p:nvSpPr>
        <p:spPr bwMode="auto">
          <a:xfrm>
            <a:off x="373063" y="6110288"/>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626BA0C-0CB3-4924-B59A-6108B0B4C099}" type="datetime'''''''''''2''0''''''''''''''0''''''''''''''''''''''''''0'''">
              <a:rPr lang="en-US" altLang="en-US" sz="800" b="0" smtClean="0"/>
              <a:pPr/>
              <a:t>2000</a:t>
            </a:fld>
            <a:endParaRPr kumimoji="0" lang="ja-JP" altLang="en-US" sz="800" b="0" dirty="0">
              <a:sym typeface="+mn-lt"/>
            </a:endParaRPr>
          </a:p>
        </p:txBody>
      </p:sp>
      <p:sp>
        <p:nvSpPr>
          <p:cNvPr id="202" name="Text Placeholder 12">
            <a:extLst>
              <a:ext uri="{FF2B5EF4-FFF2-40B4-BE49-F238E27FC236}">
                <a16:creationId xmlns:a16="http://schemas.microsoft.com/office/drawing/2014/main" id="{4C9E60A1-B322-432A-840E-F695A0268AF3}"/>
              </a:ext>
            </a:extLst>
          </p:cNvPr>
          <p:cNvSpPr>
            <a:spLocks noGrp="1"/>
          </p:cNvSpPr>
          <p:nvPr>
            <p:custDataLst>
              <p:tags r:id="rId43"/>
            </p:custDataLst>
          </p:nvPr>
        </p:nvSpPr>
        <p:spPr bwMode="auto">
          <a:xfrm>
            <a:off x="5937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459E887-6A12-4026-B666-761C89650A95}" type="datetime'''''01'''''''">
              <a:rPr lang="en-US" altLang="en-US" sz="800" b="0" smtClean="0"/>
              <a:pPr/>
              <a:t>01</a:t>
            </a:fld>
            <a:endParaRPr kumimoji="0" lang="ja-JP" altLang="en-US" sz="800" b="0">
              <a:sym typeface="+mn-lt"/>
            </a:endParaRPr>
          </a:p>
        </p:txBody>
      </p:sp>
      <p:sp useBgFill="1">
        <p:nvSpPr>
          <p:cNvPr id="233" name="テキスト プレースホルダ 9">
            <a:extLst>
              <a:ext uri="{FF2B5EF4-FFF2-40B4-BE49-F238E27FC236}">
                <a16:creationId xmlns:a16="http://schemas.microsoft.com/office/drawing/2014/main" id="{CF026ABE-F156-3066-716A-FED63EAE34C6}"/>
              </a:ext>
            </a:extLst>
          </p:cNvPr>
          <p:cNvSpPr>
            <a:spLocks/>
          </p:cNvSpPr>
          <p:nvPr>
            <p:custDataLst>
              <p:tags r:id="rId44"/>
            </p:custDataLst>
          </p:nvPr>
        </p:nvSpPr>
        <p:spPr bwMode="gray">
          <a:xfrm>
            <a:off x="715963" y="4192588"/>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0DFA40-B8DB-4073-B85F-0A99489FDEBF}" type="datetime'''''''''5''''''.''''''''''''''''''''''''''0'''''''''''''''">
              <a:rPr lang="en-US" altLang="en-US" sz="1000" smtClean="0">
                <a:effectLst/>
                <a:sym typeface="+mn-lt"/>
              </a:rPr>
              <a:pPr marL="0" lvl="0" indent="0" algn="ctr">
                <a:spcBef>
                  <a:spcPct val="0"/>
                </a:spcBef>
                <a:buNone/>
              </a:pPr>
              <a:t>5.0</a:t>
            </a:fld>
            <a:endParaRPr kumimoji="1" lang="en-US" altLang="ja-JP" sz="1000" dirty="0">
              <a:sym typeface="+mn-lt"/>
            </a:endParaRPr>
          </a:p>
        </p:txBody>
      </p:sp>
      <p:sp>
        <p:nvSpPr>
          <p:cNvPr id="203" name="Text Placeholder 12">
            <a:extLst>
              <a:ext uri="{FF2B5EF4-FFF2-40B4-BE49-F238E27FC236}">
                <a16:creationId xmlns:a16="http://schemas.microsoft.com/office/drawing/2014/main" id="{A306B8AA-5766-77B2-F349-360B4BCA87EF}"/>
              </a:ext>
            </a:extLst>
          </p:cNvPr>
          <p:cNvSpPr>
            <a:spLocks noGrp="1"/>
          </p:cNvSpPr>
          <p:nvPr>
            <p:custDataLst>
              <p:tags r:id="rId45"/>
            </p:custDataLst>
          </p:nvPr>
        </p:nvSpPr>
        <p:spPr bwMode="auto">
          <a:xfrm>
            <a:off x="7572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A4E6A56-B6B8-41E8-A2D9-56526D6651AE}" type="datetime'''''''''''''''''''''''''''''0''''''''''''''2'''''''''''''">
              <a:rPr lang="en-US" altLang="en-US" sz="800" b="0" smtClean="0"/>
              <a:pPr/>
              <a:t>02</a:t>
            </a:fld>
            <a:endParaRPr kumimoji="0" lang="ja-JP" altLang="en-US" sz="800" b="0">
              <a:sym typeface="+mn-lt"/>
            </a:endParaRPr>
          </a:p>
        </p:txBody>
      </p:sp>
      <p:sp>
        <p:nvSpPr>
          <p:cNvPr id="178" name="Text Placeholder 12">
            <a:extLst>
              <a:ext uri="{FF2B5EF4-FFF2-40B4-BE49-F238E27FC236}">
                <a16:creationId xmlns:a16="http://schemas.microsoft.com/office/drawing/2014/main" id="{AF8E4C55-53A4-41D8-5D00-87074F8CB82F}"/>
              </a:ext>
            </a:extLst>
          </p:cNvPr>
          <p:cNvSpPr>
            <a:spLocks noGrp="1"/>
          </p:cNvSpPr>
          <p:nvPr>
            <p:custDataLst>
              <p:tags r:id="rId46"/>
            </p:custDataLst>
          </p:nvPr>
        </p:nvSpPr>
        <p:spPr bwMode="auto">
          <a:xfrm>
            <a:off x="9191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F9F1A0D-2E00-436A-856A-EFC1B1493AFE}" type="datetime'''''''''''''''''''''''''''''''''''03'''''''''''''''''''''''">
              <a:rPr lang="en-US" altLang="en-US" sz="800" b="0" smtClean="0"/>
              <a:pPr/>
              <a:t>03</a:t>
            </a:fld>
            <a:endParaRPr kumimoji="0" lang="ja-JP" altLang="en-US" sz="800" b="0">
              <a:sym typeface="+mn-lt"/>
            </a:endParaRPr>
          </a:p>
        </p:txBody>
      </p:sp>
      <p:sp>
        <p:nvSpPr>
          <p:cNvPr id="179" name="Text Placeholder 12">
            <a:extLst>
              <a:ext uri="{FF2B5EF4-FFF2-40B4-BE49-F238E27FC236}">
                <a16:creationId xmlns:a16="http://schemas.microsoft.com/office/drawing/2014/main" id="{3D1A3BB8-58B3-718B-7193-80A43D7E99E4}"/>
              </a:ext>
            </a:extLst>
          </p:cNvPr>
          <p:cNvSpPr>
            <a:spLocks noGrp="1"/>
          </p:cNvSpPr>
          <p:nvPr>
            <p:custDataLst>
              <p:tags r:id="rId47"/>
            </p:custDataLst>
          </p:nvPr>
        </p:nvSpPr>
        <p:spPr bwMode="auto">
          <a:xfrm>
            <a:off x="10826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6371C62-E1E4-4A40-A921-B66C857482E8}" type="datetime'''''''''''0''''''''''''''''''''''''''''''''''''''''4'''''''">
              <a:rPr lang="en-US" altLang="en-US" sz="800" b="0" smtClean="0"/>
              <a:pPr/>
              <a:t>04</a:t>
            </a:fld>
            <a:endParaRPr kumimoji="0" lang="ja-JP" altLang="en-US" sz="800" b="0">
              <a:sym typeface="+mn-lt"/>
            </a:endParaRPr>
          </a:p>
        </p:txBody>
      </p:sp>
      <p:sp useBgFill="1">
        <p:nvSpPr>
          <p:cNvPr id="234" name="テキスト プレースホルダ 9">
            <a:extLst>
              <a:ext uri="{FF2B5EF4-FFF2-40B4-BE49-F238E27FC236}">
                <a16:creationId xmlns:a16="http://schemas.microsoft.com/office/drawing/2014/main" id="{E1F6B96C-1604-E237-61CE-1EF96EBEB779}"/>
              </a:ext>
            </a:extLst>
          </p:cNvPr>
          <p:cNvSpPr>
            <a:spLocks/>
          </p:cNvSpPr>
          <p:nvPr>
            <p:custDataLst>
              <p:tags r:id="rId48"/>
            </p:custDataLst>
          </p:nvPr>
        </p:nvSpPr>
        <p:spPr bwMode="gray">
          <a:xfrm>
            <a:off x="1204913" y="454660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4B5A12D-0AF8-4717-86D9-8E55C0E05884}" type="datetime'''''''''''''''''''''''''''''4.''''''''''''''''''''''''''''''0'">
              <a:rPr lang="en-US" altLang="en-US" sz="1000" smtClean="0">
                <a:effectLst/>
                <a:sym typeface="+mn-lt"/>
              </a:rPr>
              <a:pPr marL="0" lvl="0" indent="0" algn="ctr">
                <a:spcBef>
                  <a:spcPct val="0"/>
                </a:spcBef>
                <a:buNone/>
              </a:pPr>
              <a:t>4.0</a:t>
            </a:fld>
            <a:endParaRPr kumimoji="1" lang="en-US" altLang="ja-JP" sz="1000" dirty="0">
              <a:sym typeface="+mn-lt"/>
            </a:endParaRPr>
          </a:p>
        </p:txBody>
      </p:sp>
      <p:sp>
        <p:nvSpPr>
          <p:cNvPr id="180" name="Text Placeholder 12">
            <a:extLst>
              <a:ext uri="{FF2B5EF4-FFF2-40B4-BE49-F238E27FC236}">
                <a16:creationId xmlns:a16="http://schemas.microsoft.com/office/drawing/2014/main" id="{BC30B93B-B5A4-963F-4443-F9ECE36116A9}"/>
              </a:ext>
            </a:extLst>
          </p:cNvPr>
          <p:cNvSpPr>
            <a:spLocks noGrp="1"/>
          </p:cNvSpPr>
          <p:nvPr>
            <p:custDataLst>
              <p:tags r:id="rId49"/>
            </p:custDataLst>
          </p:nvPr>
        </p:nvSpPr>
        <p:spPr bwMode="auto">
          <a:xfrm>
            <a:off x="12461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584F122-86FE-4AFC-954C-934326FFEED5}" type="datetime'''0''''''''''''''''''''5'''''''''''''''''''''''''''">
              <a:rPr lang="en-US" altLang="en-US" sz="800" b="0" smtClean="0"/>
              <a:pPr/>
              <a:t>05</a:t>
            </a:fld>
            <a:endParaRPr kumimoji="0" lang="ja-JP" altLang="en-US" sz="800" b="0">
              <a:sym typeface="+mn-lt"/>
            </a:endParaRPr>
          </a:p>
        </p:txBody>
      </p:sp>
      <p:sp>
        <p:nvSpPr>
          <p:cNvPr id="181" name="Text Placeholder 12">
            <a:extLst>
              <a:ext uri="{FF2B5EF4-FFF2-40B4-BE49-F238E27FC236}">
                <a16:creationId xmlns:a16="http://schemas.microsoft.com/office/drawing/2014/main" id="{A2547E2B-4C2E-753D-CD81-C45F72224C71}"/>
              </a:ext>
            </a:extLst>
          </p:cNvPr>
          <p:cNvSpPr>
            <a:spLocks noGrp="1"/>
          </p:cNvSpPr>
          <p:nvPr>
            <p:custDataLst>
              <p:tags r:id="rId50"/>
            </p:custDataLst>
          </p:nvPr>
        </p:nvSpPr>
        <p:spPr bwMode="auto">
          <a:xfrm>
            <a:off x="14097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93A43CC-869E-4014-8F44-2422EC947FE7}" type="datetime'''0''''6'''''''''''''''''''">
              <a:rPr lang="en-US" altLang="en-US" sz="800" b="0" smtClean="0"/>
              <a:pPr/>
              <a:t>06</a:t>
            </a:fld>
            <a:endParaRPr kumimoji="0" lang="ja-JP" altLang="en-US" sz="800" b="0">
              <a:sym typeface="+mn-lt"/>
            </a:endParaRPr>
          </a:p>
        </p:txBody>
      </p:sp>
      <p:sp useBgFill="1">
        <p:nvSpPr>
          <p:cNvPr id="235" name="テキスト プレースホルダ 9">
            <a:extLst>
              <a:ext uri="{FF2B5EF4-FFF2-40B4-BE49-F238E27FC236}">
                <a16:creationId xmlns:a16="http://schemas.microsoft.com/office/drawing/2014/main" id="{05F55262-F041-29BD-0E87-012B9DDF08F6}"/>
              </a:ext>
            </a:extLst>
          </p:cNvPr>
          <p:cNvSpPr>
            <a:spLocks/>
          </p:cNvSpPr>
          <p:nvPr>
            <p:custDataLst>
              <p:tags r:id="rId51"/>
            </p:custDataLst>
          </p:nvPr>
        </p:nvSpPr>
        <p:spPr bwMode="gray">
          <a:xfrm>
            <a:off x="1531938" y="454660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FD79B06-44FC-4392-94D4-427F1DF4C819}" type="datetime'''''''''''''4''''.''''0'''''">
              <a:rPr lang="en-US" altLang="en-US" sz="1000" smtClean="0">
                <a:effectLst/>
                <a:sym typeface="+mn-lt"/>
              </a:rPr>
              <a:pPr marL="0" lvl="0" indent="0" algn="ctr">
                <a:spcBef>
                  <a:spcPct val="0"/>
                </a:spcBef>
                <a:buNone/>
              </a:pPr>
              <a:t>4.0</a:t>
            </a:fld>
            <a:endParaRPr kumimoji="1" lang="en-US" altLang="ja-JP" sz="1000" dirty="0">
              <a:sym typeface="+mn-lt"/>
            </a:endParaRPr>
          </a:p>
        </p:txBody>
      </p:sp>
      <p:sp>
        <p:nvSpPr>
          <p:cNvPr id="182" name="Text Placeholder 12">
            <a:extLst>
              <a:ext uri="{FF2B5EF4-FFF2-40B4-BE49-F238E27FC236}">
                <a16:creationId xmlns:a16="http://schemas.microsoft.com/office/drawing/2014/main" id="{2BA81B27-A976-DF13-9C54-4F90640DDEE6}"/>
              </a:ext>
            </a:extLst>
          </p:cNvPr>
          <p:cNvSpPr>
            <a:spLocks noGrp="1"/>
          </p:cNvSpPr>
          <p:nvPr>
            <p:custDataLst>
              <p:tags r:id="rId52"/>
            </p:custDataLst>
          </p:nvPr>
        </p:nvSpPr>
        <p:spPr bwMode="auto">
          <a:xfrm>
            <a:off x="15732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51D2081-B227-4D08-8F11-36E64EDFE272}" type="datetime'''''''''''0''''''''''''''''''''''7'''''''''''''">
              <a:rPr lang="en-US" altLang="en-US" sz="800" b="0" smtClean="0"/>
              <a:pPr/>
              <a:t>07</a:t>
            </a:fld>
            <a:endParaRPr kumimoji="0" lang="ja-JP" altLang="en-US" sz="800" b="0">
              <a:sym typeface="+mn-lt"/>
            </a:endParaRPr>
          </a:p>
        </p:txBody>
      </p:sp>
      <p:sp>
        <p:nvSpPr>
          <p:cNvPr id="183" name="Text Placeholder 12">
            <a:extLst>
              <a:ext uri="{FF2B5EF4-FFF2-40B4-BE49-F238E27FC236}">
                <a16:creationId xmlns:a16="http://schemas.microsoft.com/office/drawing/2014/main" id="{EBA97A94-D577-0803-B26F-450C52BB018F}"/>
              </a:ext>
            </a:extLst>
          </p:cNvPr>
          <p:cNvSpPr>
            <a:spLocks noGrp="1"/>
          </p:cNvSpPr>
          <p:nvPr>
            <p:custDataLst>
              <p:tags r:id="rId53"/>
            </p:custDataLst>
          </p:nvPr>
        </p:nvSpPr>
        <p:spPr bwMode="auto">
          <a:xfrm>
            <a:off x="17351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BAA7DE09-B611-49EA-AD76-DDD04ACCF851}" type="datetime'''''''''''''''''''''''0''8'''''''''''''''''''''">
              <a:rPr lang="en-US" altLang="en-US" sz="800" b="0" smtClean="0"/>
              <a:pPr/>
              <a:t>08</a:t>
            </a:fld>
            <a:endParaRPr kumimoji="0" lang="ja-JP" altLang="en-US" sz="800" b="0">
              <a:sym typeface="+mn-lt"/>
            </a:endParaRPr>
          </a:p>
        </p:txBody>
      </p:sp>
      <p:sp>
        <p:nvSpPr>
          <p:cNvPr id="184" name="Text Placeholder 12">
            <a:extLst>
              <a:ext uri="{FF2B5EF4-FFF2-40B4-BE49-F238E27FC236}">
                <a16:creationId xmlns:a16="http://schemas.microsoft.com/office/drawing/2014/main" id="{377C4515-C74C-9304-4388-209B2B68F7AE}"/>
              </a:ext>
            </a:extLst>
          </p:cNvPr>
          <p:cNvSpPr>
            <a:spLocks noGrp="1"/>
          </p:cNvSpPr>
          <p:nvPr>
            <p:custDataLst>
              <p:tags r:id="rId54"/>
            </p:custDataLst>
          </p:nvPr>
        </p:nvSpPr>
        <p:spPr bwMode="auto">
          <a:xfrm>
            <a:off x="18986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1ABD927-F514-49F6-B251-AE32693978DE}" type="datetime'''''''''''''''''''''''''''''''''09'''''''''''''">
              <a:rPr lang="en-US" altLang="en-US" sz="800" b="0" smtClean="0"/>
              <a:pPr/>
              <a:t>09</a:t>
            </a:fld>
            <a:endParaRPr kumimoji="0" lang="ja-JP" altLang="en-US" sz="800" b="0">
              <a:sym typeface="+mn-lt"/>
            </a:endParaRPr>
          </a:p>
        </p:txBody>
      </p:sp>
      <p:sp useBgFill="1">
        <p:nvSpPr>
          <p:cNvPr id="236" name="テキスト プレースホルダ 9">
            <a:extLst>
              <a:ext uri="{FF2B5EF4-FFF2-40B4-BE49-F238E27FC236}">
                <a16:creationId xmlns:a16="http://schemas.microsoft.com/office/drawing/2014/main" id="{103F931D-F186-347D-296C-1D74B5AC8F48}"/>
              </a:ext>
            </a:extLst>
          </p:cNvPr>
          <p:cNvSpPr>
            <a:spLocks/>
          </p:cNvSpPr>
          <p:nvPr>
            <p:custDataLst>
              <p:tags r:id="rId55"/>
            </p:custDataLst>
          </p:nvPr>
        </p:nvSpPr>
        <p:spPr bwMode="gray">
          <a:xfrm>
            <a:off x="2020888" y="447675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189B45-2DCA-46A6-B309-16EBEDB8373E}" type="datetime'''''''''''''''''''''''''''4''.''''''''''''''''2'''''''">
              <a:rPr lang="en-US" altLang="en-US" sz="1000" smtClean="0">
                <a:effectLst/>
                <a:sym typeface="+mn-lt"/>
              </a:rPr>
              <a:pPr marL="0" lvl="0" indent="0" algn="ctr">
                <a:spcBef>
                  <a:spcPct val="0"/>
                </a:spcBef>
                <a:buNone/>
              </a:pPr>
              <a:t>4.2</a:t>
            </a:fld>
            <a:endParaRPr kumimoji="1" lang="en-US" altLang="ja-JP" sz="1000" dirty="0">
              <a:sym typeface="+mn-lt"/>
            </a:endParaRPr>
          </a:p>
        </p:txBody>
      </p:sp>
      <p:sp>
        <p:nvSpPr>
          <p:cNvPr id="185" name="Text Placeholder 12">
            <a:extLst>
              <a:ext uri="{FF2B5EF4-FFF2-40B4-BE49-F238E27FC236}">
                <a16:creationId xmlns:a16="http://schemas.microsoft.com/office/drawing/2014/main" id="{AAB9AC19-9BD2-8B66-F6F5-58360007F86E}"/>
              </a:ext>
            </a:extLst>
          </p:cNvPr>
          <p:cNvSpPr>
            <a:spLocks noGrp="1"/>
          </p:cNvSpPr>
          <p:nvPr>
            <p:custDataLst>
              <p:tags r:id="rId56"/>
            </p:custDataLst>
          </p:nvPr>
        </p:nvSpPr>
        <p:spPr bwMode="auto">
          <a:xfrm>
            <a:off x="20621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CDF54AF-B40A-4AD1-AF79-E221E979AB6B}" type="datetime'''''''''''''''''''''''''''1''''''''''''''''''''''''''0'''''">
              <a:rPr lang="en-US" altLang="en-US" sz="800" b="0" smtClean="0"/>
              <a:pPr/>
              <a:t>10</a:t>
            </a:fld>
            <a:endParaRPr kumimoji="0" lang="ja-JP" altLang="en-US" sz="800" b="0">
              <a:sym typeface="+mn-lt"/>
            </a:endParaRPr>
          </a:p>
        </p:txBody>
      </p:sp>
      <p:sp useBgFill="1">
        <p:nvSpPr>
          <p:cNvPr id="237" name="テキスト プレースホルダ 9">
            <a:extLst>
              <a:ext uri="{FF2B5EF4-FFF2-40B4-BE49-F238E27FC236}">
                <a16:creationId xmlns:a16="http://schemas.microsoft.com/office/drawing/2014/main" id="{2CCB678F-3DAB-94B6-B859-E81FAF642037}"/>
              </a:ext>
            </a:extLst>
          </p:cNvPr>
          <p:cNvSpPr>
            <a:spLocks/>
          </p:cNvSpPr>
          <p:nvPr>
            <p:custDataLst>
              <p:tags r:id="rId57"/>
            </p:custDataLst>
          </p:nvPr>
        </p:nvSpPr>
        <p:spPr bwMode="gray">
          <a:xfrm>
            <a:off x="2184400" y="476091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52C9A90-C00E-492A-B026-6CB884D6D8DE}" type="datetime'''''''''''3''''''''''''''''''''''.''''''''4'''''">
              <a:rPr lang="en-US" altLang="en-US" sz="1000" smtClean="0">
                <a:effectLst/>
                <a:sym typeface="+mn-lt"/>
              </a:rPr>
              <a:pPr marL="0" lvl="0" indent="0" algn="ctr">
                <a:spcBef>
                  <a:spcPct val="0"/>
                </a:spcBef>
                <a:buNone/>
              </a:pPr>
              <a:t>3.4</a:t>
            </a:fld>
            <a:endParaRPr kumimoji="1" lang="en-US" altLang="ja-JP" sz="1000" dirty="0">
              <a:sym typeface="+mn-lt"/>
            </a:endParaRPr>
          </a:p>
        </p:txBody>
      </p:sp>
      <p:sp>
        <p:nvSpPr>
          <p:cNvPr id="186" name="Text Placeholder 12">
            <a:extLst>
              <a:ext uri="{FF2B5EF4-FFF2-40B4-BE49-F238E27FC236}">
                <a16:creationId xmlns:a16="http://schemas.microsoft.com/office/drawing/2014/main" id="{790DA06A-37BF-4E90-57E9-88F6E024A17D}"/>
              </a:ext>
            </a:extLst>
          </p:cNvPr>
          <p:cNvSpPr>
            <a:spLocks noGrp="1"/>
          </p:cNvSpPr>
          <p:nvPr>
            <p:custDataLst>
              <p:tags r:id="rId58"/>
            </p:custDataLst>
          </p:nvPr>
        </p:nvSpPr>
        <p:spPr bwMode="auto">
          <a:xfrm>
            <a:off x="22256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66086C8-14C8-443B-A1F7-84EE6149E227}" type="datetime'''''''''''''''''''1''''''''''1'''''''''''''''''''''''''">
              <a:rPr lang="en-US" altLang="en-US" sz="800" b="0" smtClean="0"/>
              <a:pPr/>
              <a:t>11</a:t>
            </a:fld>
            <a:endParaRPr kumimoji="0" lang="ja-JP" altLang="en-US" sz="800" b="0">
              <a:sym typeface="+mn-lt"/>
            </a:endParaRPr>
          </a:p>
        </p:txBody>
      </p:sp>
      <p:sp>
        <p:nvSpPr>
          <p:cNvPr id="187" name="Text Placeholder 12">
            <a:extLst>
              <a:ext uri="{FF2B5EF4-FFF2-40B4-BE49-F238E27FC236}">
                <a16:creationId xmlns:a16="http://schemas.microsoft.com/office/drawing/2014/main" id="{143D6E5D-B85C-A893-72D5-532E4A5DF762}"/>
              </a:ext>
            </a:extLst>
          </p:cNvPr>
          <p:cNvSpPr>
            <a:spLocks noGrp="1"/>
          </p:cNvSpPr>
          <p:nvPr>
            <p:custDataLst>
              <p:tags r:id="rId59"/>
            </p:custDataLst>
          </p:nvPr>
        </p:nvSpPr>
        <p:spPr bwMode="auto">
          <a:xfrm>
            <a:off x="23891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A3A59FE-65C4-4980-8EB6-F109A5FC0303}" type="datetime'''''''''''''''''''''''''''''''''''''''''1''2'''''''''''''">
              <a:rPr lang="en-US" altLang="en-US" sz="800" b="0" smtClean="0"/>
              <a:pPr/>
              <a:t>12</a:t>
            </a:fld>
            <a:endParaRPr kumimoji="0" lang="ja-JP" altLang="en-US" sz="800" b="0">
              <a:sym typeface="+mn-lt"/>
            </a:endParaRPr>
          </a:p>
        </p:txBody>
      </p:sp>
      <p:sp>
        <p:nvSpPr>
          <p:cNvPr id="188" name="Text Placeholder 12">
            <a:extLst>
              <a:ext uri="{FF2B5EF4-FFF2-40B4-BE49-F238E27FC236}">
                <a16:creationId xmlns:a16="http://schemas.microsoft.com/office/drawing/2014/main" id="{974F9FD4-84CC-411B-E6A8-F8210C273361}"/>
              </a:ext>
            </a:extLst>
          </p:cNvPr>
          <p:cNvSpPr>
            <a:spLocks noGrp="1"/>
          </p:cNvSpPr>
          <p:nvPr>
            <p:custDataLst>
              <p:tags r:id="rId60"/>
            </p:custDataLst>
          </p:nvPr>
        </p:nvSpPr>
        <p:spPr bwMode="auto">
          <a:xfrm>
            <a:off x="25527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88679F6-7D0C-4937-9722-35065B9ACF75}" type="datetime'''''''''''''''''''''''''''''''1''''''3'''''''''''''''''">
              <a:rPr lang="en-US" altLang="en-US" sz="800" b="0" smtClean="0"/>
              <a:pPr/>
              <a:t>13</a:t>
            </a:fld>
            <a:endParaRPr kumimoji="0" lang="ja-JP" altLang="en-US" sz="800" b="0">
              <a:sym typeface="+mn-lt"/>
            </a:endParaRPr>
          </a:p>
        </p:txBody>
      </p:sp>
      <p:sp useBgFill="1">
        <p:nvSpPr>
          <p:cNvPr id="274" name="テキスト プレースホルダ 9">
            <a:extLst>
              <a:ext uri="{FF2B5EF4-FFF2-40B4-BE49-F238E27FC236}">
                <a16:creationId xmlns:a16="http://schemas.microsoft.com/office/drawing/2014/main" id="{C994148A-E4CA-D957-4FA6-7DB7B7875F6A}"/>
              </a:ext>
            </a:extLst>
          </p:cNvPr>
          <p:cNvSpPr>
            <a:spLocks/>
          </p:cNvSpPr>
          <p:nvPr>
            <p:custDataLst>
              <p:tags r:id="rId61"/>
            </p:custDataLst>
          </p:nvPr>
        </p:nvSpPr>
        <p:spPr bwMode="gray">
          <a:xfrm>
            <a:off x="2673350" y="454660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9000EE2-A4A7-46D3-AF05-DEEB32464E73}" type="datetime'''''''4.''''''''''''''''''''''''0'">
              <a:rPr lang="en-US" altLang="en-US" sz="1000" smtClean="0">
                <a:effectLst/>
                <a:sym typeface="+mn-lt"/>
              </a:rPr>
              <a:pPr marL="0" lvl="0" indent="0" algn="ctr">
                <a:spcBef>
                  <a:spcPct val="0"/>
                </a:spcBef>
                <a:buNone/>
              </a:pPr>
              <a:t>4.0</a:t>
            </a:fld>
            <a:endParaRPr kumimoji="1" lang="en-US" altLang="ja-JP" sz="1000" dirty="0">
              <a:sym typeface="+mn-lt"/>
            </a:endParaRPr>
          </a:p>
        </p:txBody>
      </p:sp>
      <p:sp>
        <p:nvSpPr>
          <p:cNvPr id="189" name="Text Placeholder 12">
            <a:extLst>
              <a:ext uri="{FF2B5EF4-FFF2-40B4-BE49-F238E27FC236}">
                <a16:creationId xmlns:a16="http://schemas.microsoft.com/office/drawing/2014/main" id="{09425827-7C04-8614-54D2-DB1731FD7293}"/>
              </a:ext>
            </a:extLst>
          </p:cNvPr>
          <p:cNvSpPr>
            <a:spLocks noGrp="1"/>
          </p:cNvSpPr>
          <p:nvPr>
            <p:custDataLst>
              <p:tags r:id="rId62"/>
            </p:custDataLst>
          </p:nvPr>
        </p:nvSpPr>
        <p:spPr bwMode="auto">
          <a:xfrm>
            <a:off x="27146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A0C1A41-1C6D-465B-9B50-3C9DE19017F3}" type="datetime'''''''''14'''''''''''''''''''''''''''''''''">
              <a:rPr lang="en-US" altLang="en-US" sz="800" b="0" smtClean="0"/>
              <a:pPr/>
              <a:t>14</a:t>
            </a:fld>
            <a:endParaRPr kumimoji="0" lang="ja-JP" altLang="en-US" sz="800" b="0">
              <a:sym typeface="+mn-lt"/>
            </a:endParaRPr>
          </a:p>
        </p:txBody>
      </p:sp>
      <p:sp useBgFill="1">
        <p:nvSpPr>
          <p:cNvPr id="238" name="テキスト プレースホルダ 9">
            <a:extLst>
              <a:ext uri="{FF2B5EF4-FFF2-40B4-BE49-F238E27FC236}">
                <a16:creationId xmlns:a16="http://schemas.microsoft.com/office/drawing/2014/main" id="{FBE0D79B-2B0F-BD5F-3065-E24916BEEBBA}"/>
              </a:ext>
            </a:extLst>
          </p:cNvPr>
          <p:cNvSpPr>
            <a:spLocks/>
          </p:cNvSpPr>
          <p:nvPr>
            <p:custDataLst>
              <p:tags r:id="rId63"/>
            </p:custDataLst>
          </p:nvPr>
        </p:nvSpPr>
        <p:spPr bwMode="gray">
          <a:xfrm>
            <a:off x="2836863" y="500856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B0AD423-FC9E-4CA5-A98E-784A8CB50E75}" type="datetime'''''''''''''''2''''''''''''.''''''''''''''''''''7'''''''''''''">
              <a:rPr lang="en-US" altLang="en-US" sz="1000" smtClean="0">
                <a:effectLst/>
                <a:sym typeface="+mn-lt"/>
              </a:rPr>
              <a:pPr marL="0" lvl="0" indent="0" algn="ctr">
                <a:spcBef>
                  <a:spcPct val="0"/>
                </a:spcBef>
                <a:buNone/>
              </a:pPr>
              <a:t>2.7</a:t>
            </a:fld>
            <a:endParaRPr kumimoji="1" lang="en-US" altLang="ja-JP" sz="1000" dirty="0">
              <a:sym typeface="+mn-lt"/>
            </a:endParaRPr>
          </a:p>
        </p:txBody>
      </p:sp>
      <p:sp>
        <p:nvSpPr>
          <p:cNvPr id="206" name="Text Placeholder 12">
            <a:extLst>
              <a:ext uri="{FF2B5EF4-FFF2-40B4-BE49-F238E27FC236}">
                <a16:creationId xmlns:a16="http://schemas.microsoft.com/office/drawing/2014/main" id="{8532FADF-B876-78B2-D486-AB2E94ED51D1}"/>
              </a:ext>
            </a:extLst>
          </p:cNvPr>
          <p:cNvSpPr>
            <a:spLocks noGrp="1"/>
          </p:cNvSpPr>
          <p:nvPr>
            <p:custDataLst>
              <p:tags r:id="rId64"/>
            </p:custDataLst>
          </p:nvPr>
        </p:nvSpPr>
        <p:spPr bwMode="auto">
          <a:xfrm>
            <a:off x="28781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13C5346-943D-40FF-B6A2-D5B6AD35860B}" type="datetime'''''''''''''''''''''''''''''''''''''1''''''''5'''''''''">
              <a:rPr lang="en-US" altLang="en-US" sz="800" b="0" smtClean="0"/>
              <a:pPr/>
              <a:t>15</a:t>
            </a:fld>
            <a:endParaRPr kumimoji="0" lang="ja-JP" altLang="en-US" sz="800" b="0">
              <a:sym typeface="+mn-lt"/>
            </a:endParaRPr>
          </a:p>
        </p:txBody>
      </p:sp>
      <p:sp>
        <p:nvSpPr>
          <p:cNvPr id="191" name="Text Placeholder 12">
            <a:extLst>
              <a:ext uri="{FF2B5EF4-FFF2-40B4-BE49-F238E27FC236}">
                <a16:creationId xmlns:a16="http://schemas.microsoft.com/office/drawing/2014/main" id="{82ADE6CB-BF15-AB68-1743-8B2F2643D2F9}"/>
              </a:ext>
            </a:extLst>
          </p:cNvPr>
          <p:cNvSpPr>
            <a:spLocks noGrp="1"/>
          </p:cNvSpPr>
          <p:nvPr>
            <p:custDataLst>
              <p:tags r:id="rId65"/>
            </p:custDataLst>
          </p:nvPr>
        </p:nvSpPr>
        <p:spPr bwMode="auto">
          <a:xfrm>
            <a:off x="30416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507FF8A-D013-4214-9BFF-09A4120D7B5F}" type="datetime'''''1''''''''''''''6'''''''''''''''''''''''">
              <a:rPr lang="en-US" altLang="en-US" sz="800" b="0" smtClean="0"/>
              <a:pPr/>
              <a:t>16</a:t>
            </a:fld>
            <a:endParaRPr kumimoji="0" lang="ja-JP" altLang="en-US" sz="800" b="0">
              <a:sym typeface="+mn-lt"/>
            </a:endParaRPr>
          </a:p>
        </p:txBody>
      </p:sp>
      <p:sp useBgFill="1">
        <p:nvSpPr>
          <p:cNvPr id="275" name="テキスト プレースホルダ 9">
            <a:extLst>
              <a:ext uri="{FF2B5EF4-FFF2-40B4-BE49-F238E27FC236}">
                <a16:creationId xmlns:a16="http://schemas.microsoft.com/office/drawing/2014/main" id="{675F450A-4A68-B628-9911-8A9902B2D78B}"/>
              </a:ext>
            </a:extLst>
          </p:cNvPr>
          <p:cNvSpPr>
            <a:spLocks/>
          </p:cNvSpPr>
          <p:nvPr>
            <p:custDataLst>
              <p:tags r:id="rId66"/>
            </p:custDataLst>
          </p:nvPr>
        </p:nvSpPr>
        <p:spPr bwMode="gray">
          <a:xfrm>
            <a:off x="3163888" y="3836988"/>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5CF2C4-7CAA-4E4F-B6AB-B924DB965E94}" type="datetime'''''''''6''''''''''''''.''''''''''''''0'''''''''">
              <a:rPr lang="en-US" altLang="en-US" sz="1000" smtClean="0">
                <a:effectLst/>
                <a:sym typeface="+mn-lt"/>
              </a:rPr>
              <a:pPr marL="0" lvl="0" indent="0" algn="ctr">
                <a:spcBef>
                  <a:spcPct val="0"/>
                </a:spcBef>
                <a:buNone/>
              </a:pPr>
              <a:t>6.0</a:t>
            </a:fld>
            <a:endParaRPr kumimoji="1" lang="en-US" altLang="ja-JP" sz="1000" dirty="0">
              <a:sym typeface="+mn-lt"/>
            </a:endParaRPr>
          </a:p>
        </p:txBody>
      </p:sp>
      <p:sp>
        <p:nvSpPr>
          <p:cNvPr id="192" name="Text Placeholder 12">
            <a:extLst>
              <a:ext uri="{FF2B5EF4-FFF2-40B4-BE49-F238E27FC236}">
                <a16:creationId xmlns:a16="http://schemas.microsoft.com/office/drawing/2014/main" id="{1C1D2E11-C013-5710-347B-A1D18731A66D}"/>
              </a:ext>
            </a:extLst>
          </p:cNvPr>
          <p:cNvSpPr>
            <a:spLocks noGrp="1"/>
          </p:cNvSpPr>
          <p:nvPr>
            <p:custDataLst>
              <p:tags r:id="rId67"/>
            </p:custDataLst>
          </p:nvPr>
        </p:nvSpPr>
        <p:spPr bwMode="auto">
          <a:xfrm>
            <a:off x="32051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D7F6042-192E-41D3-B7E3-AD02A9DEA472}" type="datetime'''''''''''''''1''''''''''''''''''''7'''''''''''''''''''''''">
              <a:rPr lang="en-US" altLang="en-US" sz="800" b="0" smtClean="0"/>
              <a:pPr/>
              <a:t>17</a:t>
            </a:fld>
            <a:endParaRPr kumimoji="0" lang="ja-JP" altLang="en-US" sz="800" b="0">
              <a:sym typeface="+mn-lt"/>
            </a:endParaRPr>
          </a:p>
        </p:txBody>
      </p:sp>
      <p:sp useBgFill="1">
        <p:nvSpPr>
          <p:cNvPr id="240" name="テキスト プレースホルダ 9">
            <a:extLst>
              <a:ext uri="{FF2B5EF4-FFF2-40B4-BE49-F238E27FC236}">
                <a16:creationId xmlns:a16="http://schemas.microsoft.com/office/drawing/2014/main" id="{8AB758BA-23AD-A777-FFEB-F2E35C874A81}"/>
              </a:ext>
            </a:extLst>
          </p:cNvPr>
          <p:cNvSpPr>
            <a:spLocks/>
          </p:cNvSpPr>
          <p:nvPr>
            <p:custDataLst>
              <p:tags r:id="rId68"/>
            </p:custDataLst>
          </p:nvPr>
        </p:nvSpPr>
        <p:spPr bwMode="gray">
          <a:xfrm>
            <a:off x="3327400" y="422751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6DE0F4C-5A54-40F2-8890-C5FA376C62C9}" type="datetime'''''''''4''''.''''''''''''''''''''9'''''''''''''''''''">
              <a:rPr lang="en-US" altLang="en-US" sz="1000" smtClean="0">
                <a:effectLst/>
                <a:sym typeface="+mn-lt"/>
              </a:rPr>
              <a:pPr marL="0" lvl="0" indent="0" algn="ctr">
                <a:spcBef>
                  <a:spcPct val="0"/>
                </a:spcBef>
                <a:buNone/>
              </a:pPr>
              <a:t>4.9</a:t>
            </a:fld>
            <a:endParaRPr kumimoji="1" lang="en-US" altLang="ja-JP" sz="1000" dirty="0">
              <a:sym typeface="+mn-lt"/>
            </a:endParaRPr>
          </a:p>
        </p:txBody>
      </p:sp>
      <p:sp>
        <p:nvSpPr>
          <p:cNvPr id="193" name="Text Placeholder 12">
            <a:extLst>
              <a:ext uri="{FF2B5EF4-FFF2-40B4-BE49-F238E27FC236}">
                <a16:creationId xmlns:a16="http://schemas.microsoft.com/office/drawing/2014/main" id="{AE0761C3-7CBF-6679-DC68-2BB68C7B09B9}"/>
              </a:ext>
            </a:extLst>
          </p:cNvPr>
          <p:cNvSpPr>
            <a:spLocks noGrp="1"/>
          </p:cNvSpPr>
          <p:nvPr>
            <p:custDataLst>
              <p:tags r:id="rId69"/>
            </p:custDataLst>
          </p:nvPr>
        </p:nvSpPr>
        <p:spPr bwMode="auto">
          <a:xfrm>
            <a:off x="33686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8934466-7816-4FE4-9515-8A06EE1B9E62}" type="datetime'''''''''''''1''''''''''''''8'''''''''''''''''''''''''''''''''">
              <a:rPr lang="en-US" altLang="en-US" sz="800" b="0" smtClean="0"/>
              <a:pPr/>
              <a:t>18</a:t>
            </a:fld>
            <a:endParaRPr kumimoji="0" lang="ja-JP" altLang="en-US" sz="800" b="0">
              <a:sym typeface="+mn-lt"/>
            </a:endParaRPr>
          </a:p>
        </p:txBody>
      </p:sp>
      <p:sp useBgFill="1">
        <p:nvSpPr>
          <p:cNvPr id="241" name="テキスト プレースホルダ 9">
            <a:extLst>
              <a:ext uri="{FF2B5EF4-FFF2-40B4-BE49-F238E27FC236}">
                <a16:creationId xmlns:a16="http://schemas.microsoft.com/office/drawing/2014/main" id="{507A17D3-54B8-3699-D878-8E6BE4D9C696}"/>
              </a:ext>
            </a:extLst>
          </p:cNvPr>
          <p:cNvSpPr>
            <a:spLocks/>
          </p:cNvSpPr>
          <p:nvPr>
            <p:custDataLst>
              <p:tags r:id="rId70"/>
            </p:custDataLst>
          </p:nvPr>
        </p:nvSpPr>
        <p:spPr bwMode="gray">
          <a:xfrm>
            <a:off x="3489325" y="4689475"/>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17845F7-4B97-4919-B4E7-68564DE16B3A}" type="datetime'''''3''''''''''''''''''''.''''''''''''''''6'''">
              <a:rPr lang="en-US" altLang="en-US" sz="1000" smtClean="0">
                <a:effectLst/>
                <a:sym typeface="+mn-lt"/>
              </a:rPr>
              <a:pPr marL="0" lvl="0" indent="0" algn="ctr">
                <a:spcBef>
                  <a:spcPct val="0"/>
                </a:spcBef>
                <a:buNone/>
              </a:pPr>
              <a:t>3.6</a:t>
            </a:fld>
            <a:endParaRPr kumimoji="1" lang="en-US" altLang="ja-JP" sz="1000" dirty="0">
              <a:sym typeface="+mn-lt"/>
            </a:endParaRPr>
          </a:p>
        </p:txBody>
      </p:sp>
      <p:sp>
        <p:nvSpPr>
          <p:cNvPr id="194" name="Text Placeholder 12">
            <a:extLst>
              <a:ext uri="{FF2B5EF4-FFF2-40B4-BE49-F238E27FC236}">
                <a16:creationId xmlns:a16="http://schemas.microsoft.com/office/drawing/2014/main" id="{846A6F17-81E8-0B9C-2A2B-D425AA14DDA6}"/>
              </a:ext>
            </a:extLst>
          </p:cNvPr>
          <p:cNvSpPr>
            <a:spLocks noGrp="1"/>
          </p:cNvSpPr>
          <p:nvPr>
            <p:custDataLst>
              <p:tags r:id="rId71"/>
            </p:custDataLst>
          </p:nvPr>
        </p:nvSpPr>
        <p:spPr bwMode="auto">
          <a:xfrm>
            <a:off x="35306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621645A-155B-40D2-AC64-A2CF20FE3F49}" type="datetime'''''''''''''''''1''''''''''''''''''''9'''''">
              <a:rPr lang="en-US" altLang="en-US" sz="800" b="0" smtClean="0"/>
              <a:pPr/>
              <a:t>19</a:t>
            </a:fld>
            <a:endParaRPr kumimoji="0" lang="ja-JP" altLang="en-US" sz="800" b="0">
              <a:sym typeface="+mn-lt"/>
            </a:endParaRPr>
          </a:p>
        </p:txBody>
      </p:sp>
      <p:sp>
        <p:nvSpPr>
          <p:cNvPr id="195" name="Text Placeholder 12">
            <a:extLst>
              <a:ext uri="{FF2B5EF4-FFF2-40B4-BE49-F238E27FC236}">
                <a16:creationId xmlns:a16="http://schemas.microsoft.com/office/drawing/2014/main" id="{37184F0B-638F-F38E-873E-1C5990F63B4A}"/>
              </a:ext>
            </a:extLst>
          </p:cNvPr>
          <p:cNvSpPr>
            <a:spLocks noGrp="1"/>
          </p:cNvSpPr>
          <p:nvPr>
            <p:custDataLst>
              <p:tags r:id="rId72"/>
            </p:custDataLst>
          </p:nvPr>
        </p:nvSpPr>
        <p:spPr bwMode="auto">
          <a:xfrm>
            <a:off x="36941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2B537A4-F948-46F4-901D-A9AA2888766A}" type="datetime'2''0'''''''''''''''''''''''''''''''''">
              <a:rPr lang="en-US" altLang="en-US" sz="800" b="0" smtClean="0"/>
              <a:pPr/>
              <a:t>20</a:t>
            </a:fld>
            <a:endParaRPr kumimoji="0" lang="ja-JP" altLang="en-US" sz="800" b="0">
              <a:sym typeface="+mn-lt"/>
            </a:endParaRPr>
          </a:p>
        </p:txBody>
      </p:sp>
      <p:sp useBgFill="1">
        <p:nvSpPr>
          <p:cNvPr id="243" name="テキスト プレースホルダ 9">
            <a:extLst>
              <a:ext uri="{FF2B5EF4-FFF2-40B4-BE49-F238E27FC236}">
                <a16:creationId xmlns:a16="http://schemas.microsoft.com/office/drawing/2014/main" id="{33772895-49D2-BDED-9A0D-F0B38D0AA548}"/>
              </a:ext>
            </a:extLst>
          </p:cNvPr>
          <p:cNvSpPr>
            <a:spLocks/>
          </p:cNvSpPr>
          <p:nvPr>
            <p:custDataLst>
              <p:tags r:id="rId73"/>
            </p:custDataLst>
          </p:nvPr>
        </p:nvSpPr>
        <p:spPr bwMode="gray">
          <a:xfrm>
            <a:off x="3816350" y="394335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2AE4317-B321-4058-9C1A-CF3992B482FF}" type="datetime'''''''''5''''''''''''''''''''''''''''''''''''.''''''''''7'''">
              <a:rPr lang="en-US" altLang="en-US" sz="1000" smtClean="0">
                <a:effectLst/>
                <a:sym typeface="+mn-lt"/>
              </a:rPr>
              <a:pPr marL="0" lvl="0" indent="0" algn="ctr">
                <a:spcBef>
                  <a:spcPct val="0"/>
                </a:spcBef>
                <a:buNone/>
              </a:pPr>
              <a:t>5.7</a:t>
            </a:fld>
            <a:endParaRPr kumimoji="1" lang="en-US" altLang="ja-JP" sz="1000" dirty="0">
              <a:sym typeface="+mn-lt"/>
            </a:endParaRPr>
          </a:p>
        </p:txBody>
      </p:sp>
      <p:sp>
        <p:nvSpPr>
          <p:cNvPr id="190" name="Text Placeholder 12">
            <a:extLst>
              <a:ext uri="{FF2B5EF4-FFF2-40B4-BE49-F238E27FC236}">
                <a16:creationId xmlns:a16="http://schemas.microsoft.com/office/drawing/2014/main" id="{DB80DA4C-DFF4-8E61-C2FB-F1AB96815C6D}"/>
              </a:ext>
            </a:extLst>
          </p:cNvPr>
          <p:cNvSpPr>
            <a:spLocks noGrp="1"/>
          </p:cNvSpPr>
          <p:nvPr>
            <p:custDataLst>
              <p:tags r:id="rId74"/>
            </p:custDataLst>
          </p:nvPr>
        </p:nvSpPr>
        <p:spPr bwMode="auto">
          <a:xfrm>
            <a:off x="120650" y="21621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useBgFill="1">
        <p:nvSpPr>
          <p:cNvPr id="276" name="テキスト プレースホルダ 9">
            <a:extLst>
              <a:ext uri="{FF2B5EF4-FFF2-40B4-BE49-F238E27FC236}">
                <a16:creationId xmlns:a16="http://schemas.microsoft.com/office/drawing/2014/main" id="{72BA5FBB-AA59-1126-422D-AD29032EDE69}"/>
              </a:ext>
            </a:extLst>
          </p:cNvPr>
          <p:cNvSpPr>
            <a:spLocks/>
          </p:cNvSpPr>
          <p:nvPr>
            <p:custDataLst>
              <p:tags r:id="rId75"/>
            </p:custDataLst>
          </p:nvPr>
        </p:nvSpPr>
        <p:spPr bwMode="gray">
          <a:xfrm>
            <a:off x="3979863" y="316230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7906FC-A85B-4A35-8175-09E84339D507}" type="datetime'''''''''''''7''''''''''.''''''''''9'''''''">
              <a:rPr lang="en-US" altLang="en-US" sz="1000" smtClean="0">
                <a:effectLst/>
                <a:sym typeface="+mn-lt"/>
              </a:rPr>
              <a:pPr marL="0" lvl="0" indent="0" algn="ctr">
                <a:spcBef>
                  <a:spcPct val="0"/>
                </a:spcBef>
                <a:buNone/>
              </a:pPr>
              <a:t>7.9</a:t>
            </a:fld>
            <a:endParaRPr kumimoji="1" lang="en-US" altLang="ja-JP" sz="1000" dirty="0">
              <a:sym typeface="+mn-lt"/>
            </a:endParaRPr>
          </a:p>
        </p:txBody>
      </p:sp>
      <p:sp>
        <p:nvSpPr>
          <p:cNvPr id="197" name="Text Placeholder 12">
            <a:extLst>
              <a:ext uri="{FF2B5EF4-FFF2-40B4-BE49-F238E27FC236}">
                <a16:creationId xmlns:a16="http://schemas.microsoft.com/office/drawing/2014/main" id="{622579AA-0452-9F3B-F074-A80AE2B22F2E}"/>
              </a:ext>
            </a:extLst>
          </p:cNvPr>
          <p:cNvSpPr>
            <a:spLocks noGrp="1"/>
          </p:cNvSpPr>
          <p:nvPr>
            <p:custDataLst>
              <p:tags r:id="rId76"/>
            </p:custDataLst>
          </p:nvPr>
        </p:nvSpPr>
        <p:spPr bwMode="auto">
          <a:xfrm>
            <a:off x="40211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BE39A33-E3CD-4BD0-8CAE-9055C034AEAF}" type="datetime'''2''''''''''''2'''''''''''''''''''''''''''''''''''''">
              <a:rPr lang="en-US" altLang="en-US" sz="800" b="0" smtClean="0"/>
              <a:pPr/>
              <a:t>22</a:t>
            </a:fld>
            <a:endParaRPr kumimoji="0" lang="ja-JP" altLang="en-US" sz="800" b="0">
              <a:sym typeface="+mn-lt"/>
            </a:endParaRPr>
          </a:p>
        </p:txBody>
      </p:sp>
      <p:sp useBgFill="1">
        <p:nvSpPr>
          <p:cNvPr id="244" name="テキスト プレースホルダ 9">
            <a:extLst>
              <a:ext uri="{FF2B5EF4-FFF2-40B4-BE49-F238E27FC236}">
                <a16:creationId xmlns:a16="http://schemas.microsoft.com/office/drawing/2014/main" id="{50DCF757-7D4A-EA66-2CA7-21989DD4F245}"/>
              </a:ext>
            </a:extLst>
          </p:cNvPr>
          <p:cNvSpPr>
            <a:spLocks/>
          </p:cNvSpPr>
          <p:nvPr>
            <p:custDataLst>
              <p:tags r:id="rId77"/>
            </p:custDataLst>
          </p:nvPr>
        </p:nvSpPr>
        <p:spPr bwMode="gray">
          <a:xfrm>
            <a:off x="4143375" y="4014788"/>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A5A1864-B52D-4821-B9A3-AA8C596BA9B2}" type="datetime'''5''''''''''''''''''''''''''''''''''''''.''5'''">
              <a:rPr lang="en-US" altLang="en-US" sz="1000" smtClean="0">
                <a:effectLst/>
                <a:sym typeface="+mn-lt"/>
              </a:rPr>
              <a:pPr marL="0" lvl="0" indent="0" algn="ctr">
                <a:spcBef>
                  <a:spcPct val="0"/>
                </a:spcBef>
                <a:buNone/>
              </a:pPr>
              <a:t>5.5</a:t>
            </a:fld>
            <a:endParaRPr kumimoji="1" lang="en-US" altLang="ja-JP" sz="1000" dirty="0">
              <a:sym typeface="+mn-lt"/>
            </a:endParaRPr>
          </a:p>
        </p:txBody>
      </p:sp>
      <p:sp>
        <p:nvSpPr>
          <p:cNvPr id="198" name="Text Placeholder 12">
            <a:extLst>
              <a:ext uri="{FF2B5EF4-FFF2-40B4-BE49-F238E27FC236}">
                <a16:creationId xmlns:a16="http://schemas.microsoft.com/office/drawing/2014/main" id="{57C10A5B-4BB6-3582-AF8C-02AC9866A848}"/>
              </a:ext>
            </a:extLst>
          </p:cNvPr>
          <p:cNvSpPr>
            <a:spLocks noGrp="1"/>
          </p:cNvSpPr>
          <p:nvPr>
            <p:custDataLst>
              <p:tags r:id="rId78"/>
            </p:custDataLst>
          </p:nvPr>
        </p:nvSpPr>
        <p:spPr bwMode="auto">
          <a:xfrm>
            <a:off x="41846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82A4FC2-B765-4B3C-8DDB-9DF2151A6FAF}" type="datetime'''''''''''''''''''''2''''''''''''3'''''''''''''''''''''''''''">
              <a:rPr kumimoji="0" lang="en-US" altLang="en-US" sz="800" b="0" smtClean="0"/>
              <a:pPr/>
              <a:t>23</a:t>
            </a:fld>
            <a:endParaRPr kumimoji="0" lang="ja-JP" altLang="en-US" sz="800" b="0">
              <a:sym typeface="+mn-lt"/>
            </a:endParaRPr>
          </a:p>
        </p:txBody>
      </p:sp>
      <p:sp>
        <p:nvSpPr>
          <p:cNvPr id="196" name="Text Placeholder 12">
            <a:extLst>
              <a:ext uri="{FF2B5EF4-FFF2-40B4-BE49-F238E27FC236}">
                <a16:creationId xmlns:a16="http://schemas.microsoft.com/office/drawing/2014/main" id="{C2218341-22FE-54BF-EC0D-AB94A9F56D25}"/>
              </a:ext>
            </a:extLst>
          </p:cNvPr>
          <p:cNvSpPr>
            <a:spLocks noGrp="1"/>
          </p:cNvSpPr>
          <p:nvPr>
            <p:custDataLst>
              <p:tags r:id="rId79"/>
            </p:custDataLst>
          </p:nvPr>
        </p:nvSpPr>
        <p:spPr bwMode="auto">
          <a:xfrm>
            <a:off x="38576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BEF5E5B2-2B91-4152-88AB-F102A1F88B8A}" type="datetime'''''''''''''''''''''''''''''''''2''''''''''''''''''1'''''''">
              <a:rPr lang="en-US" altLang="en-US" sz="800" b="0" smtClean="0"/>
              <a:pPr/>
              <a:t>21</a:t>
            </a:fld>
            <a:endParaRPr kumimoji="0" lang="ja-JP" altLang="en-US" sz="800" b="0">
              <a:sym typeface="+mn-lt"/>
            </a:endParaRPr>
          </a:p>
        </p:txBody>
      </p:sp>
      <p:sp>
        <p:nvSpPr>
          <p:cNvPr id="199" name="Text Placeholder 12">
            <a:extLst>
              <a:ext uri="{FF2B5EF4-FFF2-40B4-BE49-F238E27FC236}">
                <a16:creationId xmlns:a16="http://schemas.microsoft.com/office/drawing/2014/main" id="{1913E9C1-3DED-4D59-EFBF-B6122166A63C}"/>
              </a:ext>
            </a:extLst>
          </p:cNvPr>
          <p:cNvSpPr>
            <a:spLocks noGrp="1"/>
          </p:cNvSpPr>
          <p:nvPr>
            <p:custDataLst>
              <p:tags r:id="rId80"/>
            </p:custDataLst>
          </p:nvPr>
        </p:nvSpPr>
        <p:spPr bwMode="auto">
          <a:xfrm>
            <a:off x="43465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89DC2DF-7F05-4B8E-B0FD-CD3F3BFB3652}" type="datetime'''''''''''''''2''''''4'''''''''''''''''">
              <a:rPr kumimoji="0" lang="en-US" altLang="en-US" sz="800" b="0" smtClean="0"/>
              <a:pPr/>
              <a:t>24</a:t>
            </a:fld>
            <a:endParaRPr kumimoji="0" lang="ja-JP" altLang="en-US" sz="800" b="0">
              <a:sym typeface="+mn-lt"/>
            </a:endParaRPr>
          </a:p>
        </p:txBody>
      </p:sp>
      <p:sp useBgFill="1">
        <p:nvSpPr>
          <p:cNvPr id="246" name="テキスト プレースホルダ 9">
            <a:extLst>
              <a:ext uri="{FF2B5EF4-FFF2-40B4-BE49-F238E27FC236}">
                <a16:creationId xmlns:a16="http://schemas.microsoft.com/office/drawing/2014/main" id="{2C834254-58D1-947D-220D-A6E7F6C8744E}"/>
              </a:ext>
            </a:extLst>
          </p:cNvPr>
          <p:cNvSpPr>
            <a:spLocks/>
          </p:cNvSpPr>
          <p:nvPr>
            <p:custDataLst>
              <p:tags r:id="rId81"/>
            </p:custDataLst>
          </p:nvPr>
        </p:nvSpPr>
        <p:spPr bwMode="gray">
          <a:xfrm>
            <a:off x="4468813" y="458311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E93AE78-F728-4989-AB5F-1F75A5185300}" type="datetime'3''''''''''''''''''''''''''''''''''''''''''.''''''''''9'''''''">
              <a:rPr lang="en-US" altLang="en-US" sz="1000" smtClean="0">
                <a:effectLst/>
                <a:sym typeface="+mn-lt"/>
              </a:rPr>
              <a:pPr marL="0" lvl="0" indent="0" algn="ctr">
                <a:spcBef>
                  <a:spcPct val="0"/>
                </a:spcBef>
                <a:buNone/>
              </a:pPr>
              <a:t>3.9</a:t>
            </a:fld>
            <a:endParaRPr kumimoji="1" lang="en-US" altLang="ja-JP" sz="1000" dirty="0">
              <a:sym typeface="+mn-lt"/>
            </a:endParaRPr>
          </a:p>
        </p:txBody>
      </p:sp>
      <p:sp>
        <p:nvSpPr>
          <p:cNvPr id="200" name="Text Placeholder 12">
            <a:extLst>
              <a:ext uri="{FF2B5EF4-FFF2-40B4-BE49-F238E27FC236}">
                <a16:creationId xmlns:a16="http://schemas.microsoft.com/office/drawing/2014/main" id="{9F426E47-9EDE-B915-2001-6D1758AF2B0D}"/>
              </a:ext>
            </a:extLst>
          </p:cNvPr>
          <p:cNvSpPr>
            <a:spLocks noGrp="1"/>
          </p:cNvSpPr>
          <p:nvPr>
            <p:custDataLst>
              <p:tags r:id="rId82"/>
            </p:custDataLst>
          </p:nvPr>
        </p:nvSpPr>
        <p:spPr bwMode="auto">
          <a:xfrm>
            <a:off x="45100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E2E1C53-1588-4C5D-98B1-3A59BA7D13AB}" type="datetime'''''''''''''''''''''''''''''2''''''''''''''''''''''''5'''">
              <a:rPr kumimoji="0" lang="en-US" altLang="en-US" sz="800" b="0" smtClean="0"/>
              <a:pPr/>
              <a:t>25</a:t>
            </a:fld>
            <a:endParaRPr kumimoji="0" lang="ja-JP" altLang="en-US" sz="800" b="0" dirty="0">
              <a:sym typeface="+mn-lt"/>
            </a:endParaRPr>
          </a:p>
        </p:txBody>
      </p:sp>
      <p:sp>
        <p:nvSpPr>
          <p:cNvPr id="204" name="Text Placeholder 12">
            <a:extLst>
              <a:ext uri="{FF2B5EF4-FFF2-40B4-BE49-F238E27FC236}">
                <a16:creationId xmlns:a16="http://schemas.microsoft.com/office/drawing/2014/main" id="{C3473AE2-6772-5C29-5DBC-77056C8621B4}"/>
              </a:ext>
            </a:extLst>
          </p:cNvPr>
          <p:cNvSpPr>
            <a:spLocks noGrp="1"/>
          </p:cNvSpPr>
          <p:nvPr>
            <p:custDataLst>
              <p:tags r:id="rId83"/>
            </p:custDataLst>
          </p:nvPr>
        </p:nvSpPr>
        <p:spPr bwMode="auto">
          <a:xfrm>
            <a:off x="4673600" y="6110287"/>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CF77569-523C-4DA9-B1CC-67B35A84827F}" type="datetime'''''''''''''''''''''''''''''''''''''2''''''''''''''''''''6'">
              <a:rPr kumimoji="0" lang="en-US" altLang="en-US" sz="800" b="0" smtClean="0"/>
              <a:pPr/>
              <a:t>26</a:t>
            </a:fld>
            <a:endParaRPr kumimoji="0" lang="ja-JP" altLang="en-US" sz="800" b="0">
              <a:sym typeface="+mn-lt"/>
            </a:endParaRPr>
          </a:p>
        </p:txBody>
      </p:sp>
      <p:sp useBgFill="1">
        <p:nvSpPr>
          <p:cNvPr id="245" name="テキスト プレースホルダ 9">
            <a:extLst>
              <a:ext uri="{FF2B5EF4-FFF2-40B4-BE49-F238E27FC236}">
                <a16:creationId xmlns:a16="http://schemas.microsoft.com/office/drawing/2014/main" id="{373BAE6D-2FB7-CA06-408F-16EBDB71D817}"/>
              </a:ext>
            </a:extLst>
          </p:cNvPr>
          <p:cNvSpPr>
            <a:spLocks/>
          </p:cNvSpPr>
          <p:nvPr>
            <p:custDataLst>
              <p:tags r:id="rId84"/>
            </p:custDataLst>
          </p:nvPr>
        </p:nvSpPr>
        <p:spPr bwMode="gray">
          <a:xfrm>
            <a:off x="4305300" y="429895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F3397D0-48F1-4679-A101-D5DD8A8819D8}" type="datetime'''4''''.''7'''''''''''''''''''''''">
              <a:rPr lang="en-US" altLang="en-US" sz="1000" smtClean="0">
                <a:effectLst/>
                <a:sym typeface="+mn-lt"/>
              </a:rPr>
              <a:pPr marL="0" lvl="0" indent="0" algn="ctr">
                <a:spcBef>
                  <a:spcPct val="0"/>
                </a:spcBef>
                <a:buNone/>
              </a:pPr>
              <a:t>4.7</a:t>
            </a:fld>
            <a:endParaRPr kumimoji="1" lang="en-US" altLang="ja-JP" sz="1000" dirty="0">
              <a:sym typeface="+mn-lt"/>
            </a:endParaRPr>
          </a:p>
        </p:txBody>
      </p:sp>
      <p:grpSp>
        <p:nvGrpSpPr>
          <p:cNvPr id="207" name="グループ化 1">
            <a:extLst>
              <a:ext uri="{FF2B5EF4-FFF2-40B4-BE49-F238E27FC236}">
                <a16:creationId xmlns:a16="http://schemas.microsoft.com/office/drawing/2014/main" id="{C33C4A5F-5A3D-B6B9-F2EA-D6AFE08C57F0}"/>
              </a:ext>
            </a:extLst>
          </p:cNvPr>
          <p:cNvGrpSpPr/>
          <p:nvPr/>
        </p:nvGrpSpPr>
        <p:grpSpPr>
          <a:xfrm>
            <a:off x="3539583" y="2689864"/>
            <a:ext cx="1150021" cy="3837282"/>
            <a:chOff x="5396402" y="-215874"/>
            <a:chExt cx="1481799" cy="3975300"/>
          </a:xfrm>
        </p:grpSpPr>
        <p:sp>
          <p:nvSpPr>
            <p:cNvPr id="208" name="フリーフォーム 40">
              <a:extLst>
                <a:ext uri="{FF2B5EF4-FFF2-40B4-BE49-F238E27FC236}">
                  <a16:creationId xmlns:a16="http://schemas.microsoft.com/office/drawing/2014/main" id="{A529BBBC-6B8F-0467-3957-9C34AE34E2B3}"/>
                </a:ext>
              </a:extLst>
            </p:cNvPr>
            <p:cNvSpPr/>
            <p:nvPr/>
          </p:nvSpPr>
          <p:spPr>
            <a:xfrm>
              <a:off x="6610985" y="-215874"/>
              <a:ext cx="267216" cy="3975300"/>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209" name="角丸四角形 41">
              <a:extLst>
                <a:ext uri="{FF2B5EF4-FFF2-40B4-BE49-F238E27FC236}">
                  <a16:creationId xmlns:a16="http://schemas.microsoft.com/office/drawing/2014/main" id="{517067BA-D7BA-1663-070B-DB28506E29E3}"/>
                </a:ext>
              </a:extLst>
            </p:cNvPr>
            <p:cNvSpPr/>
            <p:nvPr/>
          </p:nvSpPr>
          <p:spPr>
            <a:xfrm>
              <a:off x="5396402" y="3539881"/>
              <a:ext cx="1287479" cy="143745"/>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Tree>
    <p:extLst>
      <p:ext uri="{BB962C8B-B14F-4D97-AF65-F5344CB8AC3E}">
        <p14:creationId xmlns:p14="http://schemas.microsoft.com/office/powerpoint/2010/main" val="22185084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e378f461-5c73-46ec-9281-d7e45e6a2893"/>
  <p:tag name="TSCLIENT" val="True"/>
  <p:tag name="THINKCELLUNDODONOTDELETE" val="0"/>
  <p:tag name="THINKCELLPRESENTATIONDONOTDELETE" val="&lt;?xml version=&quot;1.0&quot; encoding=&quot;UTF-16&quot; standalone=&quot;yes&quot;?&gt;&lt;root reqver=&quot;28224&quot;&gt;&lt;version val=&quot;3586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9&quot;&gt;&lt;elem m_fUsage=&quot;5.30887771510457984192E+00&quot;&gt;&lt;m_msothmcolidx val=&quot;0&quot;/&gt;&lt;m_rgb r=&quot;1F&quot; g=&quot;49&quot; b=&quot;7D&quot;/&gt;&lt;/elem&gt;&lt;elem m_fUsage=&quot;2.86256794708921535886E+00&quot;&gt;&lt;m_msothmcolidx val=&quot;0&quot;/&gt;&lt;m_rgb r=&quot;80&quot; g=&quot;CC&quot; b=&quot;E8&quot;/&gt;&lt;/elem&gt;&lt;elem m_fUsage=&quot;6.37531285035628059177E-01&quot;&gt;&lt;m_msothmcolidx val=&quot;0&quot;/&gt;&lt;m_rgb r=&quot;C0&quot; g=&quot;E6&quot; b=&quot;F4&quot;/&gt;&lt;/elem&gt;&lt;elem m_fUsage=&quot;4.30467210000000155556E-01&quot;&gt;&lt;m_msothmcolidx val=&quot;0&quot;/&gt;&lt;m_rgb r=&quot;79&quot; g=&quot;A2&quot; b=&quot;B3&quot;/&gt;&lt;/elem&gt;&lt;elem m_fUsage=&quot;3.87420489000000145552E-01&quot;&gt;&lt;m_msothmcolidx val=&quot;0&quot;/&gt;&lt;m_rgb r=&quot;3D&quot; g=&quot;6E&quot; b=&quot;81&quot;/&gt;&lt;/elem&gt;&lt;elem m_fUsage=&quot;1.85302018885184188735E-01&quot;&gt;&lt;m_msothmcolidx val=&quot;0&quot;/&gt;&lt;m_rgb r=&quot;F3&quot; g=&quot;F3&quot; b=&quot;F3&quot;/&gt;&lt;/elem&gt;&lt;elem m_fUsage=&quot;1.68227395339596436097E-01&quot;&gt;&lt;m_msothmcolidx val=&quot;0&quot;/&gt;&lt;m_rgb r=&quot;EC&quot; g=&quot;E5&quot; b=&quot;F4&quot;/&gt;&lt;/elem&gt;&lt;elem m_fUsage=&quot;1.39667308118375226716E-02&quot;&gt;&lt;m_msothmcolidx val=&quot;0&quot;/&gt;&lt;m_rgb r=&quot;33&quot; g=&quot;99&quot; b=&quot;CC&quot;/&gt;&lt;/elem&gt;&lt;elem m_fUsage=&quot;5.63920873396018141471E-04&quot;&gt;&lt;m_msothmcolidx val=&quot;0&quot;/&gt;&lt;m_rgb r=&quot;80&quot; g=&quot;CC&quot; b=&quot;FF&quot;/&gt;&lt;/elem&gt;&lt;/m_vecMRU&gt;&lt;/m_mruColor&gt;&lt;m_eweekdayFirstOfWeek val=&quot;1&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1xjVU1dI4jQqSAEt_ErPWw"/>
</p:tagLst>
</file>

<file path=ppt/tags/tag1000.xml><?xml version="1.0" encoding="utf-8"?>
<p:tagLst xmlns:a="http://schemas.openxmlformats.org/drawingml/2006/main" xmlns:r="http://schemas.openxmlformats.org/officeDocument/2006/relationships" xmlns:p="http://schemas.openxmlformats.org/presentationml/2006/main">
  <p:tag name="THINKCELLSHAPEDONOTDELETE" val="tppcTPXN12TWt73YjeC_JCg"/>
</p:tagLst>
</file>

<file path=ppt/tags/tag1001.xml><?xml version="1.0" encoding="utf-8"?>
<p:tagLst xmlns:a="http://schemas.openxmlformats.org/drawingml/2006/main" xmlns:r="http://schemas.openxmlformats.org/officeDocument/2006/relationships" xmlns:p="http://schemas.openxmlformats.org/presentationml/2006/main">
  <p:tag name="THINKCELLSHAPEDONOTDELETE" val="tvFukNGk6_vJJTeOMvxii7A"/>
</p:tagLst>
</file>

<file path=ppt/tags/tag10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3.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1004.xml><?xml version="1.0" encoding="utf-8"?>
<p:tagLst xmlns:a="http://schemas.openxmlformats.org/drawingml/2006/main" xmlns:r="http://schemas.openxmlformats.org/officeDocument/2006/relationships" xmlns:p="http://schemas.openxmlformats.org/presentationml/2006/main">
  <p:tag name="THINKCELLSHAPEDONOTDELETE" val="ttp8xs43h6CZhGgRxZE4hng"/>
</p:tagLst>
</file>

<file path=ppt/tags/tag1005.xml><?xml version="1.0" encoding="utf-8"?>
<p:tagLst xmlns:a="http://schemas.openxmlformats.org/drawingml/2006/main" xmlns:r="http://schemas.openxmlformats.org/officeDocument/2006/relationships" xmlns:p="http://schemas.openxmlformats.org/presentationml/2006/main">
  <p:tag name="THINKCELLSHAPEDONOTDELETE" val="tU62eN.xsQeqsSPdV1v6n.g"/>
</p:tagLst>
</file>

<file path=ppt/tags/tag1006.xml><?xml version="1.0" encoding="utf-8"?>
<p:tagLst xmlns:a="http://schemas.openxmlformats.org/drawingml/2006/main" xmlns:r="http://schemas.openxmlformats.org/officeDocument/2006/relationships" xmlns:p="http://schemas.openxmlformats.org/presentationml/2006/main">
  <p:tag name="THINKCELLSHAPEDONOTDELETE" val="tXgXNrFKWTYWroY5yC2Angg"/>
</p:tagLst>
</file>

<file path=ppt/tags/tag1007.xml><?xml version="1.0" encoding="utf-8"?>
<p:tagLst xmlns:a="http://schemas.openxmlformats.org/drawingml/2006/main" xmlns:r="http://schemas.openxmlformats.org/officeDocument/2006/relationships" xmlns:p="http://schemas.openxmlformats.org/presentationml/2006/main">
  <p:tag name="THINKCELLSHAPEDONOTDELETE" val="tXHUOCmkjSmuPN_t2drnnWw"/>
</p:tagLst>
</file>

<file path=ppt/tags/tag1008.xml><?xml version="1.0" encoding="utf-8"?>
<p:tagLst xmlns:a="http://schemas.openxmlformats.org/drawingml/2006/main" xmlns:r="http://schemas.openxmlformats.org/officeDocument/2006/relationships" xmlns:p="http://schemas.openxmlformats.org/presentationml/2006/main">
  <p:tag name="THINKCELLSHAPEDONOTDELETE" val="tGgymP6L6RryQf19r81JqVg"/>
</p:tagLst>
</file>

<file path=ppt/tags/tag10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O.zoKt.0w3fOk5Yxbyh1Nw"/>
</p:tagLst>
</file>

<file path=ppt/tags/tag1010.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1011.xml><?xml version="1.0" encoding="utf-8"?>
<p:tagLst xmlns:a="http://schemas.openxmlformats.org/drawingml/2006/main" xmlns:r="http://schemas.openxmlformats.org/officeDocument/2006/relationships" xmlns:p="http://schemas.openxmlformats.org/presentationml/2006/main">
  <p:tag name="THINKCELLSHAPEDONOTDELETE" val="tevt25KjIaAjP7Egv47czYA"/>
</p:tagLst>
</file>

<file path=ppt/tags/tag1012.xml><?xml version="1.0" encoding="utf-8"?>
<p:tagLst xmlns:a="http://schemas.openxmlformats.org/drawingml/2006/main" xmlns:r="http://schemas.openxmlformats.org/officeDocument/2006/relationships" xmlns:p="http://schemas.openxmlformats.org/presentationml/2006/main">
  <p:tag name="THINKCELLSHAPEDONOTDELETE" val="t9pjlFPS83nUW6aT9YcI5Hg"/>
</p:tagLst>
</file>

<file path=ppt/tags/tag1013.xml><?xml version="1.0" encoding="utf-8"?>
<p:tagLst xmlns:a="http://schemas.openxmlformats.org/drawingml/2006/main" xmlns:r="http://schemas.openxmlformats.org/officeDocument/2006/relationships" xmlns:p="http://schemas.openxmlformats.org/presentationml/2006/main">
  <p:tag name="THINKCELLSHAPEDONOTDELETE" val="tLuaRw88m8Q6UOaRlXYrr6Q"/>
</p:tagLst>
</file>

<file path=ppt/tags/tag1014.xml><?xml version="1.0" encoding="utf-8"?>
<p:tagLst xmlns:a="http://schemas.openxmlformats.org/drawingml/2006/main" xmlns:r="http://schemas.openxmlformats.org/officeDocument/2006/relationships" xmlns:p="http://schemas.openxmlformats.org/presentationml/2006/main">
  <p:tag name="THINKCELLSHAPEDONOTDELETE" val="tkc7b7jjU0rEjnVKs.FckVA"/>
</p:tagLst>
</file>

<file path=ppt/tags/tag1015.xml><?xml version="1.0" encoding="utf-8"?>
<p:tagLst xmlns:a="http://schemas.openxmlformats.org/drawingml/2006/main" xmlns:r="http://schemas.openxmlformats.org/officeDocument/2006/relationships" xmlns:p="http://schemas.openxmlformats.org/presentationml/2006/main">
  <p:tag name="THINKCELLSHAPEDONOTDELETE" val="tAoOXzx0phEUXQAJ3ryyj7Q"/>
</p:tagLst>
</file>

<file path=ppt/tags/tag1016.xml><?xml version="1.0" encoding="utf-8"?>
<p:tagLst xmlns:a="http://schemas.openxmlformats.org/drawingml/2006/main" xmlns:r="http://schemas.openxmlformats.org/officeDocument/2006/relationships" xmlns:p="http://schemas.openxmlformats.org/presentationml/2006/main">
  <p:tag name="THINKCELLSHAPEDONOTDELETE" val="tRlbYKr09_PiVnRLKPG1.HA"/>
</p:tagLst>
</file>

<file path=ppt/tags/tag1017.xml><?xml version="1.0" encoding="utf-8"?>
<p:tagLst xmlns:a="http://schemas.openxmlformats.org/drawingml/2006/main" xmlns:r="http://schemas.openxmlformats.org/officeDocument/2006/relationships" xmlns:p="http://schemas.openxmlformats.org/presentationml/2006/main">
  <p:tag name="THINKCELLSHAPEDONOTDELETE" val="tK_5CJHlRM5fto_tFjeHitA"/>
</p:tagLst>
</file>

<file path=ppt/tags/tag1018.xml><?xml version="1.0" encoding="utf-8"?>
<p:tagLst xmlns:a="http://schemas.openxmlformats.org/drawingml/2006/main" xmlns:r="http://schemas.openxmlformats.org/officeDocument/2006/relationships" xmlns:p="http://schemas.openxmlformats.org/presentationml/2006/main">
  <p:tag name="THINKCELLSHAPEDONOTDELETE" val="tlEnh557C9T0x6eWk3uKrUQ"/>
</p:tagLst>
</file>

<file path=ppt/tags/tag1019.xml><?xml version="1.0" encoding="utf-8"?>
<p:tagLst xmlns:a="http://schemas.openxmlformats.org/drawingml/2006/main" xmlns:r="http://schemas.openxmlformats.org/officeDocument/2006/relationships" xmlns:p="http://schemas.openxmlformats.org/presentationml/2006/main">
  <p:tag name="THINKCELLSHAPEDONOTDELETE" val="tYmSB_FDq3u8VVjQl_xYdI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uIr5m5LOITDhqBEYUBChVg"/>
</p:tagLst>
</file>

<file path=ppt/tags/tag1020.xml><?xml version="1.0" encoding="utf-8"?>
<p:tagLst xmlns:a="http://schemas.openxmlformats.org/drawingml/2006/main" xmlns:r="http://schemas.openxmlformats.org/officeDocument/2006/relationships" xmlns:p="http://schemas.openxmlformats.org/presentationml/2006/main">
  <p:tag name="THINKCELLSHAPEDONOTDELETE" val="tNxRGeS5IQzjwt2wjj88HDQ"/>
</p:tagLst>
</file>

<file path=ppt/tags/tag1021.xml><?xml version="1.0" encoding="utf-8"?>
<p:tagLst xmlns:a="http://schemas.openxmlformats.org/drawingml/2006/main" xmlns:r="http://schemas.openxmlformats.org/officeDocument/2006/relationships" xmlns:p="http://schemas.openxmlformats.org/presentationml/2006/main">
  <p:tag name="THINKCELLSHAPEDONOTDELETE" val="tGN5BDZ84klB.7SUIP3F5Cg"/>
</p:tagLst>
</file>

<file path=ppt/tags/tag1022.xml><?xml version="1.0" encoding="utf-8"?>
<p:tagLst xmlns:a="http://schemas.openxmlformats.org/drawingml/2006/main" xmlns:r="http://schemas.openxmlformats.org/officeDocument/2006/relationships" xmlns:p="http://schemas.openxmlformats.org/presentationml/2006/main">
  <p:tag name="THINKCELLSHAPEDONOTDELETE" val="tPHonP1FrTc93LTQU5tDGDg"/>
</p:tagLst>
</file>

<file path=ppt/tags/tag1023.xml><?xml version="1.0" encoding="utf-8"?>
<p:tagLst xmlns:a="http://schemas.openxmlformats.org/drawingml/2006/main" xmlns:r="http://schemas.openxmlformats.org/officeDocument/2006/relationships" xmlns:p="http://schemas.openxmlformats.org/presentationml/2006/main">
  <p:tag name="THINKCELLSHAPEDONOTDELETE" val="tB2wN6knr8AXUrx_ldg4Jpw"/>
</p:tagLst>
</file>

<file path=ppt/tags/tag1024.xml><?xml version="1.0" encoding="utf-8"?>
<p:tagLst xmlns:a="http://schemas.openxmlformats.org/drawingml/2006/main" xmlns:r="http://schemas.openxmlformats.org/officeDocument/2006/relationships" xmlns:p="http://schemas.openxmlformats.org/presentationml/2006/main">
  <p:tag name="THINKCELLSHAPEDONOTDELETE" val="t6iWMJN3uWvC3.d5gXe4xZA"/>
</p:tagLst>
</file>

<file path=ppt/tags/tag1025.xml><?xml version="1.0" encoding="utf-8"?>
<p:tagLst xmlns:a="http://schemas.openxmlformats.org/drawingml/2006/main" xmlns:r="http://schemas.openxmlformats.org/officeDocument/2006/relationships" xmlns:p="http://schemas.openxmlformats.org/presentationml/2006/main">
  <p:tag name="THINKCELLSHAPEDONOTDELETE" val="tc0641aTm59rV_yCvlIRqww"/>
</p:tagLst>
</file>

<file path=ppt/tags/tag1026.xml><?xml version="1.0" encoding="utf-8"?>
<p:tagLst xmlns:a="http://schemas.openxmlformats.org/drawingml/2006/main" xmlns:r="http://schemas.openxmlformats.org/officeDocument/2006/relationships" xmlns:p="http://schemas.openxmlformats.org/presentationml/2006/main">
  <p:tag name="THINKCELLSHAPEDONOTDELETE" val="tD_GI718dAm0mbQQydunW_A"/>
</p:tagLst>
</file>

<file path=ppt/tags/tag1027.xml><?xml version="1.0" encoding="utf-8"?>
<p:tagLst xmlns:a="http://schemas.openxmlformats.org/drawingml/2006/main" xmlns:r="http://schemas.openxmlformats.org/officeDocument/2006/relationships" xmlns:p="http://schemas.openxmlformats.org/presentationml/2006/main">
  <p:tag name="THINKCELLSHAPEDONOTDELETE" val="tRaG5rrlCiMzdAw.9ifquSQ"/>
</p:tagLst>
</file>

<file path=ppt/tags/tag1028.xml><?xml version="1.0" encoding="utf-8"?>
<p:tagLst xmlns:a="http://schemas.openxmlformats.org/drawingml/2006/main" xmlns:r="http://schemas.openxmlformats.org/officeDocument/2006/relationships" xmlns:p="http://schemas.openxmlformats.org/presentationml/2006/main">
  <p:tag name="THINKCELLSHAPEDONOTDELETE" val="tZjuEd14A7PsdiE15AZQM8Q"/>
</p:tagLst>
</file>

<file path=ppt/tags/tag1029.xml><?xml version="1.0" encoding="utf-8"?>
<p:tagLst xmlns:a="http://schemas.openxmlformats.org/drawingml/2006/main" xmlns:r="http://schemas.openxmlformats.org/officeDocument/2006/relationships" xmlns:p="http://schemas.openxmlformats.org/presentationml/2006/main">
  <p:tag name="THINKCELLSHAPEDONOTDELETE" val="tO9MB0litkdVO__TzbCF89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uk5LioALJ.k2oKqrVsDGsA"/>
</p:tagLst>
</file>

<file path=ppt/tags/tag1030.xml><?xml version="1.0" encoding="utf-8"?>
<p:tagLst xmlns:a="http://schemas.openxmlformats.org/drawingml/2006/main" xmlns:r="http://schemas.openxmlformats.org/officeDocument/2006/relationships" xmlns:p="http://schemas.openxmlformats.org/presentationml/2006/main">
  <p:tag name="THINKCELLSHAPEDONOTDELETE" val="tFTIFuq9nToZFqbdz83QyNw"/>
</p:tagLst>
</file>

<file path=ppt/tags/tag1031.xml><?xml version="1.0" encoding="utf-8"?>
<p:tagLst xmlns:a="http://schemas.openxmlformats.org/drawingml/2006/main" xmlns:r="http://schemas.openxmlformats.org/officeDocument/2006/relationships" xmlns:p="http://schemas.openxmlformats.org/presentationml/2006/main">
  <p:tag name="THINKCELLSHAPEDONOTDELETE" val="tlKnEWA6poMvY03J8GyxG2g"/>
</p:tagLst>
</file>

<file path=ppt/tags/tag1032.xml><?xml version="1.0" encoding="utf-8"?>
<p:tagLst xmlns:a="http://schemas.openxmlformats.org/drawingml/2006/main" xmlns:r="http://schemas.openxmlformats.org/officeDocument/2006/relationships" xmlns:p="http://schemas.openxmlformats.org/presentationml/2006/main">
  <p:tag name="THINKCELLSHAPEDONOTDELETE" val="t372Ql6d40PfyEmjVczcsBA"/>
</p:tagLst>
</file>

<file path=ppt/tags/tag1033.xml><?xml version="1.0" encoding="utf-8"?>
<p:tagLst xmlns:a="http://schemas.openxmlformats.org/drawingml/2006/main" xmlns:r="http://schemas.openxmlformats.org/officeDocument/2006/relationships" xmlns:p="http://schemas.openxmlformats.org/presentationml/2006/main">
  <p:tag name="THINKCELLSHAPEDONOTDELETE" val="tyfWDbwYxq75Q9jeJ2O6dYw"/>
</p:tagLst>
</file>

<file path=ppt/tags/tag1034.xml><?xml version="1.0" encoding="utf-8"?>
<p:tagLst xmlns:a="http://schemas.openxmlformats.org/drawingml/2006/main" xmlns:r="http://schemas.openxmlformats.org/officeDocument/2006/relationships" xmlns:p="http://schemas.openxmlformats.org/presentationml/2006/main">
  <p:tag name="THINKCELLSHAPEDONOTDELETE" val="tgflw_w.UljIpM8yHesu4sA"/>
</p:tagLst>
</file>

<file path=ppt/tags/tag1035.xml><?xml version="1.0" encoding="utf-8"?>
<p:tagLst xmlns:a="http://schemas.openxmlformats.org/drawingml/2006/main" xmlns:r="http://schemas.openxmlformats.org/officeDocument/2006/relationships" xmlns:p="http://schemas.openxmlformats.org/presentationml/2006/main">
  <p:tag name="THINKCELLSHAPEDONOTDELETE" val="tunQHGFwj.iPzGFQbpJj6xg"/>
</p:tagLst>
</file>

<file path=ppt/tags/tag1036.xml><?xml version="1.0" encoding="utf-8"?>
<p:tagLst xmlns:a="http://schemas.openxmlformats.org/drawingml/2006/main" xmlns:r="http://schemas.openxmlformats.org/officeDocument/2006/relationships" xmlns:p="http://schemas.openxmlformats.org/presentationml/2006/main">
  <p:tag name="THINKCELLSHAPEDONOTDELETE" val="tKaurJuq4_TppRB1E_gHVeg"/>
</p:tagLst>
</file>

<file path=ppt/tags/tag1037.xml><?xml version="1.0" encoding="utf-8"?>
<p:tagLst xmlns:a="http://schemas.openxmlformats.org/drawingml/2006/main" xmlns:r="http://schemas.openxmlformats.org/officeDocument/2006/relationships" xmlns:p="http://schemas.openxmlformats.org/presentationml/2006/main">
  <p:tag name="THINKCELLSHAPEDONOTDELETE" val="tGXrWUD6qYtoGtItCYzgGYQ"/>
</p:tagLst>
</file>

<file path=ppt/tags/tag1038.xml><?xml version="1.0" encoding="utf-8"?>
<p:tagLst xmlns:a="http://schemas.openxmlformats.org/drawingml/2006/main" xmlns:r="http://schemas.openxmlformats.org/officeDocument/2006/relationships" xmlns:p="http://schemas.openxmlformats.org/presentationml/2006/main">
  <p:tag name="THINKCELLSHAPEDONOTDELETE" val="tIZ8.aQZI9hje9pTqu12k5A"/>
</p:tagLst>
</file>

<file path=ppt/tags/tag1039.xml><?xml version="1.0" encoding="utf-8"?>
<p:tagLst xmlns:a="http://schemas.openxmlformats.org/drawingml/2006/main" xmlns:r="http://schemas.openxmlformats.org/officeDocument/2006/relationships" xmlns:p="http://schemas.openxmlformats.org/presentationml/2006/main">
  <p:tag name="THINKCELLSHAPEDONOTDELETE" val="ttsCVB7sdps0Uaq._aTmlx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ZfYVdGUxcsMRiknCC2J0Vw"/>
</p:tagLst>
</file>

<file path=ppt/tags/tag1040.xml><?xml version="1.0" encoding="utf-8"?>
<p:tagLst xmlns:a="http://schemas.openxmlformats.org/drawingml/2006/main" xmlns:r="http://schemas.openxmlformats.org/officeDocument/2006/relationships" xmlns:p="http://schemas.openxmlformats.org/presentationml/2006/main">
  <p:tag name="THINKCELLSHAPEDONOTDELETE" val="taZJA_VlFhlyIsNfv7aYiqw"/>
</p:tagLst>
</file>

<file path=ppt/tags/tag1041.xml><?xml version="1.0" encoding="utf-8"?>
<p:tagLst xmlns:a="http://schemas.openxmlformats.org/drawingml/2006/main" xmlns:r="http://schemas.openxmlformats.org/officeDocument/2006/relationships" xmlns:p="http://schemas.openxmlformats.org/presentationml/2006/main">
  <p:tag name="THINKCELLSHAPEDONOTDELETE" val="tt7aWewb4rZ1MH1lQl84CbA"/>
</p:tagLst>
</file>

<file path=ppt/tags/tag1042.xml><?xml version="1.0" encoding="utf-8"?>
<p:tagLst xmlns:a="http://schemas.openxmlformats.org/drawingml/2006/main" xmlns:r="http://schemas.openxmlformats.org/officeDocument/2006/relationships" xmlns:p="http://schemas.openxmlformats.org/presentationml/2006/main">
  <p:tag name="THINKCELLSHAPEDONOTDELETE" val="tm1e7vwxm34bXMBQEDdlWgw"/>
</p:tagLst>
</file>

<file path=ppt/tags/tag1043.xml><?xml version="1.0" encoding="utf-8"?>
<p:tagLst xmlns:a="http://schemas.openxmlformats.org/drawingml/2006/main" xmlns:r="http://schemas.openxmlformats.org/officeDocument/2006/relationships" xmlns:p="http://schemas.openxmlformats.org/presentationml/2006/main">
  <p:tag name="THINKCELLSHAPEDONOTDELETE" val="tZ8gQRFJt1UJKfSNpftveQw"/>
</p:tagLst>
</file>

<file path=ppt/tags/tag1044.xml><?xml version="1.0" encoding="utf-8"?>
<p:tagLst xmlns:a="http://schemas.openxmlformats.org/drawingml/2006/main" xmlns:r="http://schemas.openxmlformats.org/officeDocument/2006/relationships" xmlns:p="http://schemas.openxmlformats.org/presentationml/2006/main">
  <p:tag name="THINKCELLSHAPEDONOTDELETE" val="t.Nq_YZd15po9iCXg4WF.CQ"/>
</p:tagLst>
</file>

<file path=ppt/tags/tag1045.xml><?xml version="1.0" encoding="utf-8"?>
<p:tagLst xmlns:a="http://schemas.openxmlformats.org/drawingml/2006/main" xmlns:r="http://schemas.openxmlformats.org/officeDocument/2006/relationships" xmlns:p="http://schemas.openxmlformats.org/presentationml/2006/main">
  <p:tag name="THINKCELLSHAPEDONOTDELETE" val="t0lvO9E7MKcy0likBWBIL.g"/>
</p:tagLst>
</file>

<file path=ppt/tags/tag1046.xml><?xml version="1.0" encoding="utf-8"?>
<p:tagLst xmlns:a="http://schemas.openxmlformats.org/drawingml/2006/main" xmlns:r="http://schemas.openxmlformats.org/officeDocument/2006/relationships" xmlns:p="http://schemas.openxmlformats.org/presentationml/2006/main">
  <p:tag name="THINKCELLSHAPEDONOTDELETE" val="tXXIivqQYNjlbx9CfhSwxGQ"/>
</p:tagLst>
</file>

<file path=ppt/tags/tag1047.xml><?xml version="1.0" encoding="utf-8"?>
<p:tagLst xmlns:a="http://schemas.openxmlformats.org/drawingml/2006/main" xmlns:r="http://schemas.openxmlformats.org/officeDocument/2006/relationships" xmlns:p="http://schemas.openxmlformats.org/presentationml/2006/main">
  <p:tag name="THINKCELLSHAPEDONOTDELETE" val="ttJHTVmYAfZbrkdDoLo69oA"/>
</p:tagLst>
</file>

<file path=ppt/tags/tag1048.xml><?xml version="1.0" encoding="utf-8"?>
<p:tagLst xmlns:a="http://schemas.openxmlformats.org/drawingml/2006/main" xmlns:r="http://schemas.openxmlformats.org/officeDocument/2006/relationships" xmlns:p="http://schemas.openxmlformats.org/presentationml/2006/main">
  <p:tag name="THINKCELLSHAPEDONOTDELETE" val="t2Te1m3mdM8P.2xsh.G9CWA"/>
</p:tagLst>
</file>

<file path=ppt/tags/tag1049.xml><?xml version="1.0" encoding="utf-8"?>
<p:tagLst xmlns:a="http://schemas.openxmlformats.org/drawingml/2006/main" xmlns:r="http://schemas.openxmlformats.org/officeDocument/2006/relationships" xmlns:p="http://schemas.openxmlformats.org/presentationml/2006/main">
  <p:tag name="THINKCELLSHAPEDONOTDELETE" val="t8AkJvta9ZJLhDGm8hIcNR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sD9Lt8PsIjuHpiwKozCRqw"/>
</p:tagLst>
</file>

<file path=ppt/tags/tag1050.xml><?xml version="1.0" encoding="utf-8"?>
<p:tagLst xmlns:a="http://schemas.openxmlformats.org/drawingml/2006/main" xmlns:r="http://schemas.openxmlformats.org/officeDocument/2006/relationships" xmlns:p="http://schemas.openxmlformats.org/presentationml/2006/main">
  <p:tag name="THINKCELLSHAPEDONOTDELETE" val="t9mw3gaMMOhh6VCthbZyKzg"/>
</p:tagLst>
</file>

<file path=ppt/tags/tag1051.xml><?xml version="1.0" encoding="utf-8"?>
<p:tagLst xmlns:a="http://schemas.openxmlformats.org/drawingml/2006/main" xmlns:r="http://schemas.openxmlformats.org/officeDocument/2006/relationships" xmlns:p="http://schemas.openxmlformats.org/presentationml/2006/main">
  <p:tag name="THINKCELLSHAPEDONOTDELETE" val="tBNPQYpVFhs3t_JMKvyOdug"/>
</p:tagLst>
</file>

<file path=ppt/tags/tag1052.xml><?xml version="1.0" encoding="utf-8"?>
<p:tagLst xmlns:a="http://schemas.openxmlformats.org/drawingml/2006/main" xmlns:r="http://schemas.openxmlformats.org/officeDocument/2006/relationships" xmlns:p="http://schemas.openxmlformats.org/presentationml/2006/main">
  <p:tag name="THINKCELLSHAPEDONOTDELETE" val="t6BbCodEHMs0pILjHxZ1IXA"/>
</p:tagLst>
</file>

<file path=ppt/tags/tag1053.xml><?xml version="1.0" encoding="utf-8"?>
<p:tagLst xmlns:a="http://schemas.openxmlformats.org/drawingml/2006/main" xmlns:r="http://schemas.openxmlformats.org/officeDocument/2006/relationships" xmlns:p="http://schemas.openxmlformats.org/presentationml/2006/main">
  <p:tag name="THINKCELLSHAPEDONOTDELETE" val="tZnGTRtafODsORdBvsvyxkQ"/>
</p:tagLst>
</file>

<file path=ppt/tags/tag1054.xml><?xml version="1.0" encoding="utf-8"?>
<p:tagLst xmlns:a="http://schemas.openxmlformats.org/drawingml/2006/main" xmlns:r="http://schemas.openxmlformats.org/officeDocument/2006/relationships" xmlns:p="http://schemas.openxmlformats.org/presentationml/2006/main">
  <p:tag name="THINKCELLSHAPEDONOTDELETE" val="t0eK4apJBSEhWs5Y7MxrshA"/>
</p:tagLst>
</file>

<file path=ppt/tags/tag1055.xml><?xml version="1.0" encoding="utf-8"?>
<p:tagLst xmlns:a="http://schemas.openxmlformats.org/drawingml/2006/main" xmlns:r="http://schemas.openxmlformats.org/officeDocument/2006/relationships" xmlns:p="http://schemas.openxmlformats.org/presentationml/2006/main">
  <p:tag name="THINKCELLSHAPEDONOTDELETE" val="tmq8qSFk0HQUaa61A51p9zA"/>
</p:tagLst>
</file>

<file path=ppt/tags/tag1056.xml><?xml version="1.0" encoding="utf-8"?>
<p:tagLst xmlns:a="http://schemas.openxmlformats.org/drawingml/2006/main" xmlns:r="http://schemas.openxmlformats.org/officeDocument/2006/relationships" xmlns:p="http://schemas.openxmlformats.org/presentationml/2006/main">
  <p:tag name="THINKCELLSHAPEDONOTDELETE" val="tz5sb8KfORPWD1VraC6cY.Q"/>
</p:tagLst>
</file>

<file path=ppt/tags/tag1057.xml><?xml version="1.0" encoding="utf-8"?>
<p:tagLst xmlns:a="http://schemas.openxmlformats.org/drawingml/2006/main" xmlns:r="http://schemas.openxmlformats.org/officeDocument/2006/relationships" xmlns:p="http://schemas.openxmlformats.org/presentationml/2006/main">
  <p:tag name="THINKCELLSHAPEDONOTDELETE" val="t6cuH5tO5A9Vis8_QyP8H2A"/>
</p:tagLst>
</file>

<file path=ppt/tags/tag1058.xml><?xml version="1.0" encoding="utf-8"?>
<p:tagLst xmlns:a="http://schemas.openxmlformats.org/drawingml/2006/main" xmlns:r="http://schemas.openxmlformats.org/officeDocument/2006/relationships" xmlns:p="http://schemas.openxmlformats.org/presentationml/2006/main">
  <p:tag name="THINKCELLSHAPEDONOTDELETE" val="tiI1NfHYbSBLdUa4VRb225A"/>
</p:tagLst>
</file>

<file path=ppt/tags/tag1059.xml><?xml version="1.0" encoding="utf-8"?>
<p:tagLst xmlns:a="http://schemas.openxmlformats.org/drawingml/2006/main" xmlns:r="http://schemas.openxmlformats.org/officeDocument/2006/relationships" xmlns:p="http://schemas.openxmlformats.org/presentationml/2006/main">
  <p:tag name="THINKCELLSHAPEDONOTDELETE" val="t5jtEyv17Y0VYe_YZaTsAa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d9NOv0BXAgwnMeYpEtqGg"/>
</p:tagLst>
</file>

<file path=ppt/tags/tag1060.xml><?xml version="1.0" encoding="utf-8"?>
<p:tagLst xmlns:a="http://schemas.openxmlformats.org/drawingml/2006/main" xmlns:r="http://schemas.openxmlformats.org/officeDocument/2006/relationships" xmlns:p="http://schemas.openxmlformats.org/presentationml/2006/main">
  <p:tag name="THINKCELLSHAPEDONOTDELETE" val="t9G2lJ3RLcwybtNCECurOmQ"/>
</p:tagLst>
</file>

<file path=ppt/tags/tag1061.xml><?xml version="1.0" encoding="utf-8"?>
<p:tagLst xmlns:a="http://schemas.openxmlformats.org/drawingml/2006/main" xmlns:r="http://schemas.openxmlformats.org/officeDocument/2006/relationships" xmlns:p="http://schemas.openxmlformats.org/presentationml/2006/main">
  <p:tag name="THINKCELLSHAPEDONOTDELETE" val="tM6QxyMd.7tg8MvWYzTtBLg"/>
</p:tagLst>
</file>

<file path=ppt/tags/tag1062.xml><?xml version="1.0" encoding="utf-8"?>
<p:tagLst xmlns:a="http://schemas.openxmlformats.org/drawingml/2006/main" xmlns:r="http://schemas.openxmlformats.org/officeDocument/2006/relationships" xmlns:p="http://schemas.openxmlformats.org/presentationml/2006/main">
  <p:tag name="THINKCELLSHAPEDONOTDELETE" val="t0ipX3939NIlqVk0puPWa0g"/>
</p:tagLst>
</file>

<file path=ppt/tags/tag1063.xml><?xml version="1.0" encoding="utf-8"?>
<p:tagLst xmlns:a="http://schemas.openxmlformats.org/drawingml/2006/main" xmlns:r="http://schemas.openxmlformats.org/officeDocument/2006/relationships" xmlns:p="http://schemas.openxmlformats.org/presentationml/2006/main">
  <p:tag name="THINKCELLSHAPEDONOTDELETE" val="tk8FBDZy_.kit8sHK8gegnA"/>
</p:tagLst>
</file>

<file path=ppt/tags/tag10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5.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1066.xml><?xml version="1.0" encoding="utf-8"?>
<p:tagLst xmlns:a="http://schemas.openxmlformats.org/drawingml/2006/main" xmlns:r="http://schemas.openxmlformats.org/officeDocument/2006/relationships" xmlns:p="http://schemas.openxmlformats.org/presentationml/2006/main">
  <p:tag name="THINKCELLSHAPEDONOTDELETE" val="trXvl.fgWr9RRsU9JuLPPOw"/>
</p:tagLst>
</file>

<file path=ppt/tags/tag1067.xml><?xml version="1.0" encoding="utf-8"?>
<p:tagLst xmlns:a="http://schemas.openxmlformats.org/drawingml/2006/main" xmlns:r="http://schemas.openxmlformats.org/officeDocument/2006/relationships" xmlns:p="http://schemas.openxmlformats.org/presentationml/2006/main">
  <p:tag name="THINKCELLSHAPEDONOTDELETE" val="tL9VIB9CoteJGvZ5j0K61dA"/>
</p:tagLst>
</file>

<file path=ppt/tags/tag1068.xml><?xml version="1.0" encoding="utf-8"?>
<p:tagLst xmlns:a="http://schemas.openxmlformats.org/drawingml/2006/main" xmlns:r="http://schemas.openxmlformats.org/officeDocument/2006/relationships" xmlns:p="http://schemas.openxmlformats.org/presentationml/2006/main">
  <p:tag name="THINKCELLSHAPEDONOTDELETE" val="tfrUJhMaBheQCRdsoqV0obg"/>
</p:tagLst>
</file>

<file path=ppt/tags/tag1069.xml><?xml version="1.0" encoding="utf-8"?>
<p:tagLst xmlns:a="http://schemas.openxmlformats.org/drawingml/2006/main" xmlns:r="http://schemas.openxmlformats.org/officeDocument/2006/relationships" xmlns:p="http://schemas.openxmlformats.org/presentationml/2006/main">
  <p:tag name="THINKCELLSHAPEDONOTDELETE" val="tdaty2z5oWBs.yvNZ93sgN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1pF73hU87hLwMbyeaj5nNw"/>
</p:tagLst>
</file>

<file path=ppt/tags/tag1070.xml><?xml version="1.0" encoding="utf-8"?>
<p:tagLst xmlns:a="http://schemas.openxmlformats.org/drawingml/2006/main" xmlns:r="http://schemas.openxmlformats.org/officeDocument/2006/relationships" xmlns:p="http://schemas.openxmlformats.org/presentationml/2006/main">
  <p:tag name="THINKCELLSHAPEDONOTDELETE" val="tXeq8r3W1Q2NtfLQ9YxUFxA"/>
</p:tagLst>
</file>

<file path=ppt/tags/tag1071.xml><?xml version="1.0" encoding="utf-8"?>
<p:tagLst xmlns:a="http://schemas.openxmlformats.org/drawingml/2006/main" xmlns:r="http://schemas.openxmlformats.org/officeDocument/2006/relationships" xmlns:p="http://schemas.openxmlformats.org/presentationml/2006/main">
  <p:tag name="THINKCELLSHAPEDONOTDELETE" val="tt8qTbmkJoPw9mhxHb8Qw.g"/>
</p:tagLst>
</file>

<file path=ppt/tags/tag1072.xml><?xml version="1.0" encoding="utf-8"?>
<p:tagLst xmlns:a="http://schemas.openxmlformats.org/drawingml/2006/main" xmlns:r="http://schemas.openxmlformats.org/officeDocument/2006/relationships" xmlns:p="http://schemas.openxmlformats.org/presentationml/2006/main">
  <p:tag name="THINKCELLSHAPEDONOTDELETE" val="tt8HVmt7quhvSrcjmMI.5Jg"/>
</p:tagLst>
</file>

<file path=ppt/tags/tag1073.xml><?xml version="1.0" encoding="utf-8"?>
<p:tagLst xmlns:a="http://schemas.openxmlformats.org/drawingml/2006/main" xmlns:r="http://schemas.openxmlformats.org/officeDocument/2006/relationships" xmlns:p="http://schemas.openxmlformats.org/presentationml/2006/main">
  <p:tag name="THINKCELLSHAPEDONOTDELETE" val="txPJtIaBKdXIy0NYXdf1wuw"/>
</p:tagLst>
</file>

<file path=ppt/tags/tag1074.xml><?xml version="1.0" encoding="utf-8"?>
<p:tagLst xmlns:a="http://schemas.openxmlformats.org/drawingml/2006/main" xmlns:r="http://schemas.openxmlformats.org/officeDocument/2006/relationships" xmlns:p="http://schemas.openxmlformats.org/presentationml/2006/main">
  <p:tag name="THINKCELLSHAPEDONOTDELETE" val="t6Fph3WCAZxzQfoBTZjgozA"/>
</p:tagLst>
</file>

<file path=ppt/tags/tag1075.xml><?xml version="1.0" encoding="utf-8"?>
<p:tagLst xmlns:a="http://schemas.openxmlformats.org/drawingml/2006/main" xmlns:r="http://schemas.openxmlformats.org/officeDocument/2006/relationships" xmlns:p="http://schemas.openxmlformats.org/presentationml/2006/main">
  <p:tag name="THINKCELLSHAPEDONOTDELETE" val="tlMY83KtDqJmCEX2Il26ODA"/>
</p:tagLst>
</file>

<file path=ppt/tags/tag1076.xml><?xml version="1.0" encoding="utf-8"?>
<p:tagLst xmlns:a="http://schemas.openxmlformats.org/drawingml/2006/main" xmlns:r="http://schemas.openxmlformats.org/officeDocument/2006/relationships" xmlns:p="http://schemas.openxmlformats.org/presentationml/2006/main">
  <p:tag name="THINKCELLSHAPEDONOTDELETE" val="tPahhyhadFu1H9Iuze8V9TQ"/>
</p:tagLst>
</file>

<file path=ppt/tags/tag1077.xml><?xml version="1.0" encoding="utf-8"?>
<p:tagLst xmlns:a="http://schemas.openxmlformats.org/drawingml/2006/main" xmlns:r="http://schemas.openxmlformats.org/officeDocument/2006/relationships" xmlns:p="http://schemas.openxmlformats.org/presentationml/2006/main">
  <p:tag name="THINKCELLSHAPEDONOTDELETE" val="tPga8n_RmA6X.F6vSTISU7w"/>
</p:tagLst>
</file>

<file path=ppt/tags/tag1078.xml><?xml version="1.0" encoding="utf-8"?>
<p:tagLst xmlns:a="http://schemas.openxmlformats.org/drawingml/2006/main" xmlns:r="http://schemas.openxmlformats.org/officeDocument/2006/relationships" xmlns:p="http://schemas.openxmlformats.org/presentationml/2006/main">
  <p:tag name="THINKCELLSHAPEDONOTDELETE" val="ta02ivYObXv9G4dFAtv_BOQ"/>
</p:tagLst>
</file>

<file path=ppt/tags/tag1079.xml><?xml version="1.0" encoding="utf-8"?>
<p:tagLst xmlns:a="http://schemas.openxmlformats.org/drawingml/2006/main" xmlns:r="http://schemas.openxmlformats.org/officeDocument/2006/relationships" xmlns:p="http://schemas.openxmlformats.org/presentationml/2006/main">
  <p:tag name="THINKCELLSHAPEDONOTDELETE" val="tlUlaeWq2lPPn69gSvzbMP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iVMI7uZnMubp22tv3oHPRQ"/>
</p:tagLst>
</file>

<file path=ppt/tags/tag1080.xml><?xml version="1.0" encoding="utf-8"?>
<p:tagLst xmlns:a="http://schemas.openxmlformats.org/drawingml/2006/main" xmlns:r="http://schemas.openxmlformats.org/officeDocument/2006/relationships" xmlns:p="http://schemas.openxmlformats.org/presentationml/2006/main">
  <p:tag name="THINKCELLSHAPEDONOTDELETE" val="tyJk2XUfXmj3QuHxrzXdqdQ"/>
</p:tagLst>
</file>

<file path=ppt/tags/tag1081.xml><?xml version="1.0" encoding="utf-8"?>
<p:tagLst xmlns:a="http://schemas.openxmlformats.org/drawingml/2006/main" xmlns:r="http://schemas.openxmlformats.org/officeDocument/2006/relationships" xmlns:p="http://schemas.openxmlformats.org/presentationml/2006/main">
  <p:tag name="THINKCELLSHAPEDONOTDELETE" val="t6YlovePJnev6M_MJr6ZCEw"/>
</p:tagLst>
</file>

<file path=ppt/tags/tag1082.xml><?xml version="1.0" encoding="utf-8"?>
<p:tagLst xmlns:a="http://schemas.openxmlformats.org/drawingml/2006/main" xmlns:r="http://schemas.openxmlformats.org/officeDocument/2006/relationships" xmlns:p="http://schemas.openxmlformats.org/presentationml/2006/main">
  <p:tag name="THINKCELLSHAPEDONOTDELETE" val="tEI5LfL.LGgFdolsfHOfg.A"/>
</p:tagLst>
</file>

<file path=ppt/tags/tag1083.xml><?xml version="1.0" encoding="utf-8"?>
<p:tagLst xmlns:a="http://schemas.openxmlformats.org/drawingml/2006/main" xmlns:r="http://schemas.openxmlformats.org/officeDocument/2006/relationships" xmlns:p="http://schemas.openxmlformats.org/presentationml/2006/main">
  <p:tag name="THINKCELLSHAPEDONOTDELETE" val="tjSuSBBkC6GqdPThLmdwtSA"/>
</p:tagLst>
</file>

<file path=ppt/tags/tag1084.xml><?xml version="1.0" encoding="utf-8"?>
<p:tagLst xmlns:a="http://schemas.openxmlformats.org/drawingml/2006/main" xmlns:r="http://schemas.openxmlformats.org/officeDocument/2006/relationships" xmlns:p="http://schemas.openxmlformats.org/presentationml/2006/main">
  <p:tag name="THINKCELLSHAPEDONOTDELETE" val="tfFx6Nkx6H.IWyIWWm.AMPg"/>
</p:tagLst>
</file>

<file path=ppt/tags/tag1085.xml><?xml version="1.0" encoding="utf-8"?>
<p:tagLst xmlns:a="http://schemas.openxmlformats.org/drawingml/2006/main" xmlns:r="http://schemas.openxmlformats.org/officeDocument/2006/relationships" xmlns:p="http://schemas.openxmlformats.org/presentationml/2006/main">
  <p:tag name="THINKCELLSHAPEDONOTDELETE" val="tkvWsAzVNeu9v2hVj_mexjQ"/>
</p:tagLst>
</file>

<file path=ppt/tags/tag1086.xml><?xml version="1.0" encoding="utf-8"?>
<p:tagLst xmlns:a="http://schemas.openxmlformats.org/drawingml/2006/main" xmlns:r="http://schemas.openxmlformats.org/officeDocument/2006/relationships" xmlns:p="http://schemas.openxmlformats.org/presentationml/2006/main">
  <p:tag name="THINKCELLSHAPEDONOTDELETE" val="t3cV83RP6Trctyr61jPnBrg"/>
</p:tagLst>
</file>

<file path=ppt/tags/tag1087.xml><?xml version="1.0" encoding="utf-8"?>
<p:tagLst xmlns:a="http://schemas.openxmlformats.org/drawingml/2006/main" xmlns:r="http://schemas.openxmlformats.org/officeDocument/2006/relationships" xmlns:p="http://schemas.openxmlformats.org/presentationml/2006/main">
  <p:tag name="THINKCELLSHAPEDONOTDELETE" val="tizMf0tm6cqMHWx5wm5h78Q"/>
</p:tagLst>
</file>

<file path=ppt/tags/tag1088.xml><?xml version="1.0" encoding="utf-8"?>
<p:tagLst xmlns:a="http://schemas.openxmlformats.org/drawingml/2006/main" xmlns:r="http://schemas.openxmlformats.org/officeDocument/2006/relationships" xmlns:p="http://schemas.openxmlformats.org/presentationml/2006/main">
  <p:tag name="THINKCELLSHAPEDONOTDELETE" val="tFwmvUohQnldoA1pIVTB4dw"/>
</p:tagLst>
</file>

<file path=ppt/tags/tag1089.xml><?xml version="1.0" encoding="utf-8"?>
<p:tagLst xmlns:a="http://schemas.openxmlformats.org/drawingml/2006/main" xmlns:r="http://schemas.openxmlformats.org/officeDocument/2006/relationships" xmlns:p="http://schemas.openxmlformats.org/presentationml/2006/main">
  <p:tag name="THINKCELLSHAPEDONOTDELETE" val="tQdVdSC5tLeMI5ReUFLPpI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QGLXGxESSErG9fgyf6vSiw"/>
</p:tagLst>
</file>

<file path=ppt/tags/tag1090.xml><?xml version="1.0" encoding="utf-8"?>
<p:tagLst xmlns:a="http://schemas.openxmlformats.org/drawingml/2006/main" xmlns:r="http://schemas.openxmlformats.org/officeDocument/2006/relationships" xmlns:p="http://schemas.openxmlformats.org/presentationml/2006/main">
  <p:tag name="THINKCELLSHAPEDONOTDELETE" val="tZwAANH9rSADuJcCQg5K6kA"/>
</p:tagLst>
</file>

<file path=ppt/tags/tag1091.xml><?xml version="1.0" encoding="utf-8"?>
<p:tagLst xmlns:a="http://schemas.openxmlformats.org/drawingml/2006/main" xmlns:r="http://schemas.openxmlformats.org/officeDocument/2006/relationships" xmlns:p="http://schemas.openxmlformats.org/presentationml/2006/main">
  <p:tag name="THINKCELLSHAPEDONOTDELETE" val="tSaNezgJ7134uBNbWkdrLvA"/>
</p:tagLst>
</file>

<file path=ppt/tags/tag1092.xml><?xml version="1.0" encoding="utf-8"?>
<p:tagLst xmlns:a="http://schemas.openxmlformats.org/drawingml/2006/main" xmlns:r="http://schemas.openxmlformats.org/officeDocument/2006/relationships" xmlns:p="http://schemas.openxmlformats.org/presentationml/2006/main">
  <p:tag name="THINKCELLSHAPEDONOTDELETE" val="tUciLHBeUwbopw7kj6hHizQ"/>
</p:tagLst>
</file>

<file path=ppt/tags/tag1093.xml><?xml version="1.0" encoding="utf-8"?>
<p:tagLst xmlns:a="http://schemas.openxmlformats.org/drawingml/2006/main" xmlns:r="http://schemas.openxmlformats.org/officeDocument/2006/relationships" xmlns:p="http://schemas.openxmlformats.org/presentationml/2006/main">
  <p:tag name="THINKCELLSHAPEDONOTDELETE" val="tnFH7kgXnD870VBMAf1QG2A"/>
</p:tagLst>
</file>

<file path=ppt/tags/tag1094.xml><?xml version="1.0" encoding="utf-8"?>
<p:tagLst xmlns:a="http://schemas.openxmlformats.org/drawingml/2006/main" xmlns:r="http://schemas.openxmlformats.org/officeDocument/2006/relationships" xmlns:p="http://schemas.openxmlformats.org/presentationml/2006/main">
  <p:tag name="THINKCELLSHAPEDONOTDELETE" val="tKuxiDCNJOcOjpXJ3Bp3PkA"/>
</p:tagLst>
</file>

<file path=ppt/tags/tag1095.xml><?xml version="1.0" encoding="utf-8"?>
<p:tagLst xmlns:a="http://schemas.openxmlformats.org/drawingml/2006/main" xmlns:r="http://schemas.openxmlformats.org/officeDocument/2006/relationships" xmlns:p="http://schemas.openxmlformats.org/presentationml/2006/main">
  <p:tag name="THINKCELLSHAPEDONOTDELETE" val="tYx39AejMavpFtZ6kK9OimQ"/>
</p:tagLst>
</file>

<file path=ppt/tags/tag1096.xml><?xml version="1.0" encoding="utf-8"?>
<p:tagLst xmlns:a="http://schemas.openxmlformats.org/drawingml/2006/main" xmlns:r="http://schemas.openxmlformats.org/officeDocument/2006/relationships" xmlns:p="http://schemas.openxmlformats.org/presentationml/2006/main">
  <p:tag name="THINKCELLSHAPEDONOTDELETE" val="tFksVONGppwADnrhE_1d2OQ"/>
</p:tagLst>
</file>

<file path=ppt/tags/tag1097.xml><?xml version="1.0" encoding="utf-8"?>
<p:tagLst xmlns:a="http://schemas.openxmlformats.org/drawingml/2006/main" xmlns:r="http://schemas.openxmlformats.org/officeDocument/2006/relationships" xmlns:p="http://schemas.openxmlformats.org/presentationml/2006/main">
  <p:tag name="THINKCELLSHAPEDONOTDELETE" val="tpp454GKFO0gSjM2cnnWtbA"/>
</p:tagLst>
</file>

<file path=ppt/tags/tag1098.xml><?xml version="1.0" encoding="utf-8"?>
<p:tagLst xmlns:a="http://schemas.openxmlformats.org/drawingml/2006/main" xmlns:r="http://schemas.openxmlformats.org/officeDocument/2006/relationships" xmlns:p="http://schemas.openxmlformats.org/presentationml/2006/main">
  <p:tag name="THINKCELLSHAPEDONOTDELETE" val="tOKr7WTqwDMGgBAjvjcAWGA"/>
</p:tagLst>
</file>

<file path=ppt/tags/tag1099.xml><?xml version="1.0" encoding="utf-8"?>
<p:tagLst xmlns:a="http://schemas.openxmlformats.org/drawingml/2006/main" xmlns:r="http://schemas.openxmlformats.org/officeDocument/2006/relationships" xmlns:p="http://schemas.openxmlformats.org/presentationml/2006/main">
  <p:tag name="THINKCELLSHAPEDONOTDELETE" val="tNg.jhHDN.WTpAcrRr4vHG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UyVhfXhtBiK5NfHNLr8AIg"/>
</p:tagLst>
</file>

<file path=ppt/tags/tag1100.xml><?xml version="1.0" encoding="utf-8"?>
<p:tagLst xmlns:a="http://schemas.openxmlformats.org/drawingml/2006/main" xmlns:r="http://schemas.openxmlformats.org/officeDocument/2006/relationships" xmlns:p="http://schemas.openxmlformats.org/presentationml/2006/main">
  <p:tag name="THINKCELLSHAPEDONOTDELETE" val="t5rCwXsVw7sz3hLOyhRSzag"/>
</p:tagLst>
</file>

<file path=ppt/tags/tag1101.xml><?xml version="1.0" encoding="utf-8"?>
<p:tagLst xmlns:a="http://schemas.openxmlformats.org/drawingml/2006/main" xmlns:r="http://schemas.openxmlformats.org/officeDocument/2006/relationships" xmlns:p="http://schemas.openxmlformats.org/presentationml/2006/main">
  <p:tag name="THINKCELLSHAPEDONOTDELETE" val="t_Kz2gHHuBSA76UBYygs12A"/>
</p:tagLst>
</file>

<file path=ppt/tags/tag1102.xml><?xml version="1.0" encoding="utf-8"?>
<p:tagLst xmlns:a="http://schemas.openxmlformats.org/drawingml/2006/main" xmlns:r="http://schemas.openxmlformats.org/officeDocument/2006/relationships" xmlns:p="http://schemas.openxmlformats.org/presentationml/2006/main">
  <p:tag name="THINKCELLSHAPEDONOTDELETE" val="t6_yTLqVWbd9d.yO9ld66UA"/>
</p:tagLst>
</file>

<file path=ppt/tags/tag1103.xml><?xml version="1.0" encoding="utf-8"?>
<p:tagLst xmlns:a="http://schemas.openxmlformats.org/drawingml/2006/main" xmlns:r="http://schemas.openxmlformats.org/officeDocument/2006/relationships" xmlns:p="http://schemas.openxmlformats.org/presentationml/2006/main">
  <p:tag name="THINKCELLSHAPEDONOTDELETE" val="tdTiBFhu706GPI11_Ll3wgQ"/>
</p:tagLst>
</file>

<file path=ppt/tags/tag1104.xml><?xml version="1.0" encoding="utf-8"?>
<p:tagLst xmlns:a="http://schemas.openxmlformats.org/drawingml/2006/main" xmlns:r="http://schemas.openxmlformats.org/officeDocument/2006/relationships" xmlns:p="http://schemas.openxmlformats.org/presentationml/2006/main">
  <p:tag name="THINKCELLSHAPEDONOTDELETE" val="tzipKNwBRh5ctQ5bl7SVi4g"/>
</p:tagLst>
</file>

<file path=ppt/tags/tag1105.xml><?xml version="1.0" encoding="utf-8"?>
<p:tagLst xmlns:a="http://schemas.openxmlformats.org/drawingml/2006/main" xmlns:r="http://schemas.openxmlformats.org/officeDocument/2006/relationships" xmlns:p="http://schemas.openxmlformats.org/presentationml/2006/main">
  <p:tag name="THINKCELLSHAPEDONOTDELETE" val="tn9ReEYrdrLMOZLzFDsV0Yw"/>
</p:tagLst>
</file>

<file path=ppt/tags/tag1106.xml><?xml version="1.0" encoding="utf-8"?>
<p:tagLst xmlns:a="http://schemas.openxmlformats.org/drawingml/2006/main" xmlns:r="http://schemas.openxmlformats.org/officeDocument/2006/relationships" xmlns:p="http://schemas.openxmlformats.org/presentationml/2006/main">
  <p:tag name="THINKCELLSHAPEDONOTDELETE" val="t5hGj2Rdtd.BXdvoLMsvydg"/>
</p:tagLst>
</file>

<file path=ppt/tags/tag1107.xml><?xml version="1.0" encoding="utf-8"?>
<p:tagLst xmlns:a="http://schemas.openxmlformats.org/drawingml/2006/main" xmlns:r="http://schemas.openxmlformats.org/officeDocument/2006/relationships" xmlns:p="http://schemas.openxmlformats.org/presentationml/2006/main">
  <p:tag name="THINKCELLSHAPEDONOTDELETE" val="tayQwzSuMiSXwyG5lEEkpcw"/>
</p:tagLst>
</file>

<file path=ppt/tags/tag1108.xml><?xml version="1.0" encoding="utf-8"?>
<p:tagLst xmlns:a="http://schemas.openxmlformats.org/drawingml/2006/main" xmlns:r="http://schemas.openxmlformats.org/officeDocument/2006/relationships" xmlns:p="http://schemas.openxmlformats.org/presentationml/2006/main">
  <p:tag name="THINKCELLSHAPEDONOTDELETE" val="tpRuQIdBzMMoe0dhBYkdZQA"/>
</p:tagLst>
</file>

<file path=ppt/tags/tag1109.xml><?xml version="1.0" encoding="utf-8"?>
<p:tagLst xmlns:a="http://schemas.openxmlformats.org/drawingml/2006/main" xmlns:r="http://schemas.openxmlformats.org/officeDocument/2006/relationships" xmlns:p="http://schemas.openxmlformats.org/presentationml/2006/main">
  <p:tag name="THINKCELLSHAPEDONOTDELETE" val="tc_jkJmSML1opYXwy3CJPi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9ue58gizIUUmRinYAfzVmw"/>
</p:tagLst>
</file>

<file path=ppt/tags/tag1110.xml><?xml version="1.0" encoding="utf-8"?>
<p:tagLst xmlns:a="http://schemas.openxmlformats.org/drawingml/2006/main" xmlns:r="http://schemas.openxmlformats.org/officeDocument/2006/relationships" xmlns:p="http://schemas.openxmlformats.org/presentationml/2006/main">
  <p:tag name="THINKCELLSHAPEDONOTDELETE" val="tUAY1Z2yjdBIm7DJOxdo7XQ"/>
</p:tagLst>
</file>

<file path=ppt/tags/tag1111.xml><?xml version="1.0" encoding="utf-8"?>
<p:tagLst xmlns:a="http://schemas.openxmlformats.org/drawingml/2006/main" xmlns:r="http://schemas.openxmlformats.org/officeDocument/2006/relationships" xmlns:p="http://schemas.openxmlformats.org/presentationml/2006/main">
  <p:tag name="THINKCELLSHAPEDONOTDELETE" val="tWWci1VE7BpVRCy6IwKzEiA"/>
</p:tagLst>
</file>

<file path=ppt/tags/tag1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4.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1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9.xml><?xml version="1.0" encoding="utf-8"?>
<p:tagLst xmlns:a="http://schemas.openxmlformats.org/drawingml/2006/main" xmlns:r="http://schemas.openxmlformats.org/officeDocument/2006/relationships" xmlns:p="http://schemas.openxmlformats.org/presentationml/2006/main">
  <p:tag name="MTTABLE" val="Cell"/>
  <p:tag name="MTNUMBER" val="0.316886902934353"/>
  <p:tag name="LEFT" val="627.7751"/>
  <p:tag name="TOP" val="80"/>
  <p:tag name="HEIGHT" val="390"/>
  <p:tag name="WIDTH" val="134.6"/>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CamHypxKS6xG0g7sgUVrMQ"/>
</p:tagLst>
</file>

<file path=ppt/tags/tag1120.xml><?xml version="1.0" encoding="utf-8"?>
<p:tagLst xmlns:a="http://schemas.openxmlformats.org/drawingml/2006/main" xmlns:r="http://schemas.openxmlformats.org/officeDocument/2006/relationships" xmlns:p="http://schemas.openxmlformats.org/presentationml/2006/main">
  <p:tag name="MTTABLE" val="Cell"/>
  <p:tag name="MTNUMBER" val="0.316886902934353"/>
  <p:tag name="LEFT" val="9.375039"/>
  <p:tag name="TOP" val="80"/>
  <p:tag name="HEIGHT" val="390"/>
  <p:tag name="WIDTH" val="134.6"/>
</p:tagLst>
</file>

<file path=ppt/tags/tag1121.xml><?xml version="1.0" encoding="utf-8"?>
<p:tagLst xmlns:a="http://schemas.openxmlformats.org/drawingml/2006/main" xmlns:r="http://schemas.openxmlformats.org/officeDocument/2006/relationships" xmlns:p="http://schemas.openxmlformats.org/presentationml/2006/main">
  <p:tag name="MTTABLE" val="Cell"/>
  <p:tag name="MTNUMBER" val="0.316886902934353"/>
  <p:tag name="LEFT" val="163.9751"/>
  <p:tag name="TOP" val="80"/>
  <p:tag name="HEIGHT" val="390"/>
  <p:tag name="WIDTH" val="134.6"/>
</p:tagLst>
</file>

<file path=ppt/tags/tag1122.xml><?xml version="1.0" encoding="utf-8"?>
<p:tagLst xmlns:a="http://schemas.openxmlformats.org/drawingml/2006/main" xmlns:r="http://schemas.openxmlformats.org/officeDocument/2006/relationships" xmlns:p="http://schemas.openxmlformats.org/presentationml/2006/main">
  <p:tag name="MTTABLE" val="Cell"/>
  <p:tag name="MTNUMBER" val="0.316886902934353"/>
  <p:tag name="LEFT" val="318.575"/>
  <p:tag name="TOP" val="80"/>
  <p:tag name="HEIGHT" val="390"/>
  <p:tag name="WIDTH" val="134.6"/>
</p:tagLst>
</file>

<file path=ppt/tags/tag1123.xml><?xml version="1.0" encoding="utf-8"?>
<p:tagLst xmlns:a="http://schemas.openxmlformats.org/drawingml/2006/main" xmlns:r="http://schemas.openxmlformats.org/officeDocument/2006/relationships" xmlns:p="http://schemas.openxmlformats.org/presentationml/2006/main">
  <p:tag name="MTTABLE" val="Cell"/>
  <p:tag name="MTNUMBER" val="0.316886902934353"/>
  <p:tag name="LEFT" val="473.175"/>
  <p:tag name="TOP" val="80"/>
  <p:tag name="HEIGHT" val="390"/>
  <p:tag name="WIDTH" val="134.6"/>
</p:tagLst>
</file>

<file path=ppt/tags/tag1124.xml><?xml version="1.0" encoding="utf-8"?>
<p:tagLst xmlns:a="http://schemas.openxmlformats.org/drawingml/2006/main" xmlns:r="http://schemas.openxmlformats.org/officeDocument/2006/relationships" xmlns:p="http://schemas.openxmlformats.org/presentationml/2006/main">
  <p:tag name="NAME" val="TrackerNum"/>
</p:tagLst>
</file>

<file path=ppt/tags/tag1125.xml><?xml version="1.0" encoding="utf-8"?>
<p:tagLst xmlns:a="http://schemas.openxmlformats.org/drawingml/2006/main" xmlns:r="http://schemas.openxmlformats.org/officeDocument/2006/relationships" xmlns:p="http://schemas.openxmlformats.org/presentationml/2006/main">
  <p:tag name="NAME" val="TrackerNum"/>
</p:tagLst>
</file>

<file path=ppt/tags/tag1126.xml><?xml version="1.0" encoding="utf-8"?>
<p:tagLst xmlns:a="http://schemas.openxmlformats.org/drawingml/2006/main" xmlns:r="http://schemas.openxmlformats.org/officeDocument/2006/relationships" xmlns:p="http://schemas.openxmlformats.org/presentationml/2006/main">
  <p:tag name="NAME" val="TrackerNum"/>
</p:tagLst>
</file>

<file path=ppt/tags/tag1127.xml><?xml version="1.0" encoding="utf-8"?>
<p:tagLst xmlns:a="http://schemas.openxmlformats.org/drawingml/2006/main" xmlns:r="http://schemas.openxmlformats.org/officeDocument/2006/relationships" xmlns:p="http://schemas.openxmlformats.org/presentationml/2006/main">
  <p:tag name="NAME" val="TrackerNum"/>
</p:tagLst>
</file>

<file path=ppt/tags/tag1128.xml><?xml version="1.0" encoding="utf-8"?>
<p:tagLst xmlns:a="http://schemas.openxmlformats.org/drawingml/2006/main" xmlns:r="http://schemas.openxmlformats.org/officeDocument/2006/relationships" xmlns:p="http://schemas.openxmlformats.org/presentationml/2006/main">
  <p:tag name="NAME" val="TrackerNum"/>
</p:tagLst>
</file>

<file path=ppt/tags/tag1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Kc1W.N.WlPv0u0uKLWv0TA"/>
</p:tagLst>
</file>

<file path=ppt/tags/tag1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Eh5EGWAoQNtV8StnclL4u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isiY0NPYnqf9xwyjJlqgX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5yq4yzEEF1eLoWWJ.9szJ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3DZn8ZJn8t6tIxZ.JW.J0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f.h7fjnwC29FuSQLcab_G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CnvD4A7Rs_2pJgWOzBWXS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T0AmTFtfBeA6iqpS.6wmx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Dp6Lw13qYFJYw73S3ZWD0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8HSlHW6W.2aJtTcPJYsom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arix7z_gvS1k.5Xqy3Cd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LHz56xpHT1wDxZBsDEvex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vM9QX8cRX82E5NInQiW1H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pbOjwvECJQb6zB4vp0wo9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v4AIShCMYVIsNiuMSv.in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gzvFOdXDAe4BcvrS_Gin.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Q1LmsGSR7kCkf04lgaIIS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IzKwFHwFDKY23q9mc9aZN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vagYkky69H9C9FFeAfcdB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xInZ.IjUcdeZak2HrZWS6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EMOjUz_SwdHEHepItF4wF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NH6lxTWvEzZq.UfNpRr8.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WzBvjNQegne_gNT_J0U4T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2yEUJSKakmO99_zuvnsu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fxFuxE1bfvrLZStkrG_5b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XdXBUXDZwX18Iri98Meov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OpWZJUuXHAgUIgQ5niiyq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1fJcz9UgrOyEXUx1wAmgO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q9lxCFA93sbb8gVwKxgim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WeE_gpiRLC.o.pJyDwmbB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Q07WZ_YNnINXIOrR0BbsA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SpZb1Ig5f05g1ieGmRsQI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j767FlkTcWR2rB2zRM_vY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BeHC5EknaZaAoCDoJbj1X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FDUtt5dwnbwO5OFNIIMqj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WJn7QvQokVKJ7gjyQvv_y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Ahb0VKtUjSkkcj73NM1.M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7Cf_LR4LrWPntKYWzOoFt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asV0dJLrClLTfM.2EpFix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i3SqZVMY83o2gMn_9sUXg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x5UmRJbMNJqmR1kaz4.s1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3OtKbljUXtBPpic54PRD.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9RNU9U0txrWLlFFNnl7vz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v6A3BgUUu7SOytFffyhhV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UA_De0hxHPNpgP398PlfI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u31bBpOFE8MC1QhN2DqyU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fO5HNKRu8SNeX0W09llx9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8bWkyTu0tw9z0uGqO1D_g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Kz85QFFKQxWb8QSQvr0.K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moriLTAQ9LnqiWwM7ISZz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8bdPDmWQPThkXL0GYCIDq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Yx6zD62zL9uaNcxh_6iK3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xXSPKQkcQDvZxxHsNWXSZ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8_8CZtvnzz.ntsiTcVfBVg"/>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IRBau5MUN.8tf_Jn9PC.e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oMD4NPQJNUn1D3cODlJ.c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Ct4AoGgILhltO8glDP9l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2o.CM6g5FaRuBkXKZnTXj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VM2yD88iTHygF9UKB1F9L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ebvpFlxynnWiXq.0d0.fT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2D8vHf3hvbJKh11nOkLJP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wegZsuVtg7l228y2MUPNb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g37c26lAzOCHzfeVkw_Rt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aI395.x.pHxCTPrQ8WP_A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Snd1deOw12Opai_I6Xfzm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7FcGiopPb2pKNDgFSTbFE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7swKuuHvOuPW3Jy2XDJpu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Gc05rrL05mTiGosJDwhDf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So7UdhC4UU4s1X7DsMPO9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FYmX1tISQE.bHwL9HrjnD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D6QPZmY5pjb94SekdtUq5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zz.etNjeGM74ZllmEPras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pWd.Jf5bIyoXAIVkJ63Q3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OjMb9Su6lLrDDFQ3cLe5i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XH3pSrmPAojHWklHbLQHY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dtKoQa8bxugUGO3NYshA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XBw6exkL9VsV7Q44k37xq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vcke0ldrbmMpl_ID67asM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sFFI44OMBXyztaqm2oE_b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BB7bA58LUYrCJSv9o_wA0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tDxWMwIBTgio0T7Gq1hISQ"/>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3SRHUpRQxHuU5dyS_N4bw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1eXBZZihezKiRVncEn5U_w"/>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YsQEvFGMTGubaefTBivKV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mjAkTDcYxLtBamkpaM0ep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oB6jbNfLSdO47plpCBUX4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R4oQyJIkU3rmYCPegbgtJQ"/>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IKlxMsv5aEcDVuMXmvdI7w"/>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qAKdLovYxADBhCoSke35QQ"/>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IwJyY3Wg3a44WNwjpzuuH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lVtGvgX4ppUNuMfOSnSOr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ihv4OkbNbD7LhcwWgDpj4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Zt89cgV0ReyMYmJqM65Nw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F1Hue2EKJ4ZVistzRB2HV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dw920nXkgMNGuNwEhePEj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ryby5Yi7DOUGE2K6fuT0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g3E57Q3E1jdM4mOAFuiFQQ"/>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zdP2NOk_siR.2OgpOoKRK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4oaZXjWbHWiyoWdaJjnJIA"/>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W45Zuxd4h.tWybcatngVFg"/>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bVxGopR6bykekR2m9CJrg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oJr0cq63SfSTE3ZM9cLOs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ua6YNwMBq6oLQ8Hf0O2G8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zYm20.CA5AmX7kkuR575R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Ta8Qo9_XT_V4NifkeBSQdA"/>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m1ludUlSRG2z1bjS06Df0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GHLsCEe3SjCX_X83RgNot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4ztgVwtCntbnvqjf.HnnK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OvQvAhKa5Gz6Nkd5qaWmtQ"/>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dc9o0I.4QFj83Ckz2dja8w"/>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N0FU2KZCZtsz8.njpehoQ"/>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0WYATnQeNoN_9NMkB3gIY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ZrsUDdq2Qga6pMQpxHko3A"/>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a6jsBqWkRkmsS2I1h7vSEg"/>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kUDYtv0iLPpUEvYNZn.1v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6mStvzfYRtmUp54KrUJBA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c7EcxgxcQQmJWj8k9rAuVw"/>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jjvdpPRaUMnvgrPDuwB2ww"/>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drKWJu9pTmiSNj.wdnz3v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dlbbB8jLhpHvOpddcNJh.Q"/>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SQ_hUFNLRWulBUbetPCu2Q"/>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foA_d_3VSv9k5PfeMmy1r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_wBp0Q0hSYuu1gpsCnyt3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lLLjY83mI_.bfUsgPSuRe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KDRmmvaQRX.stbRIsbRXS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U6uwiPF2TGnwyrEU.RPOs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IEBp7sgBPXG_dbufE0lGR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svhiSPeN1mYm3iytkhaV_A"/>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c5TIaU2jq_73EDs33nlg8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d9C.iZ_qR9mv8g6iYXZO.A"/>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6HmlH8OSSiySyFK2mGl8lw"/>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J2CzbX1vGLhDdr.jiQ21VQ"/>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qm4e2UGT_uq.LqfUxkhrg"/>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I79joHI.QmyWp3_WxNJvA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qjU3EsgX5DGaK4ci6waTO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FQLF1AmRpNwOo0wlKTt95w"/>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XP_04kZvSMywlyclcxd18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RvMA4vlDQJucSXxt.zuR1g"/>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RKr8tN0dzpEtzefxcIrQ1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yjznz_26QISgEJA6bh2TDg"/>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s5_AQHVuSh.ujgtenmwQ4Q"/>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gBXmgfRKAmEPgtm_rnow0g"/>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yGnruozYR62_3nv.SpzU4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vRggYnHJSg.yHHnph9T4XQ"/>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S5PCt1p4gM0o2vGVADam.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kdae_RD8hj6AEjmHoeLKe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Pw.XDD9YSqabh7zmN6i6fw"/>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1w8dIpKkTz6cw7tuHtNnzA"/>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1F83cv2hdkQ2rbycW5pjB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_G5K.40xTUKVt2VdPufyT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Q7SGJFzaQqK_iKMZyRdDmQ"/>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dVzWCq2dcPRfD927.g.ykw"/>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8R02NHCZQvSoK_hlE3McJ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Wrw2hyysRSizvtx29E35lQ"/>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1McyC2BHXx3brFQgyrS2lw"/>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PRgL9yh3QhC9ghHAtDReP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ys5QICCWyHuNEyOGTvaqw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ksDlv5eXQ5CyEE.KVxVmAA"/>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Dkj4KSb8sm31PZkyrXXOvw"/>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krQCmkLoQHCfPu6KbnF2Q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ezsc6O4CRrmqqb7RBC_fmw"/>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aip1h65YFycAuUuE5Ku9c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x4KhVG16SmaZ2xf0LSl_sw"/>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4SLRarFjRNqPYg6VHlhKqQ"/>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MxFpXDtKoT9so079pi_Qcw"/>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jFZxVDxSQKKQaN_cSMjLuw"/>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5pfbdWPWSKWCJgGUM3wMH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sVWulrt1pjdQRgEd6HNLYw"/>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C8Oan7AKwNvZnJsuL6AuRg"/>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IOOyB2o.SEq0OybOoke8i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6q_SijZHRni8psHOQ2lAgw"/>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JHUZSYtavzx9ZdlEPu8GDw"/>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z6QwCYh_S3Gvtmntj6Ab6Q"/>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pgAlmZGjRP.EcXV_B1IrjQ"/>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XCMdpcclCTf8NCiv_f8FCA"/>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PH4XE497R3i6E9UITZP5Cg"/>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3bVTXLsLSfyTOLatSHo1ug"/>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QhTM0BcjTQGhKFZo3a2U4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o8cpCW9aB5LJfM0hWl.eEA"/>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faABtpi_y8c0mSveO8JHZ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pzwbndD1Tge8j3l4oncUow"/>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ur_HPod.Tb6iAHfk7.5JNw"/>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R6PK_n77YP2RB.WXQfBMJ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_UHVbg0jSL2n1xVmOT0aTw"/>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Itfp7L_4QjakPJ69R2A_AQ"/>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tVQ6QDx_XY_UgDWII1EQmA"/>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GLL2JfShQ9i2zXE6E6ewP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Y0R_oXv3Tq6i3b3hBAh7o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3j4NijwkElIVBEu8e1yF4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byTcrIasORm1Rcy.Auzz4w"/>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a1xwCxQp0P297EML5gv8YQ"/>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ETNAsVz8l4vitejx.GmNUQ"/>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8f98Inw79BuP5UTF0T9atQ"/>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VlE5a3P_tIl8Yz6fOgwMb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WP2KeGx27rUqYU5U9reZ8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LtBR9qp3rkRNWbAhgjDdLQ"/>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sSZRMaSBn9ybo6_8iYd1Bg"/>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3MP5qpx4pY8cem5naj0YNg"/>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JNKvQtUeYOzMnbrZr7o3u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u4SB0XMdyyvIJh7UbxAsF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q8orXeAthY_vgqSkB7aOq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1RuVudlk.ldinR8en4OT0Q"/>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uvVTsMC1Jml9tkm9j6_WZA"/>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LjxU7m5ORMKM6gNKaWY8tg"/>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hhCFT2JWSR26wjd5x0CErQ"/>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SCScEDNNQRSuYB5dmGl5xA"/>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bXApUQFOR26nfkx275FEoQ"/>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uIeBoOJ8RXGqp84Y9iWDwA"/>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8eiV4aemGifB1EZcRgN1QQ"/>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H7BfMxWYThWt0gQQW1eT5g"/>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EJL17wd7Sdu.KHYZgKrh0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1nP9zCb0qI40ramyHCzc8w"/>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ndsxXWP0ThOLTwuvyqMCRg"/>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dYyD2GqhTAKUUGnmhwPCFg"/>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zq50DtYiSDGh_mt8fTmRSg"/>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QZckFMkVSZWIj327FpEIS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nlwS06pNSdymUNRYANJ2pg"/>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NwV9H1BQ0SvbMp9T54vng"/>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sGVPrfW8QHKGbMBJ3bmRb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ovUjtmqrRtSQEl45efRiiQ"/>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6zRdDsrXSk2MJ.zTahayaQ"/>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Y3Fd8oNcQCai.Lhc0IEDv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ITrA9QxDm1ADAkKSnibMDA"/>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JowVrbftTtCce0LhY0TFWA"/>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eFjwzpZuQ6aPAnDQWP7rZg"/>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hCGyX99HTYOLORFvFgYu6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orqNPxBtTH2F50kkGfj8aQ"/>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EAqUYWO8SIiQHzJacWr1cg"/>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ka0OZn.lQT68Ti7fxf3R2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sokPb.W9Sj2wIiBYuB2sl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2L9nD1LLQea6Qb9BWyGTpQ"/>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YOXgs4VdQx2cm48L_Mv2lA"/>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immB9pvlSyanJkeZU0U2k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wwYCVqqXL5xCFsm5KSidTQ"/>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cn4Xd8PeTXS7xv8HH3eQt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UxRx5Ll_bbgjRTpB7rEohQ"/>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KKqeMdYZw.vDBq7Oj2Ulo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5aebooCQD6eSHAtUPBcbw"/>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ogS9hskvT0aaoKaaifkWyw"/>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y2lVoMRGQMeKGKpefYj8rg"/>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EAG.YhvEQ6CSiY03.zaA4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1sj9yoDXTuyokhjRoPE5Ig"/>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8W3FGmpgT0O36F4sjZLVQQ"/>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aEI3da5oSlaZFNHiy2NMm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SRx4xUGuvCVOlu2M3rABA"/>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HL_LLTL6QBy99mAl4vH9nQ"/>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eBusuxbRQK6tz1iPsTWlHA"/>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9XCR0erQSeqmqMXmJoHg3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Yjwva3ZXRMK9zMr0T8Hv3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izswoXX0QI6yUsZH4PXqqA"/>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69P.Vv.oQE2UO9prUCA1FA"/>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TUIXiAAdS2..l6n8Gp6ccA"/>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G_eece33TQq0OmV16LYjQ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Rsc4IZvuv_s03H__wsC0hA"/>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03I9PLNAnuffSUue_vF_9A"/>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1lpQmPXIT5iF47kdRNDatg"/>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dXIAhbrl57DNZA8UiNV0iA"/>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0gukX7sS.XDcTJoC02eSQ"/>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MjJst_HBPcBsKH8Di.d2Ug"/>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6yZbjZM98llE.ya8JHSnqA"/>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o3oxwWiuAaMWco7ZyV40gw"/>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GczIyhZn6r4U1xXWD0J3.w"/>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pP7IgykIIYZRfUJOu.rA_g"/>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poNa1ZmmrX_J0qmbndO0w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cX2VP4SbHwrgRjcOeVSJi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I34KicsLfboEdSlPSEVW.w"/>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pnxHF_v0gbqbSRE1NqWgVQ"/>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wosZNLHg3hSbOdmDwsPmjA"/>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LoaaYdWMMa22KCN1So3yOA"/>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cWcAPSq6nj3SAupDcF27P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eYw9dnFCV7VVvUS0YzWocg"/>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VsZTMUU4QCSAOLMl.B2dd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HpxR3j0nX2pv_qZZVQM.cw"/>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UPs7tqm34DwtZvXVPuN8ew"/>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r6OVj_sMQbH1jdW09ewZ2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fMaiARjMaxQniMkY44.mLw"/>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lAZjdtKzKo4mHTjVR1UJW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V4ZG865pYPyO43wQsYd0BA"/>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gpMvjjhGMbNcqe8t2R2PU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jrUVvnu73PnoCQnjYX9jOw"/>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NkwmKqexDWyL_CwhFKqno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8ElKbB664gQRZyZuSCZHhA"/>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g_MUtc99SrzZWO0rJJNtbA"/>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8NDsnm1VfptFRUXvHAcue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Z0nzl5moay4WTtdFVH1VXA"/>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fscJQ7jDBOJcrRVjAWIJV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4cOKHgTHXHXWa0hB0L7bWg"/>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ZZtfTy3TvaHpIWy.4DiCYA"/>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oCpkHXo4EEcGh1YaBtJoPw"/>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JgeYQ.JeDzlqpJObcEya1g"/>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5MXOdU_33f5LPUmifN6Slg"/>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1UmrxIsSo.Z89Syd_bgIhg"/>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Qbz4F5Udee5Xpz5XGoll3A"/>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qhfagAKLU16nS6fZxl0jbA"/>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wCrk.G5kLjdK049yE_d53A"/>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r56.T3lBBgpNKy6fzQR7Cw"/>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sV60PEvpPMMQhM0DkMdJg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l9VVQEEHEUxAe.yWinsPQ"/>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I1zWd5boMuRu35wOu_1apw"/>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LUC8LStpvtGH7w3EclGlZQ"/>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RT6GJTD5hp0FvqnAgmK9KQ"/>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OzIJuQmW4NNOCtmA_.eDlw"/>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Un7vKpFwvlvdiwnUJfgM4w"/>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Y.IMqZlIXnqDNmWaUIKFAg"/>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TU7WO1wXXQJqTqKyr0.Fnw"/>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ARtMItflUubzvi_1Y34NkA"/>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ZUEuUqUwhGwfik71yj2UTA"/>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orgjHlAsjn7z0WoYTg.AC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XoSTpqXsr79g.wEgW32VLg"/>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QHWQ.0DADnX9dHxlS8WI_g"/>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qMhorkWOtaylLvuGpmJFuw"/>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Cwn8Mg6C2eS8n4GmL8EQrQ"/>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ApqbzQKXqGrqUnLzw7I4Gg"/>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hu6pbuJO4Qd_54_UA2RB_A"/>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YQzqCHcohsI55LZDVwVuGQ"/>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NTI3vdWu8v0Q5ypKFjcOSA"/>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X9mT8TidmqIS1YmZBAs9vw"/>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xqeFwfEN0hXkwTKFFySrkw"/>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zroPdKx40p92Np9Qrg5Ib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apL_GEwgzww_kSsOsGc6w"/>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3dtePGr8LbkTRpxXttA3XQ"/>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U.LZCybTQJ2A0wSzY1OIsw"/>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5dEFtkv27SO_Nvl3ftoTEA"/>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NYs9WyPvJXi2ygCIVKZFMg"/>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6N88pBA324hYcngbA39OVg"/>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FfWgpk9gwKmIBcjd9zmi1w"/>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h8YuT7aaXXI3xyJhm0GREg"/>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5zT9c09EIX0QRum.bIH6iw"/>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0sD4nhp3TsOuyt_gApW0JA"/>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pRIN3m4Y9VKC0nGSH4mpE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1t_a3eIKmNFRLFGeB.mExA"/>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AGLEYEm39xoksPSOiwM3A"/>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gWk1.aDoTXKBgs0XIWMJlg"/>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FY2AY5jBBUg6ySKDs25xiw"/>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jA.R133plUETAvhxjQJaWg"/>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3TDFgxcELrLBzuHHFm9t7g"/>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Gwa9m9i9gePjq9Cm2r_Z6Q"/>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VzAbbMefqhK.Eu._HKIiAg"/>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3U2HUfSUg3N9i9CkPU_nVw"/>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Mo542KacVCZTVLa3sa.5PQ"/>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EhTTvXYQz0ABtr5IerAlV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MzkGDqo2Niu3p5w8TnS8UQ"/>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HhbAbDtxRHhBqdvq37yFKQ"/>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qesmR0dRs8F0Bq4uD0IUkg"/>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Lmo9odwsLaAb10GUegmGZA"/>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olCz._y7tDRbSEf0FEv7Zg"/>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c9u4FNJAuGLqF0X6Voz6qQ"/>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3NDCAd2vNjTUU5nK958rCQ"/>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8iNvwuZCRreGBikulCmEsw"/>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hMex0TOQ7T32.WIJObNhVQ"/>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z7P4wNS4DNWzB3EP4J5jtg"/>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q7ZjC3aeZb0vhCGUZxxOH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k_0v2_bxf_aN0k_lzB8sNA"/>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FDfQih2LSv91axKfDGly2A"/>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RuzV6Zn9nh7Ho2iBu.4A.Q"/>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qVuQYkxIEJqSOKAbM7LBLQ"/>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wPVuWCWv2XVbEZyFHRHNYA"/>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tCegya2d_rXDBb34ds9vOQ"/>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6bbrdEMlvP2CA0ZT194B7Q"/>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NuJdure82nciIH54Paqrrg"/>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hYVOwaTbdcrzx94VNcq4JQ"/>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p3szBjl3jMniYuasQEQxxg"/>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yHSPgePDpRysMulOIeDE6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uvNrdggHRlx6Vc0Fw3T2eQ"/>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MTllrUJRdrBloT6eQEd8gQ"/>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qtC5Hr_ZLkmCWIblgLHSrA"/>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gOrjRhasgQpMgSJCRRuxUw"/>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dZBgmnjT9sJ3x6rqKUqfgQ"/>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clI9Zhx0z3GVRPfMX.rgSg"/>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JhRcFKEx70Zg5_U2HJ9VMQ"/>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wd5lzWozmksvfqKEXLjQ5Q"/>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5GuQD9LWohfeUk12AmgqQ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rZpnTW2QpMFQGN0WmHeMIw"/>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kYM3N0U9yq26r4vLXFxAgw"/>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EAcuk3NeDkLws9vcWMz0qg"/>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TJDDkKL9IHcmGcENFLqBgg"/>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9ComGfl8LmqooKo2isz_nA"/>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50CK_LqR_365G6H.8he30g"/>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Q..nUc2meKzf3Gv21XAXHA"/>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7vbeLkd2QQyzMUG3_VT69g"/>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LxhDRNXnTpKvEvazy2q3pw"/>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5V3pjIKsR76L1DHkhpVI2Q"/>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HbjWwcT6TF2P3bRcBKwMc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9Jzefy2RPsqgjvSIPCDZvQ"/>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iJvZbSJDQXO7FwYTxfZy_w"/>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WcuW.c..TheOjsGZ1iSrKw"/>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p_1_I6wQT76bQ_MCmzj2ng"/>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sGS05Gd8QGmENpba8Dg2Yg"/>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_nIfMD.cRNKMA.IpwkpAmw"/>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iQRtTemwStO4SkfPSbG9fw"/>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m2Gy1h5lQv6yq99_t8vt.w"/>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f3X8L8fZT3ST2gmVXSH9lA"/>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rJhB69jlTtqgSCi_r3zeww"/>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CKlgN.q7PkdSRtS7PvIsi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jmVi8jf0bjk054ZPQtPGqA"/>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mQhXELO77m09ge62Y3g1Mg"/>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e6gxyDnecqcTiHtxCP6wRA"/>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S6WQfd0RfoiGBMXaoRztIQ"/>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P19cRhdnx7cFVRqBks37Hw"/>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VPymzps06WOBLhFvXRJkkA"/>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7FMk8o4pPmeoa_eUdgdodg"/>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J0FQOzmrSvm8zR3SbpUgVQ"/>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6QxwGtZxQL2SbRmZEUjHKw"/>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pFZOuBNTRDuJsBbGy7Yp8g"/>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4G2qAMKaSLGvEVv3_ATAD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vJZhLBZ50JeFuZ4kGcxfAQ"/>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dgqrV2g.QgufRVGxXQvN.Q"/>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pBrBE2C.SLWaUKPCTgCaWQ"/>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bpZMPcbuQ.aRxlZqdIefQQ"/>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5FTtqinfQKOi8W9ye1HXSQ"/>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YgYY40d0TuKlI079cQGoWA"/>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YlE1o.C2GzvKQ5gftkUuUw"/>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WBD32X9IeaDQmAdOcNzjPA"/>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5a5oLpD0lFd.PaJOnqz7Og"/>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1Vr7PEDtp9jKpcLRweiNzg"/>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a5hc_9u68C61SNfBCleWt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eTIFAZZX8wqRPct3i0ePVw"/>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PTU9cRBiPPNohBmilPdPcg"/>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LgEAUglXxEmXHmEcNx2YiA"/>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nQL8rf.aN2du8U1THl6wkg"/>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9r_.X4vmvuLcNxOO4lzD1A"/>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HVzIks6YyWYF4Yj9e3a1eg"/>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7cBVYeeShl.1fH8f.p96ag"/>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VHK_mVeFzCYiXZxrWLLTqw"/>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ht2C7fONOU7BTrpbYZRyiw"/>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coP.eH7hPm6cihkhmimEcA"/>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dBPUorkMuUNRXCe9ysb9_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7tieR.O3KkICHR3q_rN.vA"/>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EHOHOhr_Y4BjK62D2Lhhfg"/>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Hj5a8TS3M7JJarPNspZJwg"/>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sSPy7uB_ABDGBvyXasbd_Q"/>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4Mq9jL1IDYmnla24pXHI1w"/>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L0gub8FtNGxeSmZZZMvXfQ"/>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cRm.kecUQbX2FtJklmEszg"/>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emvZiv7VUOXBDvgFiasQiQ"/>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bmVEcrjO1C0UNE6NbBjlhw"/>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mz_s.17V2hnx3PG1rQmPVA"/>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jajXl8x4SIxbk6M1jk0xJ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LZeUxJYPYwTlILDY4.4YnQ"/>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216aqghEcXkcceqT0UNppw"/>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EjWcAW8OmXPTgzjInz__mA"/>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6efwBl2XSWbv8RUEbz9OZg"/>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8hDqAGPlc2egTRsv90EfVw"/>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5Lhh.7z6fLbCs9NvUTQq_g"/>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LvSkWGhPyjqpthAl5bO0gg"/>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5XHwmL2qAK0IyV5itCvz4Q"/>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rziP1ZLi176J1lW2.IDGjg"/>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8cn2sklON3l5s7wauBCSiw"/>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rCM_meYffwA0mE.1VzO3d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dBcRztSUmSVHhZXZMxkxhA"/>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L.3WxL0A.90K7M9Rikssbw"/>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MaHx0TrcEisXebdznozWPA"/>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b1u25704vsLtiDJFq9V9qg"/>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Wsg.Y.SfcL4tQja4pVg8MA"/>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rEzdv1CPuOenJWr9xK6Euw"/>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_fXCnsCnm3ASQkwTtOJ2pw"/>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Y.Jg4.se6TrWsV5UMhCTMQ"/>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KQReQi_cccSidyuIp.1E1Q"/>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wwt1zAHBszIg7jrGC3SRmw"/>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L.dyQpdrFcnuo88_ztFW6Q"/>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SnYVuezTS0SgXB8mKPqfZw"/>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7RCyIqfvJGz5G625kToJGw"/>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td0c9D1t_apats7wdRI2Tg"/>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Mv9zZd9Dq8PyvXmkzuJ9Jg"/>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QeSBVu2vhoIrPJKmaI8oKQ"/>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5Tk1UWqFdtm_B4_RG.ao7g"/>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L8wB7r9xNPoSVVmTq2UONw"/>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3oP985ySK.rHlVhK8SW3nQ"/>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wtYHyQA0cPThvaNiOkYEpg"/>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IqIT51TSIAKzQQe9KwyXi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L8gO0h_VQQbRprHxot37mA"/>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OvqHGIoD_DRUeCCx9z_VyQ"/>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t9xVR_LpyK8taViDmoABeg"/>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G_xeCwKwwNePGGPgI98FfQ"/>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aDbLj.J7HVfxhyvW3DRGeg"/>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E7.5e57.JyXkerknB3vdlA"/>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57oKNAPXwQLfNDx4ui7NiA"/>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40PZMQmKiit0Z2kYMU6t0w"/>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YPT.9oLiyiRZRhv78oG54A"/>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bUARpcDQk45wm.m7HHWj1w"/>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Y_oFdXx1kIzhBRQvcCEuQ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5EyH5fLJmsqANvQywIbtsA"/>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FZlu0ykXoX428NbPdyLJbg"/>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0qPGc9bOmZtZg5bosrP_Ag"/>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WIgA.eJl0m2TEy6uLWOmLA"/>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ZVXe8p9FHxBfOnnsMKW0_Q"/>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TqWIvDPbe2ArJLjuBimQpg"/>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T8eugBr5zXH.qA.WhpYvHQ"/>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0XEJTqqfxn8BE3PzMCLsKA"/>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p4Sn2zwAtrsM5XhAf9QN2g"/>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94jKzX1G30Sgfsl8BCg_FQ"/>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xqlUnBAWcpL7zY7l.2Fjs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6kcTzd.jUIAKuBqMhOGyJA"/>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QPSAUTO2_yMLlnTqGuR9nQ"/>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TiYJHjuSWlUmcc5oTHSuTw"/>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VpdyPboHdZRuvKJqxyW8IQ"/>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unPArT6HSTmV.KQAygs2oQ"/>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tfHTZe_JabtrIat1choyLQ"/>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_to1p.JcQvLbqRovU6SR0w"/>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L0wVupKnUJ8jYtahMnJa3g"/>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wUj4KN5NFR5ORGbLk7dzNQ"/>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cU4dU3DsHDMrJR1xc8mQsQ"/>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3Uoj_QXDgTDTwWZ5pWnmA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QYoc3G_9NRjUxwiWc_GHZA"/>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U9H78ZQT450GGhrRPq.i9A"/>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vdsjq8SN.GCInym4GA1rZA"/>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dVUSvBQtDVrre_t3v9N6Q"/>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xngmmyDtMyucROkNW7nbA"/>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V1dbaBUmNzfScYS.EYl_Bw"/>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g7mmRHwbczjswVOb3EHohg"/>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aPn9gAn7SyIgshhXLGF12A"/>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wCRAYiH1t5tK7D4AD5qalA"/>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gHF6FVAFpE4cUyV8V9XVfQ"/>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T6m9tfa.JPWCyUTZ6WuRA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YsMFxuLr4GQfXFI2TvgS8Q"/>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9rxNYXJiEOk6VZxG3wfmCA"/>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z7_OvWRZqr0WHgM6obFong"/>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vTdJKE2XalEEzdJ3vhdT9A"/>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H2ZNcZVmCV8juLdOVY2rPg"/>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CjlMLH9.euo903vsBeGzqg"/>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dVF56FfN6TChYQkMkD8vdQ"/>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v7MLjibDA2Kjxa32b2rIHA"/>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BY5aLZS6gQGHv8_ItAHCYw"/>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fiDk0qUOVne03YCmToquVw"/>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5iCGS9WRy310GJ4oGaAxs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nEJxnsAS2gUGrPqsgO_hf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T164PTzlEorrnQvctZ3tWQ"/>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nDwD3n3vlRtZhLhlRWj2hg"/>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yn1gSewsBAn1.955aRpjGg"/>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XUPH_MSRllMPi_cqddLqMA"/>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8z0uAHHH6gcZYTR1XpL8fA"/>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TuyWEOTvdte50QRX3qLXaw"/>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9T72JVOT1DErCTMQ9R5i7A"/>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hEMndnk4nOqIcuf91JgfkQ"/>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U4ObXPwLYcul4XljjC5F9A"/>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3vxIjZvqQTW64FdUDtpvLw"/>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2MJ6.GbSNkBmrOsY6cb2r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FPh.Nqu4jAOfqs5_Wkwaeg"/>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b2xmwvOni2BaxTa2WlJZ.w"/>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PsmDoQochlvSL.xscfvOWg"/>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nEqnqHVHI4nCTYHteHxbLg"/>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bhOAvCCZb8UuSZ.gxi5HDQ"/>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x95pOzBO_RzRo3dFhJ9bOA"/>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WwFXUB2KKdLlz5gvWa11hg"/>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oaKpv3XG_lop3I0Ud7uNpQ"/>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gcZckmfDxc8.ZrXlskeHEQ"/>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DKUuShlAE14c4hSw2cE1Vw"/>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mpbjO.YJKk3SPVW.2WvGQ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d7G0lB_tPBGSCHCJIjaRqw"/>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_1kTeE7_24p5FZVU.hXROw"/>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owv4.dWQ0.TNr92LTN7oxA"/>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uOcdUnmBsbJhcoczuVyg1w"/>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5zmdPSNKwL2ALmvNpFloxQ"/>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WOVi4V9EcZyoYkpwohUScQ"/>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2_ZrTjD5TuAJsMPJfYns5w"/>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VWznYOMFYkwmaM55uj5pLQ"/>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CvARJ_B_7lP82fz.MPdC7w"/>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t6.ljq1XA8ejXDXAWfrM1Q"/>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PJhDJMBUZAjokdLZAFHiH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Ukdfg1ZV06Ro6oYp6u1.tw"/>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is97ZXrxu8WbRlL86g49hg"/>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wulzQ0.pH7iG4nRcB261yw"/>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vBar.bdBsps6nSGtpzcbJQ"/>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2wlN_HvziIuMje2YUTboXQ"/>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bim11os0iZRRhGV6.qMVIA"/>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5Tm3ppElEuDykskmFwWjEA"/>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BjxRTd6B_G5vlt2.TEo1eg"/>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zGee9WGFVbSY0Das7WqlsQ"/>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t_hUCRZQcwmt_2sfxICnHg"/>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WFzJCGP1JhM2fowzgDGdK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A2hLoAN_v1J3osXuXA7S7Q"/>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YI_0wLmDIGIPA3bK1DeOAw"/>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HJosh5SEmzZjQPOAIrawTQ"/>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E5zC65hrM79S4wIZSBMjSg"/>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zPbgZLzAfDcPOg4n4SasyQ"/>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dXbimwBOg_xZJq7tyL01Bw"/>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MhRG78iVqUUIVNyVl9SQbw"/>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8S3GiYNyc39bfdtXyvMp9w"/>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8j4O9dljo4plu4NuNtsyTg"/>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hszgK8FGe.3MNyDrBpSDuw"/>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bXIWKXoV3NknntZ6oZ.Tv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PQ_poR9RnuC0S3YJ9pdjdw"/>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d1NsccwDwx1209TK5Ecc1Q"/>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qTcR6dn9zhxUwz44FknkAA"/>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h5JViAJItuM_uPv9j01flw"/>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70k9romvMeoKu9V3OJybnA"/>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TtbYoN06kNTP3_K2Z9rFUA"/>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0GvwDPVHa3chaiIq0wZ0Kg"/>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JnSXGXfF02cZkqRESMsoNQ"/>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SbpINSMFhf_m5P75UmyWow"/>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9LYknkF.cGT9TekAE837TA"/>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_1eh_Bdaqo5HywL9pIIjP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5caauxtMTx713SaJvBwPlA"/>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yUX61aZ.I17btTgibqLpQ"/>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RAV5FH7tbW7ts_HEhNw6Gw"/>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0Q48W5yo01cf6G4rZFspZg"/>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bWcTxz2z4.SGGpf1iqI0fw"/>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1xyvkoeeqaIcQTwq4BAC3w"/>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e4EAbAUqzwXadELlwjLPhg"/>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GTpF0mN3rp2C55ZPgb6vng"/>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Dux8Mu8PqeNWyeFimIIyhA"/>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lWRdL6d749wyJDmXnK_1bQ"/>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0aVC1BhrEtE7mer9_vTVH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o30ogpsI.njEYyPq0GnS3A"/>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IDPZsL3OoLYbzzpa1xzz0A"/>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bad2V.JchuQqIMEiR2QstQ"/>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fxxuw4eG2NEQEvzCliztjQ"/>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xt.TScmVMEu99tRRSiepTw"/>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6CjA66AI9tkFPfIJxXZbOA"/>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tM7lJ0BDCo62_l3gr8IBGg"/>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StGK08mpINCQDkY_3V9iAw"/>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0YymVPbIpYfuDk64MH7M4g"/>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L78Do0VmyZYdSilbIlosaw"/>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LCQ4MsXWYNnui1o63kJig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EFj5HWH_RMmiS9NlMPTc3A"/>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6iMI5imH6pU77YwNsN6EbA"/>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tN_f2NC2pcvcybwFsvWRwg"/>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4mKjzFX1FEBPZlWbFXPBLg"/>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oGZ25bm1_RgsP5h4KVVcwQ"/>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sH7dnCiElZlMof8w5.y9nw"/>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B2SZ9jBiq7_Sjf1ue1tczQ"/>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FtFaltDqwUr77dW0FCIkiQ"/>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YLtxJgRyAbx.c.UAsWW6Hw"/>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eQknOSX2sH47zsT7lVdUNA"/>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RIZkUUfzoXyiyBbwSUIqv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GuqnbKd2ni3y0eIv0uEOfQ"/>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yKTKTn.18Es6MGgGTTZwLw"/>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F_bMPDb0qVUo7NIOfVPO6g"/>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kVy6l_kocqEHk8_.oAa7xg"/>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dynv5Hp6BxB6Mogr7DHR2w"/>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HyV3GefxUCy4l0Fz16CeKA"/>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plIYkQ1LgqJ5xxKZ90xL_w"/>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htukFiiUaXIVDVmGmKzbLg"/>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5M.KyGmcCtnOxt1YiR2wsQ"/>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ucPhKH54qR38R1EyHS225g"/>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J0O5P8QjUtavguc3VmSlF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5hFTpxRb3x3QuegkDxzvLg"/>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ELLcBorIYhwFB6TkGbWxvQ"/>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fFljmj7RSd3AWES8lL5wwg"/>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2EpeDLENsZhUo7XVsQ1oFw"/>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bVzgfdPCfm0ndt9FcoiKrQ"/>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bCxEanEsf_wXZnhyHuF8aA"/>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9XJCm_5mTg9dkYsbyfiBnw"/>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Rb4GOs2L3Toco_GK2nTEGA"/>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2UuWJrRvqh1GyBp0tRjCbw"/>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dFHY9fxv_WOPtwvkHknsKA"/>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RW5w.UE4HVRwFy1O7EfJa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AlCEJVVMFc4jMd_5UIO8Q"/>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0a9umb6fsw6vi4FNmmngug"/>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RhnyML1fyYtehBzRcf9J7w"/>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3MtQsQIiJIknRl_q7ySPgw"/>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L.rozU_ZqcqKVyc_.UuitQ"/>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qqQ8mtYqAtADKTWrpJ_trA"/>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9eXnAyD1_xjZ3hV1aT0nVQ"/>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tjxGk.Xlj5IIe8BMjJbMDg"/>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h4bPJLlSF8Vo.DCCeHZa2g"/>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synL6Pgrr.lA..mo7p8Ow"/>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F9dW2qJhMLgnpwkzmyDBH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EnBgxvdDsZMWfuR5AZJDw"/>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p24AzywYtU0VSVwzQgyPJA"/>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nBoiqmvQWu3Jgkll71FwKg"/>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GUW2Vv9qq6rCvAoTq4_FCA"/>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gEo0Ectv01R7rKcBRHrgRw"/>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yjedhMV2MQLfC4ZkAVL3Ww"/>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l5Wa6D.3oysOhCgHBmzFmw"/>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7VcMSm8Z27H5QKwuqu6orQ"/>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rgqo_SXOYj6JWU3ajLrwqg"/>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HdxqGNchF04w_VYCa1MEWg"/>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hB.ykmfMl3G.olJKlN5UG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gLfZ8uCCqm.eCY4aiZPO9w"/>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Gob10EPcHG98PRGc1EGhCA"/>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tg6Z3ZDy.q_C51RucNGt2g"/>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w25YUa9aIvZAQksjLAHTaA"/>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SW2M62Q_dixeNh2AddCkcw"/>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3q4dNtn.ImMwrEsSNMMCJQ"/>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0SRzYPGtAhUWxugGBNd4Cw"/>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ugi7V0oUCVzc0Zyd_5Q6VA"/>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7muVJKVBcw0n_bsV_OXICw"/>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4b5GO9wCIE2nCPsjB9cLog"/>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fSVbSZZf7vh9t_nPB9Qu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JCw0Y4pxS2Ou0PwZKsA9xw"/>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ntcWolLCtwZ3cmAQ.PG1yQ"/>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Z97nMyIkF92N5p_YZw8GcA"/>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KZl.gFG2TZnMFxN2wIJ.uA"/>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wYIwwLMkukrQZCkotp5vLQ"/>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aeUsZ88UQB5WJ7YaRAdqJQ"/>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EeZGohlWU6bSj4JEbMN3fA"/>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CeH_Wm7gDFnAEX30o.AnfA"/>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sKJb_R2R9aFmn7H9aHcLnw"/>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EG02Gytr7rO0FalEHgayGg"/>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g1iTQmMAIF26IkVRpNpcO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KrbiGGMl4QAaZ0DH.Bbucw"/>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oN7NIW1VGu_ccDrf1e9A3w"/>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1KtJVPl2wrWOaC0eGhQGLQ"/>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Um_yFA4AGdXRCb6fw4.oQg"/>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lNMwN.CW3idXAWbgEpG5CA"/>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IVaBE6SGTlaxF3tgyhP7LQ"/>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bhIJn9N.nbynNPraInTIig"/>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znu72Z4MH5gO7j5uc3xRAw"/>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2U._7OzAT0rKRSIGEuo4c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8PSuOltkJMeVkyhiYCEUEQ"/>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iypjhwpiuw7kRT2C2pn7nw"/>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BZuZAECmyKGsb7LwqTuh4Q"/>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fBUDualKM63GUsWIotr8dw"/>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bDqugby9kEuhGKwpVBoG7A"/>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ywPQDmTY5XobHwxkSBprbQ"/>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4tuxC3vmtTAcOt.FOptUwg"/>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dhif9ZVm8GES59FVKMnOuQ"/>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JFBNfyrI2CD0dKyTFraNNw"/>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54xo4_I44Dp5uaG3sn8KTw"/>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O3EkCI_mVbVmGMmVAqTIw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us96F6JhHmbhLZJozgUjDg"/>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EOmFTu8vUn2eRsaLK7Vb_g"/>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GrR83iDWUJjt.i7cWnU8jA"/>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mc6xWd9t.OHRb2fTs3AROw"/>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oXavtt6dXcjWI0zcMfWxsA"/>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3Sud8PEcQSucWaE.uW0TW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Uds0QAMkL_aIrzx8VS7kNQ"/>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qcRzZkWQRJyzQToB1VH6vw"/>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LKGys4uXJUi3kIya0RVmdg"/>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G91aSSkCTjyT40N2xgUI6Q"/>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CNqjTdqzMswhjlp9_X6RTQ"/>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8HtPJxJaChUAGFFLd15Yxw"/>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MM5DArbVR.KDz1Q975wlhw"/>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Dxf_8hL6Sb2ogqVthZMf1Q"/>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6znS1sSsTUa7STZjv0wrfw"/>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jUUMrJGZRJCecXqU5kU0EA"/>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kA6zQvSd1cOqmcp3kEsPd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IYw6E5rFsZJhQA1wU8iZrQ"/>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e7EUsz1mRViCsRt.P7n.OA"/>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yHk_7migT3qtcqaVsY.2aw"/>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qiAWuSw9SeGx7vDAKSKuIA"/>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RpF9Gm7xQWSiya7yBSAoQg"/>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RZfY3J._TACW_d4TYiyqSw"/>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R9WYqfNIT9e9_QykFp3VFw"/>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xchjfZmaTiqkOTdnoDcoeA"/>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uLiryXCvFDQicJDdE_QUrw"/>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3cZdBz.WRBqsR92IeX0ttQ"/>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JXqdHEf2SPKWlr55SQVu4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4Cp38dMCiV5Ux7M0ZEc0RQ"/>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jKji0ZuYRZGXwPQlKqIn4w"/>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lLxD1jotT1mMbv3HG5G1kA"/>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17ouJryfSxeeo5YgR0jmuA"/>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qDnpAeX.RAyT6qCpfukagw"/>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O58pVMaPZKLXlr1uhDyQ5w"/>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nWdV4ZDdQHaaVGfpxs5z9g"/>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BCwpBGIrQBC.SRT8Dj8ceg"/>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kf17EGkUSIKQldtGoWshMg"/>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Y1skKk.BQ0aORsT_wUg5rg"/>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4vp094q_ToCKDLNasm03R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n4Eg5qD7t6g.DcHP8gn7Ug"/>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GVYi98_xQ5OQB0zOz.Abkg"/>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RdNnVF1B4okXZBLj7RN79g"/>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j0YEDDsKp689FP5ZX560NQ"/>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TQBNZDcxRpipoUPxItROmA"/>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gPPVD.XbHJJOYxt4jP7PFQ"/>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eggdK0thc3dmwlrZVfoDNg"/>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0Lea6UpKpT1ljGidKFE27A"/>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uWWVGiwbILlZi6PTqWZiwA"/>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DAbcG7mu01lCqdgOIfwKL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kfsmc95VbUbDqk_CV_9cRA"/>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g8J_Q34gDfK7.5.zlKpc0g"/>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SAOAodo1OdG9Faoi88DY8g"/>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r7j0Bi_sr8OcPzEJfqOU9Q"/>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po8hiaH7A9_qiLV92e_dBA"/>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xGMbcPH2e26OgCtWMBB25w"/>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g.YFzIRw_L.txykojwjmqQ"/>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UzeC1mdltum6.ctqWmQS5A"/>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p7CI1eL4KtV4b1HxyqPG7w"/>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glcEV1MhHKJ_fplXGwOT6Q"/>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MfC6GOGv.8tsDTISnDDX_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IMsid81OeePOUAVH_4sEZw"/>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IxhVfPcr0hXejWDJCQnIGA"/>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aSVHqrdeWu7tl6CNB2I7.A"/>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TmHplK1mSVvdAsaKLpdZ9g"/>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BJ7ej.XCyGXwWD8IlhOWMg"/>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xxYMSALHtVU.LrDtCBXtvg"/>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incVAjyMOuYytFPlFS95tw"/>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DhkEEj0fTpVD.E8xNL48SA"/>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IbU68S0n1wsXBXFbJhR3ng"/>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lG61UpB6upZ96_RCFq3lSw"/>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L5CC0MZzcL4CGjC_Rz3sy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oIPYWZluZEKGNsJ.raFJ1w"/>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LQJrGExEekxpUdtsUMj6mA"/>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c0PUtmYO5DytSt2y0Dm43g"/>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4YVQc5B296IIWcRUGjPVrg"/>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mKrRh07rmlzACt2ucpHrCQ"/>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fdpqYlhkANXRP76w.YadVA"/>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WOqmyTQ7zQct.E3UyIJ6dw"/>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6evbz.9GARKPYz5Y8GKoYw"/>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tJUhx5LkJxKRPruAmM4ESaw"/>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UeSFymssnLiQMnYvmWs7dQ"/>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Bkx02An8W.rizc3yZ07ZQ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pJXUTlZR.MteFcPfnzf5fw"/>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0UfLWAO5zip3e5g4u0lD1Q"/>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tpFex1gYKgq5dBmQcicMkIw"/>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noq_MPN2cDKAF7cZ.Ek8CA"/>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tcJV2B6x7LOag0jw.A90klA"/>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zjiXDm45T4_Y1sdxDs_LBg"/>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nf6N2YSZXw2HQR4Tl5ycfg"/>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tIyIc1A48VkdFOd6fRd7.JA"/>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tbDjTeYwGfSMTeQN1u8iodA"/>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ZmPqAOejZQ.6KzhmLgbMIw"/>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t2m.mDiRj4wMo1jp1lfgi5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oj.x6k2ALQgPRpFpeV2vSQ"/>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tsM7NF166Min5GseuuVRzcw"/>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tbZ9AQtXXJ1s6XAsHmV57bw"/>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tk4zqXgRlEt4TqNx1bWgOqw"/>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t7n3gfnr7kn.A5_p_cWPtEQ"/>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tRTyIeWkh8xApkzyfkL9Ubw"/>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tKPxb_HrsGRF6kCNlnNM7UQ"/>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tLwCFCm9titt1hnVDCnJMyQ"/>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t577hP2tK435iAqaVoFS.IA"/>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tKTU_I1EBdS8GXhtpPt1Aeg"/>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tKq72dLxkJksDIfi3tL7JZ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C7vWQDtECUiKUMGwXlzQ2g"/>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tv1Jg670VuGJZ0Jq4ClODsw"/>
</p:tagLst>
</file>

<file path=ppt/tags/tag871.xml><?xml version="1.0" encoding="utf-8"?>
<p:tagLst xmlns:a="http://schemas.openxmlformats.org/drawingml/2006/main" xmlns:r="http://schemas.openxmlformats.org/officeDocument/2006/relationships" xmlns:p="http://schemas.openxmlformats.org/presentationml/2006/main">
  <p:tag name="THINKCELLSHAPEDONOTDELETE" val="tc8DysntxiCUpV4tDqF4Aag"/>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ti8mdEWe9JcqBHlKGODmp0Q"/>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t.6TJdopGgtiPGZ5w81k..Q"/>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tcI1ED7nW_6NqRYi.6z9mEA"/>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t4AW6PYMB_ivZsdnOoE1g8w"/>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txP84XdEicXvFzHwu9j2c4g"/>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zrw42U76l7UOjMd5Omhvlw"/>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kmd3Ws8XEj.0exGu7D05jQ"/>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txoFPhAldSsY6DYtMTcKTd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MTUw8U_TEDRK.oIHsUShZQ"/>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tZ14dCLIWAS210eOmnGUQFg"/>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tgtuV8RvG7I.nDafoRmeATA"/>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tVEkrFIB3QHj8.6RwlELUfw"/>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tFub1nFHN_7t59wMjHy9X2g"/>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t6TO5M5znBd.aVf2TW.bJrQ"/>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tSYUkzZ1z6QmRNygQxf42mg"/>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tAgML_I5_2AHjVWYjvKg.gQ"/>
</p:tagLst>
</file>

<file path=ppt/tags/tag889.xml><?xml version="1.0" encoding="utf-8"?>
<p:tagLst xmlns:a="http://schemas.openxmlformats.org/drawingml/2006/main" xmlns:r="http://schemas.openxmlformats.org/officeDocument/2006/relationships" xmlns:p="http://schemas.openxmlformats.org/presentationml/2006/main">
  <p:tag name="THINKCELLSHAPEDONOTDELETE" val="th.V3M8B5.2opDkjM4pnNY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MYrnpp80oU7q2BZnIJpr5g"/>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tE44xVNhSFfoenqQU1pOaCQ"/>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tguPKgAX2EyrUm2_iheOIZA"/>
</p:tagLst>
</file>

<file path=ppt/tags/tag892.xml><?xml version="1.0" encoding="utf-8"?>
<p:tagLst xmlns:a="http://schemas.openxmlformats.org/drawingml/2006/main" xmlns:r="http://schemas.openxmlformats.org/officeDocument/2006/relationships" xmlns:p="http://schemas.openxmlformats.org/presentationml/2006/main">
  <p:tag name="THINKCELLSHAPEDONOTDELETE" val="tAL34fVwVnjDPRCq37mgmLQ"/>
</p:tagLst>
</file>

<file path=ppt/tags/tag893.xml><?xml version="1.0" encoding="utf-8"?>
<p:tagLst xmlns:a="http://schemas.openxmlformats.org/drawingml/2006/main" xmlns:r="http://schemas.openxmlformats.org/officeDocument/2006/relationships" xmlns:p="http://schemas.openxmlformats.org/presentationml/2006/main">
  <p:tag name="THINKCELLSHAPEDONOTDELETE" val="tjBkmrApWoc1xJtMlj11tlQ"/>
</p:tagLst>
</file>

<file path=ppt/tags/tag894.xml><?xml version="1.0" encoding="utf-8"?>
<p:tagLst xmlns:a="http://schemas.openxmlformats.org/drawingml/2006/main" xmlns:r="http://schemas.openxmlformats.org/officeDocument/2006/relationships" xmlns:p="http://schemas.openxmlformats.org/presentationml/2006/main">
  <p:tag name="THINKCELLSHAPEDONOTDELETE" val="t5ME7JSYqqimko5m_Yt5cjg"/>
</p:tagLst>
</file>

<file path=ppt/tags/tag895.xml><?xml version="1.0" encoding="utf-8"?>
<p:tagLst xmlns:a="http://schemas.openxmlformats.org/drawingml/2006/main" xmlns:r="http://schemas.openxmlformats.org/officeDocument/2006/relationships" xmlns:p="http://schemas.openxmlformats.org/presentationml/2006/main">
  <p:tag name="THINKCELLSHAPEDONOTDELETE" val="tAOs0yv5KkLI2J1A1dTbnhw"/>
</p:tagLst>
</file>

<file path=ppt/tags/tag896.xml><?xml version="1.0" encoding="utf-8"?>
<p:tagLst xmlns:a="http://schemas.openxmlformats.org/drawingml/2006/main" xmlns:r="http://schemas.openxmlformats.org/officeDocument/2006/relationships" xmlns:p="http://schemas.openxmlformats.org/presentationml/2006/main">
  <p:tag name="THINKCELLSHAPEDONOTDELETE" val="tXs_VRKKOPDXbejI.k9l6Kg"/>
</p:tagLst>
</file>

<file path=ppt/tags/tag897.xml><?xml version="1.0" encoding="utf-8"?>
<p:tagLst xmlns:a="http://schemas.openxmlformats.org/drawingml/2006/main" xmlns:r="http://schemas.openxmlformats.org/officeDocument/2006/relationships" xmlns:p="http://schemas.openxmlformats.org/presentationml/2006/main">
  <p:tag name="THINKCELLSHAPEDONOTDELETE" val="tZqzNkp0m05TJy_nZ7uOuzA"/>
</p:tagLst>
</file>

<file path=ppt/tags/tag898.xml><?xml version="1.0" encoding="utf-8"?>
<p:tagLst xmlns:a="http://schemas.openxmlformats.org/drawingml/2006/main" xmlns:r="http://schemas.openxmlformats.org/officeDocument/2006/relationships" xmlns:p="http://schemas.openxmlformats.org/presentationml/2006/main">
  <p:tag name="THINKCELLSHAPEDONOTDELETE" val="tEn5UWCYqOCV2R3tNcZX04A"/>
</p:tagLst>
</file>

<file path=ppt/tags/tag899.xml><?xml version="1.0" encoding="utf-8"?>
<p:tagLst xmlns:a="http://schemas.openxmlformats.org/drawingml/2006/main" xmlns:r="http://schemas.openxmlformats.org/officeDocument/2006/relationships" xmlns:p="http://schemas.openxmlformats.org/presentationml/2006/main">
  <p:tag name="THINKCELLSHAPEDONOTDELETE" val="tEKcrbXW.6d0Nm.mPRC5nd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cSnb6oNFi5fVRTjpDyWz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ijlXOFp1Y47bAA7Mg_cJDQ"/>
</p:tagLst>
</file>

<file path=ppt/tags/tag900.xml><?xml version="1.0" encoding="utf-8"?>
<p:tagLst xmlns:a="http://schemas.openxmlformats.org/drawingml/2006/main" xmlns:r="http://schemas.openxmlformats.org/officeDocument/2006/relationships" xmlns:p="http://schemas.openxmlformats.org/presentationml/2006/main">
  <p:tag name="THINKCELLSHAPEDONOTDELETE" val="tP24A6pK7XqpRqIIamilTww"/>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te1DCBWfGiUPlSr3uWSSYyQ"/>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ttl8BILQ6Oi0w98zngksxHQ"/>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txl.WipLq0rWm49n8v4ogKg"/>
</p:tagLst>
</file>

<file path=ppt/tags/tag904.xml><?xml version="1.0" encoding="utf-8"?>
<p:tagLst xmlns:a="http://schemas.openxmlformats.org/drawingml/2006/main" xmlns:r="http://schemas.openxmlformats.org/officeDocument/2006/relationships" xmlns:p="http://schemas.openxmlformats.org/presentationml/2006/main">
  <p:tag name="THINKCELLSHAPEDONOTDELETE" val="tMbjCsAdzOVyL7EnFeungkA"/>
</p:tagLst>
</file>

<file path=ppt/tags/tag905.xml><?xml version="1.0" encoding="utf-8"?>
<p:tagLst xmlns:a="http://schemas.openxmlformats.org/drawingml/2006/main" xmlns:r="http://schemas.openxmlformats.org/officeDocument/2006/relationships" xmlns:p="http://schemas.openxmlformats.org/presentationml/2006/main">
  <p:tag name="THINKCELLSHAPEDONOTDELETE" val="tLjLeclwnSalqHOiBsF8gOA"/>
</p:tagLst>
</file>

<file path=ppt/tags/tag906.xml><?xml version="1.0" encoding="utf-8"?>
<p:tagLst xmlns:a="http://schemas.openxmlformats.org/drawingml/2006/main" xmlns:r="http://schemas.openxmlformats.org/officeDocument/2006/relationships" xmlns:p="http://schemas.openxmlformats.org/presentationml/2006/main">
  <p:tag name="THINKCELLSHAPEDONOTDELETE" val="tIkSWMuxj2Y8f3mjxbC1cUA"/>
</p:tagLst>
</file>

<file path=ppt/tags/tag907.xml><?xml version="1.0" encoding="utf-8"?>
<p:tagLst xmlns:a="http://schemas.openxmlformats.org/drawingml/2006/main" xmlns:r="http://schemas.openxmlformats.org/officeDocument/2006/relationships" xmlns:p="http://schemas.openxmlformats.org/presentationml/2006/main">
  <p:tag name="THINKCELLSHAPEDONOTDELETE" val="tvqv0XVW824XJe1qAMJvbIg"/>
</p:tagLst>
</file>

<file path=ppt/tags/tag908.xml><?xml version="1.0" encoding="utf-8"?>
<p:tagLst xmlns:a="http://schemas.openxmlformats.org/drawingml/2006/main" xmlns:r="http://schemas.openxmlformats.org/officeDocument/2006/relationships" xmlns:p="http://schemas.openxmlformats.org/presentationml/2006/main">
  <p:tag name="THINKCELLSHAPEDONOTDELETE" val="tmMhQu5UsPCjbeCJAbNSniA"/>
</p:tagLst>
</file>

<file path=ppt/tags/tag909.xml><?xml version="1.0" encoding="utf-8"?>
<p:tagLst xmlns:a="http://schemas.openxmlformats.org/drawingml/2006/main" xmlns:r="http://schemas.openxmlformats.org/officeDocument/2006/relationships" xmlns:p="http://schemas.openxmlformats.org/presentationml/2006/main">
  <p:tag name="THINKCELLSHAPEDONOTDELETE" val="tn4.3DiNYFEi0bx_nKVjBB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mMVIVO0cj68imTCvGjAeOA"/>
</p:tagLst>
</file>

<file path=ppt/tags/tag910.xml><?xml version="1.0" encoding="utf-8"?>
<p:tagLst xmlns:a="http://schemas.openxmlformats.org/drawingml/2006/main" xmlns:r="http://schemas.openxmlformats.org/officeDocument/2006/relationships" xmlns:p="http://schemas.openxmlformats.org/presentationml/2006/main">
  <p:tag name="THINKCELLSHAPEDONOTDELETE" val="tz4l9WsRxs8buzYJweFmQqw"/>
</p:tagLst>
</file>

<file path=ppt/tags/tag911.xml><?xml version="1.0" encoding="utf-8"?>
<p:tagLst xmlns:a="http://schemas.openxmlformats.org/drawingml/2006/main" xmlns:r="http://schemas.openxmlformats.org/officeDocument/2006/relationships" xmlns:p="http://schemas.openxmlformats.org/presentationml/2006/main">
  <p:tag name="THINKCELLSHAPEDONOTDELETE" val="temrFD4D60Bo75nE03IIekA"/>
</p:tagLst>
</file>

<file path=ppt/tags/tag9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7.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918.xml><?xml version="1.0" encoding="utf-8"?>
<p:tagLst xmlns:a="http://schemas.openxmlformats.org/drawingml/2006/main" xmlns:r="http://schemas.openxmlformats.org/officeDocument/2006/relationships" xmlns:p="http://schemas.openxmlformats.org/presentationml/2006/main">
  <p:tag name="THINKCELLSHAPEDONOTDELETE" val="t5VLbP31zQMSr_IAP19_AZQ"/>
</p:tagLst>
</file>

<file path=ppt/tags/tag919.xml><?xml version="1.0" encoding="utf-8"?>
<p:tagLst xmlns:a="http://schemas.openxmlformats.org/drawingml/2006/main" xmlns:r="http://schemas.openxmlformats.org/officeDocument/2006/relationships" xmlns:p="http://schemas.openxmlformats.org/presentationml/2006/main">
  <p:tag name="THINKCELLSHAPEDONOTDELETE" val="ti8X.0ZaFL08iT0unyQa_m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XyVNJCwLbOiZiSzKJGioaQ"/>
</p:tagLst>
</file>

<file path=ppt/tags/tag920.xml><?xml version="1.0" encoding="utf-8"?>
<p:tagLst xmlns:a="http://schemas.openxmlformats.org/drawingml/2006/main" xmlns:r="http://schemas.openxmlformats.org/officeDocument/2006/relationships" xmlns:p="http://schemas.openxmlformats.org/presentationml/2006/main">
  <p:tag name="THINKCELLSHAPEDONOTDELETE" val="tAIUTLJXrnXbdRp.8HMn4SQ"/>
</p:tagLst>
</file>

<file path=ppt/tags/tag921.xml><?xml version="1.0" encoding="utf-8"?>
<p:tagLst xmlns:a="http://schemas.openxmlformats.org/drawingml/2006/main" xmlns:r="http://schemas.openxmlformats.org/officeDocument/2006/relationships" xmlns:p="http://schemas.openxmlformats.org/presentationml/2006/main">
  <p:tag name="THINKCELLSHAPEDONOTDELETE" val="t5GajN68pcLXYhBwOnZCFIQ"/>
</p:tagLst>
</file>

<file path=ppt/tags/tag922.xml><?xml version="1.0" encoding="utf-8"?>
<p:tagLst xmlns:a="http://schemas.openxmlformats.org/drawingml/2006/main" xmlns:r="http://schemas.openxmlformats.org/officeDocument/2006/relationships" xmlns:p="http://schemas.openxmlformats.org/presentationml/2006/main">
  <p:tag name="THINKCELLSHAPEDONOTDELETE" val="taXQMqz56E7eTVPhn3EIDRw"/>
</p:tagLst>
</file>

<file path=ppt/tags/tag923.xml><?xml version="1.0" encoding="utf-8"?>
<p:tagLst xmlns:a="http://schemas.openxmlformats.org/drawingml/2006/main" xmlns:r="http://schemas.openxmlformats.org/officeDocument/2006/relationships" xmlns:p="http://schemas.openxmlformats.org/presentationml/2006/main">
  <p:tag name="THINKCELLSHAPEDONOTDELETE" val="t32k9VnmD9kZQtjVN64qmog"/>
</p:tagLst>
</file>

<file path=ppt/tags/tag924.xml><?xml version="1.0" encoding="utf-8"?>
<p:tagLst xmlns:a="http://schemas.openxmlformats.org/drawingml/2006/main" xmlns:r="http://schemas.openxmlformats.org/officeDocument/2006/relationships" xmlns:p="http://schemas.openxmlformats.org/presentationml/2006/main">
  <p:tag name="THINKCELLSHAPEDONOTDELETE" val="tw3Zlu8YIcRzsH.t38JDNOA"/>
</p:tagLst>
</file>

<file path=ppt/tags/tag925.xml><?xml version="1.0" encoding="utf-8"?>
<p:tagLst xmlns:a="http://schemas.openxmlformats.org/drawingml/2006/main" xmlns:r="http://schemas.openxmlformats.org/officeDocument/2006/relationships" xmlns:p="http://schemas.openxmlformats.org/presentationml/2006/main">
  <p:tag name="THINKCELLSHAPEDONOTDELETE" val="tytvyWWTKvDeJ6FRJ33hzXQ"/>
</p:tagLst>
</file>

<file path=ppt/tags/tag926.xml><?xml version="1.0" encoding="utf-8"?>
<p:tagLst xmlns:a="http://schemas.openxmlformats.org/drawingml/2006/main" xmlns:r="http://schemas.openxmlformats.org/officeDocument/2006/relationships" xmlns:p="http://schemas.openxmlformats.org/presentationml/2006/main">
  <p:tag name="THINKCELLSHAPEDONOTDELETE" val="tR7CccvbvSDQ.8eDGwO0QUw"/>
</p:tagLst>
</file>

<file path=ppt/tags/tag927.xml><?xml version="1.0" encoding="utf-8"?>
<p:tagLst xmlns:a="http://schemas.openxmlformats.org/drawingml/2006/main" xmlns:r="http://schemas.openxmlformats.org/officeDocument/2006/relationships" xmlns:p="http://schemas.openxmlformats.org/presentationml/2006/main">
  <p:tag name="THINKCELLSHAPEDONOTDELETE" val="tC3OK5Fth4jBVNgOo8Uk2lg"/>
</p:tagLst>
</file>

<file path=ppt/tags/tag928.xml><?xml version="1.0" encoding="utf-8"?>
<p:tagLst xmlns:a="http://schemas.openxmlformats.org/drawingml/2006/main" xmlns:r="http://schemas.openxmlformats.org/officeDocument/2006/relationships" xmlns:p="http://schemas.openxmlformats.org/presentationml/2006/main">
  <p:tag name="THINKCELLSHAPEDONOTDELETE" val="tRAqHMVjdNy8UVYZNuZCeTA"/>
</p:tagLst>
</file>

<file path=ppt/tags/tag929.xml><?xml version="1.0" encoding="utf-8"?>
<p:tagLst xmlns:a="http://schemas.openxmlformats.org/drawingml/2006/main" xmlns:r="http://schemas.openxmlformats.org/officeDocument/2006/relationships" xmlns:p="http://schemas.openxmlformats.org/presentationml/2006/main">
  <p:tag name="THINKCELLSHAPEDONOTDELETE" val="t.A.44kroFDEz2gxVHlrUj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0Kl0C1OrIkSUS0.5Ga6Nkw"/>
</p:tagLst>
</file>

<file path=ppt/tags/tag930.xml><?xml version="1.0" encoding="utf-8"?>
<p:tagLst xmlns:a="http://schemas.openxmlformats.org/drawingml/2006/main" xmlns:r="http://schemas.openxmlformats.org/officeDocument/2006/relationships" xmlns:p="http://schemas.openxmlformats.org/presentationml/2006/main">
  <p:tag name="THINKCELLSHAPEDONOTDELETE" val="tOmI6O3eUkHKpg7V1NXuKPw"/>
</p:tagLst>
</file>

<file path=ppt/tags/tag931.xml><?xml version="1.0" encoding="utf-8"?>
<p:tagLst xmlns:a="http://schemas.openxmlformats.org/drawingml/2006/main" xmlns:r="http://schemas.openxmlformats.org/officeDocument/2006/relationships" xmlns:p="http://schemas.openxmlformats.org/presentationml/2006/main">
  <p:tag name="THINKCELLSHAPEDONOTDELETE" val="tVlfqXsyeSGg6DshU3FBfSw"/>
</p:tagLst>
</file>

<file path=ppt/tags/tag932.xml><?xml version="1.0" encoding="utf-8"?>
<p:tagLst xmlns:a="http://schemas.openxmlformats.org/drawingml/2006/main" xmlns:r="http://schemas.openxmlformats.org/officeDocument/2006/relationships" xmlns:p="http://schemas.openxmlformats.org/presentationml/2006/main">
  <p:tag name="THINKCELLSHAPEDONOTDELETE" val="t1kBzud.b9nxSf2vld9bt6Q"/>
</p:tagLst>
</file>

<file path=ppt/tags/tag933.xml><?xml version="1.0" encoding="utf-8"?>
<p:tagLst xmlns:a="http://schemas.openxmlformats.org/drawingml/2006/main" xmlns:r="http://schemas.openxmlformats.org/officeDocument/2006/relationships" xmlns:p="http://schemas.openxmlformats.org/presentationml/2006/main">
  <p:tag name="THINKCELLSHAPEDONOTDELETE" val="tAZLaSDKANeFLKqoDz92tmA"/>
</p:tagLst>
</file>

<file path=ppt/tags/tag934.xml><?xml version="1.0" encoding="utf-8"?>
<p:tagLst xmlns:a="http://schemas.openxmlformats.org/drawingml/2006/main" xmlns:r="http://schemas.openxmlformats.org/officeDocument/2006/relationships" xmlns:p="http://schemas.openxmlformats.org/presentationml/2006/main">
  <p:tag name="THINKCELLSHAPEDONOTDELETE" val="tB4EMOwZKsMgEtlQpkXUhow"/>
</p:tagLst>
</file>

<file path=ppt/tags/tag935.xml><?xml version="1.0" encoding="utf-8"?>
<p:tagLst xmlns:a="http://schemas.openxmlformats.org/drawingml/2006/main" xmlns:r="http://schemas.openxmlformats.org/officeDocument/2006/relationships" xmlns:p="http://schemas.openxmlformats.org/presentationml/2006/main">
  <p:tag name="THINKCELLSHAPEDONOTDELETE" val="toYv5d7v6X7n5I0tezAMQbw"/>
</p:tagLst>
</file>

<file path=ppt/tags/tag936.xml><?xml version="1.0" encoding="utf-8"?>
<p:tagLst xmlns:a="http://schemas.openxmlformats.org/drawingml/2006/main" xmlns:r="http://schemas.openxmlformats.org/officeDocument/2006/relationships" xmlns:p="http://schemas.openxmlformats.org/presentationml/2006/main">
  <p:tag name="THINKCELLSHAPEDONOTDELETE" val="tuvCRlttV0vQEm8JQQVktgQ"/>
</p:tagLst>
</file>

<file path=ppt/tags/tag937.xml><?xml version="1.0" encoding="utf-8"?>
<p:tagLst xmlns:a="http://schemas.openxmlformats.org/drawingml/2006/main" xmlns:r="http://schemas.openxmlformats.org/officeDocument/2006/relationships" xmlns:p="http://schemas.openxmlformats.org/presentationml/2006/main">
  <p:tag name="THINKCELLSHAPEDONOTDELETE" val="tm.mmdro70Wo7mAUeHxMS_w"/>
</p:tagLst>
</file>

<file path=ppt/tags/tag938.xml><?xml version="1.0" encoding="utf-8"?>
<p:tagLst xmlns:a="http://schemas.openxmlformats.org/drawingml/2006/main" xmlns:r="http://schemas.openxmlformats.org/officeDocument/2006/relationships" xmlns:p="http://schemas.openxmlformats.org/presentationml/2006/main">
  <p:tag name="THINKCELLSHAPEDONOTDELETE" val="tHx59i2ezEwm0tog4h_74gw"/>
</p:tagLst>
</file>

<file path=ppt/tags/tag939.xml><?xml version="1.0" encoding="utf-8"?>
<p:tagLst xmlns:a="http://schemas.openxmlformats.org/drawingml/2006/main" xmlns:r="http://schemas.openxmlformats.org/officeDocument/2006/relationships" xmlns:p="http://schemas.openxmlformats.org/presentationml/2006/main">
  <p:tag name="THINKCELLSHAPEDONOTDELETE" val="tIDjYYpFPaVN75hreeuSU9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TSeK1mFdxzJoXeEbKRuTpQ"/>
</p:tagLst>
</file>

<file path=ppt/tags/tag940.xml><?xml version="1.0" encoding="utf-8"?>
<p:tagLst xmlns:a="http://schemas.openxmlformats.org/drawingml/2006/main" xmlns:r="http://schemas.openxmlformats.org/officeDocument/2006/relationships" xmlns:p="http://schemas.openxmlformats.org/presentationml/2006/main">
  <p:tag name="THINKCELLSHAPEDONOTDELETE" val="tbS2DATNFCEYe3lFa7hQUhg"/>
</p:tagLst>
</file>

<file path=ppt/tags/tag941.xml><?xml version="1.0" encoding="utf-8"?>
<p:tagLst xmlns:a="http://schemas.openxmlformats.org/drawingml/2006/main" xmlns:r="http://schemas.openxmlformats.org/officeDocument/2006/relationships" xmlns:p="http://schemas.openxmlformats.org/presentationml/2006/main">
  <p:tag name="THINKCELLSHAPEDONOTDELETE" val="tt.ChNeniJxCBsB1NDv5fkw"/>
</p:tagLst>
</file>

<file path=ppt/tags/tag942.xml><?xml version="1.0" encoding="utf-8"?>
<p:tagLst xmlns:a="http://schemas.openxmlformats.org/drawingml/2006/main" xmlns:r="http://schemas.openxmlformats.org/officeDocument/2006/relationships" xmlns:p="http://schemas.openxmlformats.org/presentationml/2006/main">
  <p:tag name="THINKCELLSHAPEDONOTDELETE" val="tiy.XaJGiHpKYy2mgJhF8Tg"/>
</p:tagLst>
</file>

<file path=ppt/tags/tag943.xml><?xml version="1.0" encoding="utf-8"?>
<p:tagLst xmlns:a="http://schemas.openxmlformats.org/drawingml/2006/main" xmlns:r="http://schemas.openxmlformats.org/officeDocument/2006/relationships" xmlns:p="http://schemas.openxmlformats.org/presentationml/2006/main">
  <p:tag name="THINKCELLSHAPEDONOTDELETE" val="tgj74IJZD4THCdcOniJqkRg"/>
</p:tagLst>
</file>

<file path=ppt/tags/tag944.xml><?xml version="1.0" encoding="utf-8"?>
<p:tagLst xmlns:a="http://schemas.openxmlformats.org/drawingml/2006/main" xmlns:r="http://schemas.openxmlformats.org/officeDocument/2006/relationships" xmlns:p="http://schemas.openxmlformats.org/presentationml/2006/main">
  <p:tag name="THINKCELLSHAPEDONOTDELETE" val="t.FC7CYeLj2QlDikBDr3arw"/>
</p:tagLst>
</file>

<file path=ppt/tags/tag945.xml><?xml version="1.0" encoding="utf-8"?>
<p:tagLst xmlns:a="http://schemas.openxmlformats.org/drawingml/2006/main" xmlns:r="http://schemas.openxmlformats.org/officeDocument/2006/relationships" xmlns:p="http://schemas.openxmlformats.org/presentationml/2006/main">
  <p:tag name="THINKCELLSHAPEDONOTDELETE" val="tuTMu4o6KYUWYyPe4IUJIuw"/>
</p:tagLst>
</file>

<file path=ppt/tags/tag946.xml><?xml version="1.0" encoding="utf-8"?>
<p:tagLst xmlns:a="http://schemas.openxmlformats.org/drawingml/2006/main" xmlns:r="http://schemas.openxmlformats.org/officeDocument/2006/relationships" xmlns:p="http://schemas.openxmlformats.org/presentationml/2006/main">
  <p:tag name="THINKCELLSHAPEDONOTDELETE" val="tDOty_M1qlBxRp39VW1woAg"/>
</p:tagLst>
</file>

<file path=ppt/tags/tag947.xml><?xml version="1.0" encoding="utf-8"?>
<p:tagLst xmlns:a="http://schemas.openxmlformats.org/drawingml/2006/main" xmlns:r="http://schemas.openxmlformats.org/officeDocument/2006/relationships" xmlns:p="http://schemas.openxmlformats.org/presentationml/2006/main">
  <p:tag name="THINKCELLSHAPEDONOTDELETE" val="tUo4fCVrmfyjeetk8X1n7jw"/>
</p:tagLst>
</file>

<file path=ppt/tags/tag948.xml><?xml version="1.0" encoding="utf-8"?>
<p:tagLst xmlns:a="http://schemas.openxmlformats.org/drawingml/2006/main" xmlns:r="http://schemas.openxmlformats.org/officeDocument/2006/relationships" xmlns:p="http://schemas.openxmlformats.org/presentationml/2006/main">
  <p:tag name="THINKCELLSHAPEDONOTDELETE" val="tH9XmG4JRTn2h4DWCI1plcA"/>
</p:tagLst>
</file>

<file path=ppt/tags/tag949.xml><?xml version="1.0" encoding="utf-8"?>
<p:tagLst xmlns:a="http://schemas.openxmlformats.org/drawingml/2006/main" xmlns:r="http://schemas.openxmlformats.org/officeDocument/2006/relationships" xmlns:p="http://schemas.openxmlformats.org/presentationml/2006/main">
  <p:tag name="THINKCELLSHAPEDONOTDELETE" val="th41d2AB4czOY6PKQyU8s.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0Ywb0rslwqKnJElCOPXUlg"/>
</p:tagLst>
</file>

<file path=ppt/tags/tag950.xml><?xml version="1.0" encoding="utf-8"?>
<p:tagLst xmlns:a="http://schemas.openxmlformats.org/drawingml/2006/main" xmlns:r="http://schemas.openxmlformats.org/officeDocument/2006/relationships" xmlns:p="http://schemas.openxmlformats.org/presentationml/2006/main">
  <p:tag name="THINKCELLSHAPEDONOTDELETE" val="thkPtwX_InhkFlUS9gQRx2A"/>
</p:tagLst>
</file>

<file path=ppt/tags/tag951.xml><?xml version="1.0" encoding="utf-8"?>
<p:tagLst xmlns:a="http://schemas.openxmlformats.org/drawingml/2006/main" xmlns:r="http://schemas.openxmlformats.org/officeDocument/2006/relationships" xmlns:p="http://schemas.openxmlformats.org/presentationml/2006/main">
  <p:tag name="THINKCELLSHAPEDONOTDELETE" val="tDtOWmRbFupUd7DU6v_Wa4Q"/>
</p:tagLst>
</file>

<file path=ppt/tags/tag952.xml><?xml version="1.0" encoding="utf-8"?>
<p:tagLst xmlns:a="http://schemas.openxmlformats.org/drawingml/2006/main" xmlns:r="http://schemas.openxmlformats.org/officeDocument/2006/relationships" xmlns:p="http://schemas.openxmlformats.org/presentationml/2006/main">
  <p:tag name="THINKCELLSHAPEDONOTDELETE" val="t8neKGhZ9PktTV110N9bv8A"/>
</p:tagLst>
</file>

<file path=ppt/tags/tag953.xml><?xml version="1.0" encoding="utf-8"?>
<p:tagLst xmlns:a="http://schemas.openxmlformats.org/drawingml/2006/main" xmlns:r="http://schemas.openxmlformats.org/officeDocument/2006/relationships" xmlns:p="http://schemas.openxmlformats.org/presentationml/2006/main">
  <p:tag name="THINKCELLSHAPEDONOTDELETE" val="tjnq5h5XT0Vo8lIsCkEOveQ"/>
</p:tagLst>
</file>

<file path=ppt/tags/tag954.xml><?xml version="1.0" encoding="utf-8"?>
<p:tagLst xmlns:a="http://schemas.openxmlformats.org/drawingml/2006/main" xmlns:r="http://schemas.openxmlformats.org/officeDocument/2006/relationships" xmlns:p="http://schemas.openxmlformats.org/presentationml/2006/main">
  <p:tag name="THINKCELLSHAPEDONOTDELETE" val="tawihWWpazrKtZa9Ev7gJnA"/>
</p:tagLst>
</file>

<file path=ppt/tags/tag955.xml><?xml version="1.0" encoding="utf-8"?>
<p:tagLst xmlns:a="http://schemas.openxmlformats.org/drawingml/2006/main" xmlns:r="http://schemas.openxmlformats.org/officeDocument/2006/relationships" xmlns:p="http://schemas.openxmlformats.org/presentationml/2006/main">
  <p:tag name="THINKCELLSHAPEDONOTDELETE" val="tlvJJAwmkVnrCzxXmmXNXmw"/>
</p:tagLst>
</file>

<file path=ppt/tags/tag956.xml><?xml version="1.0" encoding="utf-8"?>
<p:tagLst xmlns:a="http://schemas.openxmlformats.org/drawingml/2006/main" xmlns:r="http://schemas.openxmlformats.org/officeDocument/2006/relationships" xmlns:p="http://schemas.openxmlformats.org/presentationml/2006/main">
  <p:tag name="THINKCELLSHAPEDONOTDELETE" val="tTYk41LBB_7MV_LC_eD5Rrw"/>
</p:tagLst>
</file>

<file path=ppt/tags/tag957.xml><?xml version="1.0" encoding="utf-8"?>
<p:tagLst xmlns:a="http://schemas.openxmlformats.org/drawingml/2006/main" xmlns:r="http://schemas.openxmlformats.org/officeDocument/2006/relationships" xmlns:p="http://schemas.openxmlformats.org/presentationml/2006/main">
  <p:tag name="THINKCELLSHAPEDONOTDELETE" val="tWWdi4p92yUlZSDX6VRIBzA"/>
</p:tagLst>
</file>

<file path=ppt/tags/tag958.xml><?xml version="1.0" encoding="utf-8"?>
<p:tagLst xmlns:a="http://schemas.openxmlformats.org/drawingml/2006/main" xmlns:r="http://schemas.openxmlformats.org/officeDocument/2006/relationships" xmlns:p="http://schemas.openxmlformats.org/presentationml/2006/main">
  <p:tag name="THINKCELLSHAPEDONOTDELETE" val="t3nao5Ig99RmRSqjkwcPi_Q"/>
</p:tagLst>
</file>

<file path=ppt/tags/tag959.xml><?xml version="1.0" encoding="utf-8"?>
<p:tagLst xmlns:a="http://schemas.openxmlformats.org/drawingml/2006/main" xmlns:r="http://schemas.openxmlformats.org/officeDocument/2006/relationships" xmlns:p="http://schemas.openxmlformats.org/presentationml/2006/main">
  <p:tag name="THINKCELLSHAPEDONOTDELETE" val="ttDkXRMPOiJibOZunKj1T4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7SnOgsu1FrXk91hnbcdX0Q"/>
</p:tagLst>
</file>

<file path=ppt/tags/tag960.xml><?xml version="1.0" encoding="utf-8"?>
<p:tagLst xmlns:a="http://schemas.openxmlformats.org/drawingml/2006/main" xmlns:r="http://schemas.openxmlformats.org/officeDocument/2006/relationships" xmlns:p="http://schemas.openxmlformats.org/presentationml/2006/main">
  <p:tag name="THINKCELLSHAPEDONOTDELETE" val="tkeuPc58QG7lW139.gqgtug"/>
</p:tagLst>
</file>

<file path=ppt/tags/tag961.xml><?xml version="1.0" encoding="utf-8"?>
<p:tagLst xmlns:a="http://schemas.openxmlformats.org/drawingml/2006/main" xmlns:r="http://schemas.openxmlformats.org/officeDocument/2006/relationships" xmlns:p="http://schemas.openxmlformats.org/presentationml/2006/main">
  <p:tag name="THINKCELLSHAPEDONOTDELETE" val="tsc9y7ie5EmgJNY0jUzjutQ"/>
</p:tagLst>
</file>

<file path=ppt/tags/tag962.xml><?xml version="1.0" encoding="utf-8"?>
<p:tagLst xmlns:a="http://schemas.openxmlformats.org/drawingml/2006/main" xmlns:r="http://schemas.openxmlformats.org/officeDocument/2006/relationships" xmlns:p="http://schemas.openxmlformats.org/presentationml/2006/main">
  <p:tag name="THINKCELLSHAPEDONOTDELETE" val="t6WmKp3WCK5Vb57IBwqevtQ"/>
</p:tagLst>
</file>

<file path=ppt/tags/tag963.xml><?xml version="1.0" encoding="utf-8"?>
<p:tagLst xmlns:a="http://schemas.openxmlformats.org/drawingml/2006/main" xmlns:r="http://schemas.openxmlformats.org/officeDocument/2006/relationships" xmlns:p="http://schemas.openxmlformats.org/presentationml/2006/main">
  <p:tag name="THINKCELLSHAPEDONOTDELETE" val="tfJr6CVQBNHPtswWjBau.Ww"/>
</p:tagLst>
</file>

<file path=ppt/tags/tag964.xml><?xml version="1.0" encoding="utf-8"?>
<p:tagLst xmlns:a="http://schemas.openxmlformats.org/drawingml/2006/main" xmlns:r="http://schemas.openxmlformats.org/officeDocument/2006/relationships" xmlns:p="http://schemas.openxmlformats.org/presentationml/2006/main">
  <p:tag name="THINKCELLSHAPEDONOTDELETE" val="t0gfrVCEdtycoyibrDG.bkA"/>
</p:tagLst>
</file>

<file path=ppt/tags/tag965.xml><?xml version="1.0" encoding="utf-8"?>
<p:tagLst xmlns:a="http://schemas.openxmlformats.org/drawingml/2006/main" xmlns:r="http://schemas.openxmlformats.org/officeDocument/2006/relationships" xmlns:p="http://schemas.openxmlformats.org/presentationml/2006/main">
  <p:tag name="THINKCELLSHAPEDONOTDELETE" val="tD7n2XtaMj.Rdps.FjUWNQA"/>
</p:tagLst>
</file>

<file path=ppt/tags/tag966.xml><?xml version="1.0" encoding="utf-8"?>
<p:tagLst xmlns:a="http://schemas.openxmlformats.org/drawingml/2006/main" xmlns:r="http://schemas.openxmlformats.org/officeDocument/2006/relationships" xmlns:p="http://schemas.openxmlformats.org/presentationml/2006/main">
  <p:tag name="THINKCELLSHAPEDONOTDELETE" val="tIcBn83K1.ALAJVfoIh51UA"/>
</p:tagLst>
</file>

<file path=ppt/tags/tag967.xml><?xml version="1.0" encoding="utf-8"?>
<p:tagLst xmlns:a="http://schemas.openxmlformats.org/drawingml/2006/main" xmlns:r="http://schemas.openxmlformats.org/officeDocument/2006/relationships" xmlns:p="http://schemas.openxmlformats.org/presentationml/2006/main">
  <p:tag name="THINKCELLSHAPEDONOTDELETE" val="t345TuaSOw6XcA4SzClldxw"/>
</p:tagLst>
</file>

<file path=ppt/tags/tag968.xml><?xml version="1.0" encoding="utf-8"?>
<p:tagLst xmlns:a="http://schemas.openxmlformats.org/drawingml/2006/main" xmlns:r="http://schemas.openxmlformats.org/officeDocument/2006/relationships" xmlns:p="http://schemas.openxmlformats.org/presentationml/2006/main">
  <p:tag name="THINKCELLSHAPEDONOTDELETE" val="t9E4ujTPXWqiZHjrwtrIMCg"/>
</p:tagLst>
</file>

<file path=ppt/tags/tag969.xml><?xml version="1.0" encoding="utf-8"?>
<p:tagLst xmlns:a="http://schemas.openxmlformats.org/drawingml/2006/main" xmlns:r="http://schemas.openxmlformats.org/officeDocument/2006/relationships" xmlns:p="http://schemas.openxmlformats.org/presentationml/2006/main">
  <p:tag name="THINKCELLSHAPEDONOTDELETE" val="tM3eOXjV1UW523mwWQRMXm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vTglcF.PQ4mOVDkYxk2ofg"/>
</p:tagLst>
</file>

<file path=ppt/tags/tag970.xml><?xml version="1.0" encoding="utf-8"?>
<p:tagLst xmlns:a="http://schemas.openxmlformats.org/drawingml/2006/main" xmlns:r="http://schemas.openxmlformats.org/officeDocument/2006/relationships" xmlns:p="http://schemas.openxmlformats.org/presentationml/2006/main">
  <p:tag name="THINKCELLSHAPEDONOTDELETE" val="tH9kE4OuOTwLrLza59aaOiw"/>
</p:tagLst>
</file>

<file path=ppt/tags/tag971.xml><?xml version="1.0" encoding="utf-8"?>
<p:tagLst xmlns:a="http://schemas.openxmlformats.org/drawingml/2006/main" xmlns:r="http://schemas.openxmlformats.org/officeDocument/2006/relationships" xmlns:p="http://schemas.openxmlformats.org/presentationml/2006/main">
  <p:tag name="THINKCELLSHAPEDONOTDELETE" val="txlD412zF1fYpLSe6H81VVA"/>
</p:tagLst>
</file>

<file path=ppt/tags/tag972.xml><?xml version="1.0" encoding="utf-8"?>
<p:tagLst xmlns:a="http://schemas.openxmlformats.org/drawingml/2006/main" xmlns:r="http://schemas.openxmlformats.org/officeDocument/2006/relationships" xmlns:p="http://schemas.openxmlformats.org/presentationml/2006/main">
  <p:tag name="THINKCELLSHAPEDONOTDELETE" val="tmzdps5x8NfVNQ8YcmtLL2Q"/>
</p:tagLst>
</file>

<file path=ppt/tags/tag973.xml><?xml version="1.0" encoding="utf-8"?>
<p:tagLst xmlns:a="http://schemas.openxmlformats.org/drawingml/2006/main" xmlns:r="http://schemas.openxmlformats.org/officeDocument/2006/relationships" xmlns:p="http://schemas.openxmlformats.org/presentationml/2006/main">
  <p:tag name="THINKCELLSHAPEDONOTDELETE" val="t12EmO.u4SFmmHEPEG8MMHg"/>
</p:tagLst>
</file>

<file path=ppt/tags/tag974.xml><?xml version="1.0" encoding="utf-8"?>
<p:tagLst xmlns:a="http://schemas.openxmlformats.org/drawingml/2006/main" xmlns:r="http://schemas.openxmlformats.org/officeDocument/2006/relationships" xmlns:p="http://schemas.openxmlformats.org/presentationml/2006/main">
  <p:tag name="THINKCELLSHAPEDONOTDELETE" val="tzkWahkc0Qc7W6RrEr1eN4g"/>
</p:tagLst>
</file>

<file path=ppt/tags/tag975.xml><?xml version="1.0" encoding="utf-8"?>
<p:tagLst xmlns:a="http://schemas.openxmlformats.org/drawingml/2006/main" xmlns:r="http://schemas.openxmlformats.org/officeDocument/2006/relationships" xmlns:p="http://schemas.openxmlformats.org/presentationml/2006/main">
  <p:tag name="THINKCELLSHAPEDONOTDELETE" val="tHBnNoZXbxkSmCgX2OCXtMw"/>
</p:tagLst>
</file>

<file path=ppt/tags/tag976.xml><?xml version="1.0" encoding="utf-8"?>
<p:tagLst xmlns:a="http://schemas.openxmlformats.org/drawingml/2006/main" xmlns:r="http://schemas.openxmlformats.org/officeDocument/2006/relationships" xmlns:p="http://schemas.openxmlformats.org/presentationml/2006/main">
  <p:tag name="THINKCELLSHAPEDONOTDELETE" val="tRLMIEADGjTRQXk49AIWcGQ"/>
</p:tagLst>
</file>

<file path=ppt/tags/tag977.xml><?xml version="1.0" encoding="utf-8"?>
<p:tagLst xmlns:a="http://schemas.openxmlformats.org/drawingml/2006/main" xmlns:r="http://schemas.openxmlformats.org/officeDocument/2006/relationships" xmlns:p="http://schemas.openxmlformats.org/presentationml/2006/main">
  <p:tag name="THINKCELLSHAPEDONOTDELETE" val="twbFaidzl1UhSe.meJZ.5IQ"/>
</p:tagLst>
</file>

<file path=ppt/tags/tag978.xml><?xml version="1.0" encoding="utf-8"?>
<p:tagLst xmlns:a="http://schemas.openxmlformats.org/drawingml/2006/main" xmlns:r="http://schemas.openxmlformats.org/officeDocument/2006/relationships" xmlns:p="http://schemas.openxmlformats.org/presentationml/2006/main">
  <p:tag name="THINKCELLSHAPEDONOTDELETE" val="t.1MGRDnyUnKbubY7saQbLA"/>
</p:tagLst>
</file>

<file path=ppt/tags/tag979.xml><?xml version="1.0" encoding="utf-8"?>
<p:tagLst xmlns:a="http://schemas.openxmlformats.org/drawingml/2006/main" xmlns:r="http://schemas.openxmlformats.org/officeDocument/2006/relationships" xmlns:p="http://schemas.openxmlformats.org/presentationml/2006/main">
  <p:tag name="THINKCELLSHAPEDONOTDELETE" val="tFL1sZyNDuER3H06ZXeqHY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_W0ZCec5y5cqJbXN4u5EiQ"/>
</p:tagLst>
</file>

<file path=ppt/tags/tag980.xml><?xml version="1.0" encoding="utf-8"?>
<p:tagLst xmlns:a="http://schemas.openxmlformats.org/drawingml/2006/main" xmlns:r="http://schemas.openxmlformats.org/officeDocument/2006/relationships" xmlns:p="http://schemas.openxmlformats.org/presentationml/2006/main">
  <p:tag name="THINKCELLSHAPEDONOTDELETE" val="tq31fowuQ9E09Fddlos.71Q"/>
</p:tagLst>
</file>

<file path=ppt/tags/tag981.xml><?xml version="1.0" encoding="utf-8"?>
<p:tagLst xmlns:a="http://schemas.openxmlformats.org/drawingml/2006/main" xmlns:r="http://schemas.openxmlformats.org/officeDocument/2006/relationships" xmlns:p="http://schemas.openxmlformats.org/presentationml/2006/main">
  <p:tag name="THINKCELLSHAPEDONOTDELETE" val="tOWOMQUbuCzzcRj3Nhrg.XQ"/>
</p:tagLst>
</file>

<file path=ppt/tags/tag982.xml><?xml version="1.0" encoding="utf-8"?>
<p:tagLst xmlns:a="http://schemas.openxmlformats.org/drawingml/2006/main" xmlns:r="http://schemas.openxmlformats.org/officeDocument/2006/relationships" xmlns:p="http://schemas.openxmlformats.org/presentationml/2006/main">
  <p:tag name="THINKCELLSHAPEDONOTDELETE" val="tqjEJ3htK17UTROu7wb0y4A"/>
</p:tagLst>
</file>

<file path=ppt/tags/tag983.xml><?xml version="1.0" encoding="utf-8"?>
<p:tagLst xmlns:a="http://schemas.openxmlformats.org/drawingml/2006/main" xmlns:r="http://schemas.openxmlformats.org/officeDocument/2006/relationships" xmlns:p="http://schemas.openxmlformats.org/presentationml/2006/main">
  <p:tag name="THINKCELLSHAPEDONOTDELETE" val="tgpgHSInyhVSzpgl3yhh8nQ"/>
</p:tagLst>
</file>

<file path=ppt/tags/tag984.xml><?xml version="1.0" encoding="utf-8"?>
<p:tagLst xmlns:a="http://schemas.openxmlformats.org/drawingml/2006/main" xmlns:r="http://schemas.openxmlformats.org/officeDocument/2006/relationships" xmlns:p="http://schemas.openxmlformats.org/presentationml/2006/main">
  <p:tag name="THINKCELLSHAPEDONOTDELETE" val="tNRRNSpaCllJZarKyQDdr_w"/>
</p:tagLst>
</file>

<file path=ppt/tags/tag985.xml><?xml version="1.0" encoding="utf-8"?>
<p:tagLst xmlns:a="http://schemas.openxmlformats.org/drawingml/2006/main" xmlns:r="http://schemas.openxmlformats.org/officeDocument/2006/relationships" xmlns:p="http://schemas.openxmlformats.org/presentationml/2006/main">
  <p:tag name="THINKCELLSHAPEDONOTDELETE" val="t2mbK8XxuxGgJ7hDaHVI.eA"/>
</p:tagLst>
</file>

<file path=ppt/tags/tag986.xml><?xml version="1.0" encoding="utf-8"?>
<p:tagLst xmlns:a="http://schemas.openxmlformats.org/drawingml/2006/main" xmlns:r="http://schemas.openxmlformats.org/officeDocument/2006/relationships" xmlns:p="http://schemas.openxmlformats.org/presentationml/2006/main">
  <p:tag name="THINKCELLSHAPEDONOTDELETE" val="tPd0zGTUoFbTTjB8FHW9iKQ"/>
</p:tagLst>
</file>

<file path=ppt/tags/tag987.xml><?xml version="1.0" encoding="utf-8"?>
<p:tagLst xmlns:a="http://schemas.openxmlformats.org/drawingml/2006/main" xmlns:r="http://schemas.openxmlformats.org/officeDocument/2006/relationships" xmlns:p="http://schemas.openxmlformats.org/presentationml/2006/main">
  <p:tag name="THINKCELLSHAPEDONOTDELETE" val="tCsdCPxoTV8KTR1AZ.vK0zg"/>
</p:tagLst>
</file>

<file path=ppt/tags/tag988.xml><?xml version="1.0" encoding="utf-8"?>
<p:tagLst xmlns:a="http://schemas.openxmlformats.org/drawingml/2006/main" xmlns:r="http://schemas.openxmlformats.org/officeDocument/2006/relationships" xmlns:p="http://schemas.openxmlformats.org/presentationml/2006/main">
  <p:tag name="THINKCELLSHAPEDONOTDELETE" val="t1SB6JeVfVIfCJ2DNGWwI8g"/>
</p:tagLst>
</file>

<file path=ppt/tags/tag989.xml><?xml version="1.0" encoding="utf-8"?>
<p:tagLst xmlns:a="http://schemas.openxmlformats.org/drawingml/2006/main" xmlns:r="http://schemas.openxmlformats.org/officeDocument/2006/relationships" xmlns:p="http://schemas.openxmlformats.org/presentationml/2006/main">
  <p:tag name="THINKCELLSHAPEDONOTDELETE" val="tUmEAYFEEybzat7mrZM6eD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74tS8GFUY5NuxzaE5u8uSw"/>
</p:tagLst>
</file>

<file path=ppt/tags/tag990.xml><?xml version="1.0" encoding="utf-8"?>
<p:tagLst xmlns:a="http://schemas.openxmlformats.org/drawingml/2006/main" xmlns:r="http://schemas.openxmlformats.org/officeDocument/2006/relationships" xmlns:p="http://schemas.openxmlformats.org/presentationml/2006/main">
  <p:tag name="THINKCELLSHAPEDONOTDELETE" val="tHI.361YhcPmHo22FbR9_dg"/>
</p:tagLst>
</file>

<file path=ppt/tags/tag991.xml><?xml version="1.0" encoding="utf-8"?>
<p:tagLst xmlns:a="http://schemas.openxmlformats.org/drawingml/2006/main" xmlns:r="http://schemas.openxmlformats.org/officeDocument/2006/relationships" xmlns:p="http://schemas.openxmlformats.org/presentationml/2006/main">
  <p:tag name="THINKCELLSHAPEDONOTDELETE" val="tPTlypJD7S7.qxEVnNdFCrg"/>
</p:tagLst>
</file>

<file path=ppt/tags/tag992.xml><?xml version="1.0" encoding="utf-8"?>
<p:tagLst xmlns:a="http://schemas.openxmlformats.org/drawingml/2006/main" xmlns:r="http://schemas.openxmlformats.org/officeDocument/2006/relationships" xmlns:p="http://schemas.openxmlformats.org/presentationml/2006/main">
  <p:tag name="THINKCELLSHAPEDONOTDELETE" val="tL8CLlHhyUGLWifxXIe_SNQ"/>
</p:tagLst>
</file>

<file path=ppt/tags/tag993.xml><?xml version="1.0" encoding="utf-8"?>
<p:tagLst xmlns:a="http://schemas.openxmlformats.org/drawingml/2006/main" xmlns:r="http://schemas.openxmlformats.org/officeDocument/2006/relationships" xmlns:p="http://schemas.openxmlformats.org/presentationml/2006/main">
  <p:tag name="THINKCELLSHAPEDONOTDELETE" val="tgqUrf3sYwtRWTmmygJGwVg"/>
</p:tagLst>
</file>

<file path=ppt/tags/tag994.xml><?xml version="1.0" encoding="utf-8"?>
<p:tagLst xmlns:a="http://schemas.openxmlformats.org/drawingml/2006/main" xmlns:r="http://schemas.openxmlformats.org/officeDocument/2006/relationships" xmlns:p="http://schemas.openxmlformats.org/presentationml/2006/main">
  <p:tag name="THINKCELLSHAPEDONOTDELETE" val="tDDKkfcypWf_XffeE1ozgiA"/>
</p:tagLst>
</file>

<file path=ppt/tags/tag995.xml><?xml version="1.0" encoding="utf-8"?>
<p:tagLst xmlns:a="http://schemas.openxmlformats.org/drawingml/2006/main" xmlns:r="http://schemas.openxmlformats.org/officeDocument/2006/relationships" xmlns:p="http://schemas.openxmlformats.org/presentationml/2006/main">
  <p:tag name="THINKCELLSHAPEDONOTDELETE" val="t9beWJohqyg_2svheR4EVwQ"/>
</p:tagLst>
</file>

<file path=ppt/tags/tag996.xml><?xml version="1.0" encoding="utf-8"?>
<p:tagLst xmlns:a="http://schemas.openxmlformats.org/drawingml/2006/main" xmlns:r="http://schemas.openxmlformats.org/officeDocument/2006/relationships" xmlns:p="http://schemas.openxmlformats.org/presentationml/2006/main">
  <p:tag name="THINKCELLSHAPEDONOTDELETE" val="tSEwAPIKJgdZq974.prcnRQ"/>
</p:tagLst>
</file>

<file path=ppt/tags/tag997.xml><?xml version="1.0" encoding="utf-8"?>
<p:tagLst xmlns:a="http://schemas.openxmlformats.org/drawingml/2006/main" xmlns:r="http://schemas.openxmlformats.org/officeDocument/2006/relationships" xmlns:p="http://schemas.openxmlformats.org/presentationml/2006/main">
  <p:tag name="THINKCELLSHAPEDONOTDELETE" val="tKHw9GpERNxPQ9YRcuvTjgA"/>
</p:tagLst>
</file>

<file path=ppt/tags/tag998.xml><?xml version="1.0" encoding="utf-8"?>
<p:tagLst xmlns:a="http://schemas.openxmlformats.org/drawingml/2006/main" xmlns:r="http://schemas.openxmlformats.org/officeDocument/2006/relationships" xmlns:p="http://schemas.openxmlformats.org/presentationml/2006/main">
  <p:tag name="THINKCELLSHAPEDONOTDELETE" val="tXmAah6_yyevl7rQcY4mOcQ"/>
</p:tagLst>
</file>

<file path=ppt/tags/tag999.xml><?xml version="1.0" encoding="utf-8"?>
<p:tagLst xmlns:a="http://schemas.openxmlformats.org/drawingml/2006/main" xmlns:r="http://schemas.openxmlformats.org/officeDocument/2006/relationships" xmlns:p="http://schemas.openxmlformats.org/presentationml/2006/main">
  <p:tag name="THINKCELLSHAPEDONOTDELETE" val="tI6clRvqxznwJdUpa59ipTg"/>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1_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3.xml><?xml version="1.0" encoding="utf-8"?>
<a:theme xmlns:a="http://schemas.openxmlformats.org/drawingml/2006/main" name="2_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4.xml><?xml version="1.0" encoding="utf-8"?>
<a:theme xmlns:a="http://schemas.openxmlformats.org/drawingml/2006/main" name="3_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9525">
          <a:solidFill>
            <a:schemeClr val="tx1"/>
          </a:solidFill>
        </a:ln>
      </a:spPr>
      <a:bodyPr rtlCol="0" anchor="ctr"/>
      <a:lstStyle>
        <a:defPPr algn="ctr">
          <a:defRPr kumimoji="1" sz="16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22314</Words>
  <Application>Microsoft Office PowerPoint</Application>
  <PresentationFormat>A4 210 x 297 mm</PresentationFormat>
  <Paragraphs>3351</Paragraphs>
  <Slides>84</Slides>
  <Notes>13</Notes>
  <HiddenSlides>0</HiddenSlides>
  <MMClips>0</MMClips>
  <ScaleCrop>false</ScaleCrop>
  <HeadingPairs>
    <vt:vector size="8" baseType="variant">
      <vt:variant>
        <vt:lpstr>使用されているフォント</vt:lpstr>
      </vt:variant>
      <vt:variant>
        <vt:i4>13</vt:i4>
      </vt:variant>
      <vt:variant>
        <vt:lpstr>テーマ</vt:lpstr>
      </vt:variant>
      <vt:variant>
        <vt:i4>4</vt:i4>
      </vt:variant>
      <vt:variant>
        <vt:lpstr>埋め込まれた OLE サーバー</vt:lpstr>
      </vt:variant>
      <vt:variant>
        <vt:i4>1</vt:i4>
      </vt:variant>
      <vt:variant>
        <vt:lpstr>スライド タイトル</vt:lpstr>
      </vt:variant>
      <vt:variant>
        <vt:i4>84</vt:i4>
      </vt:variant>
    </vt:vector>
  </HeadingPairs>
  <TitlesOfParts>
    <vt:vector size="102" baseType="lpstr">
      <vt:lpstr>HGP創英角ｺﾞｼｯｸUB</vt:lpstr>
      <vt:lpstr>HGS創英角ｺﾞｼｯｸUB</vt:lpstr>
      <vt:lpstr>Meiryo UI</vt:lpstr>
      <vt:lpstr>MS Pゴシック</vt:lpstr>
      <vt:lpstr>ＭＳ Ｐゴシック</vt:lpstr>
      <vt:lpstr>MS-Mincho</vt:lpstr>
      <vt:lpstr>Yu Gothic UI</vt:lpstr>
      <vt:lpstr>ヒラギノ角ゴ Pro W3</vt:lpstr>
      <vt:lpstr>Arial</vt:lpstr>
      <vt:lpstr>Arial Black</vt:lpstr>
      <vt:lpstr>Courier New</vt:lpstr>
      <vt:lpstr>Times New Roman</vt:lpstr>
      <vt:lpstr>Wingdings</vt:lpstr>
      <vt:lpstr>NRI Template</vt:lpstr>
      <vt:lpstr>1_NRI Template</vt:lpstr>
      <vt:lpstr>2_NRI Template</vt:lpstr>
      <vt:lpstr>3_NRI Template</vt:lpstr>
      <vt:lpstr>think-cellスライド</vt:lpstr>
      <vt:lpstr>PowerPoint プレゼンテーション</vt:lpstr>
      <vt:lpstr>PowerPoint プレゼンテーション</vt:lpstr>
      <vt:lpstr>PowerPoint プレゼンテーション</vt:lpstr>
      <vt:lpstr>一般概況</vt:lpstr>
      <vt:lpstr>メキシコ／一般概況</vt:lpstr>
      <vt:lpstr>メキシコ／一般概況／経済</vt:lpstr>
      <vt:lpstr>メキシコ／一般概況／経済</vt:lpstr>
      <vt:lpstr>メキシコ／一般概況／経済</vt:lpstr>
      <vt:lpstr>メキシコ／一般概況／経済</vt:lpstr>
      <vt:lpstr>メキシコ／一般概況／規制</vt:lpstr>
      <vt:lpstr>メキシコ／一般概況／規制</vt:lpstr>
      <vt:lpstr>メキシコ／一般概況／規制</vt:lpstr>
      <vt:lpstr>医療関連</vt:lpstr>
      <vt:lpstr>メキシコ／医療関連／医療・公衆衛生</vt:lpstr>
      <vt:lpstr>メキシコ／医療関連／医療・公衆衛生</vt:lpstr>
      <vt:lpstr>メキシコ／医療関連／医療・公衆衛生</vt:lpstr>
      <vt:lpstr>メキシコ／医療関連／医療・公衆衛生</vt:lpstr>
      <vt:lpstr>メキシコ／医療関連／医療・公衆衛生</vt:lpstr>
      <vt:lpstr>メキシコ／医療関連／医療・公衆衛生</vt:lpstr>
      <vt:lpstr>メキシコ／医療関連／医療・公衆衛生</vt:lpstr>
      <vt:lpstr>メキシコ／医療関連／医療・公衆衛生</vt:lpstr>
      <vt:lpstr>メキシコ／医療関連／医療・公衆衛生</vt:lpstr>
      <vt:lpstr>メキシコ／医療関連／医療・公衆衛生</vt:lpstr>
      <vt:lpstr>メキシコ／医療関連／医療・公衆衛生</vt:lpstr>
      <vt:lpstr>メキシコ／医療関連／医療・公衆衛生</vt:lpstr>
      <vt:lpstr>メキシコ／医療関連／制度</vt:lpstr>
      <vt:lpstr>メキシコ／医療関連／制度</vt:lpstr>
      <vt:lpstr>メキシコ／医療関連／制度</vt:lpstr>
      <vt:lpstr>メキシコ／医療関連／制度</vt:lpstr>
      <vt:lpstr>メキシコ／医療関連／制度</vt:lpstr>
      <vt:lpstr>メキシコ／医療関連／制度</vt:lpstr>
      <vt:lpstr>メキシコ／医療関連／制度</vt:lpstr>
      <vt:lpstr>メキシコ／医療関連／制度</vt:lpstr>
      <vt:lpstr>メキシコ／医療関連／制度</vt:lpstr>
      <vt:lpstr>メキシコ／医療関連／制度</vt:lpstr>
      <vt:lpstr>メキシコ／医療関連／制度</vt:lpstr>
      <vt:lpstr>メキシコ／医療関連／制度</vt:lpstr>
      <vt:lpstr>メキシコ／医療関連／制度</vt:lpstr>
      <vt:lpstr>メキシコ／医療関連／制度</vt:lpstr>
      <vt:lpstr>メキシコ／医療関連／制度</vt:lpstr>
      <vt:lpstr>メキシコ／医療関連／医療サービス</vt:lpstr>
      <vt:lpstr>メキシコ／医療関連／医療機器</vt:lpstr>
      <vt:lpstr>メキシコ／医療関連／医療機器</vt:lpstr>
      <vt:lpstr>メキシコ／医療関連／医療機器</vt:lpstr>
      <vt:lpstr>メキシコ／医療関連／医療機器</vt:lpstr>
      <vt:lpstr>メキシコ／医療関連／医療機器</vt:lpstr>
      <vt:lpstr>メキシコ／医療関連／医療機器</vt:lpstr>
      <vt:lpstr>メキシコ／医療関連／医療機器</vt:lpstr>
      <vt:lpstr>メキシコ／医療関連／医療機器</vt:lpstr>
      <vt:lpstr>メキシコ／医療関連／医薬品</vt:lpstr>
      <vt:lpstr>メキシコ／医療関連／医薬品</vt:lpstr>
      <vt:lpstr>メキシコ／医療関連／医薬品</vt:lpstr>
      <vt:lpstr>メキシコ／医療関連／介護</vt:lpstr>
      <vt:lpstr>メキシコ／医療関連／歯科</vt:lpstr>
      <vt:lpstr>その他</vt:lpstr>
      <vt:lpstr>メキシコ／医療関連／その他</vt:lpstr>
      <vt:lpstr>メキシコ／医療関連／その他</vt:lpstr>
      <vt:lpstr>メキシコ／医療関連／その他</vt:lpstr>
      <vt:lpstr>メキシコ／医療関連／その他</vt:lpstr>
      <vt:lpstr>メキシコ／医療関連／その他</vt:lpstr>
      <vt:lpstr>メキシコ／医療関連／その他</vt:lpstr>
      <vt:lpstr>メキシコ／医療関連／その他</vt:lpstr>
      <vt:lpstr>メキシコ／医療関連／その他</vt:lpstr>
      <vt:lpstr>メキシコ／医療関連／その他</vt:lpstr>
      <vt:lpstr>メキシコ／医療関連／その他</vt:lpstr>
      <vt:lpstr>政策動向</vt:lpstr>
      <vt:lpstr>メキシコ／政策動向</vt:lpstr>
      <vt:lpstr>メキシコ／政策動向</vt:lpstr>
      <vt:lpstr>メキシコ／政策動向</vt:lpstr>
      <vt:lpstr>メキシコ／政策動向</vt:lpstr>
      <vt:lpstr>メキシコ／政策動向</vt:lpstr>
      <vt:lpstr>日本との関わり</vt:lpstr>
      <vt:lpstr>メキシコ／日本との関わり</vt:lpstr>
      <vt:lpstr>メキシコ／日本との関わり</vt:lpstr>
      <vt:lpstr>メキシコ／日本との関わり</vt:lpstr>
      <vt:lpstr>メキシコ／日本との関わり</vt:lpstr>
      <vt:lpstr>メキシコ／日本との関わり</vt:lpstr>
      <vt:lpstr>メキシコ／日本との関わり</vt:lpstr>
      <vt:lpstr>メキシコ／日本との関わり</vt:lpstr>
      <vt:lpstr>メキシコ／日本との関わり</vt:lpstr>
      <vt:lpstr>メキシコ／日本との関わり</vt:lpstr>
      <vt:lpstr>メキシコ／日本との関わり</vt:lpstr>
      <vt:lpstr>メキシコ／日本との関わり</vt:lpstr>
      <vt:lpstr>メキシコ／日本との関わり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2026-04-24T05:29:20Z</dcterms:created>
  <dcterms:modified xsi:type="dcterms:W3CDTF">2026-06-04T03:07:02Z</dcterms:modified>
</cp:coreProperties>
</file>