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notesSlides/notesSlide1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5.xml" ContentType="application/vnd.openxmlformats-officedocument.presentationml.notesSlide+xml"/>
  <Override PartName="/ppt/tags/tag704.xml" ContentType="application/vnd.openxmlformats-officedocument.presentationml.tags+xml"/>
  <Override PartName="/ppt/tags/tag705.xml" ContentType="application/vnd.openxmlformats-officedocument.presentationml.tags+xml"/>
  <Override PartName="/ppt/notesSlides/notesSlide1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7.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9.xml" ContentType="application/vnd.openxmlformats-officedocument.presentationml.notesSlide+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1.xml" ContentType="application/vnd.openxmlformats-officedocument.presentationml.notesSlide+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charts/chart23.xml" ContentType="application/vnd.openxmlformats-officedocument.drawingml.chart+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charts/chart2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notesSlides/notesSlide26.xml" ContentType="application/vnd.openxmlformats-officedocument.presentationml.notesSlide+xml"/>
  <Override PartName="/ppt/tags/tag94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notesSlides/notesSlide31.xml" ContentType="application/vnd.openxmlformats-officedocument.presentationml.notesSlide+xml"/>
  <Override PartName="/ppt/charts/chart25.xml" ContentType="application/vnd.openxmlformats-officedocument.drawingml.chart+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notesSlides/notesSlide32.xml" ContentType="application/vnd.openxmlformats-officedocument.presentationml.notesSlide+xml"/>
  <Override PartName="/ppt/charts/chart26.xml" ContentType="application/vnd.openxmlformats-officedocument.drawingml.chart+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notesSlides/notesSlide3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notesSlides/notesSlide39.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4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notesSlides/notesSlide46.xml" ContentType="application/vnd.openxmlformats-officedocument.presentationml.notesSlide+xml"/>
  <Override PartName="/ppt/charts/chart35.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09"/>
  </p:notesMasterIdLst>
  <p:handoutMasterIdLst>
    <p:handoutMasterId r:id="rId110"/>
  </p:handoutMasterIdLst>
  <p:sldIdLst>
    <p:sldId id="491" r:id="rId2"/>
    <p:sldId id="2147470419" r:id="rId3"/>
    <p:sldId id="2147470420" r:id="rId4"/>
    <p:sldId id="357" r:id="rId5"/>
    <p:sldId id="2147470409" r:id="rId6"/>
    <p:sldId id="2147472410" r:id="rId7"/>
    <p:sldId id="2147472421" r:id="rId8"/>
    <p:sldId id="2147472412" r:id="rId9"/>
    <p:sldId id="2147472395" r:id="rId10"/>
    <p:sldId id="2147472422" r:id="rId11"/>
    <p:sldId id="2147472396" r:id="rId12"/>
    <p:sldId id="2147470410" r:id="rId13"/>
    <p:sldId id="2147472384" r:id="rId14"/>
    <p:sldId id="2147470411" r:id="rId15"/>
    <p:sldId id="2147470412" r:id="rId16"/>
    <p:sldId id="2147470413" r:id="rId17"/>
    <p:sldId id="2147472385" r:id="rId18"/>
    <p:sldId id="358" r:id="rId19"/>
    <p:sldId id="2147472397" r:id="rId20"/>
    <p:sldId id="2147472423" r:id="rId21"/>
    <p:sldId id="2147472417" r:id="rId22"/>
    <p:sldId id="2147472418" r:id="rId23"/>
    <p:sldId id="2147472399" r:id="rId24"/>
    <p:sldId id="2147472400" r:id="rId25"/>
    <p:sldId id="2147472425" r:id="rId26"/>
    <p:sldId id="2147472402" r:id="rId27"/>
    <p:sldId id="431" r:id="rId28"/>
    <p:sldId id="432" r:id="rId29"/>
    <p:sldId id="2147472428" r:id="rId30"/>
    <p:sldId id="2147470414" r:id="rId31"/>
    <p:sldId id="434" r:id="rId32"/>
    <p:sldId id="414" r:id="rId33"/>
    <p:sldId id="2147472429" r:id="rId34"/>
    <p:sldId id="2147472435" r:id="rId35"/>
    <p:sldId id="415" r:id="rId36"/>
    <p:sldId id="601" r:id="rId37"/>
    <p:sldId id="602" r:id="rId38"/>
    <p:sldId id="603" r:id="rId39"/>
    <p:sldId id="604" r:id="rId40"/>
    <p:sldId id="447" r:id="rId41"/>
    <p:sldId id="446" r:id="rId42"/>
    <p:sldId id="448" r:id="rId43"/>
    <p:sldId id="2147472386" r:id="rId44"/>
    <p:sldId id="2147472387" r:id="rId45"/>
    <p:sldId id="449" r:id="rId46"/>
    <p:sldId id="2147472388" r:id="rId47"/>
    <p:sldId id="450" r:id="rId48"/>
    <p:sldId id="451" r:id="rId49"/>
    <p:sldId id="653" r:id="rId50"/>
    <p:sldId id="2147470431" r:id="rId51"/>
    <p:sldId id="671" r:id="rId52"/>
    <p:sldId id="2147470430" r:id="rId53"/>
    <p:sldId id="2147472419" r:id="rId54"/>
    <p:sldId id="2147472414" r:id="rId55"/>
    <p:sldId id="2147472415" r:id="rId56"/>
    <p:sldId id="648" r:id="rId57"/>
    <p:sldId id="2147472430" r:id="rId58"/>
    <p:sldId id="2147472431" r:id="rId59"/>
    <p:sldId id="2147472432" r:id="rId60"/>
    <p:sldId id="2147472381" r:id="rId61"/>
    <p:sldId id="510" r:id="rId62"/>
    <p:sldId id="596" r:id="rId63"/>
    <p:sldId id="663" r:id="rId64"/>
    <p:sldId id="2147470432" r:id="rId65"/>
    <p:sldId id="2147472406" r:id="rId66"/>
    <p:sldId id="2147472390" r:id="rId67"/>
    <p:sldId id="454" r:id="rId68"/>
    <p:sldId id="2147470428" r:id="rId69"/>
    <p:sldId id="572" r:id="rId70"/>
    <p:sldId id="2147470429" r:id="rId71"/>
    <p:sldId id="640" r:id="rId72"/>
    <p:sldId id="2147470415" r:id="rId73"/>
    <p:sldId id="2147470416" r:id="rId74"/>
    <p:sldId id="2147470434" r:id="rId75"/>
    <p:sldId id="2147472380" r:id="rId76"/>
    <p:sldId id="664" r:id="rId77"/>
    <p:sldId id="2147470435" r:id="rId78"/>
    <p:sldId id="456" r:id="rId79"/>
    <p:sldId id="557" r:id="rId80"/>
    <p:sldId id="2147472379" r:id="rId81"/>
    <p:sldId id="359" r:id="rId82"/>
    <p:sldId id="658" r:id="rId83"/>
    <p:sldId id="2147472420" r:id="rId84"/>
    <p:sldId id="2147472433" r:id="rId85"/>
    <p:sldId id="665" r:id="rId86"/>
    <p:sldId id="2147472383" r:id="rId87"/>
    <p:sldId id="498" r:id="rId88"/>
    <p:sldId id="514" r:id="rId89"/>
    <p:sldId id="582" r:id="rId90"/>
    <p:sldId id="2147470422" r:id="rId91"/>
    <p:sldId id="583" r:id="rId92"/>
    <p:sldId id="584" r:id="rId93"/>
    <p:sldId id="585" r:id="rId94"/>
    <p:sldId id="586" r:id="rId95"/>
    <p:sldId id="587" r:id="rId96"/>
    <p:sldId id="588" r:id="rId97"/>
    <p:sldId id="598" r:id="rId98"/>
    <p:sldId id="589" r:id="rId99"/>
    <p:sldId id="590" r:id="rId100"/>
    <p:sldId id="2147470423" r:id="rId101"/>
    <p:sldId id="2147470424" r:id="rId102"/>
    <p:sldId id="591" r:id="rId103"/>
    <p:sldId id="592" r:id="rId104"/>
    <p:sldId id="593" r:id="rId105"/>
    <p:sldId id="2147470425" r:id="rId106"/>
    <p:sldId id="594" r:id="rId107"/>
    <p:sldId id="595" r:id="rId108"/>
  </p:sldIdLst>
  <p:sldSz cx="9906000" cy="6858000" type="A4"/>
  <p:notesSz cx="7104063" cy="10234613"/>
  <p:custDataLst>
    <p:tags r:id="rId11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10" pos="3120" userDrawn="1">
          <p15:clr>
            <a:srgbClr val="A4A3A4"/>
          </p15:clr>
        </p15:guide>
        <p15:guide id="11" pos="172" userDrawn="1">
          <p15:clr>
            <a:srgbClr val="A4A3A4"/>
          </p15:clr>
        </p15:guide>
        <p15:guide id="13" orient="horz" pos="709" userDrawn="1">
          <p15:clr>
            <a:srgbClr val="A4A3A4"/>
          </p15:clr>
        </p15:guide>
        <p15:guide id="14" orient="horz" pos="4133" userDrawn="1">
          <p15:clr>
            <a:srgbClr val="A4A3A4"/>
          </p15:clr>
        </p15:guide>
        <p15:guide id="15" orient="horz" pos="1071" userDrawn="1">
          <p15:clr>
            <a:srgbClr val="A4A3A4"/>
          </p15:clr>
        </p15:guide>
        <p15:guide id="17" pos="2984" userDrawn="1">
          <p15:clr>
            <a:srgbClr val="A4A3A4"/>
          </p15:clr>
        </p15:guide>
        <p15:guide id="18" pos="3256" userDrawn="1">
          <p15:clr>
            <a:srgbClr val="A4A3A4"/>
          </p15:clr>
        </p15:guide>
        <p15:guide id="19" pos="575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EE6"/>
    <a:srgbClr val="3D6AA7"/>
    <a:srgbClr val="CAF2E9"/>
    <a:srgbClr val="1E806B"/>
    <a:srgbClr val="1F497D"/>
    <a:srgbClr val="FFFFFF"/>
    <a:srgbClr val="80CCE8"/>
    <a:srgbClr val="C0E6F4"/>
    <a:srgbClr val="CCDAEC"/>
    <a:srgbClr val="DDE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1BCA1-BA22-1CA3-86B3-8490E62F239E}" v="1" dt="2026-03-15T05:35:12.132"/>
    <p1510:client id="{48CC70B6-DB29-48F8-87FE-6B65704E996F}" v="2974" dt="2026-03-15T06:04:19.11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787" y="298"/>
      </p:cViewPr>
      <p:guideLst>
        <p:guide orient="horz" pos="4247"/>
        <p:guide pos="3120"/>
        <p:guide pos="172"/>
        <p:guide orient="horz" pos="709"/>
        <p:guide orient="horz" pos="4133"/>
        <p:guide orient="horz" pos="1071"/>
        <p:guide pos="2984"/>
        <p:guide pos="3256"/>
        <p:guide pos="57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8/10/relationships/authors" Targe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gs" Target="tags/tag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9953004363881E-2"/>
          <c:y val="0.13840155945419103"/>
          <c:w val="0.91037260825780464"/>
          <c:h val="0.7231968810916179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323586744639376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53-4778-9B2C-7D0BA8790EA0}"/>
                </c:ext>
              </c:extLst>
            </c:dLbl>
            <c:dLbl>
              <c:idx val="1"/>
              <c:layout>
                <c:manualLayout>
                  <c:x val="0"/>
                  <c:y val="-0.3109161793372319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53-4778-9B2C-7D0BA8790EA0}"/>
                </c:ext>
              </c:extLst>
            </c:dLbl>
            <c:dLbl>
              <c:idx val="2"/>
              <c:layout>
                <c:manualLayout>
                  <c:x val="0"/>
                  <c:y val="-0.3001949317738791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353-4778-9B2C-7D0BA8790EA0}"/>
                </c:ext>
              </c:extLst>
            </c:dLbl>
            <c:dLbl>
              <c:idx val="3"/>
              <c:layout>
                <c:manualLayout>
                  <c:x val="0"/>
                  <c:y val="-0.2884990253411305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353-4778-9B2C-7D0BA8790EA0}"/>
                </c:ext>
              </c:extLst>
            </c:dLbl>
            <c:dLbl>
              <c:idx val="4"/>
              <c:layout>
                <c:manualLayout>
                  <c:x val="0"/>
                  <c:y val="-0.2660818713450292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353-4778-9B2C-7D0BA8790EA0}"/>
                </c:ext>
              </c:extLst>
            </c:dLbl>
            <c:dLbl>
              <c:idx val="5"/>
              <c:layout>
                <c:manualLayout>
                  <c:x val="0"/>
                  <c:y val="-0.2904483430799220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353-4778-9B2C-7D0BA8790EA0}"/>
                </c:ext>
              </c:extLst>
            </c:dLbl>
            <c:dLbl>
              <c:idx val="6"/>
              <c:layout>
                <c:manualLayout>
                  <c:x val="0"/>
                  <c:y val="-0.285575048732943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53-4778-9B2C-7D0BA8790EA0}"/>
                </c:ext>
              </c:extLst>
            </c:dLbl>
            <c:dLbl>
              <c:idx val="7"/>
              <c:layout>
                <c:manualLayout>
                  <c:x val="0"/>
                  <c:y val="-0.2846003898635477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353-4778-9B2C-7D0BA8790EA0}"/>
                </c:ext>
              </c:extLst>
            </c:dLbl>
            <c:dLbl>
              <c:idx val="8"/>
              <c:layout>
                <c:manualLayout>
                  <c:x val="0"/>
                  <c:y val="-0.2680311890838206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353-4778-9B2C-7D0BA8790EA0}"/>
                </c:ext>
              </c:extLst>
            </c:dLbl>
            <c:dLbl>
              <c:idx val="9"/>
              <c:layout>
                <c:manualLayout>
                  <c:x val="0"/>
                  <c:y val="-0.2621832358674464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353-4778-9B2C-7D0BA8790EA0}"/>
                </c:ext>
              </c:extLst>
            </c:dLbl>
            <c:dLbl>
              <c:idx val="10"/>
              <c:layout>
                <c:manualLayout>
                  <c:x val="0"/>
                  <c:y val="-0.2592592592592592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353-4778-9B2C-7D0BA8790EA0}"/>
                </c:ext>
              </c:extLst>
            </c:dLbl>
            <c:dLbl>
              <c:idx val="11"/>
              <c:layout>
                <c:manualLayout>
                  <c:x val="0"/>
                  <c:y val="-0.2670565302144249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353-4778-9B2C-7D0BA8790EA0}"/>
                </c:ext>
              </c:extLst>
            </c:dLbl>
            <c:dLbl>
              <c:idx val="12"/>
              <c:layout>
                <c:manualLayout>
                  <c:x val="0"/>
                  <c:y val="-0.2602339181286549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353-4778-9B2C-7D0BA8790EA0}"/>
                </c:ext>
              </c:extLst>
            </c:dLbl>
            <c:dLbl>
              <c:idx val="13"/>
              <c:layout>
                <c:manualLayout>
                  <c:x val="0"/>
                  <c:y val="-0.2475633528265107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353-4778-9B2C-7D0BA8790EA0}"/>
                </c:ext>
              </c:extLst>
            </c:dLbl>
            <c:dLbl>
              <c:idx val="14"/>
              <c:layout>
                <c:manualLayout>
                  <c:x val="0"/>
                  <c:y val="-0.2495126705653021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353-4778-9B2C-7D0BA8790EA0}"/>
                </c:ext>
              </c:extLst>
            </c:dLbl>
            <c:dLbl>
              <c:idx val="15"/>
              <c:layout>
                <c:manualLayout>
                  <c:x val="0"/>
                  <c:y val="-0.2514619883040935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353-4778-9B2C-7D0BA8790EA0}"/>
                </c:ext>
              </c:extLst>
            </c:dLbl>
            <c:dLbl>
              <c:idx val="16"/>
              <c:layout>
                <c:manualLayout>
                  <c:x val="0"/>
                  <c:y val="-0.2534113060428849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353-4778-9B2C-7D0BA8790EA0}"/>
                </c:ext>
              </c:extLst>
            </c:dLbl>
            <c:dLbl>
              <c:idx val="17"/>
              <c:layout>
                <c:manualLayout>
                  <c:x val="0"/>
                  <c:y val="-0.255360623781676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353-4778-9B2C-7D0BA8790EA0}"/>
                </c:ext>
              </c:extLst>
            </c:dLbl>
            <c:dLbl>
              <c:idx val="18"/>
              <c:layout>
                <c:manualLayout>
                  <c:x val="0"/>
                  <c:y val="-0.2573099415204678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353-4778-9B2C-7D0BA8790EA0}"/>
                </c:ext>
              </c:extLst>
            </c:dLbl>
            <c:dLbl>
              <c:idx val="19"/>
              <c:layout>
                <c:manualLayout>
                  <c:x val="0"/>
                  <c:y val="-0.2602339181286549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353-4778-9B2C-7D0BA8790EA0}"/>
                </c:ext>
              </c:extLst>
            </c:dLbl>
            <c:dLbl>
              <c:idx val="20"/>
              <c:layout>
                <c:manualLayout>
                  <c:x val="0"/>
                  <c:y val="-0.2612085769980506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353-4778-9B2C-7D0BA8790EA0}"/>
                </c:ext>
              </c:extLst>
            </c:dLbl>
            <c:dLbl>
              <c:idx val="21"/>
              <c:layout>
                <c:manualLayout>
                  <c:x val="0"/>
                  <c:y val="-0.2621832358674464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353-4778-9B2C-7D0BA8790EA0}"/>
                </c:ext>
              </c:extLst>
            </c:dLbl>
            <c:dLbl>
              <c:idx val="22"/>
              <c:layout>
                <c:manualLayout>
                  <c:x val="0"/>
                  <c:y val="-0.264132553606237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353-4778-9B2C-7D0BA8790EA0}"/>
                </c:ext>
              </c:extLst>
            </c:dLbl>
            <c:dLbl>
              <c:idx val="23"/>
              <c:layout>
                <c:manualLayout>
                  <c:x val="0"/>
                  <c:y val="-0.266081871345029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353-4778-9B2C-7D0BA8790EA0}"/>
                </c:ext>
              </c:extLst>
            </c:dLbl>
            <c:dLbl>
              <c:idx val="24"/>
              <c:layout>
                <c:manualLayout>
                  <c:x val="0"/>
                  <c:y val="-0.2758284600389863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353-4778-9B2C-7D0BA8790EA0}"/>
                </c:ext>
              </c:extLst>
            </c:dLbl>
            <c:dLbl>
              <c:idx val="25"/>
              <c:layout>
                <c:manualLayout>
                  <c:x val="0"/>
                  <c:y val="-0.287524366471734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353-4778-9B2C-7D0BA8790EA0}"/>
                </c:ext>
              </c:extLst>
            </c:dLbl>
            <c:dLbl>
              <c:idx val="26"/>
              <c:layout>
                <c:manualLayout>
                  <c:x val="0"/>
                  <c:y val="-0.2943469785575048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353-4778-9B2C-7D0BA8790E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216.07778999999999</c:v>
                </c:pt>
                <c:pt idx="1">
                  <c:v>219.09790150000001</c:v>
                </c:pt>
                <c:pt idx="2">
                  <c:v>222.08849499999999</c:v>
                </c:pt>
                <c:pt idx="3">
                  <c:v>225.04800750000001</c:v>
                </c:pt>
                <c:pt idx="4">
                  <c:v>227.926649</c:v>
                </c:pt>
                <c:pt idx="5">
                  <c:v>230.87164999999999</c:v>
                </c:pt>
                <c:pt idx="6">
                  <c:v>233.951652</c:v>
                </c:pt>
                <c:pt idx="7">
                  <c:v>237.06233750000001</c:v>
                </c:pt>
                <c:pt idx="8">
                  <c:v>240.1579035</c:v>
                </c:pt>
                <c:pt idx="9">
                  <c:v>243.22002800000001</c:v>
                </c:pt>
                <c:pt idx="10">
                  <c:v>246.30532199999999</c:v>
                </c:pt>
                <c:pt idx="11">
                  <c:v>249.470032</c:v>
                </c:pt>
                <c:pt idx="12">
                  <c:v>252.69852499999999</c:v>
                </c:pt>
                <c:pt idx="13">
                  <c:v>255.85246649999999</c:v>
                </c:pt>
                <c:pt idx="14">
                  <c:v>258.87739900000003</c:v>
                </c:pt>
                <c:pt idx="15">
                  <c:v>261.79924899999997</c:v>
                </c:pt>
                <c:pt idx="16">
                  <c:v>264.62741799999998</c:v>
                </c:pt>
                <c:pt idx="17">
                  <c:v>267.34665799999999</c:v>
                </c:pt>
                <c:pt idx="18">
                  <c:v>269.95184649999999</c:v>
                </c:pt>
                <c:pt idx="19">
                  <c:v>272.48938099999998</c:v>
                </c:pt>
                <c:pt idx="20">
                  <c:v>274.8148655</c:v>
                </c:pt>
                <c:pt idx="21">
                  <c:v>276.75805300000002</c:v>
                </c:pt>
                <c:pt idx="22">
                  <c:v>278.83052850000001</c:v>
                </c:pt>
                <c:pt idx="23">
                  <c:v>281.1900665</c:v>
                </c:pt>
                <c:pt idx="24">
                  <c:v>295.87664799999999</c:v>
                </c:pt>
                <c:pt idx="25">
                  <c:v>311.79739549999999</c:v>
                </c:pt>
                <c:pt idx="26">
                  <c:v>320.71294949999998</c:v>
                </c:pt>
              </c:numCache>
            </c:numRef>
          </c:val>
          <c:extLst>
            <c:ext xmlns:c16="http://schemas.microsoft.com/office/drawing/2014/chart" uri="{C3380CC4-5D6E-409C-BE32-E72D297353CC}">
              <c16:uniqueId val="{0000001B-7353-4778-9B2C-7D0BA8790EA0}"/>
            </c:ext>
          </c:extLst>
        </c:ser>
        <c:dLbls>
          <c:showLegendKey val="0"/>
          <c:showVal val="0"/>
          <c:showCatName val="0"/>
          <c:showSerName val="0"/>
          <c:showPercent val="0"/>
          <c:showBubbleSize val="0"/>
        </c:dLbls>
        <c:gapWidth val="60"/>
        <c:overlap val="100"/>
        <c:axId val="1336496335"/>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353-4778-9B2C-7D0BA8790EA0}"/>
                </c:ext>
              </c:extLst>
            </c:dLbl>
            <c:dLbl>
              <c:idx val="2"/>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353-4778-9B2C-7D0BA8790EA0}"/>
                </c:ext>
              </c:extLst>
            </c:dLbl>
            <c:dLbl>
              <c:idx val="3"/>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353-4778-9B2C-7D0BA8790EA0}"/>
                </c:ext>
              </c:extLst>
            </c:dLbl>
            <c:dLbl>
              <c:idx val="4"/>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353-4778-9B2C-7D0BA8790EA0}"/>
                </c:ext>
              </c:extLst>
            </c:dLbl>
            <c:dLbl>
              <c:idx val="5"/>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353-4778-9B2C-7D0BA8790EA0}"/>
                </c:ext>
              </c:extLst>
            </c:dLbl>
            <c:dLbl>
              <c:idx val="6"/>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353-4778-9B2C-7D0BA8790EA0}"/>
                </c:ext>
              </c:extLst>
            </c:dLbl>
            <c:dLbl>
              <c:idx val="7"/>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353-4778-9B2C-7D0BA8790EA0}"/>
                </c:ext>
              </c:extLst>
            </c:dLbl>
            <c:dLbl>
              <c:idx val="8"/>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353-4778-9B2C-7D0BA8790EA0}"/>
                </c:ext>
              </c:extLst>
            </c:dLbl>
            <c:dLbl>
              <c:idx val="9"/>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353-4778-9B2C-7D0BA8790EA0}"/>
                </c:ext>
              </c:extLst>
            </c:dLbl>
            <c:dLbl>
              <c:idx val="10"/>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353-4778-9B2C-7D0BA8790EA0}"/>
                </c:ext>
              </c:extLst>
            </c:dLbl>
            <c:dLbl>
              <c:idx val="11"/>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7353-4778-9B2C-7D0BA8790EA0}"/>
                </c:ext>
              </c:extLst>
            </c:dLbl>
            <c:dLbl>
              <c:idx val="12"/>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7353-4778-9B2C-7D0BA8790EA0}"/>
                </c:ext>
              </c:extLst>
            </c:dLbl>
            <c:dLbl>
              <c:idx val="13"/>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7353-4778-9B2C-7D0BA8790EA0}"/>
                </c:ext>
              </c:extLst>
            </c:dLbl>
            <c:dLbl>
              <c:idx val="14"/>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7353-4778-9B2C-7D0BA8790EA0}"/>
                </c:ext>
              </c:extLst>
            </c:dLbl>
            <c:dLbl>
              <c:idx val="15"/>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7353-4778-9B2C-7D0BA8790EA0}"/>
                </c:ext>
              </c:extLst>
            </c:dLbl>
            <c:dLbl>
              <c:idx val="16"/>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7353-4778-9B2C-7D0BA8790EA0}"/>
                </c:ext>
              </c:extLst>
            </c:dLbl>
            <c:dLbl>
              <c:idx val="17"/>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7353-4778-9B2C-7D0BA8790EA0}"/>
                </c:ext>
              </c:extLst>
            </c:dLbl>
            <c:dLbl>
              <c:idx val="18"/>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7353-4778-9B2C-7D0BA8790EA0}"/>
                </c:ext>
              </c:extLst>
            </c:dLbl>
            <c:dLbl>
              <c:idx val="19"/>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7353-4778-9B2C-7D0BA8790EA0}"/>
                </c:ext>
              </c:extLst>
            </c:dLbl>
            <c:dLbl>
              <c:idx val="20"/>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7353-4778-9B2C-7D0BA8790EA0}"/>
                </c:ext>
              </c:extLst>
            </c:dLbl>
            <c:dLbl>
              <c:idx val="21"/>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7353-4778-9B2C-7D0BA8790EA0}"/>
                </c:ext>
              </c:extLst>
            </c:dLbl>
            <c:dLbl>
              <c:idx val="22"/>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7353-4778-9B2C-7D0BA8790EA0}"/>
                </c:ext>
              </c:extLst>
            </c:dLbl>
            <c:dLbl>
              <c:idx val="23"/>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7353-4778-9B2C-7D0BA8790EA0}"/>
                </c:ext>
              </c:extLst>
            </c:dLbl>
            <c:dLbl>
              <c:idx val="24"/>
              <c:layout>
                <c:manualLayout>
                  <c:x val="0"/>
                  <c:y val="0.130604288499025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7353-4778-9B2C-7D0BA8790EA0}"/>
                </c:ext>
              </c:extLst>
            </c:dLbl>
            <c:dLbl>
              <c:idx val="25"/>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7353-4778-9B2C-7D0BA8790EA0}"/>
                </c:ext>
              </c:extLst>
            </c:dLbl>
            <c:dLbl>
              <c:idx val="26"/>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7353-4778-9B2C-7D0BA8790E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Sheet1!$A$2:$AA$2</c:f>
              <c:numCache>
                <c:formatCode>General</c:formatCode>
                <c:ptCount val="27"/>
                <c:pt idx="0">
                  <c:v>1.4059999999999999</c:v>
                </c:pt>
                <c:pt idx="1">
                  <c:v>1.37</c:v>
                </c:pt>
                <c:pt idx="2">
                  <c:v>1.341</c:v>
                </c:pt>
                <c:pt idx="3">
                  <c:v>1.306</c:v>
                </c:pt>
                <c:pt idx="4">
                  <c:v>1.236</c:v>
                </c:pt>
                <c:pt idx="5">
                  <c:v>1.331</c:v>
                </c:pt>
                <c:pt idx="6">
                  <c:v>1.32</c:v>
                </c:pt>
                <c:pt idx="7">
                  <c:v>1.3220000000000001</c:v>
                </c:pt>
                <c:pt idx="8">
                  <c:v>1.2729999999999999</c:v>
                </c:pt>
                <c:pt idx="9">
                  <c:v>1.2609999999999999</c:v>
                </c:pt>
                <c:pt idx="10">
                  <c:v>1.26</c:v>
                </c:pt>
                <c:pt idx="11">
                  <c:v>1.2929999999999999</c:v>
                </c:pt>
                <c:pt idx="12">
                  <c:v>1.2789999999999999</c:v>
                </c:pt>
                <c:pt idx="13">
                  <c:v>1.2030000000000001</c:v>
                </c:pt>
                <c:pt idx="14">
                  <c:v>1.1479999999999999</c:v>
                </c:pt>
                <c:pt idx="15">
                  <c:v>1.097</c:v>
                </c:pt>
                <c:pt idx="16">
                  <c:v>1.0529999999999999</c:v>
                </c:pt>
                <c:pt idx="17">
                  <c:v>0.99199999999999999</c:v>
                </c:pt>
                <c:pt idx="18">
                  <c:v>0.94699999999999995</c:v>
                </c:pt>
                <c:pt idx="19">
                  <c:v>0.92400000000000004</c:v>
                </c:pt>
                <c:pt idx="20">
                  <c:v>0.77600000000000002</c:v>
                </c:pt>
                <c:pt idx="21">
                  <c:v>0.63300000000000001</c:v>
                </c:pt>
                <c:pt idx="22">
                  <c:v>0.85799999999999998</c:v>
                </c:pt>
                <c:pt idx="23">
                  <c:v>0.82799999999999996</c:v>
                </c:pt>
                <c:pt idx="24">
                  <c:v>0.63200000000000001</c:v>
                </c:pt>
                <c:pt idx="25">
                  <c:v>0.41099999999999998</c:v>
                </c:pt>
                <c:pt idx="26">
                  <c:v>0.156</c:v>
                </c:pt>
              </c:numCache>
            </c:numRef>
          </c:val>
          <c:smooth val="0"/>
          <c:extLst>
            <c:ext xmlns:c16="http://schemas.microsoft.com/office/drawing/2014/chart" uri="{C3380CC4-5D6E-409C-BE32-E72D297353CC}">
              <c16:uniqueId val="{00000036-7353-4778-9B2C-7D0BA8790EA0}"/>
            </c:ext>
          </c:extLst>
        </c:ser>
        <c:dLbls>
          <c:showLegendKey val="0"/>
          <c:showVal val="0"/>
          <c:showCatName val="0"/>
          <c:showSerName val="0"/>
          <c:showPercent val="0"/>
          <c:showBubbleSize val="0"/>
        </c:dLbls>
        <c:marker val="1"/>
        <c:smooth val="0"/>
        <c:axId val="2"/>
        <c:axId val="3"/>
      </c:lineChart>
      <c:catAx>
        <c:axId val="133649633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36496335"/>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8月</c:v>
                </c:pt>
              </c:strCache>
            </c:strRef>
          </c:tx>
          <c:spPr>
            <a:solidFill>
              <a:schemeClr val="accent1"/>
            </a:solidFill>
            <a:ln>
              <a:noFill/>
            </a:ln>
            <a:effectLst/>
          </c:spPr>
          <c:invertIfNegative val="0"/>
          <c:dLbls>
            <c:dLbl>
              <c:idx val="2"/>
              <c:layout>
                <c:manualLayout>
                  <c:x val="-2.22708817281736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F4-4878-B518-A0EFCFCC3B5F}"/>
                </c:ext>
              </c:extLst>
            </c:dLbl>
            <c:dLbl>
              <c:idx val="3"/>
              <c:layout>
                <c:manualLayout>
                  <c:x val="-1.0688045000877345E-2"/>
                  <c:y val="-3.14921735749419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F1-40A9-85B8-000C6127C021}"/>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1 ～ 2</c:v>
                </c:pt>
                <c:pt idx="1">
                  <c:v>2.1 ～ 3</c:v>
                </c:pt>
                <c:pt idx="2">
                  <c:v>3.1 ～ 4</c:v>
                </c:pt>
                <c:pt idx="3">
                  <c:v>4.1 ～ 5</c:v>
                </c:pt>
                <c:pt idx="4">
                  <c:v>&gt;5</c:v>
                </c:pt>
              </c:strCache>
            </c:strRef>
          </c:cat>
          <c:val>
            <c:numRef>
              <c:f>Sheet1!$B$2:$B$6</c:f>
              <c:numCache>
                <c:formatCode>#,##0.0</c:formatCode>
                <c:ptCount val="5"/>
                <c:pt idx="0">
                  <c:v>94.534295012407341</c:v>
                </c:pt>
                <c:pt idx="1">
                  <c:v>95.252394705697469</c:v>
                </c:pt>
                <c:pt idx="2">
                  <c:v>107.56748985438136</c:v>
                </c:pt>
                <c:pt idx="3">
                  <c:v>107.31527350248405</c:v>
                </c:pt>
                <c:pt idx="4">
                  <c:v>106.59356708002358</c:v>
                </c:pt>
              </c:numCache>
            </c:numRef>
          </c:val>
          <c:extLst>
            <c:ext xmlns:c16="http://schemas.microsoft.com/office/drawing/2014/chart" uri="{C3380CC4-5D6E-409C-BE32-E72D297353CC}">
              <c16:uniqueId val="{00000000-2DF4-4878-B518-A0EFCFCC3B5F}"/>
            </c:ext>
          </c:extLst>
        </c:ser>
        <c:ser>
          <c:idx val="1"/>
          <c:order val="1"/>
          <c:tx>
            <c:strRef>
              <c:f>Sheet1!$C$1</c:f>
              <c:strCache>
                <c:ptCount val="1"/>
                <c:pt idx="0">
                  <c:v>9月</c:v>
                </c:pt>
              </c:strCache>
            </c:strRef>
          </c:tx>
          <c:spPr>
            <a:solidFill>
              <a:schemeClr val="accent2"/>
            </a:solidFill>
            <a:ln>
              <a:noFill/>
            </a:ln>
            <a:effectLst/>
          </c:spPr>
          <c:invertIfNegative val="0"/>
          <c:dLbls>
            <c:dLbl>
              <c:idx val="0"/>
              <c:layout>
                <c:manualLayout>
                  <c:x val="-8.0159285533646929E-3"/>
                  <c:y val="-0.10645321750825988"/>
                </c:manualLayout>
              </c:layout>
              <c:spPr>
                <a:noFill/>
                <a:ln>
                  <a:noFill/>
                </a:ln>
                <a:effectLst/>
              </c:spPr>
              <c:txPr>
                <a:bodyPr rot="0" spcFirstLastPara="1" vertOverflow="ellipsis" vert="horz" wrap="square" lIns="38100" tIns="19050" rIns="38100" bIns="19050" anchor="ctr" anchorCtr="1">
                  <a:noAutofit/>
                </a:bodyPr>
                <a:lstStyle/>
                <a:p>
                  <a:pPr>
                    <a:defRPr lang="ja-JP" sz="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7.3373428931022958E-2"/>
                      <c:h val="2.3619130181206462E-2"/>
                    </c:manualLayout>
                  </c15:layout>
                </c:ext>
                <c:ext xmlns:c16="http://schemas.microsoft.com/office/drawing/2014/chart" uri="{C3380CC4-5D6E-409C-BE32-E72D297353CC}">
                  <c16:uniqueId val="{0000000B-2DF4-4878-B518-A0EFCFCC3B5F}"/>
                </c:ext>
              </c:extLst>
            </c:dLbl>
            <c:dLbl>
              <c:idx val="1"/>
              <c:layout>
                <c:manualLayout>
                  <c:x val="2.6720112502193363E-3"/>
                  <c:y val="6.29843471498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F1-40A9-85B8-000C6127C021}"/>
                </c:ext>
              </c:extLst>
            </c:dLbl>
            <c:dLbl>
              <c:idx val="3"/>
              <c:layout>
                <c:manualLayout>
                  <c:x val="-1.0583058102148254E-2"/>
                  <c:y val="5.5307199953976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F4-4878-B518-A0EFCFCC3B5F}"/>
                </c:ext>
              </c:extLst>
            </c:dLbl>
            <c:dLbl>
              <c:idx val="4"/>
              <c:layout>
                <c:manualLayout>
                  <c:x val="-3.0669218893266542E-3"/>
                  <c:y val="-1.99276027165595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F4-4878-B518-A0EFCFCC3B5F}"/>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1 ～ 2</c:v>
                </c:pt>
                <c:pt idx="1">
                  <c:v>2.1 ～ 3</c:v>
                </c:pt>
                <c:pt idx="2">
                  <c:v>3.1 ～ 4</c:v>
                </c:pt>
                <c:pt idx="3">
                  <c:v>4.1 ～ 5</c:v>
                </c:pt>
                <c:pt idx="4">
                  <c:v>&gt;5</c:v>
                </c:pt>
              </c:strCache>
            </c:strRef>
          </c:cat>
          <c:val>
            <c:numRef>
              <c:f>Sheet1!$C$2:$C$6</c:f>
              <c:numCache>
                <c:formatCode>#,##0.0</c:formatCode>
                <c:ptCount val="5"/>
                <c:pt idx="0">
                  <c:v>95.051286422769465</c:v>
                </c:pt>
                <c:pt idx="1">
                  <c:v>90.547268961529795</c:v>
                </c:pt>
                <c:pt idx="2">
                  <c:v>98.866486582728442</c:v>
                </c:pt>
                <c:pt idx="3">
                  <c:v>106.65566090462541</c:v>
                </c:pt>
                <c:pt idx="4">
                  <c:v>113.55454368711702</c:v>
                </c:pt>
              </c:numCache>
            </c:numRef>
          </c:val>
          <c:extLst>
            <c:ext xmlns:c16="http://schemas.microsoft.com/office/drawing/2014/chart" uri="{C3380CC4-5D6E-409C-BE32-E72D297353CC}">
              <c16:uniqueId val="{00000001-2DF4-4878-B518-A0EFCFCC3B5F}"/>
            </c:ext>
          </c:extLst>
        </c:ser>
        <c:ser>
          <c:idx val="2"/>
          <c:order val="2"/>
          <c:tx>
            <c:strRef>
              <c:f>Sheet1!$D$1</c:f>
              <c:strCache>
                <c:ptCount val="1"/>
                <c:pt idx="0">
                  <c:v>10月</c:v>
                </c:pt>
              </c:strCache>
            </c:strRef>
          </c:tx>
          <c:spPr>
            <a:solidFill>
              <a:schemeClr val="accent3"/>
            </a:solidFill>
            <a:ln>
              <a:noFill/>
            </a:ln>
            <a:effectLst/>
          </c:spPr>
          <c:invertIfNegative val="0"/>
          <c:dLbls>
            <c:dLbl>
              <c:idx val="0"/>
              <c:layout>
                <c:manualLayout>
                  <c:x val="2.2270881728173635E-2"/>
                  <c:y val="-2.30769213297303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F4-4878-B518-A0EFCFCC3B5F}"/>
                </c:ext>
              </c:extLst>
            </c:dLbl>
            <c:dLbl>
              <c:idx val="3"/>
              <c:layout>
                <c:manualLayout>
                  <c:x val="1.8821899720048963E-3"/>
                  <c:y val="-2.41354034519390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F4-4878-B518-A0EFCFCC3B5F}"/>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1 ～ 2</c:v>
                </c:pt>
                <c:pt idx="1">
                  <c:v>2.1 ～ 3</c:v>
                </c:pt>
                <c:pt idx="2">
                  <c:v>3.1 ～ 4</c:v>
                </c:pt>
                <c:pt idx="3">
                  <c:v>4.1 ～ 5</c:v>
                </c:pt>
                <c:pt idx="4">
                  <c:v>&gt;5</c:v>
                </c:pt>
              </c:strCache>
            </c:strRef>
          </c:cat>
          <c:val>
            <c:numRef>
              <c:f>Sheet1!$D$2:$D$6</c:f>
              <c:numCache>
                <c:formatCode>#,##0.0</c:formatCode>
                <c:ptCount val="5"/>
                <c:pt idx="0">
                  <c:v>102.47006947387007</c:v>
                </c:pt>
                <c:pt idx="1">
                  <c:v>95.08012659471008</c:v>
                </c:pt>
                <c:pt idx="2">
                  <c:v>104.17605138012338</c:v>
                </c:pt>
                <c:pt idx="3">
                  <c:v>106.27456608452113</c:v>
                </c:pt>
                <c:pt idx="4">
                  <c:v>112.06127264027792</c:v>
                </c:pt>
              </c:numCache>
            </c:numRef>
          </c:val>
          <c:extLst>
            <c:ext xmlns:c16="http://schemas.microsoft.com/office/drawing/2014/chart" uri="{C3380CC4-5D6E-409C-BE32-E72D297353CC}">
              <c16:uniqueId val="{00000002-2DF4-4878-B518-A0EFCFCC3B5F}"/>
            </c:ext>
          </c:extLst>
        </c:ser>
        <c:ser>
          <c:idx val="3"/>
          <c:order val="3"/>
          <c:tx>
            <c:strRef>
              <c:f>Sheet1!$E$1</c:f>
              <c:strCache>
                <c:ptCount val="1"/>
                <c:pt idx="0">
                  <c:v>11月</c:v>
                </c:pt>
              </c:strCache>
            </c:strRef>
          </c:tx>
          <c:spPr>
            <a:solidFill>
              <a:srgbClr val="00B0F0"/>
            </a:solidFill>
            <a:ln>
              <a:noFill/>
            </a:ln>
            <a:effectLst/>
          </c:spPr>
          <c:invertIfNegative val="0"/>
          <c:dLbls>
            <c:dLbl>
              <c:idx val="0"/>
              <c:layout>
                <c:manualLayout>
                  <c:x val="1.6032067501316017E-2"/>
                  <c:y val="5.66859124348955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54-4788-AEE4-879CF0FCD6EA}"/>
                </c:ext>
              </c:extLst>
            </c:dLbl>
            <c:dLbl>
              <c:idx val="2"/>
              <c:layout>
                <c:manualLayout>
                  <c:x val="8.0160337506579114E-3"/>
                  <c:y val="1.2596869429976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54-4788-AEE4-879CF0FCD6EA}"/>
                </c:ext>
              </c:extLst>
            </c:dLbl>
            <c:dLbl>
              <c:idx val="3"/>
              <c:layout>
                <c:manualLayout>
                  <c:x val="1.3360056251096583E-2"/>
                  <c:y val="1.2596869429976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54-4788-AEE4-879CF0FCD6E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1 ～ 2</c:v>
                </c:pt>
                <c:pt idx="1">
                  <c:v>2.1 ～ 3</c:v>
                </c:pt>
                <c:pt idx="2">
                  <c:v>3.1 ～ 4</c:v>
                </c:pt>
                <c:pt idx="3">
                  <c:v>4.1 ～ 5</c:v>
                </c:pt>
                <c:pt idx="4">
                  <c:v>&gt;5</c:v>
                </c:pt>
              </c:strCache>
            </c:strRef>
          </c:cat>
          <c:val>
            <c:numRef>
              <c:f>Sheet1!$E$2:$E$6</c:f>
              <c:numCache>
                <c:formatCode>#,##0.0</c:formatCode>
                <c:ptCount val="5"/>
                <c:pt idx="0">
                  <c:v>104.75779438651062</c:v>
                </c:pt>
                <c:pt idx="1">
                  <c:v>99.463679434506119</c:v>
                </c:pt>
                <c:pt idx="2">
                  <c:v>103.01138034767256</c:v>
                </c:pt>
                <c:pt idx="3">
                  <c:v>109.13389261123044</c:v>
                </c:pt>
                <c:pt idx="4">
                  <c:v>119.73570050122881</c:v>
                </c:pt>
              </c:numCache>
            </c:numRef>
          </c:val>
          <c:extLst>
            <c:ext xmlns:c16="http://schemas.microsoft.com/office/drawing/2014/chart" uri="{C3380CC4-5D6E-409C-BE32-E72D297353CC}">
              <c16:uniqueId val="{00000000-8C54-4788-AEE4-879CF0FCD6EA}"/>
            </c:ext>
          </c:extLst>
        </c:ser>
        <c:dLbls>
          <c:dLblPos val="outEnd"/>
          <c:showLegendKey val="0"/>
          <c:showVal val="1"/>
          <c:showCatName val="0"/>
          <c:showSerName val="0"/>
          <c:showPercent val="0"/>
          <c:showBubbleSize val="0"/>
        </c:dLbls>
        <c:gapWidth val="219"/>
        <c:overlap val="-27"/>
        <c:axId val="1588906127"/>
        <c:axId val="280660415"/>
      </c:barChart>
      <c:catAx>
        <c:axId val="1588906127"/>
        <c:scaling>
          <c:orientation val="minMax"/>
        </c:scaling>
        <c:delete val="0"/>
        <c:axPos val="b"/>
        <c:numFmt formatCode="#,##0_);\(#,##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1" i="0" u="none" strike="noStrike" kern="1200" baseline="0">
                <a:solidFill>
                  <a:schemeClr val="tx1"/>
                </a:solidFill>
                <a:latin typeface="+mn-lt"/>
                <a:ea typeface="+mn-ea"/>
                <a:cs typeface="+mn-cs"/>
              </a:defRPr>
            </a:pPr>
            <a:endParaRPr lang="ja-JP"/>
          </a:p>
        </c:txPr>
        <c:crossAx val="280660415"/>
        <c:crosses val="autoZero"/>
        <c:auto val="0"/>
        <c:lblAlgn val="ctr"/>
        <c:lblOffset val="100"/>
        <c:tickMarkSkip val="1"/>
        <c:noMultiLvlLbl val="0"/>
      </c:catAx>
      <c:valAx>
        <c:axId val="280660415"/>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050" b="1" i="0" u="none" strike="noStrike" kern="1200" baseline="0">
                <a:solidFill>
                  <a:schemeClr val="tx1"/>
                </a:solidFill>
                <a:latin typeface="+mn-lt"/>
                <a:ea typeface="+mn-ea"/>
                <a:cs typeface="+mn-cs"/>
              </a:defRPr>
            </a:pPr>
            <a:endParaRPr lang="ja-JP"/>
          </a:p>
        </c:txPr>
        <c:crossAx val="1588906127"/>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8月</c:v>
                </c:pt>
              </c:strCache>
            </c:strRef>
          </c:tx>
          <c:spPr>
            <a:solidFill>
              <a:schemeClr val="accent1"/>
            </a:solidFill>
            <a:ln>
              <a:noFill/>
            </a:ln>
            <a:effectLst/>
          </c:spPr>
          <c:invertIfNegative val="0"/>
          <c:dLbls>
            <c:dLbl>
              <c:idx val="2"/>
              <c:layout>
                <c:manualLayout>
                  <c:x val="-8.9108419276015399E-3"/>
                  <c:y val="-6.29843471498839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F4-4878-B518-A0EFCFCC3B5F}"/>
                </c:ext>
              </c:extLst>
            </c:dLbl>
            <c:dLbl>
              <c:idx val="4"/>
              <c:layout>
                <c:manualLayout>
                  <c:x val="-1.6032067501316118E-2"/>
                  <c:y val="-2.886749229729574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E3-4F8A-9818-BE77CB57FDB6}"/>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20歳～30歳</c:v>
                </c:pt>
                <c:pt idx="1">
                  <c:v>31歳～40歳</c:v>
                </c:pt>
                <c:pt idx="2">
                  <c:v>41歳～50歳</c:v>
                </c:pt>
                <c:pt idx="3">
                  <c:v>51歳～60歳</c:v>
                </c:pt>
                <c:pt idx="4">
                  <c:v>&gt;60歳</c:v>
                </c:pt>
              </c:strCache>
            </c:strRef>
          </c:cat>
          <c:val>
            <c:numRef>
              <c:f>Sheet1!$B$2:$B$6</c:f>
              <c:numCache>
                <c:formatCode>#,##0.0</c:formatCode>
                <c:ptCount val="5"/>
                <c:pt idx="0">
                  <c:v>109.17269145049838</c:v>
                </c:pt>
                <c:pt idx="1">
                  <c:v>107.45789131323941</c:v>
                </c:pt>
                <c:pt idx="2">
                  <c:v>105.89727392265418</c:v>
                </c:pt>
                <c:pt idx="3">
                  <c:v>94.904938476741677</c:v>
                </c:pt>
                <c:pt idx="4">
                  <c:v>86.180638628590629</c:v>
                </c:pt>
              </c:numCache>
            </c:numRef>
          </c:val>
          <c:extLst>
            <c:ext xmlns:c16="http://schemas.microsoft.com/office/drawing/2014/chart" uri="{C3380CC4-5D6E-409C-BE32-E72D297353CC}">
              <c16:uniqueId val="{00000000-2DF4-4878-B518-A0EFCFCC3B5F}"/>
            </c:ext>
          </c:extLst>
        </c:ser>
        <c:ser>
          <c:idx val="1"/>
          <c:order val="1"/>
          <c:tx>
            <c:strRef>
              <c:f>Sheet1!$C$1</c:f>
              <c:strCache>
                <c:ptCount val="1"/>
                <c:pt idx="0">
                  <c:v>9月</c:v>
                </c:pt>
              </c:strCache>
            </c:strRef>
          </c:tx>
          <c:spPr>
            <a:solidFill>
              <a:schemeClr val="accent2"/>
            </a:solidFill>
            <a:ln>
              <a:noFill/>
            </a:ln>
            <a:effectLst/>
          </c:spPr>
          <c:invertIfNegative val="0"/>
          <c:dLbls>
            <c:dLbl>
              <c:idx val="0"/>
              <c:layout>
                <c:manualLayout>
                  <c:x val="0"/>
                  <c:y val="-9.85801741145243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F4-4878-B518-A0EFCFCC3B5F}"/>
                </c:ext>
              </c:extLst>
            </c:dLbl>
            <c:dLbl>
              <c:idx val="1"/>
              <c:layout>
                <c:manualLayout>
                  <c:x val="-4.8986307026688894E-17"/>
                  <c:y val="-7.34960379374064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E3-4F8A-9818-BE77CB57FDB6}"/>
                </c:ext>
              </c:extLst>
            </c:dLbl>
            <c:dLbl>
              <c:idx val="2"/>
              <c:layout>
                <c:manualLayout>
                  <c:x val="-5.3440225004386726E-3"/>
                  <c:y val="-1.57460867874709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E3-4F8A-9818-BE77CB57FDB6}"/>
                </c:ext>
              </c:extLst>
            </c:dLbl>
            <c:dLbl>
              <c:idx val="3"/>
              <c:layout>
                <c:manualLayout>
                  <c:x val="1.0498689872899249E-4"/>
                  <c:y val="2.38150263790345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F4-4878-B518-A0EFCFCC3B5F}"/>
                </c:ext>
              </c:extLst>
            </c:dLbl>
            <c:dLbl>
              <c:idx val="4"/>
              <c:layout>
                <c:manualLayout>
                  <c:x val="-1.1082955639984663E-2"/>
                  <c:y val="-1.0322985715943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F4-4878-B518-A0EFCFCC3B5F}"/>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20歳～30歳</c:v>
                </c:pt>
                <c:pt idx="1">
                  <c:v>31歳～40歳</c:v>
                </c:pt>
                <c:pt idx="2">
                  <c:v>41歳～50歳</c:v>
                </c:pt>
                <c:pt idx="3">
                  <c:v>51歳～60歳</c:v>
                </c:pt>
                <c:pt idx="4">
                  <c:v>&gt;60歳</c:v>
                </c:pt>
              </c:strCache>
            </c:strRef>
          </c:cat>
          <c:val>
            <c:numRef>
              <c:f>Sheet1!$C$2:$C$6</c:f>
              <c:numCache>
                <c:formatCode>#,##0.0</c:formatCode>
                <c:ptCount val="5"/>
                <c:pt idx="0">
                  <c:v>108.37069338984821</c:v>
                </c:pt>
                <c:pt idx="1">
                  <c:v>107.19099768560247</c:v>
                </c:pt>
                <c:pt idx="2">
                  <c:v>104.2177814682986</c:v>
                </c:pt>
                <c:pt idx="3">
                  <c:v>91.372619446010077</c:v>
                </c:pt>
                <c:pt idx="4">
                  <c:v>92.958906865783419</c:v>
                </c:pt>
              </c:numCache>
            </c:numRef>
          </c:val>
          <c:extLst>
            <c:ext xmlns:c16="http://schemas.microsoft.com/office/drawing/2014/chart" uri="{C3380CC4-5D6E-409C-BE32-E72D297353CC}">
              <c16:uniqueId val="{00000001-2DF4-4878-B518-A0EFCFCC3B5F}"/>
            </c:ext>
          </c:extLst>
        </c:ser>
        <c:ser>
          <c:idx val="2"/>
          <c:order val="2"/>
          <c:tx>
            <c:strRef>
              <c:f>Sheet1!$D$1</c:f>
              <c:strCache>
                <c:ptCount val="1"/>
                <c:pt idx="0">
                  <c:v>10月</c:v>
                </c:pt>
              </c:strCache>
            </c:strRef>
          </c:tx>
          <c:spPr>
            <a:solidFill>
              <a:schemeClr val="accent3"/>
            </a:solidFill>
            <a:ln>
              <a:noFill/>
            </a:ln>
            <a:effectLst/>
          </c:spPr>
          <c:invertIfNegative val="0"/>
          <c:dLbls>
            <c:dLbl>
              <c:idx val="0"/>
              <c:layout>
                <c:manualLayout>
                  <c:x val="-1.7772030732758058E-3"/>
                  <c:y val="5.43946708299154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F4-4878-B518-A0EFCFCC3B5F}"/>
                </c:ext>
              </c:extLst>
            </c:dLbl>
            <c:dLbl>
              <c:idx val="1"/>
              <c:layout>
                <c:manualLayout>
                  <c:x val="-2.6720112502193363E-3"/>
                  <c:y val="-9.78117154853216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3-4F8A-9818-BE77CB57FDB6}"/>
                </c:ext>
              </c:extLst>
            </c:dLbl>
            <c:dLbl>
              <c:idx val="2"/>
              <c:layout>
                <c:manualLayout>
                  <c:x val="8.0160337506580085E-3"/>
                  <c:y val="-3.7790608289930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E3-4F8A-9818-BE77CB57FDB6}"/>
                </c:ext>
              </c:extLst>
            </c:dLbl>
            <c:dLbl>
              <c:idx val="3"/>
              <c:layout>
                <c:manualLayout>
                  <c:x val="-7.8982127821444011E-4"/>
                  <c:y val="-3.98814902394099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F4-4878-B518-A0EFCFCC3B5F}"/>
                </c:ext>
              </c:extLst>
            </c:dLbl>
            <c:spPr>
              <a:noFill/>
              <a:ln>
                <a:noFill/>
              </a:ln>
              <a:effectLst/>
            </c:spPr>
            <c:txPr>
              <a:bodyPr rot="0" spcFirstLastPara="1" vertOverflow="ellipsis" vert="horz" wrap="square" lIns="38100" tIns="19050" rIns="38100" bIns="19050" anchor="ctr" anchorCtr="1">
                <a:spAutoFit/>
              </a:bodyPr>
              <a:lstStyle/>
              <a:p>
                <a:pPr>
                  <a:defRPr lang="ja-JP" sz="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20歳～30歳</c:v>
                </c:pt>
                <c:pt idx="1">
                  <c:v>31歳～40歳</c:v>
                </c:pt>
                <c:pt idx="2">
                  <c:v>41歳～50歳</c:v>
                </c:pt>
                <c:pt idx="3">
                  <c:v>51歳～60歳</c:v>
                </c:pt>
                <c:pt idx="4">
                  <c:v>&gt;60歳</c:v>
                </c:pt>
              </c:strCache>
            </c:strRef>
          </c:cat>
          <c:val>
            <c:numRef>
              <c:f>Sheet1!$D$2:$D$6</c:f>
              <c:numCache>
                <c:formatCode>#,##0.0</c:formatCode>
                <c:ptCount val="5"/>
                <c:pt idx="0">
                  <c:v>112.80397329909727</c:v>
                </c:pt>
                <c:pt idx="1">
                  <c:v>110.55548214263494</c:v>
                </c:pt>
                <c:pt idx="2">
                  <c:v>105.38460817479846</c:v>
                </c:pt>
                <c:pt idx="3">
                  <c:v>93.860765055816515</c:v>
                </c:pt>
                <c:pt idx="4">
                  <c:v>96.25106008286329</c:v>
                </c:pt>
              </c:numCache>
            </c:numRef>
          </c:val>
          <c:extLst>
            <c:ext xmlns:c16="http://schemas.microsoft.com/office/drawing/2014/chart" uri="{C3380CC4-5D6E-409C-BE32-E72D297353CC}">
              <c16:uniqueId val="{00000002-2DF4-4878-B518-A0EFCFCC3B5F}"/>
            </c:ext>
          </c:extLst>
        </c:ser>
        <c:ser>
          <c:idx val="3"/>
          <c:order val="3"/>
          <c:tx>
            <c:strRef>
              <c:f>Sheet1!$E$1</c:f>
              <c:strCache>
                <c:ptCount val="1"/>
                <c:pt idx="0">
                  <c:v>11月</c:v>
                </c:pt>
              </c:strCache>
            </c:strRef>
          </c:tx>
          <c:spPr>
            <a:solidFill>
              <a:srgbClr val="00B0F0"/>
            </a:solidFill>
            <a:ln>
              <a:noFill/>
            </a:ln>
            <a:effectLst/>
          </c:spPr>
          <c:invertIfNegative val="0"/>
          <c:dLbls>
            <c:dLbl>
              <c:idx val="0"/>
              <c:layout>
                <c:manualLayout>
                  <c:x val="2.1376090001754691E-2"/>
                  <c:y val="6.29843471498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18-46B4-855D-2461715A53D8}"/>
                </c:ext>
              </c:extLst>
            </c:dLbl>
            <c:dLbl>
              <c:idx val="1"/>
              <c:layout>
                <c:manualLayout>
                  <c:x val="1.0688045000877345E-2"/>
                  <c:y val="1.88953041449651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18-46B4-855D-2461715A53D8}"/>
                </c:ext>
              </c:extLst>
            </c:dLbl>
            <c:dLbl>
              <c:idx val="2"/>
              <c:layout>
                <c:manualLayout>
                  <c:x val="1.603206750131592E-2"/>
                  <c:y val="9.4476520724825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18-46B4-855D-2461715A53D8}"/>
                </c:ext>
              </c:extLst>
            </c:dLbl>
            <c:dLbl>
              <c:idx val="3"/>
              <c:layout>
                <c:manualLayout>
                  <c:x val="1.0688045000877345E-2"/>
                  <c:y val="6.29843471498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18-46B4-855D-2461715A53D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20歳～30歳</c:v>
                </c:pt>
                <c:pt idx="1">
                  <c:v>31歳～40歳</c:v>
                </c:pt>
                <c:pt idx="2">
                  <c:v>41歳～50歳</c:v>
                </c:pt>
                <c:pt idx="3">
                  <c:v>51歳～60歳</c:v>
                </c:pt>
                <c:pt idx="4">
                  <c:v>&gt;60歳</c:v>
                </c:pt>
              </c:strCache>
            </c:strRef>
          </c:cat>
          <c:val>
            <c:numRef>
              <c:f>Sheet1!$E$2:$E$6</c:f>
              <c:numCache>
                <c:formatCode>#,##0.0</c:formatCode>
                <c:ptCount val="5"/>
                <c:pt idx="0">
                  <c:v>113.8803807943853</c:v>
                </c:pt>
                <c:pt idx="1">
                  <c:v>112.09074620635585</c:v>
                </c:pt>
                <c:pt idx="2">
                  <c:v>106.15466010612197</c:v>
                </c:pt>
                <c:pt idx="3">
                  <c:v>97.635091188522608</c:v>
                </c:pt>
                <c:pt idx="4">
                  <c:v>107.26451368852908</c:v>
                </c:pt>
              </c:numCache>
            </c:numRef>
          </c:val>
          <c:extLst>
            <c:ext xmlns:c16="http://schemas.microsoft.com/office/drawing/2014/chart" uri="{C3380CC4-5D6E-409C-BE32-E72D297353CC}">
              <c16:uniqueId val="{00000000-D318-46B4-855D-2461715A53D8}"/>
            </c:ext>
          </c:extLst>
        </c:ser>
        <c:dLbls>
          <c:dLblPos val="outEnd"/>
          <c:showLegendKey val="0"/>
          <c:showVal val="1"/>
          <c:showCatName val="0"/>
          <c:showSerName val="0"/>
          <c:showPercent val="0"/>
          <c:showBubbleSize val="0"/>
        </c:dLbls>
        <c:gapWidth val="219"/>
        <c:overlap val="-27"/>
        <c:axId val="1588906127"/>
        <c:axId val="280660415"/>
      </c:barChart>
      <c:catAx>
        <c:axId val="158890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crossAx val="280660415"/>
        <c:crosses val="autoZero"/>
        <c:auto val="1"/>
        <c:lblAlgn val="ctr"/>
        <c:lblOffset val="100"/>
        <c:noMultiLvlLbl val="0"/>
      </c:catAx>
      <c:valAx>
        <c:axId val="280660415"/>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050" b="1" i="0" u="none" strike="noStrike" kern="1200" baseline="0">
                <a:solidFill>
                  <a:schemeClr val="tx1"/>
                </a:solidFill>
                <a:latin typeface="+mn-lt"/>
                <a:ea typeface="+mn-ea"/>
                <a:cs typeface="+mn-cs"/>
              </a:defRPr>
            </a:pPr>
            <a:endParaRPr lang="ja-JP"/>
          </a:p>
        </c:txPr>
        <c:crossAx val="1588906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667953667953669E-2"/>
          <c:y val="0.10381543921916593"/>
          <c:w val="0.93629343629343631"/>
          <c:h val="0.79236912156166817"/>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7"/>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97F-4A14-952C-22C60579D524}"/>
                </c:ext>
              </c:extLst>
            </c:dLbl>
            <c:dLbl>
              <c:idx val="8"/>
              <c:layout>
                <c:manualLayout>
                  <c:x val="0"/>
                  <c:y val="-8.8731144631765753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97F-4A14-952C-22C60579D524}"/>
                </c:ext>
              </c:extLst>
            </c:dLbl>
            <c:dLbl>
              <c:idx val="9"/>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97F-4A14-952C-22C60579D524}"/>
                </c:ext>
              </c:extLst>
            </c:dLbl>
            <c:dLbl>
              <c:idx val="10"/>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97F-4A14-952C-22C60579D524}"/>
                </c:ext>
              </c:extLst>
            </c:dLbl>
            <c:dLbl>
              <c:idx val="11"/>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97F-4A14-952C-22C60579D524}"/>
                </c:ext>
              </c:extLst>
            </c:dLbl>
            <c:dLbl>
              <c:idx val="12"/>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97F-4A14-952C-22C60579D524}"/>
                </c:ext>
              </c:extLst>
            </c:dLbl>
            <c:dLbl>
              <c:idx val="13"/>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7F-4A14-952C-22C60579D524}"/>
                </c:ext>
              </c:extLst>
            </c:dLbl>
            <c:dLbl>
              <c:idx val="14"/>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97F-4A14-952C-22C60579D524}"/>
                </c:ext>
              </c:extLst>
            </c:dLbl>
            <c:dLbl>
              <c:idx val="15"/>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97F-4A14-952C-22C60579D524}"/>
                </c:ext>
              </c:extLst>
            </c:dLbl>
            <c:dLbl>
              <c:idx val="16"/>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97F-4A14-952C-22C60579D524}"/>
                </c:ext>
              </c:extLst>
            </c:dLbl>
            <c:dLbl>
              <c:idx val="17"/>
              <c:layout>
                <c:manualLayout>
                  <c:x val="0"/>
                  <c:y val="-8.8731144631765753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97F-4A14-952C-22C60579D524}"/>
                </c:ext>
              </c:extLst>
            </c:dLbl>
            <c:dLbl>
              <c:idx val="18"/>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97F-4A14-952C-22C60579D524}"/>
                </c:ext>
              </c:extLst>
            </c:dLbl>
            <c:dLbl>
              <c:idx val="19"/>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97F-4A14-952C-22C60579D524}"/>
                </c:ext>
              </c:extLst>
            </c:dLbl>
            <c:dLbl>
              <c:idx val="20"/>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97F-4A14-952C-22C60579D524}"/>
                </c:ext>
              </c:extLst>
            </c:dLbl>
            <c:dLbl>
              <c:idx val="21"/>
              <c:layout>
                <c:manualLayout>
                  <c:x val="0"/>
                  <c:y val="-8.8731144631765753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97F-4A14-952C-22C60579D524}"/>
                </c:ext>
              </c:extLst>
            </c:dLbl>
            <c:dLbl>
              <c:idx val="22"/>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97F-4A14-952C-22C60579D524}"/>
                </c:ext>
              </c:extLst>
            </c:dLbl>
            <c:dLbl>
              <c:idx val="23"/>
              <c:layout>
                <c:manualLayout>
                  <c:x val="0"/>
                  <c:y val="-8.8731144631765753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97F-4A14-952C-22C60579D5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4.5663627</c:v>
                </c:pt>
                <c:pt idx="1">
                  <c:v>6.1505582200000006</c:v>
                </c:pt>
                <c:pt idx="2">
                  <c:v>6.4607095999999995</c:v>
                </c:pt>
                <c:pt idx="3">
                  <c:v>9.2795594700000006</c:v>
                </c:pt>
                <c:pt idx="4">
                  <c:v>9.1828512999999994</c:v>
                </c:pt>
                <c:pt idx="5">
                  <c:v>9.8597533199999994</c:v>
                </c:pt>
                <c:pt idx="6">
                  <c:v>14.081686099999995</c:v>
                </c:pt>
                <c:pt idx="7">
                  <c:v>20.200612259999996</c:v>
                </c:pt>
                <c:pt idx="8">
                  <c:v>20.873637730000002</c:v>
                </c:pt>
                <c:pt idx="9">
                  <c:v>21.924230100000006</c:v>
                </c:pt>
                <c:pt idx="10">
                  <c:v>20.26695127</c:v>
                </c:pt>
                <c:pt idx="11">
                  <c:v>25.124573490000003</c:v>
                </c:pt>
                <c:pt idx="12">
                  <c:v>27.868576210000004</c:v>
                </c:pt>
                <c:pt idx="13">
                  <c:v>29.134445799999998</c:v>
                </c:pt>
                <c:pt idx="14">
                  <c:v>34.159731690000001</c:v>
                </c:pt>
                <c:pt idx="15">
                  <c:v>38.077542359999995</c:v>
                </c:pt>
                <c:pt idx="16">
                  <c:v>48.440739190000002</c:v>
                </c:pt>
                <c:pt idx="17">
                  <c:v>51.279030079999998</c:v>
                </c:pt>
                <c:pt idx="18">
                  <c:v>53.893273739999998</c:v>
                </c:pt>
                <c:pt idx="19">
                  <c:v>57.411715379999997</c:v>
                </c:pt>
                <c:pt idx="20">
                  <c:v>72.729231569999996</c:v>
                </c:pt>
                <c:pt idx="21">
                  <c:v>94.40405029999998</c:v>
                </c:pt>
                <c:pt idx="22">
                  <c:v>65.965839379999991</c:v>
                </c:pt>
                <c:pt idx="23">
                  <c:v>70.649368239999987</c:v>
                </c:pt>
              </c:numCache>
            </c:numRef>
          </c:val>
          <c:extLst>
            <c:ext xmlns:c16="http://schemas.microsoft.com/office/drawing/2014/chart" uri="{C3380CC4-5D6E-409C-BE32-E72D297353CC}">
              <c16:uniqueId val="{00000011-B97F-4A14-952C-22C60579D524}"/>
            </c:ext>
          </c:extLst>
        </c:ser>
        <c:ser>
          <c:idx val="1"/>
          <c:order val="1"/>
          <c:spPr>
            <a:solidFill>
              <a:srgbClr val="80CCE8"/>
            </a:solidFill>
            <a:ln w="9525" cmpd="sng" algn="ctr">
              <a:solidFill>
                <a:srgbClr val="808080"/>
              </a:solidFill>
              <a:prstDash val="solid"/>
            </a:ln>
          </c:spPr>
          <c:invertIfNegative val="0"/>
          <c:dLbls>
            <c:dLbl>
              <c:idx val="5"/>
              <c:layout>
                <c:manualLayout>
                  <c:x val="0"/>
                  <c:y val="-8.8731144631765753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97F-4A14-952C-22C60579D524}"/>
                </c:ext>
              </c:extLst>
            </c:dLbl>
            <c:dLbl>
              <c:idx val="6"/>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97F-4A14-952C-22C60579D524}"/>
                </c:ext>
              </c:extLst>
            </c:dLbl>
            <c:dLbl>
              <c:idx val="7"/>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97F-4A14-952C-22C60579D524}"/>
                </c:ext>
              </c:extLst>
            </c:dLbl>
            <c:dLbl>
              <c:idx val="8"/>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97F-4A14-952C-22C60579D524}"/>
                </c:ext>
              </c:extLst>
            </c:dLbl>
            <c:dLbl>
              <c:idx val="9"/>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97F-4A14-952C-22C60579D524}"/>
                </c:ext>
              </c:extLst>
            </c:dLbl>
            <c:dLbl>
              <c:idx val="10"/>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97F-4A14-952C-22C60579D524}"/>
                </c:ext>
              </c:extLst>
            </c:dLbl>
            <c:dLbl>
              <c:idx val="11"/>
              <c:layout>
                <c:manualLayout>
                  <c:x val="0"/>
                  <c:y val="-8.8731144631765753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97F-4A14-952C-22C60579D524}"/>
                </c:ext>
              </c:extLst>
            </c:dLbl>
            <c:dLbl>
              <c:idx val="12"/>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97F-4A14-952C-22C60579D524}"/>
                </c:ext>
              </c:extLst>
            </c:dLbl>
            <c:dLbl>
              <c:idx val="13"/>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97F-4A14-952C-22C60579D524}"/>
                </c:ext>
              </c:extLst>
            </c:dLbl>
            <c:dLbl>
              <c:idx val="14"/>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97F-4A14-952C-22C60579D524}"/>
                </c:ext>
              </c:extLst>
            </c:dLbl>
            <c:dLbl>
              <c:idx val="15"/>
              <c:layout>
                <c:manualLayout>
                  <c:x val="0"/>
                  <c:y val="-8.8731144631765753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97F-4A14-952C-22C60579D524}"/>
                </c:ext>
              </c:extLst>
            </c:dLbl>
            <c:dLbl>
              <c:idx val="16"/>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97F-4A14-952C-22C60579D524}"/>
                </c:ext>
              </c:extLst>
            </c:dLbl>
            <c:dLbl>
              <c:idx val="17"/>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97F-4A14-952C-22C60579D524}"/>
                </c:ext>
              </c:extLst>
            </c:dLbl>
            <c:dLbl>
              <c:idx val="18"/>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B97F-4A14-952C-22C60579D524}"/>
                </c:ext>
              </c:extLst>
            </c:dLbl>
            <c:dLbl>
              <c:idx val="19"/>
              <c:layout>
                <c:manualLayout>
                  <c:x val="0"/>
                  <c:y val="-8.8731144631765753E-4"/>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B97F-4A14-952C-22C60579D524}"/>
                </c:ext>
              </c:extLst>
            </c:dLbl>
            <c:dLbl>
              <c:idx val="20"/>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97F-4A14-952C-22C60579D524}"/>
                </c:ext>
              </c:extLst>
            </c:dLbl>
            <c:dLbl>
              <c:idx val="21"/>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97F-4A14-952C-22C60579D524}"/>
                </c:ext>
              </c:extLst>
            </c:dLbl>
            <c:dLbl>
              <c:idx val="22"/>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97F-4A14-952C-22C60579D524}"/>
                </c:ext>
              </c:extLst>
            </c:dLbl>
            <c:dLbl>
              <c:idx val="23"/>
              <c:layout>
                <c:manualLayout>
                  <c:x val="0"/>
                  <c:y val="0"/>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97F-4A14-952C-22C60579D5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10.375388650000001</c:v>
                </c:pt>
                <c:pt idx="1">
                  <c:v>10.042153679999998</c:v>
                </c:pt>
                <c:pt idx="2">
                  <c:v>12.257794509999998</c:v>
                </c:pt>
                <c:pt idx="3">
                  <c:v>15.91189909</c:v>
                </c:pt>
                <c:pt idx="4">
                  <c:v>16.299365529999999</c:v>
                </c:pt>
                <c:pt idx="5">
                  <c:v>23.683462810000005</c:v>
                </c:pt>
                <c:pt idx="6">
                  <c:v>29.711234270000009</c:v>
                </c:pt>
                <c:pt idx="7">
                  <c:v>34.868715879999996</c:v>
                </c:pt>
                <c:pt idx="8">
                  <c:v>37.67540262</c:v>
                </c:pt>
                <c:pt idx="9">
                  <c:v>39.472972679999998</c:v>
                </c:pt>
                <c:pt idx="10">
                  <c:v>64.560591610000017</c:v>
                </c:pt>
                <c:pt idx="11">
                  <c:v>80.860509789999995</c:v>
                </c:pt>
                <c:pt idx="12">
                  <c:v>76.968471340000008</c:v>
                </c:pt>
                <c:pt idx="13">
                  <c:v>72.033008330000001</c:v>
                </c:pt>
                <c:pt idx="14">
                  <c:v>65.773647400000002</c:v>
                </c:pt>
                <c:pt idx="15">
                  <c:v>57.60818544</c:v>
                </c:pt>
                <c:pt idx="16">
                  <c:v>57.398316640000004</c:v>
                </c:pt>
                <c:pt idx="17">
                  <c:v>58.290016260000002</c:v>
                </c:pt>
                <c:pt idx="18">
                  <c:v>56.374210059999996</c:v>
                </c:pt>
                <c:pt idx="19">
                  <c:v>60.143136289999994</c:v>
                </c:pt>
                <c:pt idx="20">
                  <c:v>58.431481950000006</c:v>
                </c:pt>
                <c:pt idx="21">
                  <c:v>61.245986139999999</c:v>
                </c:pt>
                <c:pt idx="22">
                  <c:v>60.22300448999998</c:v>
                </c:pt>
                <c:pt idx="23">
                  <c:v>60.393868790000013</c:v>
                </c:pt>
              </c:numCache>
            </c:numRef>
          </c:val>
          <c:extLst>
            <c:ext xmlns:c16="http://schemas.microsoft.com/office/drawing/2014/chart" uri="{C3380CC4-5D6E-409C-BE32-E72D297353CC}">
              <c16:uniqueId val="{00000025-B97F-4A14-952C-22C60579D524}"/>
            </c:ext>
          </c:extLst>
        </c:ser>
        <c:dLbls>
          <c:showLegendKey val="0"/>
          <c:showVal val="0"/>
          <c:showCatName val="0"/>
          <c:showSerName val="0"/>
          <c:showPercent val="0"/>
          <c:showBubbleSize val="0"/>
        </c:dLbls>
        <c:gapWidth val="60"/>
        <c:overlap val="100"/>
        <c:axId val="765730368"/>
        <c:axId val="1"/>
      </c:barChart>
      <c:catAx>
        <c:axId val="7657303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65730368"/>
        <c:crosses val="min"/>
        <c:crossBetween val="between"/>
        <c:majorUnit val="5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3739837398374E-2"/>
          <c:y val="0.21891418563922943"/>
          <c:w val="0.97032520325203253"/>
          <c:h val="0.65674255691768824"/>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7C1-4C83-B047-3681AA21938E}"/>
                </c:ext>
              </c:extLst>
            </c:dLbl>
            <c:dLbl>
              <c:idx val="1"/>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7C1-4C83-B047-3681AA21938E}"/>
                </c:ext>
              </c:extLst>
            </c:dLbl>
            <c:dLbl>
              <c:idx val="2"/>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7C1-4C83-B047-3681AA21938E}"/>
                </c:ext>
              </c:extLst>
            </c:dLbl>
            <c:dLbl>
              <c:idx val="3"/>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7C1-4C83-B047-3681AA21938E}"/>
                </c:ext>
              </c:extLst>
            </c:dLbl>
            <c:dLbl>
              <c:idx val="4"/>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7C1-4C83-B047-3681AA21938E}"/>
                </c:ext>
              </c:extLst>
            </c:dLbl>
            <c:dLbl>
              <c:idx val="5"/>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7C1-4C83-B047-3681AA21938E}"/>
                </c:ext>
              </c:extLst>
            </c:dLbl>
            <c:dLbl>
              <c:idx val="6"/>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7C1-4C83-B047-3681AA21938E}"/>
                </c:ext>
              </c:extLst>
            </c:dLbl>
            <c:dLbl>
              <c:idx val="7"/>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7C1-4C83-B047-3681AA21938E}"/>
                </c:ext>
              </c:extLst>
            </c:dLbl>
            <c:dLbl>
              <c:idx val="8"/>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7C1-4C83-B047-3681AA21938E}"/>
                </c:ext>
              </c:extLst>
            </c:dLbl>
            <c:dLbl>
              <c:idx val="9"/>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7C1-4C83-B047-3681AA21938E}"/>
                </c:ext>
              </c:extLst>
            </c:dLbl>
            <c:dLbl>
              <c:idx val="10"/>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7C1-4C83-B047-3681AA21938E}"/>
                </c:ext>
              </c:extLst>
            </c:dLbl>
            <c:dLbl>
              <c:idx val="11"/>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7C1-4C83-B047-3681AA21938E}"/>
                </c:ext>
              </c:extLst>
            </c:dLbl>
            <c:dLbl>
              <c:idx val="12"/>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7C1-4C83-B047-3681AA21938E}"/>
                </c:ext>
              </c:extLst>
            </c:dLbl>
            <c:dLbl>
              <c:idx val="13"/>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7C1-4C83-B047-3681AA21938E}"/>
                </c:ext>
              </c:extLst>
            </c:dLbl>
            <c:dLbl>
              <c:idx val="14"/>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7C1-4C83-B047-3681AA21938E}"/>
                </c:ext>
              </c:extLst>
            </c:dLbl>
            <c:dLbl>
              <c:idx val="15"/>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7C1-4C83-B047-3681AA21938E}"/>
                </c:ext>
              </c:extLst>
            </c:dLbl>
            <c:dLbl>
              <c:idx val="16"/>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7C1-4C83-B047-3681AA21938E}"/>
                </c:ext>
              </c:extLst>
            </c:dLbl>
            <c:dLbl>
              <c:idx val="17"/>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7C1-4C83-B047-3681AA21938E}"/>
                </c:ext>
              </c:extLst>
            </c:dLbl>
            <c:dLbl>
              <c:idx val="18"/>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7C1-4C83-B047-3681AA21938E}"/>
                </c:ext>
              </c:extLst>
            </c:dLbl>
            <c:dLbl>
              <c:idx val="19"/>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7C1-4C83-B047-3681AA21938E}"/>
                </c:ext>
              </c:extLst>
            </c:dLbl>
            <c:dLbl>
              <c:idx val="20"/>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7C1-4C83-B047-3681AA21938E}"/>
                </c:ext>
              </c:extLst>
            </c:dLbl>
            <c:dLbl>
              <c:idx val="21"/>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7C1-4C83-B047-3681AA21938E}"/>
                </c:ext>
              </c:extLst>
            </c:dLbl>
            <c:dLbl>
              <c:idx val="22"/>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7C1-4C83-B047-3681AA21938E}"/>
                </c:ext>
              </c:extLst>
            </c:dLbl>
            <c:dLbl>
              <c:idx val="23"/>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7C1-4C83-B047-3681AA2193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29.668106079999994</c:v>
                </c:pt>
                <c:pt idx="1">
                  <c:v>36.451118469999997</c:v>
                </c:pt>
                <c:pt idx="2">
                  <c:v>34.042282100000001</c:v>
                </c:pt>
                <c:pt idx="3">
                  <c:v>36.375228880000002</c:v>
                </c:pt>
                <c:pt idx="4">
                  <c:v>35.342174530000001</c:v>
                </c:pt>
                <c:pt idx="5">
                  <c:v>28.916326519999995</c:v>
                </c:pt>
                <c:pt idx="6">
                  <c:v>31.717958449999998</c:v>
                </c:pt>
                <c:pt idx="7">
                  <c:v>36.074600220000001</c:v>
                </c:pt>
                <c:pt idx="8">
                  <c:v>35.234085080000007</c:v>
                </c:pt>
                <c:pt idx="9">
                  <c:v>35.133758539999995</c:v>
                </c:pt>
                <c:pt idx="10">
                  <c:v>23.68755341</c:v>
                </c:pt>
                <c:pt idx="11">
                  <c:v>23.479724880000003</c:v>
                </c:pt>
                <c:pt idx="12">
                  <c:v>26.327308649999999</c:v>
                </c:pt>
                <c:pt idx="13">
                  <c:v>28.468774799999998</c:v>
                </c:pt>
                <c:pt idx="14">
                  <c:v>33.488353730000007</c:v>
                </c:pt>
                <c:pt idx="15">
                  <c:v>39.599342350000008</c:v>
                </c:pt>
                <c:pt idx="16">
                  <c:v>45.526920320000002</c:v>
                </c:pt>
                <c:pt idx="17">
                  <c:v>46.47950745</c:v>
                </c:pt>
                <c:pt idx="18">
                  <c:v>48.67710495</c:v>
                </c:pt>
                <c:pt idx="19">
                  <c:v>48.561889649999998</c:v>
                </c:pt>
                <c:pt idx="20">
                  <c:v>55.172061919999997</c:v>
                </c:pt>
                <c:pt idx="21">
                  <c:v>59.411876679999999</c:v>
                </c:pt>
                <c:pt idx="22">
                  <c:v>51.760711669999999</c:v>
                </c:pt>
                <c:pt idx="23">
                  <c:v>53.612693790000002</c:v>
                </c:pt>
              </c:numCache>
            </c:numRef>
          </c:val>
          <c:smooth val="0"/>
          <c:extLst>
            <c:ext xmlns:c16="http://schemas.microsoft.com/office/drawing/2014/chart" uri="{C3380CC4-5D6E-409C-BE32-E72D297353CC}">
              <c16:uniqueId val="{00000018-87C1-4C83-B047-3681AA21938E}"/>
            </c:ext>
          </c:extLst>
        </c:ser>
        <c:dLbls>
          <c:showLegendKey val="0"/>
          <c:showVal val="0"/>
          <c:showCatName val="0"/>
          <c:showSerName val="0"/>
          <c:showPercent val="0"/>
          <c:showBubbleSize val="0"/>
        </c:dLbls>
        <c:marker val="1"/>
        <c:smooth val="0"/>
        <c:axId val="2026876927"/>
        <c:axId val="1"/>
      </c:lineChart>
      <c:catAx>
        <c:axId val="2026876927"/>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59.411876679999999"/>
          <c:min val="0"/>
        </c:scaling>
        <c:delete val="1"/>
        <c:axPos val="r"/>
        <c:numFmt formatCode="General" sourceLinked="1"/>
        <c:majorTickMark val="out"/>
        <c:minorTickMark val="none"/>
        <c:tickLblPos val="nextTo"/>
        <c:crossAx val="2026876927"/>
        <c:crosses val="max"/>
        <c:crossBetween val="midCat"/>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5607476635514E-2"/>
          <c:y val="0.12012320328542095"/>
          <c:w val="0.94431464174454827"/>
          <c:h val="0.75975359342915816"/>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6"/>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CE-4A74-8638-F1C9B95009EF}"/>
                </c:ext>
              </c:extLst>
            </c:dLbl>
            <c:dLbl>
              <c:idx val="7"/>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CE-4A74-8638-F1C9B95009EF}"/>
                </c:ext>
              </c:extLst>
            </c:dLbl>
            <c:dLbl>
              <c:idx val="8"/>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CE-4A74-8638-F1C9B95009EF}"/>
                </c:ext>
              </c:extLst>
            </c:dLbl>
            <c:dLbl>
              <c:idx val="9"/>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CE-4A74-8638-F1C9B95009EF}"/>
                </c:ext>
              </c:extLst>
            </c:dLbl>
            <c:dLbl>
              <c:idx val="10"/>
              <c:layout>
                <c:manualLayout>
                  <c:x val="0"/>
                  <c:y val="-1.026694045174538E-3"/>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CE-4A74-8638-F1C9B95009EF}"/>
                </c:ext>
              </c:extLst>
            </c:dLbl>
            <c:dLbl>
              <c:idx val="11"/>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CE-4A74-8638-F1C9B95009EF}"/>
                </c:ext>
              </c:extLst>
            </c:dLbl>
            <c:dLbl>
              <c:idx val="12"/>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ECE-4A74-8638-F1C9B95009EF}"/>
                </c:ext>
              </c:extLst>
            </c:dLbl>
            <c:dLbl>
              <c:idx val="13"/>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CE-4A74-8638-F1C9B95009EF}"/>
                </c:ext>
              </c:extLst>
            </c:dLbl>
            <c:dLbl>
              <c:idx val="14"/>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CE-4A74-8638-F1C9B95009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2.4867174467800002</c:v>
                </c:pt>
                <c:pt idx="1">
                  <c:v>3.6203937906000005</c:v>
                </c:pt>
                <c:pt idx="2">
                  <c:v>3.3033270934099992</c:v>
                </c:pt>
                <c:pt idx="3">
                  <c:v>4.1983832376299999</c:v>
                </c:pt>
                <c:pt idx="4">
                  <c:v>4.0398148956300002</c:v>
                </c:pt>
                <c:pt idx="5">
                  <c:v>4.1721028201300001</c:v>
                </c:pt>
                <c:pt idx="6">
                  <c:v>4.9950864312099998</c:v>
                </c:pt>
                <c:pt idx="7">
                  <c:v>6.51306770324</c:v>
                </c:pt>
                <c:pt idx="8">
                  <c:v>6.1680495013400005</c:v>
                </c:pt>
                <c:pt idx="9">
                  <c:v>6.6287461794300011</c:v>
                </c:pt>
                <c:pt idx="10">
                  <c:v>5.0580180873400007</c:v>
                </c:pt>
                <c:pt idx="11">
                  <c:v>5.7016508738800011</c:v>
                </c:pt>
                <c:pt idx="12">
                  <c:v>6.6082407132099998</c:v>
                </c:pt>
                <c:pt idx="13">
                  <c:v>7.4265981772700007</c:v>
                </c:pt>
                <c:pt idx="14">
                  <c:v>9.4770751072399992</c:v>
                </c:pt>
                <c:pt idx="15">
                  <c:v>11.594127278309999</c:v>
                </c:pt>
                <c:pt idx="16">
                  <c:v>14.465896186620002</c:v>
                </c:pt>
                <c:pt idx="17">
                  <c:v>14.914860680370005</c:v>
                </c:pt>
                <c:pt idx="18">
                  <c:v>16.221229268799998</c:v>
                </c:pt>
                <c:pt idx="19">
                  <c:v>17.060601595639998</c:v>
                </c:pt>
                <c:pt idx="20">
                  <c:v>22.556936890500001</c:v>
                </c:pt>
                <c:pt idx="21">
                  <c:v>27.293532597500004</c:v>
                </c:pt>
                <c:pt idx="22">
                  <c:v>18.200316417379995</c:v>
                </c:pt>
                <c:pt idx="23">
                  <c:v>19.865900552639999</c:v>
                </c:pt>
              </c:numCache>
            </c:numRef>
          </c:val>
          <c:extLst>
            <c:ext xmlns:c16="http://schemas.microsoft.com/office/drawing/2014/chart" uri="{C3380CC4-5D6E-409C-BE32-E72D297353CC}">
              <c16:uniqueId val="{00000009-FECE-4A74-8638-F1C9B95009EF}"/>
            </c:ext>
          </c:extLst>
        </c:ser>
        <c:ser>
          <c:idx val="1"/>
          <c:order val="1"/>
          <c:spPr>
            <a:solidFill>
              <a:srgbClr val="80CCE8"/>
            </a:solidFill>
            <a:ln w="9525" cmpd="sng" algn="ctr">
              <a:solidFill>
                <a:srgbClr val="808080"/>
              </a:solidFill>
              <a:prstDash val="solid"/>
            </a:ln>
          </c:spPr>
          <c:invertIfNegative val="0"/>
          <c:dLbls>
            <c:dLbl>
              <c:idx val="1"/>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CE-4A74-8638-F1C9B95009EF}"/>
                </c:ext>
              </c:extLst>
            </c:dLbl>
            <c:dLbl>
              <c:idx val="2"/>
              <c:layout>
                <c:manualLayout>
                  <c:x val="0"/>
                  <c:y val="-1.026694045174538E-3"/>
                </c:manualLayout>
              </c:layout>
              <c:numFmt formatCode="#,##0.0;&quot;-&quot;#,##0.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CE-4A74-8638-F1C9B95009EF}"/>
                </c:ext>
              </c:extLst>
            </c:dLbl>
            <c:dLbl>
              <c:idx val="3"/>
              <c:layout>
                <c:manualLayout>
                  <c:x val="0"/>
                  <c:y val="-1.026694045174538E-3"/>
                </c:manualLayout>
              </c:layout>
              <c:numFmt formatCode="#,##0.0;&quot;-&quot;#,##0.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CE-4A74-8638-F1C9B95009EF}"/>
                </c:ext>
              </c:extLst>
            </c:dLbl>
            <c:dLbl>
              <c:idx val="4"/>
              <c:layout>
                <c:manualLayout>
                  <c:x val="0"/>
                  <c:y val="0"/>
                </c:manualLayout>
              </c:layout>
              <c:numFmt formatCode="#,##0.0;&quot;-&quot;#,##0.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CE-4A74-8638-F1C9B95009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5.6501556421900005</c:v>
                </c:pt>
                <c:pt idx="1">
                  <c:v>5.91109774232</c:v>
                </c:pt>
                <c:pt idx="2">
                  <c:v>6.2673463520000006</c:v>
                </c:pt>
                <c:pt idx="3">
                  <c:v>7.19907562716</c:v>
                </c:pt>
                <c:pt idx="4">
                  <c:v>7.1705854213300011</c:v>
                </c:pt>
                <c:pt idx="5">
                  <c:v>10.021532870680002</c:v>
                </c:pt>
                <c:pt idx="6">
                  <c:v>10.53923387883</c:v>
                </c:pt>
                <c:pt idx="7">
                  <c:v>11.242347725639998</c:v>
                </c:pt>
                <c:pt idx="8">
                  <c:v>11.132882124200002</c:v>
                </c:pt>
                <c:pt idx="9">
                  <c:v>11.93457264854</c:v>
                </c:pt>
                <c:pt idx="10">
                  <c:v>16.112371105450002</c:v>
                </c:pt>
                <c:pt idx="11">
                  <c:v>18.350098418569999</c:v>
                </c:pt>
                <c:pt idx="12">
                  <c:v>18.250885231970003</c:v>
                </c:pt>
                <c:pt idx="13">
                  <c:v>18.361777397769998</c:v>
                </c:pt>
                <c:pt idx="14">
                  <c:v>18.247853998090001</c:v>
                </c:pt>
                <c:pt idx="15">
                  <c:v>17.540959651169999</c:v>
                </c:pt>
                <c:pt idx="16">
                  <c:v>17.140904613890001</c:v>
                </c:pt>
                <c:pt idx="17">
                  <c:v>16.95405451605</c:v>
                </c:pt>
                <c:pt idx="18">
                  <c:v>16.967961360009998</c:v>
                </c:pt>
                <c:pt idx="19">
                  <c:v>17.872277114549998</c:v>
                </c:pt>
                <c:pt idx="20">
                  <c:v>18.122496586</c:v>
                </c:pt>
                <c:pt idx="21">
                  <c:v>17.707072037730001</c:v>
                </c:pt>
                <c:pt idx="22">
                  <c:v>16.615838553620002</c:v>
                </c:pt>
                <c:pt idx="23">
                  <c:v>16.982155981299996</c:v>
                </c:pt>
              </c:numCache>
            </c:numRef>
          </c:val>
          <c:extLst>
            <c:ext xmlns:c16="http://schemas.microsoft.com/office/drawing/2014/chart" uri="{C3380CC4-5D6E-409C-BE32-E72D297353CC}">
              <c16:uniqueId val="{0000000E-FECE-4A74-8638-F1C9B95009EF}"/>
            </c:ext>
          </c:extLst>
        </c:ser>
        <c:dLbls>
          <c:showLegendKey val="0"/>
          <c:showVal val="0"/>
          <c:showCatName val="0"/>
          <c:showSerName val="0"/>
          <c:showPercent val="0"/>
          <c:showBubbleSize val="0"/>
        </c:dLbls>
        <c:gapWidth val="60"/>
        <c:overlap val="100"/>
        <c:axId val="2026967167"/>
        <c:axId val="1"/>
      </c:barChart>
      <c:catAx>
        <c:axId val="20269671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26967167"/>
        <c:crosses val="min"/>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FB84-46F3-97E0-FE33BF1CD476}"/>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FB84-46F3-97E0-FE33BF1CD476}"/>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FB84-46F3-97E0-FE33BF1CD476}"/>
              </c:ext>
            </c:extLst>
          </c:dPt>
          <c:dLbls>
            <c:dLbl>
              <c:idx val="2"/>
              <c:spPr>
                <a:noFill/>
                <a:ln>
                  <a:noFill/>
                </a:ln>
                <a:effectLst/>
              </c:spPr>
              <c:txPr>
                <a:bodyPr wrap="square" lIns="38100" tIns="19050" rIns="38100" bIns="19050" anchor="ctr">
                  <a:spAutoFit/>
                </a:bodyPr>
                <a:lstStyle/>
                <a:p>
                  <a:pPr>
                    <a:defRPr lang="ja-JP" sz="1200" b="1">
                      <a:solidFill>
                        <a:schemeClr val="tx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5-FB84-46F3-97E0-FE33BF1CD476}"/>
                </c:ext>
              </c:extLst>
            </c:dLbl>
            <c:spPr>
              <a:noFill/>
              <a:ln>
                <a:noFill/>
              </a:ln>
              <a:effectLst/>
            </c:spPr>
            <c:txPr>
              <a:bodyPr wrap="square" lIns="38100" tIns="19050" rIns="38100" bIns="19050" anchor="ctr">
                <a:spAutoFit/>
              </a:bodyPr>
              <a:lstStyle/>
              <a:p>
                <a:pPr>
                  <a:defRPr lang="ja-JP" sz="1200" b="1">
                    <a:solidFill>
                      <a:schemeClr val="bg1"/>
                    </a:solidFill>
                  </a:defRPr>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Sheet1!$A$1:$A$3</c:f>
              <c:numCache>
                <c:formatCode>0.00%</c:formatCode>
                <c:ptCount val="3"/>
                <c:pt idx="0">
                  <c:v>0.4577</c:v>
                </c:pt>
                <c:pt idx="1">
                  <c:v>0.47399999999999998</c:v>
                </c:pt>
                <c:pt idx="2">
                  <c:v>6.83E-2</c:v>
                </c:pt>
              </c:numCache>
            </c:numRef>
          </c:val>
          <c:extLst>
            <c:ext xmlns:c16="http://schemas.microsoft.com/office/drawing/2014/chart" uri="{C3380CC4-5D6E-409C-BE32-E72D297353CC}">
              <c16:uniqueId val="{00000006-FB84-46F3-97E0-FE33BF1CD47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66778523489932"/>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72D2-444F-A4F3-C7D904A20581}"/>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72D2-444F-A4F3-C7D904A20581}"/>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72D2-444F-A4F3-C7D904A20581}"/>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72D2-444F-A4F3-C7D904A20581}"/>
              </c:ext>
            </c:extLst>
          </c:dPt>
          <c:dLbls>
            <c:dLbl>
              <c:idx val="0"/>
              <c:layout>
                <c:manualLayout>
                  <c:x val="5.8724832214765099E-2"/>
                  <c:y val="5.254860746190226E-3"/>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D2-444F-A4F3-C7D904A20581}"/>
                </c:ext>
              </c:extLst>
            </c:dLbl>
            <c:dLbl>
              <c:idx val="1"/>
              <c:layout>
                <c:manualLayout>
                  <c:x val="-5.2852348993288591E-2"/>
                  <c:y val="2.3646873357856018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D2-444F-A4F3-C7D904A205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52.2</c:v>
                </c:pt>
                <c:pt idx="1">
                  <c:v>34.700000000000003</c:v>
                </c:pt>
                <c:pt idx="2">
                  <c:v>3.1000000000000005</c:v>
                </c:pt>
                <c:pt idx="3">
                  <c:v>10</c:v>
                </c:pt>
              </c:numCache>
            </c:numRef>
          </c:val>
          <c:extLst>
            <c:ext xmlns:c16="http://schemas.microsoft.com/office/drawing/2014/chart" uri="{C3380CC4-5D6E-409C-BE32-E72D297353CC}">
              <c16:uniqueId val="{00000004-72D2-444F-A4F3-C7D904A2058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4279749478079335E-2"/>
          <c:w val="0.93687439457539556"/>
          <c:h val="0.75991649269311068"/>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21.95</c:v>
                </c:pt>
              </c:numCache>
            </c:numRef>
          </c:val>
          <c:extLst>
            <c:ext xmlns:c16="http://schemas.microsoft.com/office/drawing/2014/chart" uri="{C3380CC4-5D6E-409C-BE32-E72D297353CC}">
              <c16:uniqueId val="{00000000-9040-4D24-809B-38D548A508E0}"/>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6.82</c:v>
                </c:pt>
              </c:numCache>
            </c:numRef>
          </c:val>
          <c:extLst>
            <c:ext xmlns:c16="http://schemas.microsoft.com/office/drawing/2014/chart" uri="{C3380CC4-5D6E-409C-BE32-E72D297353CC}">
              <c16:uniqueId val="{00000001-9040-4D24-809B-38D548A508E0}"/>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6.28</c:v>
                </c:pt>
              </c:numCache>
            </c:numRef>
          </c:val>
          <c:extLst>
            <c:ext xmlns:c16="http://schemas.microsoft.com/office/drawing/2014/chart" uri="{C3380CC4-5D6E-409C-BE32-E72D297353CC}">
              <c16:uniqueId val="{00000002-9040-4D24-809B-38D548A508E0}"/>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4.3499999999999996</c:v>
                </c:pt>
              </c:numCache>
            </c:numRef>
          </c:val>
          <c:extLst>
            <c:ext xmlns:c16="http://schemas.microsoft.com/office/drawing/2014/chart" uri="{C3380CC4-5D6E-409C-BE32-E72D297353CC}">
              <c16:uniqueId val="{00000003-9040-4D24-809B-38D548A508E0}"/>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2.77</c:v>
                </c:pt>
              </c:numCache>
            </c:numRef>
          </c:val>
          <c:extLst>
            <c:ext xmlns:c16="http://schemas.microsoft.com/office/drawing/2014/chart" uri="{C3380CC4-5D6E-409C-BE32-E72D297353CC}">
              <c16:uniqueId val="{00000004-9040-4D24-809B-38D548A508E0}"/>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2.5299999999999998</c:v>
                </c:pt>
              </c:numCache>
            </c:numRef>
          </c:val>
          <c:extLst>
            <c:ext xmlns:c16="http://schemas.microsoft.com/office/drawing/2014/chart" uri="{C3380CC4-5D6E-409C-BE32-E72D297353CC}">
              <c16:uniqueId val="{00000005-9040-4D24-809B-38D548A508E0}"/>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0.89</c:v>
                </c:pt>
              </c:numCache>
            </c:numRef>
          </c:val>
          <c:extLst>
            <c:ext xmlns:c16="http://schemas.microsoft.com/office/drawing/2014/chart" uri="{C3380CC4-5D6E-409C-BE32-E72D297353CC}">
              <c16:uniqueId val="{00000006-9040-4D24-809B-38D548A508E0}"/>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0.12</c:v>
                </c:pt>
              </c:numCache>
            </c:numRef>
          </c:val>
          <c:extLst>
            <c:ext xmlns:c16="http://schemas.microsoft.com/office/drawing/2014/chart" uri="{C3380CC4-5D6E-409C-BE32-E72D297353CC}">
              <c16:uniqueId val="{00000007-9040-4D24-809B-38D548A508E0}"/>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1.9E-2</c:v>
                </c:pt>
              </c:numCache>
            </c:numRef>
          </c:val>
          <c:extLst>
            <c:ext xmlns:c16="http://schemas.microsoft.com/office/drawing/2014/chart" uri="{C3380CC4-5D6E-409C-BE32-E72D297353CC}">
              <c16:uniqueId val="{00000008-9040-4D24-809B-38D548A508E0}"/>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0</c:v>
                </c:pt>
              </c:numCache>
            </c:numRef>
          </c:val>
          <c:extLst>
            <c:ext xmlns:c16="http://schemas.microsoft.com/office/drawing/2014/chart" uri="{C3380CC4-5D6E-409C-BE32-E72D297353CC}">
              <c16:uniqueId val="{00000009-9040-4D24-809B-38D548A508E0}"/>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0</c:v>
                </c:pt>
              </c:numCache>
            </c:numRef>
          </c:val>
          <c:extLst>
            <c:ext xmlns:c16="http://schemas.microsoft.com/office/drawing/2014/chart" uri="{C3380CC4-5D6E-409C-BE32-E72D297353CC}">
              <c16:uniqueId val="{0000000A-9040-4D24-809B-38D548A508E0}"/>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9040-4D24-809B-38D548A508E0}"/>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17.07</c:v>
                </c:pt>
              </c:numCache>
            </c:numRef>
          </c:val>
          <c:extLst>
            <c:ext xmlns:c16="http://schemas.microsoft.com/office/drawing/2014/chart" uri="{C3380CC4-5D6E-409C-BE32-E72D297353CC}">
              <c16:uniqueId val="{0000000C-9040-4D24-809B-38D548A508E0}"/>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13.83</c:v>
                </c:pt>
              </c:numCache>
            </c:numRef>
          </c:val>
          <c:extLst>
            <c:ext xmlns:c16="http://schemas.microsoft.com/office/drawing/2014/chart" uri="{C3380CC4-5D6E-409C-BE32-E72D297353CC}">
              <c16:uniqueId val="{0000000D-9040-4D24-809B-38D548A508E0}"/>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8.24</c:v>
                </c:pt>
              </c:numCache>
            </c:numRef>
          </c:val>
          <c:extLst>
            <c:ext xmlns:c16="http://schemas.microsoft.com/office/drawing/2014/chart" uri="{C3380CC4-5D6E-409C-BE32-E72D297353CC}">
              <c16:uniqueId val="{0000000E-9040-4D24-809B-38D548A508E0}"/>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5.38</c:v>
                </c:pt>
              </c:numCache>
            </c:numRef>
          </c:val>
          <c:extLst>
            <c:ext xmlns:c16="http://schemas.microsoft.com/office/drawing/2014/chart" uri="{C3380CC4-5D6E-409C-BE32-E72D297353CC}">
              <c16:uniqueId val="{0000000F-9040-4D24-809B-38D548A508E0}"/>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1.59</c:v>
                </c:pt>
              </c:numCache>
            </c:numRef>
          </c:val>
          <c:extLst>
            <c:ext xmlns:c16="http://schemas.microsoft.com/office/drawing/2014/chart" uri="{C3380CC4-5D6E-409C-BE32-E72D297353CC}">
              <c16:uniqueId val="{00000010-9040-4D24-809B-38D548A508E0}"/>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1</c:v>
                </c:pt>
              </c:numCache>
            </c:numRef>
          </c:val>
          <c:extLst>
            <c:ext xmlns:c16="http://schemas.microsoft.com/office/drawing/2014/chart" uri="{C3380CC4-5D6E-409C-BE32-E72D297353CC}">
              <c16:uniqueId val="{00000011-9040-4D24-809B-38D548A508E0}"/>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0.28999999999999998</c:v>
                </c:pt>
              </c:numCache>
            </c:numRef>
          </c:val>
          <c:extLst>
            <c:ext xmlns:c16="http://schemas.microsoft.com/office/drawing/2014/chart" uri="{C3380CC4-5D6E-409C-BE32-E72D297353CC}">
              <c16:uniqueId val="{00000012-9040-4D24-809B-38D548A508E0}"/>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3.52</c:v>
                </c:pt>
              </c:numCache>
            </c:numRef>
          </c:val>
          <c:extLst>
            <c:ext xmlns:c16="http://schemas.microsoft.com/office/drawing/2014/chart" uri="{C3380CC4-5D6E-409C-BE32-E72D297353CC}">
              <c16:uniqueId val="{00000013-9040-4D24-809B-38D548A508E0}"/>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2.88</c:v>
                </c:pt>
              </c:numCache>
            </c:numRef>
          </c:val>
          <c:extLst>
            <c:ext xmlns:c16="http://schemas.microsoft.com/office/drawing/2014/chart" uri="{C3380CC4-5D6E-409C-BE32-E72D297353CC}">
              <c16:uniqueId val="{00000014-9040-4D24-809B-38D548A508E0}"/>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0.43</c:v>
                </c:pt>
              </c:numCache>
            </c:numRef>
          </c:val>
          <c:extLst>
            <c:ext xmlns:c16="http://schemas.microsoft.com/office/drawing/2014/chart" uri="{C3380CC4-5D6E-409C-BE32-E72D297353CC}">
              <c16:uniqueId val="{00000015-9040-4D24-809B-38D548A508E0}"/>
            </c:ext>
          </c:extLst>
        </c:ser>
        <c:dLbls>
          <c:showLegendKey val="0"/>
          <c:showVal val="0"/>
          <c:showCatName val="0"/>
          <c:showSerName val="0"/>
          <c:showPercent val="0"/>
          <c:showBubbleSize val="0"/>
        </c:dLbls>
        <c:gapWidth val="170"/>
        <c:overlap val="100"/>
        <c:axId val="519650176"/>
        <c:axId val="519646256"/>
      </c:barChart>
      <c:catAx>
        <c:axId val="519650176"/>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19646256"/>
        <c:crosses val="min"/>
        <c:auto val="0"/>
        <c:lblAlgn val="ctr"/>
        <c:lblOffset val="100"/>
        <c:noMultiLvlLbl val="0"/>
      </c:catAx>
      <c:valAx>
        <c:axId val="519646256"/>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19650176"/>
        <c:crosses val="max"/>
        <c:crossBetween val="between"/>
        <c:majorUnit val="1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40285083997956E-3"/>
          <c:y val="6.2575210589651029E-2"/>
          <c:w val="0.98235194298320039"/>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35</c:v>
                </c:pt>
              </c:numCache>
            </c:numRef>
          </c:val>
          <c:extLst>
            <c:ext xmlns:c16="http://schemas.microsoft.com/office/drawing/2014/chart" uri="{C3380CC4-5D6E-409C-BE32-E72D297353CC}">
              <c16:uniqueId val="{00000000-D8ED-438D-B095-78D44BD87165}"/>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10.39</c:v>
                </c:pt>
              </c:numCache>
            </c:numRef>
          </c:val>
          <c:extLst>
            <c:ext xmlns:c16="http://schemas.microsoft.com/office/drawing/2014/chart" uri="{C3380CC4-5D6E-409C-BE32-E72D297353CC}">
              <c16:uniqueId val="{00000001-D8ED-438D-B095-78D44BD87165}"/>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6.44</c:v>
                </c:pt>
              </c:numCache>
            </c:numRef>
          </c:val>
          <c:extLst>
            <c:ext xmlns:c16="http://schemas.microsoft.com/office/drawing/2014/chart" uri="{C3380CC4-5D6E-409C-BE32-E72D297353CC}">
              <c16:uniqueId val="{00000002-D8ED-438D-B095-78D44BD87165}"/>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5.25</c:v>
                </c:pt>
              </c:numCache>
            </c:numRef>
          </c:val>
          <c:extLst>
            <c:ext xmlns:c16="http://schemas.microsoft.com/office/drawing/2014/chart" uri="{C3380CC4-5D6E-409C-BE32-E72D297353CC}">
              <c16:uniqueId val="{00000003-D8ED-438D-B095-78D44BD87165}"/>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5.18</c:v>
                </c:pt>
              </c:numCache>
            </c:numRef>
          </c:val>
          <c:extLst>
            <c:ext xmlns:c16="http://schemas.microsoft.com/office/drawing/2014/chart" uri="{C3380CC4-5D6E-409C-BE32-E72D297353CC}">
              <c16:uniqueId val="{00000004-D8ED-438D-B095-78D44BD87165}"/>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1.64</c:v>
                </c:pt>
              </c:numCache>
            </c:numRef>
          </c:val>
          <c:extLst>
            <c:ext xmlns:c16="http://schemas.microsoft.com/office/drawing/2014/chart" uri="{C3380CC4-5D6E-409C-BE32-E72D297353CC}">
              <c16:uniqueId val="{00000005-D8ED-438D-B095-78D44BD87165}"/>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1.34</c:v>
                </c:pt>
              </c:numCache>
            </c:numRef>
          </c:val>
          <c:extLst>
            <c:ext xmlns:c16="http://schemas.microsoft.com/office/drawing/2014/chart" uri="{C3380CC4-5D6E-409C-BE32-E72D297353CC}">
              <c16:uniqueId val="{00000006-D8ED-438D-B095-78D44BD87165}"/>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0.19</c:v>
                </c:pt>
              </c:numCache>
            </c:numRef>
          </c:val>
          <c:extLst>
            <c:ext xmlns:c16="http://schemas.microsoft.com/office/drawing/2014/chart" uri="{C3380CC4-5D6E-409C-BE32-E72D297353CC}">
              <c16:uniqueId val="{00000007-D8ED-438D-B095-78D44BD87165}"/>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c:v>
                </c:pt>
              </c:numCache>
            </c:numRef>
          </c:val>
          <c:extLst>
            <c:ext xmlns:c16="http://schemas.microsoft.com/office/drawing/2014/chart" uri="{C3380CC4-5D6E-409C-BE32-E72D297353CC}">
              <c16:uniqueId val="{00000008-D8ED-438D-B095-78D44BD87165}"/>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c:v>
                </c:pt>
              </c:numCache>
            </c:numRef>
          </c:val>
          <c:extLst>
            <c:ext xmlns:c16="http://schemas.microsoft.com/office/drawing/2014/chart" uri="{C3380CC4-5D6E-409C-BE32-E72D297353CC}">
              <c16:uniqueId val="{00000009-D8ED-438D-B095-78D44BD87165}"/>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0</c:v>
                </c:pt>
              </c:numCache>
            </c:numRef>
          </c:val>
          <c:extLst>
            <c:ext xmlns:c16="http://schemas.microsoft.com/office/drawing/2014/chart" uri="{C3380CC4-5D6E-409C-BE32-E72D297353CC}">
              <c16:uniqueId val="{0000000A-D8ED-438D-B095-78D44BD87165}"/>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16.760000000000002</c:v>
                </c:pt>
              </c:numCache>
            </c:numRef>
          </c:val>
          <c:extLst>
            <c:ext xmlns:c16="http://schemas.microsoft.com/office/drawing/2014/chart" uri="{C3380CC4-5D6E-409C-BE32-E72D297353CC}">
              <c16:uniqueId val="{0000000B-D8ED-438D-B095-78D44BD87165}"/>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2.65</c:v>
                </c:pt>
              </c:numCache>
            </c:numRef>
          </c:val>
          <c:extLst>
            <c:ext xmlns:c16="http://schemas.microsoft.com/office/drawing/2014/chart" uri="{C3380CC4-5D6E-409C-BE32-E72D297353CC}">
              <c16:uniqueId val="{0000000C-D8ED-438D-B095-78D44BD87165}"/>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2.29</c:v>
                </c:pt>
              </c:numCache>
            </c:numRef>
          </c:val>
          <c:extLst>
            <c:ext xmlns:c16="http://schemas.microsoft.com/office/drawing/2014/chart" uri="{C3380CC4-5D6E-409C-BE32-E72D297353CC}">
              <c16:uniqueId val="{0000000D-D8ED-438D-B095-78D44BD87165}"/>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0.91</c:v>
                </c:pt>
              </c:numCache>
            </c:numRef>
          </c:val>
          <c:extLst>
            <c:ext xmlns:c16="http://schemas.microsoft.com/office/drawing/2014/chart" uri="{C3380CC4-5D6E-409C-BE32-E72D297353CC}">
              <c16:uniqueId val="{0000000E-D8ED-438D-B095-78D44BD87165}"/>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0.82</c:v>
                </c:pt>
              </c:numCache>
            </c:numRef>
          </c:val>
          <c:extLst>
            <c:ext xmlns:c16="http://schemas.microsoft.com/office/drawing/2014/chart" uri="{C3380CC4-5D6E-409C-BE32-E72D297353CC}">
              <c16:uniqueId val="{0000000F-D8ED-438D-B095-78D44BD87165}"/>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0.54</c:v>
                </c:pt>
              </c:numCache>
            </c:numRef>
          </c:val>
          <c:extLst>
            <c:ext xmlns:c16="http://schemas.microsoft.com/office/drawing/2014/chart" uri="{C3380CC4-5D6E-409C-BE32-E72D297353CC}">
              <c16:uniqueId val="{00000010-D8ED-438D-B095-78D44BD87165}"/>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0.32</c:v>
                </c:pt>
              </c:numCache>
            </c:numRef>
          </c:val>
          <c:extLst>
            <c:ext xmlns:c16="http://schemas.microsoft.com/office/drawing/2014/chart" uri="{C3380CC4-5D6E-409C-BE32-E72D297353CC}">
              <c16:uniqueId val="{00000011-D8ED-438D-B095-78D44BD87165}"/>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2.12</c:v>
                </c:pt>
              </c:numCache>
            </c:numRef>
          </c:val>
          <c:extLst>
            <c:ext xmlns:c16="http://schemas.microsoft.com/office/drawing/2014/chart" uri="{C3380CC4-5D6E-409C-BE32-E72D297353CC}">
              <c16:uniqueId val="{00000012-D8ED-438D-B095-78D44BD87165}"/>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1.78</c:v>
                </c:pt>
              </c:numCache>
            </c:numRef>
          </c:val>
          <c:extLst>
            <c:ext xmlns:c16="http://schemas.microsoft.com/office/drawing/2014/chart" uri="{C3380CC4-5D6E-409C-BE32-E72D297353CC}">
              <c16:uniqueId val="{00000013-D8ED-438D-B095-78D44BD87165}"/>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0.33</c:v>
                </c:pt>
              </c:numCache>
            </c:numRef>
          </c:val>
          <c:extLst>
            <c:ext xmlns:c16="http://schemas.microsoft.com/office/drawing/2014/chart" uri="{C3380CC4-5D6E-409C-BE32-E72D297353CC}">
              <c16:uniqueId val="{00000014-D8ED-438D-B095-78D44BD87165}"/>
            </c:ext>
          </c:extLst>
        </c:ser>
        <c:ser>
          <c:idx val="21"/>
          <c:order val="21"/>
          <c:spPr>
            <a:solidFill>
              <a:schemeClr val="bg2"/>
            </a:solidFill>
          </c:spPr>
          <c:invertIfNegative val="0"/>
          <c:val>
            <c:numRef>
              <c:f>Sheet1!$A$22</c:f>
              <c:numCache>
                <c:formatCode>General</c:formatCode>
                <c:ptCount val="1"/>
                <c:pt idx="0">
                  <c:v>5.95</c:v>
                </c:pt>
              </c:numCache>
            </c:numRef>
          </c:val>
          <c:extLst>
            <c:ext xmlns:c16="http://schemas.microsoft.com/office/drawing/2014/chart" uri="{C3380CC4-5D6E-409C-BE32-E72D297353CC}">
              <c16:uniqueId val="{00000000-C5DB-43E5-BBDA-9E660ED8A914}"/>
            </c:ext>
          </c:extLst>
        </c:ser>
        <c:dLbls>
          <c:showLegendKey val="0"/>
          <c:showVal val="0"/>
          <c:showCatName val="0"/>
          <c:showSerName val="0"/>
          <c:showPercent val="0"/>
          <c:showBubbleSize val="0"/>
        </c:dLbls>
        <c:gapWidth val="170"/>
        <c:overlap val="100"/>
        <c:axId val="2013674000"/>
        <c:axId val="1"/>
      </c:barChart>
      <c:catAx>
        <c:axId val="2013674000"/>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2013674000"/>
        <c:crosses val="max"/>
        <c:crossBetween val="between"/>
        <c:majorUnit val="1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66423357664233"/>
          <c:y val="6.217391304347826E-2"/>
          <c:w val="0.82335766423357659"/>
          <c:h val="0.8760869565217391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Sheet1!$A$1:$E$1</c:f>
              <c:numCache>
                <c:formatCode>General</c:formatCode>
                <c:ptCount val="5"/>
                <c:pt idx="0">
                  <c:v>379548</c:v>
                </c:pt>
                <c:pt idx="1">
                  <c:v>371195</c:v>
                </c:pt>
                <c:pt idx="2">
                  <c:v>384247</c:v>
                </c:pt>
                <c:pt idx="3">
                  <c:v>384818</c:v>
                </c:pt>
                <c:pt idx="4">
                  <c:v>389842</c:v>
                </c:pt>
              </c:numCache>
            </c:numRef>
          </c:val>
          <c:extLst>
            <c:ext xmlns:c16="http://schemas.microsoft.com/office/drawing/2014/chart" uri="{C3380CC4-5D6E-409C-BE32-E72D297353CC}">
              <c16:uniqueId val="{00000000-A7FE-4CC0-9C1C-995F11D8916C}"/>
            </c:ext>
          </c:extLst>
        </c:ser>
        <c:dLbls>
          <c:showLegendKey val="0"/>
          <c:showVal val="0"/>
          <c:showCatName val="0"/>
          <c:showSerName val="0"/>
          <c:showPercent val="0"/>
          <c:showBubbleSize val="0"/>
        </c:dLbls>
        <c:gapWidth val="60"/>
        <c:overlap val="100"/>
        <c:axId val="1726221519"/>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1-A7FE-4CC0-9C1C-995F11D8916C}"/>
              </c:ext>
            </c:extLst>
          </c:dPt>
          <c:dPt>
            <c:idx val="1"/>
            <c:marker>
              <c:symbol val="circle"/>
              <c:size val="6"/>
            </c:marker>
            <c:bubble3D val="0"/>
            <c:extLst>
              <c:ext xmlns:c16="http://schemas.microsoft.com/office/drawing/2014/chart" uri="{C3380CC4-5D6E-409C-BE32-E72D297353CC}">
                <c16:uniqueId val="{00000002-A7FE-4CC0-9C1C-995F11D8916C}"/>
              </c:ext>
            </c:extLst>
          </c:dPt>
          <c:dPt>
            <c:idx val="2"/>
            <c:marker>
              <c:symbol val="circle"/>
              <c:size val="6"/>
            </c:marker>
            <c:bubble3D val="0"/>
            <c:extLst>
              <c:ext xmlns:c16="http://schemas.microsoft.com/office/drawing/2014/chart" uri="{C3380CC4-5D6E-409C-BE32-E72D297353CC}">
                <c16:uniqueId val="{00000003-A7FE-4CC0-9C1C-995F11D8916C}"/>
              </c:ext>
            </c:extLst>
          </c:dPt>
          <c:dPt>
            <c:idx val="3"/>
            <c:marker>
              <c:symbol val="circle"/>
              <c:size val="6"/>
            </c:marker>
            <c:bubble3D val="0"/>
            <c:extLst>
              <c:ext xmlns:c16="http://schemas.microsoft.com/office/drawing/2014/chart" uri="{C3380CC4-5D6E-409C-BE32-E72D297353CC}">
                <c16:uniqueId val="{00000004-A7FE-4CC0-9C1C-995F11D8916C}"/>
              </c:ext>
            </c:extLst>
          </c:dPt>
          <c:dPt>
            <c:idx val="4"/>
            <c:marker>
              <c:symbol val="circle"/>
              <c:size val="6"/>
            </c:marker>
            <c:bubble3D val="0"/>
            <c:extLst>
              <c:ext xmlns:c16="http://schemas.microsoft.com/office/drawing/2014/chart" uri="{C3380CC4-5D6E-409C-BE32-E72D297353CC}">
                <c16:uniqueId val="{00000005-A7FE-4CC0-9C1C-995F11D8916C}"/>
              </c:ext>
            </c:extLst>
          </c:dPt>
          <c:dLbls>
            <c:dLbl>
              <c:idx val="0"/>
              <c:layout>
                <c:manualLayout>
                  <c:x val="0"/>
                  <c:y val="-4.6956521739130432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7FE-4CC0-9C1C-995F11D8916C}"/>
                </c:ext>
              </c:extLst>
            </c:dLbl>
            <c:dLbl>
              <c:idx val="1"/>
              <c:layout>
                <c:manualLayout>
                  <c:x val="0"/>
                  <c:y val="-4.6956521739130432E-2"/>
                </c:manualLayout>
              </c:layout>
              <c:numFmt formatCode="#,##0.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7FE-4CC0-9C1C-995F11D8916C}"/>
                </c:ext>
              </c:extLst>
            </c:dLbl>
            <c:dLbl>
              <c:idx val="2"/>
              <c:layout>
                <c:manualLayout>
                  <c:x val="0"/>
                  <c:y val="-4.6956521739130432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7FE-4CC0-9C1C-995F11D891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1.42</c:v>
                </c:pt>
                <c:pt idx="1">
                  <c:v>1.36</c:v>
                </c:pt>
                <c:pt idx="2">
                  <c:v>1.4</c:v>
                </c:pt>
                <c:pt idx="3">
                  <c:v>1.38</c:v>
                </c:pt>
                <c:pt idx="4">
                  <c:v>1.4</c:v>
                </c:pt>
              </c:numCache>
            </c:numRef>
          </c:val>
          <c:smooth val="0"/>
          <c:extLst>
            <c:ext xmlns:c16="http://schemas.microsoft.com/office/drawing/2014/chart" uri="{C3380CC4-5D6E-409C-BE32-E72D297353CC}">
              <c16:uniqueId val="{00000006-A7FE-4CC0-9C1C-995F11D8916C}"/>
            </c:ext>
          </c:extLst>
        </c:ser>
        <c:dLbls>
          <c:showLegendKey val="0"/>
          <c:showVal val="0"/>
          <c:showCatName val="0"/>
          <c:showSerName val="0"/>
          <c:showPercent val="0"/>
          <c:showBubbleSize val="0"/>
        </c:dLbls>
        <c:marker val="1"/>
        <c:smooth val="0"/>
        <c:axId val="2"/>
        <c:axId val="3"/>
      </c:lineChart>
      <c:catAx>
        <c:axId val="17262215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26221519"/>
        <c:crosses val="min"/>
        <c:crossBetween val="between"/>
        <c:majorUnit val="5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0"/>
        </c:scaling>
        <c:delete val="0"/>
        <c:axPos val="r"/>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sz="1100" kern="1200">
                <a:latin typeface="+mn-lt"/>
                <a:ea typeface="+mn-ea"/>
                <a:cs typeface="+mn-cs"/>
                <a:sym typeface="+mn-lt"/>
              </a:defRPr>
            </a:pPr>
            <a:endParaRPr lang="en-US"/>
          </a:p>
        </c:txPr>
        <c:crossAx val="2"/>
        <c:crosses val="max"/>
        <c:crossBetween val="between"/>
        <c:majorUnit val="0.1"/>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Sheet1!$A$1:$AA$1</c:f>
              <c:numCache>
                <c:formatCode>General</c:formatCode>
                <c:ptCount val="27"/>
                <c:pt idx="0">
                  <c:v>30.80301520114585</c:v>
                </c:pt>
                <c:pt idx="1">
                  <c:v>30.408170294593166</c:v>
                </c:pt>
                <c:pt idx="2">
                  <c:v>30.047953181906163</c:v>
                </c:pt>
                <c:pt idx="3">
                  <c:v>29.691692560308486</c:v>
                </c:pt>
                <c:pt idx="4">
                  <c:v>29.347841199560655</c:v>
                </c:pt>
                <c:pt idx="5">
                  <c:v>29.053506136418221</c:v>
                </c:pt>
                <c:pt idx="6">
                  <c:v>28.797699620432688</c:v>
                </c:pt>
                <c:pt idx="7">
                  <c:v>28.569196488244359</c:v>
                </c:pt>
                <c:pt idx="8">
                  <c:v>28.356098220186205</c:v>
                </c:pt>
                <c:pt idx="9">
                  <c:v>28.136082403542851</c:v>
                </c:pt>
                <c:pt idx="10">
                  <c:v>27.922607981649705</c:v>
                </c:pt>
                <c:pt idx="11">
                  <c:v>27.724304176142482</c:v>
                </c:pt>
                <c:pt idx="12">
                  <c:v>27.53642329332947</c:v>
                </c:pt>
                <c:pt idx="13">
                  <c:v>27.343158327535605</c:v>
                </c:pt>
                <c:pt idx="14">
                  <c:v>27.151243125708323</c:v>
                </c:pt>
                <c:pt idx="15">
                  <c:v>26.965662915251524</c:v>
                </c:pt>
                <c:pt idx="16">
                  <c:v>26.77363839902636</c:v>
                </c:pt>
                <c:pt idx="17">
                  <c:v>26.563279874626293</c:v>
                </c:pt>
                <c:pt idx="18">
                  <c:v>26.334940442794856</c:v>
                </c:pt>
                <c:pt idx="19">
                  <c:v>26.091953836542348</c:v>
                </c:pt>
                <c:pt idx="20">
                  <c:v>25.834423429325003</c:v>
                </c:pt>
                <c:pt idx="21">
                  <c:v>25.575153363288045</c:v>
                </c:pt>
                <c:pt idx="22">
                  <c:v>25.274066967885826</c:v>
                </c:pt>
                <c:pt idx="23">
                  <c:v>24.934639005108668</c:v>
                </c:pt>
                <c:pt idx="24">
                  <c:v>22.429458846647471</c:v>
                </c:pt>
                <c:pt idx="25">
                  <c:v>20.491477453665901</c:v>
                </c:pt>
                <c:pt idx="26">
                  <c:v>19.181001919599758</c:v>
                </c:pt>
              </c:numCache>
            </c:numRef>
          </c:val>
          <c:extLst>
            <c:ext xmlns:c16="http://schemas.microsoft.com/office/drawing/2014/chart" uri="{C3380CC4-5D6E-409C-BE32-E72D297353CC}">
              <c16:uniqueId val="{00000000-C895-47E6-A9FC-F5010B8F29A5}"/>
            </c:ext>
          </c:extLst>
        </c:ser>
        <c:ser>
          <c:idx val="1"/>
          <c:order val="1"/>
          <c:spPr>
            <a:solidFill>
              <a:srgbClr val="80CCE8"/>
            </a:solidFill>
            <a:ln w="9525" cmpd="sng" algn="ctr">
              <a:solidFill>
                <a:srgbClr val="808080"/>
              </a:solidFill>
              <a:prstDash val="solid"/>
            </a:ln>
          </c:spPr>
          <c:invertIfNegative val="0"/>
          <c:val>
            <c:numRef>
              <c:f>Sheet1!$A$2:$AA$2</c:f>
              <c:numCache>
                <c:formatCode>General</c:formatCode>
                <c:ptCount val="27"/>
                <c:pt idx="0">
                  <c:v>64.184485133802966</c:v>
                </c:pt>
                <c:pt idx="1">
                  <c:v>64.469070690756936</c:v>
                </c:pt>
                <c:pt idx="2">
                  <c:v>64.718395250505878</c:v>
                </c:pt>
                <c:pt idx="3">
                  <c:v>64.965746697401897</c:v>
                </c:pt>
                <c:pt idx="4">
                  <c:v>65.208601167123732</c:v>
                </c:pt>
                <c:pt idx="5">
                  <c:v>65.410106437927752</c:v>
                </c:pt>
                <c:pt idx="6">
                  <c:v>65.580389019864668</c:v>
                </c:pt>
                <c:pt idx="7">
                  <c:v>65.732740233357404</c:v>
                </c:pt>
                <c:pt idx="8">
                  <c:v>65.877718656883587</c:v>
                </c:pt>
                <c:pt idx="9">
                  <c:v>66.036581494020723</c:v>
                </c:pt>
                <c:pt idx="10">
                  <c:v>66.196274475953061</c:v>
                </c:pt>
                <c:pt idx="11">
                  <c:v>66.345943908805836</c:v>
                </c:pt>
                <c:pt idx="12">
                  <c:v>66.491544618236304</c:v>
                </c:pt>
                <c:pt idx="13">
                  <c:v>66.6471548360078</c:v>
                </c:pt>
                <c:pt idx="14">
                  <c:v>66.80741623953044</c:v>
                </c:pt>
                <c:pt idx="15">
                  <c:v>66.952489806416523</c:v>
                </c:pt>
                <c:pt idx="16">
                  <c:v>67.077798038297004</c:v>
                </c:pt>
                <c:pt idx="17">
                  <c:v>67.198286615574588</c:v>
                </c:pt>
                <c:pt idx="18">
                  <c:v>67.314100220462848</c:v>
                </c:pt>
                <c:pt idx="19">
                  <c:v>67.422367369244384</c:v>
                </c:pt>
                <c:pt idx="20">
                  <c:v>67.557671293440279</c:v>
                </c:pt>
                <c:pt idx="21">
                  <c:v>67.737835979067256</c:v>
                </c:pt>
                <c:pt idx="22">
                  <c:v>67.901266772515555</c:v>
                </c:pt>
                <c:pt idx="23">
                  <c:v>68.016820217224847</c:v>
                </c:pt>
                <c:pt idx="24">
                  <c:v>68.60544905186299</c:v>
                </c:pt>
                <c:pt idx="25">
                  <c:v>67.386652849702841</c:v>
                </c:pt>
                <c:pt idx="26">
                  <c:v>65.678698920138245</c:v>
                </c:pt>
              </c:numCache>
            </c:numRef>
          </c:val>
          <c:extLst>
            <c:ext xmlns:c16="http://schemas.microsoft.com/office/drawing/2014/chart" uri="{C3380CC4-5D6E-409C-BE32-E72D297353CC}">
              <c16:uniqueId val="{00000001-C895-47E6-A9FC-F5010B8F29A5}"/>
            </c:ext>
          </c:extLst>
        </c:ser>
        <c:ser>
          <c:idx val="2"/>
          <c:order val="2"/>
          <c:spPr>
            <a:solidFill>
              <a:srgbClr val="C0E6F4"/>
            </a:solidFill>
            <a:ln w="9525" cmpd="sng" algn="ctr">
              <a:solidFill>
                <a:srgbClr val="808080"/>
              </a:solidFill>
              <a:prstDash val="solid"/>
            </a:ln>
          </c:spPr>
          <c:invertIfNegative val="0"/>
          <c:dLbls>
            <c:dLbl>
              <c:idx val="0"/>
              <c:layout>
                <c:manualLayout>
                  <c:x val="0"/>
                  <c:y val="-6.980519480519480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895-47E6-A9FC-F5010B8F29A5}"/>
                </c:ext>
              </c:extLst>
            </c:dLbl>
            <c:dLbl>
              <c:idx val="1"/>
              <c:layout>
                <c:manualLayout>
                  <c:x val="0"/>
                  <c:y val="-6.980519480519480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895-47E6-A9FC-F5010B8F29A5}"/>
                </c:ext>
              </c:extLst>
            </c:dLbl>
            <c:dLbl>
              <c:idx val="2"/>
              <c:layout>
                <c:manualLayout>
                  <c:x val="0"/>
                  <c:y val="-7.06168831168831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895-47E6-A9FC-F5010B8F29A5}"/>
                </c:ext>
              </c:extLst>
            </c:dLbl>
            <c:dLbl>
              <c:idx val="3"/>
              <c:layout>
                <c:manualLayout>
                  <c:x val="0"/>
                  <c:y val="-7.06168831168831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895-47E6-A9FC-F5010B8F29A5}"/>
                </c:ext>
              </c:extLst>
            </c:dLbl>
            <c:dLbl>
              <c:idx val="4"/>
              <c:layout>
                <c:manualLayout>
                  <c:x val="0"/>
                  <c:y val="-7.1428571428571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895-47E6-A9FC-F5010B8F29A5}"/>
                </c:ext>
              </c:extLst>
            </c:dLbl>
            <c:dLbl>
              <c:idx val="5"/>
              <c:layout>
                <c:manualLayout>
                  <c:x val="0"/>
                  <c:y val="-7.142857142857142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895-47E6-A9FC-F5010B8F29A5}"/>
                </c:ext>
              </c:extLst>
            </c:dLbl>
            <c:dLbl>
              <c:idx val="6"/>
              <c:layout>
                <c:manualLayout>
                  <c:x val="0"/>
                  <c:y val="-7.224025974025974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895-47E6-A9FC-F5010B8F29A5}"/>
                </c:ext>
              </c:extLst>
            </c:dLbl>
            <c:dLbl>
              <c:idx val="7"/>
              <c:layout>
                <c:manualLayout>
                  <c:x val="0"/>
                  <c:y val="-7.224025974025974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895-47E6-A9FC-F5010B8F29A5}"/>
                </c:ext>
              </c:extLst>
            </c:dLbl>
            <c:dLbl>
              <c:idx val="8"/>
              <c:layout>
                <c:manualLayout>
                  <c:x val="0"/>
                  <c:y val="-7.224025974025974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895-47E6-A9FC-F5010B8F29A5}"/>
                </c:ext>
              </c:extLst>
            </c:dLbl>
            <c:dLbl>
              <c:idx val="9"/>
              <c:layout>
                <c:manualLayout>
                  <c:x val="0"/>
                  <c:y val="-7.305194805194804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895-47E6-A9FC-F5010B8F29A5}"/>
                </c:ext>
              </c:extLst>
            </c:dLbl>
            <c:dLbl>
              <c:idx val="10"/>
              <c:layout>
                <c:manualLayout>
                  <c:x val="0"/>
                  <c:y val="-7.305194805194804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895-47E6-A9FC-F5010B8F29A5}"/>
                </c:ext>
              </c:extLst>
            </c:dLbl>
            <c:dLbl>
              <c:idx val="11"/>
              <c:layout>
                <c:manualLayout>
                  <c:x val="0"/>
                  <c:y val="-7.305194805194804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895-47E6-A9FC-F5010B8F29A5}"/>
                </c:ext>
              </c:extLst>
            </c:dLbl>
            <c:dLbl>
              <c:idx val="12"/>
              <c:layout>
                <c:manualLayout>
                  <c:x val="0"/>
                  <c:y val="-7.305194805194804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895-47E6-A9FC-F5010B8F29A5}"/>
                </c:ext>
              </c:extLst>
            </c:dLbl>
            <c:dLbl>
              <c:idx val="13"/>
              <c:layout>
                <c:manualLayout>
                  <c:x val="0"/>
                  <c:y val="-7.305194805194804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895-47E6-A9FC-F5010B8F29A5}"/>
                </c:ext>
              </c:extLst>
            </c:dLbl>
            <c:dLbl>
              <c:idx val="14"/>
              <c:layout>
                <c:manualLayout>
                  <c:x val="0"/>
                  <c:y val="-7.386363636363636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895-47E6-A9FC-F5010B8F29A5}"/>
                </c:ext>
              </c:extLst>
            </c:dLbl>
            <c:dLbl>
              <c:idx val="15"/>
              <c:layout>
                <c:manualLayout>
                  <c:x val="0"/>
                  <c:y val="-7.386363636363636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895-47E6-A9FC-F5010B8F29A5}"/>
                </c:ext>
              </c:extLst>
            </c:dLbl>
            <c:dLbl>
              <c:idx val="16"/>
              <c:layout>
                <c:manualLayout>
                  <c:x val="0"/>
                  <c:y val="-7.386363636363636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895-47E6-A9FC-F5010B8F29A5}"/>
                </c:ext>
              </c:extLst>
            </c:dLbl>
            <c:dLbl>
              <c:idx val="17"/>
              <c:layout>
                <c:manualLayout>
                  <c:x val="0"/>
                  <c:y val="-7.386363636363636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895-47E6-A9FC-F5010B8F29A5}"/>
                </c:ext>
              </c:extLst>
            </c:dLbl>
            <c:dLbl>
              <c:idx val="18"/>
              <c:layout>
                <c:manualLayout>
                  <c:x val="0"/>
                  <c:y val="-7.467532467532467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895-47E6-A9FC-F5010B8F29A5}"/>
                </c:ext>
              </c:extLst>
            </c:dLbl>
            <c:dLbl>
              <c:idx val="19"/>
              <c:layout>
                <c:manualLayout>
                  <c:x val="0"/>
                  <c:y val="-7.548701298701299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895-47E6-A9FC-F5010B8F29A5}"/>
                </c:ext>
              </c:extLst>
            </c:dLbl>
            <c:dLbl>
              <c:idx val="20"/>
              <c:layout>
                <c:manualLayout>
                  <c:x val="0"/>
                  <c:y val="-7.548701298701299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895-47E6-A9FC-F5010B8F29A5}"/>
                </c:ext>
              </c:extLst>
            </c:dLbl>
            <c:dLbl>
              <c:idx val="21"/>
              <c:layout>
                <c:manualLayout>
                  <c:x val="0"/>
                  <c:y val="-7.548701298701299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895-47E6-A9FC-F5010B8F29A5}"/>
                </c:ext>
              </c:extLst>
            </c:dLbl>
            <c:dLbl>
              <c:idx val="22"/>
              <c:layout>
                <c:manualLayout>
                  <c:x val="0"/>
                  <c:y val="-7.629870129870129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895-47E6-A9FC-F5010B8F29A5}"/>
                </c:ext>
              </c:extLst>
            </c:dLbl>
            <c:dLbl>
              <c:idx val="23"/>
              <c:layout>
                <c:manualLayout>
                  <c:x val="0"/>
                  <c:y val="-7.711038961038961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895-47E6-A9FC-F5010B8F29A5}"/>
                </c:ext>
              </c:extLst>
            </c:dLbl>
            <c:dLbl>
              <c:idx val="24"/>
              <c:layout>
                <c:manualLayout>
                  <c:x val="0"/>
                  <c:y val="-8.36038961038960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895-47E6-A9FC-F5010B8F29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Sheet1!$A$3:$AA$3</c:f>
              <c:numCache>
                <c:formatCode>General</c:formatCode>
                <c:ptCount val="27"/>
                <c:pt idx="0">
                  <c:v>5.0124996650511733</c:v>
                </c:pt>
                <c:pt idx="1">
                  <c:v>5.1227590146498914</c:v>
                </c:pt>
                <c:pt idx="2">
                  <c:v>5.2336515675879607</c:v>
                </c:pt>
                <c:pt idx="3">
                  <c:v>5.3425607422896153</c:v>
                </c:pt>
                <c:pt idx="4">
                  <c:v>5.4435576333156099</c:v>
                </c:pt>
                <c:pt idx="5">
                  <c:v>5.5363874256540324</c:v>
                </c:pt>
                <c:pt idx="6">
                  <c:v>5.6219113597026471</c:v>
                </c:pt>
                <c:pt idx="7">
                  <c:v>5.6980632783982355</c:v>
                </c:pt>
                <c:pt idx="8">
                  <c:v>5.7661831229302019</c:v>
                </c:pt>
                <c:pt idx="9">
                  <c:v>5.8273361024364423</c:v>
                </c:pt>
                <c:pt idx="10">
                  <c:v>5.8811175423972291</c:v>
                </c:pt>
                <c:pt idx="11">
                  <c:v>5.9297519150516624</c:v>
                </c:pt>
                <c:pt idx="12">
                  <c:v>5.9720320884342311</c:v>
                </c:pt>
                <c:pt idx="13">
                  <c:v>6.0096868364565843</c:v>
                </c:pt>
                <c:pt idx="14">
                  <c:v>6.0413406347612391</c:v>
                </c:pt>
                <c:pt idx="15">
                  <c:v>6.0818472783319644</c:v>
                </c:pt>
                <c:pt idx="16">
                  <c:v>6.1485635626766344</c:v>
                </c:pt>
                <c:pt idx="17">
                  <c:v>6.2384335097991013</c:v>
                </c:pt>
                <c:pt idx="18">
                  <c:v>6.3509593367423012</c:v>
                </c:pt>
                <c:pt idx="19">
                  <c:v>6.4856787942132677</c:v>
                </c:pt>
                <c:pt idx="20">
                  <c:v>6.6079052772347158</c:v>
                </c:pt>
                <c:pt idx="21">
                  <c:v>6.6870106576447208</c:v>
                </c:pt>
                <c:pt idx="22">
                  <c:v>6.8246662595986107</c:v>
                </c:pt>
                <c:pt idx="23">
                  <c:v>7.0485407776664788</c:v>
                </c:pt>
                <c:pt idx="24">
                  <c:v>8.9650921014895353</c:v>
                </c:pt>
                <c:pt idx="25">
                  <c:v>12.121869696631249</c:v>
                </c:pt>
                <c:pt idx="26">
                  <c:v>15.140299160261995</c:v>
                </c:pt>
              </c:numCache>
            </c:numRef>
          </c:val>
          <c:extLst>
            <c:ext xmlns:c16="http://schemas.microsoft.com/office/drawing/2014/chart" uri="{C3380CC4-5D6E-409C-BE32-E72D297353CC}">
              <c16:uniqueId val="{0000001B-C895-47E6-A9FC-F5010B8F29A5}"/>
            </c:ext>
          </c:extLst>
        </c:ser>
        <c:dLbls>
          <c:showLegendKey val="0"/>
          <c:showVal val="0"/>
          <c:showCatName val="0"/>
          <c:showSerName val="0"/>
          <c:showPercent val="0"/>
          <c:showBubbleSize val="0"/>
        </c:dLbls>
        <c:gapWidth val="60"/>
        <c:overlap val="100"/>
        <c:axId val="1257599183"/>
        <c:axId val="1"/>
      </c:barChart>
      <c:catAx>
        <c:axId val="12575991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57599183"/>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96701802108127"/>
          <c:y val="5.9739167017248636E-2"/>
          <c:w val="0.86535192111526693"/>
          <c:h val="0.88052166596550274"/>
        </c:manualLayout>
      </c:layout>
      <c:barChart>
        <c:barDir val="col"/>
        <c:grouping val="stacked"/>
        <c:varyColors val="0"/>
        <c:ser>
          <c:idx val="0"/>
          <c:order val="0"/>
          <c:spPr>
            <a:solidFill>
              <a:schemeClr val="accent1"/>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9E1-44D7-B6F3-D373FF2201A3}"/>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9E1-44D7-B6F3-D373FF2201A3}"/>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9E1-44D7-B6F3-D373FF2201A3}"/>
                </c:ext>
              </c:extLst>
            </c:dLbl>
            <c:dLbl>
              <c:idx val="3"/>
              <c:layout>
                <c:manualLayout>
                  <c:x val="0"/>
                  <c:y val="-4.2069835927639884E-4"/>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9E1-44D7-B6F3-D373FF2201A3}"/>
                </c:ext>
              </c:extLst>
            </c:dLbl>
            <c:dLbl>
              <c:idx val="4"/>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9E1-44D7-B6F3-D373FF2201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2448</c:v>
                </c:pt>
                <c:pt idx="1">
                  <c:v>2552</c:v>
                </c:pt>
                <c:pt idx="2">
                  <c:v>2561</c:v>
                </c:pt>
                <c:pt idx="3">
                  <c:v>2636</c:v>
                </c:pt>
                <c:pt idx="4">
                  <c:v>2710</c:v>
                </c:pt>
              </c:numCache>
            </c:numRef>
          </c:val>
          <c:extLst>
            <c:ext xmlns:c16="http://schemas.microsoft.com/office/drawing/2014/chart" uri="{C3380CC4-5D6E-409C-BE32-E72D297353CC}">
              <c16:uniqueId val="{00000005-B9E1-44D7-B6F3-D373FF2201A3}"/>
            </c:ext>
          </c:extLst>
        </c:ser>
        <c:ser>
          <c:idx val="1"/>
          <c:order val="1"/>
          <c:spPr>
            <a:solidFill>
              <a:schemeClr val="accent2"/>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E1-44D7-B6F3-D373FF2201A3}"/>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9E1-44D7-B6F3-D373FF2201A3}"/>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9E1-44D7-B6F3-D373FF2201A3}"/>
                </c:ext>
              </c:extLst>
            </c:dLbl>
            <c:dLbl>
              <c:idx val="3"/>
              <c:layout>
                <c:manualLayout>
                  <c:x val="0"/>
                  <c:y val="-4.2069835927639884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9E1-44D7-B6F3-D373FF2201A3}"/>
                </c:ext>
              </c:extLst>
            </c:dLbl>
            <c:dLbl>
              <c:idx val="4"/>
              <c:layout>
                <c:manualLayout>
                  <c:x val="0"/>
                  <c:y val="-4.2069835927639884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9E1-44D7-B6F3-D373FF2201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536</c:v>
                </c:pt>
                <c:pt idx="1">
                  <c:v>520</c:v>
                </c:pt>
                <c:pt idx="2">
                  <c:v>511</c:v>
                </c:pt>
                <c:pt idx="3">
                  <c:v>519</c:v>
                </c:pt>
                <c:pt idx="4">
                  <c:v>518</c:v>
                </c:pt>
              </c:numCache>
            </c:numRef>
          </c:val>
          <c:extLst>
            <c:ext xmlns:c16="http://schemas.microsoft.com/office/drawing/2014/chart" uri="{C3380CC4-5D6E-409C-BE32-E72D297353CC}">
              <c16:uniqueId val="{0000000B-B9E1-44D7-B6F3-D373FF2201A3}"/>
            </c:ext>
          </c:extLst>
        </c:ser>
        <c:dLbls>
          <c:showLegendKey val="0"/>
          <c:showVal val="0"/>
          <c:showCatName val="0"/>
          <c:showSerName val="0"/>
          <c:showPercent val="0"/>
          <c:showBubbleSize val="0"/>
        </c:dLbls>
        <c:gapWidth val="83"/>
        <c:overlap val="100"/>
        <c:axId val="1823724351"/>
        <c:axId val="1"/>
      </c:barChart>
      <c:catAx>
        <c:axId val="182372435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23724351"/>
        <c:crosses val="min"/>
        <c:crossBetween val="between"/>
        <c:majorUnit val="4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22033898305083E-2"/>
          <c:y val="5.3726825576995839E-2"/>
          <c:w val="0.88474576271186445"/>
          <c:h val="0.8925463488460083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2E40-4ECD-95F7-90EF313E9CAF}"/>
              </c:ext>
            </c:extLst>
          </c:dPt>
          <c:dPt>
            <c:idx val="1"/>
            <c:marker>
              <c:symbol val="none"/>
            </c:marker>
            <c:bubble3D val="0"/>
            <c:extLst>
              <c:ext xmlns:c16="http://schemas.microsoft.com/office/drawing/2014/chart" uri="{C3380CC4-5D6E-409C-BE32-E72D297353CC}">
                <c16:uniqueId val="{00000001-2E40-4ECD-95F7-90EF313E9CAF}"/>
              </c:ext>
            </c:extLst>
          </c:dPt>
          <c:dPt>
            <c:idx val="2"/>
            <c:marker>
              <c:symbol val="none"/>
            </c:marker>
            <c:bubble3D val="0"/>
            <c:extLst>
              <c:ext xmlns:c16="http://schemas.microsoft.com/office/drawing/2014/chart" uri="{C3380CC4-5D6E-409C-BE32-E72D297353CC}">
                <c16:uniqueId val="{00000002-2E40-4ECD-95F7-90EF313E9CAF}"/>
              </c:ext>
            </c:extLst>
          </c:dPt>
          <c:dLbls>
            <c:dLbl>
              <c:idx val="3"/>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E40-4ECD-95F7-90EF313E9CAF}"/>
                </c:ext>
              </c:extLst>
            </c:dLbl>
            <c:dLbl>
              <c:idx val="4"/>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E40-4ECD-95F7-90EF313E9CAF}"/>
                </c:ext>
              </c:extLst>
            </c:dLbl>
            <c:dLbl>
              <c:idx val="5"/>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E40-4ECD-95F7-90EF313E9CAF}"/>
                </c:ext>
              </c:extLst>
            </c:dLbl>
            <c:dLbl>
              <c:idx val="6"/>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E40-4ECD-95F7-90EF313E9CAF}"/>
                </c:ext>
              </c:extLst>
            </c:dLbl>
            <c:dLbl>
              <c:idx val="9"/>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E40-4ECD-95F7-90EF313E9CAF}"/>
                </c:ext>
              </c:extLst>
            </c:dLbl>
            <c:dLbl>
              <c:idx val="10"/>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E40-4ECD-95F7-90EF313E9CAF}"/>
                </c:ext>
              </c:extLst>
            </c:dLbl>
            <c:dLbl>
              <c:idx val="11"/>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E40-4ECD-95F7-90EF313E9CAF}"/>
                </c:ext>
              </c:extLst>
            </c:dLbl>
            <c:dLbl>
              <c:idx val="12"/>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E40-4ECD-95F7-90EF313E9CAF}"/>
                </c:ext>
              </c:extLst>
            </c:dLbl>
            <c:dLbl>
              <c:idx val="14"/>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E40-4ECD-95F7-90EF313E9C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3">
                  <c:v>6.52</c:v>
                </c:pt>
                <c:pt idx="4">
                  <c:v>10.86</c:v>
                </c:pt>
                <c:pt idx="5">
                  <c:v>12.82</c:v>
                </c:pt>
                <c:pt idx="6">
                  <c:v>11.93</c:v>
                </c:pt>
                <c:pt idx="7">
                  <c:v>12.92</c:v>
                </c:pt>
                <c:pt idx="8">
                  <c:v>30.89</c:v>
                </c:pt>
                <c:pt idx="9">
                  <c:v>37.81</c:v>
                </c:pt>
                <c:pt idx="10">
                  <c:v>39.35</c:v>
                </c:pt>
                <c:pt idx="11">
                  <c:v>40.520000000000003</c:v>
                </c:pt>
                <c:pt idx="12">
                  <c:v>41.23</c:v>
                </c:pt>
                <c:pt idx="13">
                  <c:v>32.4</c:v>
                </c:pt>
                <c:pt idx="14">
                  <c:v>33</c:v>
                </c:pt>
              </c:numCache>
            </c:numRef>
          </c:val>
          <c:smooth val="0"/>
          <c:extLst>
            <c:ext xmlns:c16="http://schemas.microsoft.com/office/drawing/2014/chart" uri="{C3380CC4-5D6E-409C-BE32-E72D297353CC}">
              <c16:uniqueId val="{0000000C-2E40-4ECD-95F7-90EF313E9CAF}"/>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ymbol val="none"/>
            </c:marker>
            <c:bubble3D val="0"/>
            <c:extLst>
              <c:ext xmlns:c16="http://schemas.microsoft.com/office/drawing/2014/chart" uri="{C3380CC4-5D6E-409C-BE32-E72D297353CC}">
                <c16:uniqueId val="{0000000D-2E40-4ECD-95F7-90EF313E9CAF}"/>
              </c:ext>
            </c:extLst>
          </c:dPt>
          <c:dPt>
            <c:idx val="1"/>
            <c:marker>
              <c:symbol val="none"/>
            </c:marker>
            <c:bubble3D val="0"/>
            <c:extLst>
              <c:ext xmlns:c16="http://schemas.microsoft.com/office/drawing/2014/chart" uri="{C3380CC4-5D6E-409C-BE32-E72D297353CC}">
                <c16:uniqueId val="{0000000E-2E40-4ECD-95F7-90EF313E9CAF}"/>
              </c:ext>
            </c:extLst>
          </c:dPt>
          <c:dPt>
            <c:idx val="2"/>
            <c:marker>
              <c:symbol val="none"/>
            </c:marker>
            <c:bubble3D val="0"/>
            <c:extLst>
              <c:ext xmlns:c16="http://schemas.microsoft.com/office/drawing/2014/chart" uri="{C3380CC4-5D6E-409C-BE32-E72D297353CC}">
                <c16:uniqueId val="{0000000F-2E40-4ECD-95F7-90EF313E9CAF}"/>
              </c:ext>
            </c:extLst>
          </c:dPt>
          <c:dPt>
            <c:idx val="3"/>
            <c:marker>
              <c:symbol val="none"/>
            </c:marker>
            <c:bubble3D val="0"/>
            <c:extLst>
              <c:ext xmlns:c16="http://schemas.microsoft.com/office/drawing/2014/chart" uri="{C3380CC4-5D6E-409C-BE32-E72D297353CC}">
                <c16:uniqueId val="{00000010-2E40-4ECD-95F7-90EF313E9CAF}"/>
              </c:ext>
            </c:extLst>
          </c:dPt>
          <c:dPt>
            <c:idx val="4"/>
            <c:marker>
              <c:symbol val="none"/>
            </c:marker>
            <c:bubble3D val="0"/>
            <c:extLst>
              <c:ext xmlns:c16="http://schemas.microsoft.com/office/drawing/2014/chart" uri="{C3380CC4-5D6E-409C-BE32-E72D297353CC}">
                <c16:uniqueId val="{00000011-2E40-4ECD-95F7-90EF313E9CAF}"/>
              </c:ext>
            </c:extLst>
          </c:dPt>
          <c:dPt>
            <c:idx val="6"/>
            <c:marker>
              <c:symbol val="none"/>
            </c:marker>
            <c:bubble3D val="0"/>
            <c:extLst>
              <c:ext xmlns:c16="http://schemas.microsoft.com/office/drawing/2014/chart" uri="{C3380CC4-5D6E-409C-BE32-E72D297353CC}">
                <c16:uniqueId val="{00000012-2E40-4ECD-95F7-90EF313E9CAF}"/>
              </c:ext>
            </c:extLst>
          </c:dPt>
          <c:dLbls>
            <c:dLbl>
              <c:idx val="5"/>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E40-4ECD-95F7-90EF313E9CAF}"/>
                </c:ext>
              </c:extLst>
            </c:dLbl>
            <c:dLbl>
              <c:idx val="7"/>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E40-4ECD-95F7-90EF313E9CAF}"/>
                </c:ext>
              </c:extLst>
            </c:dLbl>
            <c:dLbl>
              <c:idx val="8"/>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E40-4ECD-95F7-90EF313E9CAF}"/>
                </c:ext>
              </c:extLst>
            </c:dLbl>
            <c:dLbl>
              <c:idx val="9"/>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E40-4ECD-95F7-90EF313E9CAF}"/>
                </c:ext>
              </c:extLst>
            </c:dLbl>
            <c:dLbl>
              <c:idx val="10"/>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E40-4ECD-95F7-90EF313E9CAF}"/>
                </c:ext>
              </c:extLst>
            </c:dLbl>
            <c:dLbl>
              <c:idx val="11"/>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E40-4ECD-95F7-90EF313E9CAF}"/>
                </c:ext>
              </c:extLst>
            </c:dLbl>
            <c:dLbl>
              <c:idx val="12"/>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E40-4ECD-95F7-90EF313E9CAF}"/>
                </c:ext>
              </c:extLst>
            </c:dLbl>
            <c:dLbl>
              <c:idx val="13"/>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E40-4ECD-95F7-90EF313E9CAF}"/>
                </c:ext>
              </c:extLst>
            </c:dLbl>
            <c:dLbl>
              <c:idx val="14"/>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E40-4ECD-95F7-90EF313E9C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5">
                  <c:v>2.7</c:v>
                </c:pt>
                <c:pt idx="6">
                  <c:v>3.2149999999999999</c:v>
                </c:pt>
                <c:pt idx="7">
                  <c:v>3.73</c:v>
                </c:pt>
                <c:pt idx="8">
                  <c:v>4.21</c:v>
                </c:pt>
                <c:pt idx="9">
                  <c:v>4.62</c:v>
                </c:pt>
                <c:pt idx="10">
                  <c:v>6.2</c:v>
                </c:pt>
                <c:pt idx="11">
                  <c:v>6.88</c:v>
                </c:pt>
                <c:pt idx="12">
                  <c:v>6.81</c:v>
                </c:pt>
                <c:pt idx="13">
                  <c:v>5.24</c:v>
                </c:pt>
                <c:pt idx="14">
                  <c:v>5.59</c:v>
                </c:pt>
              </c:numCache>
            </c:numRef>
          </c:val>
          <c:smooth val="0"/>
          <c:extLst>
            <c:ext xmlns:c16="http://schemas.microsoft.com/office/drawing/2014/chart" uri="{C3380CC4-5D6E-409C-BE32-E72D297353CC}">
              <c16:uniqueId val="{0000001C-2E40-4ECD-95F7-90EF313E9CAF}"/>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D-2E40-4ECD-95F7-90EF313E9CAF}"/>
              </c:ext>
            </c:extLst>
          </c:dPt>
          <c:dPt>
            <c:idx val="1"/>
            <c:marker>
              <c:symbol val="none"/>
            </c:marker>
            <c:bubble3D val="0"/>
            <c:extLst>
              <c:ext xmlns:c16="http://schemas.microsoft.com/office/drawing/2014/chart" uri="{C3380CC4-5D6E-409C-BE32-E72D297353CC}">
                <c16:uniqueId val="{0000001E-2E40-4ECD-95F7-90EF313E9CAF}"/>
              </c:ext>
            </c:extLst>
          </c:dPt>
          <c:dPt>
            <c:idx val="2"/>
            <c:marker>
              <c:symbol val="none"/>
            </c:marker>
            <c:bubble3D val="0"/>
            <c:extLst>
              <c:ext xmlns:c16="http://schemas.microsoft.com/office/drawing/2014/chart" uri="{C3380CC4-5D6E-409C-BE32-E72D297353CC}">
                <c16:uniqueId val="{0000001F-2E40-4ECD-95F7-90EF313E9CAF}"/>
              </c:ext>
            </c:extLst>
          </c:dPt>
          <c:dPt>
            <c:idx val="3"/>
            <c:marker>
              <c:symbol val="none"/>
            </c:marker>
            <c:bubble3D val="0"/>
            <c:extLst>
              <c:ext xmlns:c16="http://schemas.microsoft.com/office/drawing/2014/chart" uri="{C3380CC4-5D6E-409C-BE32-E72D297353CC}">
                <c16:uniqueId val="{00000020-2E40-4ECD-95F7-90EF313E9CAF}"/>
              </c:ext>
            </c:extLst>
          </c:dPt>
          <c:dPt>
            <c:idx val="4"/>
            <c:marker>
              <c:symbol val="none"/>
            </c:marker>
            <c:bubble3D val="0"/>
            <c:extLst>
              <c:ext xmlns:c16="http://schemas.microsoft.com/office/drawing/2014/chart" uri="{C3380CC4-5D6E-409C-BE32-E72D297353CC}">
                <c16:uniqueId val="{00000021-2E40-4ECD-95F7-90EF313E9CAF}"/>
              </c:ext>
            </c:extLst>
          </c:dPt>
          <c:dPt>
            <c:idx val="6"/>
            <c:marker>
              <c:symbol val="none"/>
            </c:marker>
            <c:bubble3D val="0"/>
            <c:extLst>
              <c:ext xmlns:c16="http://schemas.microsoft.com/office/drawing/2014/chart" uri="{C3380CC4-5D6E-409C-BE32-E72D297353CC}">
                <c16:uniqueId val="{00000022-2E40-4ECD-95F7-90EF313E9CAF}"/>
              </c:ext>
            </c:extLst>
          </c:dPt>
          <c:dLbls>
            <c:dLbl>
              <c:idx val="8"/>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E40-4ECD-95F7-90EF313E9CAF}"/>
                </c:ext>
              </c:extLst>
            </c:dLbl>
            <c:dLbl>
              <c:idx val="9"/>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E40-4ECD-95F7-90EF313E9CAF}"/>
                </c:ext>
              </c:extLst>
            </c:dLbl>
            <c:dLbl>
              <c:idx val="10"/>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E40-4ECD-95F7-90EF313E9CAF}"/>
                </c:ext>
              </c:extLst>
            </c:dLbl>
            <c:dLbl>
              <c:idx val="11"/>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E40-4ECD-95F7-90EF313E9CAF}"/>
                </c:ext>
              </c:extLst>
            </c:dLbl>
            <c:dLbl>
              <c:idx val="12"/>
              <c:layout>
                <c:manualLayout>
                  <c:x val="0"/>
                  <c:y val="-4.08626560726447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E40-4ECD-95F7-90EF313E9C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5">
                  <c:v>1.1599999999999999</c:v>
                </c:pt>
                <c:pt idx="6">
                  <c:v>1.44</c:v>
                </c:pt>
                <c:pt idx="7">
                  <c:v>1.72</c:v>
                </c:pt>
                <c:pt idx="8">
                  <c:v>0.85</c:v>
                </c:pt>
                <c:pt idx="9">
                  <c:v>0.81</c:v>
                </c:pt>
                <c:pt idx="10">
                  <c:v>0.93</c:v>
                </c:pt>
                <c:pt idx="11">
                  <c:v>3.07</c:v>
                </c:pt>
                <c:pt idx="12">
                  <c:v>1.1399999999999999</c:v>
                </c:pt>
                <c:pt idx="13">
                  <c:v>1.97</c:v>
                </c:pt>
                <c:pt idx="14">
                  <c:v>2.44</c:v>
                </c:pt>
              </c:numCache>
            </c:numRef>
          </c:val>
          <c:smooth val="0"/>
          <c:extLst>
            <c:ext xmlns:c16="http://schemas.microsoft.com/office/drawing/2014/chart" uri="{C3380CC4-5D6E-409C-BE32-E72D297353CC}">
              <c16:uniqueId val="{00000028-2E40-4ECD-95F7-90EF313E9CAF}"/>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29-2E40-4ECD-95F7-90EF313E9CAF}"/>
              </c:ext>
            </c:extLst>
          </c:dPt>
          <c:dPt>
            <c:idx val="1"/>
            <c:marker>
              <c:symbol val="none"/>
            </c:marker>
            <c:bubble3D val="0"/>
            <c:extLst>
              <c:ext xmlns:c16="http://schemas.microsoft.com/office/drawing/2014/chart" uri="{C3380CC4-5D6E-409C-BE32-E72D297353CC}">
                <c16:uniqueId val="{0000002A-2E40-4ECD-95F7-90EF313E9CAF}"/>
              </c:ext>
            </c:extLst>
          </c:dPt>
          <c:dPt>
            <c:idx val="2"/>
            <c:marker>
              <c:symbol val="none"/>
            </c:marker>
            <c:bubble3D val="0"/>
            <c:extLst>
              <c:ext xmlns:c16="http://schemas.microsoft.com/office/drawing/2014/chart" uri="{C3380CC4-5D6E-409C-BE32-E72D297353CC}">
                <c16:uniqueId val="{0000002B-2E40-4ECD-95F7-90EF313E9CAF}"/>
              </c:ext>
            </c:extLst>
          </c:dPt>
          <c:dPt>
            <c:idx val="3"/>
            <c:marker>
              <c:symbol val="none"/>
            </c:marker>
            <c:bubble3D val="0"/>
            <c:extLst>
              <c:ext xmlns:c16="http://schemas.microsoft.com/office/drawing/2014/chart" uri="{C3380CC4-5D6E-409C-BE32-E72D297353CC}">
                <c16:uniqueId val="{0000002C-2E40-4ECD-95F7-90EF313E9CAF}"/>
              </c:ext>
            </c:extLst>
          </c:dPt>
          <c:dPt>
            <c:idx val="4"/>
            <c:marker>
              <c:symbol val="none"/>
            </c:marker>
            <c:bubble3D val="0"/>
            <c:extLst>
              <c:ext xmlns:c16="http://schemas.microsoft.com/office/drawing/2014/chart" uri="{C3380CC4-5D6E-409C-BE32-E72D297353CC}">
                <c16:uniqueId val="{0000002D-2E40-4ECD-95F7-90EF313E9CAF}"/>
              </c:ext>
            </c:extLst>
          </c:dPt>
          <c:dPt>
            <c:idx val="5"/>
            <c:marker>
              <c:symbol val="none"/>
            </c:marker>
            <c:bubble3D val="0"/>
            <c:extLst>
              <c:ext xmlns:c16="http://schemas.microsoft.com/office/drawing/2014/chart" uri="{C3380CC4-5D6E-409C-BE32-E72D297353CC}">
                <c16:uniqueId val="{0000002E-2E40-4ECD-95F7-90EF313E9CAF}"/>
              </c:ext>
            </c:extLst>
          </c:dPt>
          <c:dPt>
            <c:idx val="6"/>
            <c:marker>
              <c:symbol val="none"/>
            </c:marker>
            <c:bubble3D val="0"/>
            <c:extLst>
              <c:ext xmlns:c16="http://schemas.microsoft.com/office/drawing/2014/chart" uri="{C3380CC4-5D6E-409C-BE32-E72D297353CC}">
                <c16:uniqueId val="{0000002F-2E40-4ECD-95F7-90EF313E9CAF}"/>
              </c:ext>
            </c:extLst>
          </c:dPt>
          <c:val>
            <c:numRef>
              <c:f>Sheet1!$A$4:$O$4</c:f>
              <c:numCache>
                <c:formatCode>General</c:formatCode>
                <c:ptCount val="15"/>
                <c:pt idx="7">
                  <c:v>0.54</c:v>
                </c:pt>
                <c:pt idx="8">
                  <c:v>0.56999999999999995</c:v>
                </c:pt>
                <c:pt idx="9">
                  <c:v>0.57999999999999996</c:v>
                </c:pt>
                <c:pt idx="10">
                  <c:v>1.18</c:v>
                </c:pt>
                <c:pt idx="11">
                  <c:v>1.23</c:v>
                </c:pt>
                <c:pt idx="12">
                  <c:v>1.46</c:v>
                </c:pt>
                <c:pt idx="13">
                  <c:v>1.03</c:v>
                </c:pt>
                <c:pt idx="14">
                  <c:v>1.23</c:v>
                </c:pt>
              </c:numCache>
            </c:numRef>
          </c:val>
          <c:smooth val="0"/>
          <c:extLst>
            <c:ext xmlns:c16="http://schemas.microsoft.com/office/drawing/2014/chart" uri="{C3380CC4-5D6E-409C-BE32-E72D297353CC}">
              <c16:uniqueId val="{00000030-2E40-4ECD-95F7-90EF313E9CAF}"/>
            </c:ext>
          </c:extLst>
        </c:ser>
        <c:dLbls>
          <c:showLegendKey val="0"/>
          <c:showVal val="0"/>
          <c:showCatName val="0"/>
          <c:showSerName val="0"/>
          <c:showPercent val="0"/>
          <c:showBubbleSize val="0"/>
        </c:dLbls>
        <c:marker val="1"/>
        <c:smooth val="0"/>
        <c:axId val="1746991599"/>
        <c:axId val="1"/>
      </c:lineChart>
      <c:catAx>
        <c:axId val="17469915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46991599"/>
        <c:crosses val="min"/>
        <c:crossBetween val="midCat"/>
        <c:majorUnit val="5"/>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20945696342815E-2"/>
          <c:y val="2.1112464474218433E-2"/>
          <c:w val="0.96158108607314374"/>
          <c:h val="0.9577750710515631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FF8A-44BB-ABDD-C445885CCEC9}"/>
              </c:ext>
            </c:extLst>
          </c:dPt>
          <c:dPt>
            <c:idx val="1"/>
            <c:marker>
              <c:symbol val="none"/>
            </c:marker>
            <c:bubble3D val="0"/>
            <c:extLst>
              <c:ext xmlns:c16="http://schemas.microsoft.com/office/drawing/2014/chart" uri="{C3380CC4-5D6E-409C-BE32-E72D297353CC}">
                <c16:uniqueId val="{00000001-FF8A-44BB-ABDD-C445885CCEC9}"/>
              </c:ext>
            </c:extLst>
          </c:dPt>
          <c:dPt>
            <c:idx val="2"/>
            <c:marker>
              <c:symbol val="none"/>
            </c:marker>
            <c:bubble3D val="0"/>
            <c:extLst>
              <c:ext xmlns:c16="http://schemas.microsoft.com/office/drawing/2014/chart" uri="{C3380CC4-5D6E-409C-BE32-E72D297353CC}">
                <c16:uniqueId val="{00000002-FF8A-44BB-ABDD-C445885CCEC9}"/>
              </c:ext>
            </c:extLst>
          </c:dPt>
          <c:val>
            <c:numRef>
              <c:f>Sheet1!$A$1:$O$1</c:f>
              <c:numCache>
                <c:formatCode>General</c:formatCode>
                <c:ptCount val="15"/>
                <c:pt idx="3">
                  <c:v>166828</c:v>
                </c:pt>
                <c:pt idx="4">
                  <c:v>281111</c:v>
                </c:pt>
                <c:pt idx="5">
                  <c:v>335646</c:v>
                </c:pt>
                <c:pt idx="6">
                  <c:v>315707</c:v>
                </c:pt>
                <c:pt idx="7">
                  <c:v>345277</c:v>
                </c:pt>
                <c:pt idx="8">
                  <c:v>833888</c:v>
                </c:pt>
                <c:pt idx="9">
                  <c:v>1030262</c:v>
                </c:pt>
                <c:pt idx="10">
                  <c:v>1081468</c:v>
                </c:pt>
                <c:pt idx="11">
                  <c:v>1121416</c:v>
                </c:pt>
                <c:pt idx="12">
                  <c:v>1149595</c:v>
                </c:pt>
                <c:pt idx="13">
                  <c:v>911113</c:v>
                </c:pt>
                <c:pt idx="14">
                  <c:v>935412</c:v>
                </c:pt>
              </c:numCache>
            </c:numRef>
          </c:val>
          <c:smooth val="0"/>
          <c:extLst>
            <c:ext xmlns:c16="http://schemas.microsoft.com/office/drawing/2014/chart" uri="{C3380CC4-5D6E-409C-BE32-E72D297353CC}">
              <c16:uniqueId val="{00000003-FF8A-44BB-ABDD-C445885CCEC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4-FF8A-44BB-ABDD-C445885CCEC9}"/>
              </c:ext>
            </c:extLst>
          </c:dPt>
          <c:dPt>
            <c:idx val="3"/>
            <c:marker>
              <c:symbol val="none"/>
            </c:marker>
            <c:bubble3D val="0"/>
            <c:extLst>
              <c:ext xmlns:c16="http://schemas.microsoft.com/office/drawing/2014/chart" uri="{C3380CC4-5D6E-409C-BE32-E72D297353CC}">
                <c16:uniqueId val="{00000005-FF8A-44BB-ABDD-C445885CCEC9}"/>
              </c:ext>
            </c:extLst>
          </c:dPt>
          <c:dPt>
            <c:idx val="4"/>
            <c:marker>
              <c:symbol val="none"/>
            </c:marker>
            <c:bubble3D val="0"/>
            <c:extLst>
              <c:ext xmlns:c16="http://schemas.microsoft.com/office/drawing/2014/chart" uri="{C3380CC4-5D6E-409C-BE32-E72D297353CC}">
                <c16:uniqueId val="{00000006-FF8A-44BB-ABDD-C445885CCEC9}"/>
              </c:ext>
            </c:extLst>
          </c:dPt>
          <c:dPt>
            <c:idx val="6"/>
            <c:marker>
              <c:symbol val="none"/>
            </c:marker>
            <c:bubble3D val="0"/>
            <c:extLst>
              <c:ext xmlns:c16="http://schemas.microsoft.com/office/drawing/2014/chart" uri="{C3380CC4-5D6E-409C-BE32-E72D297353CC}">
                <c16:uniqueId val="{00000007-FF8A-44BB-ABDD-C445885CCEC9}"/>
              </c:ext>
            </c:extLst>
          </c:dPt>
          <c:val>
            <c:numRef>
              <c:f>Sheet1!$A$2:$O$2</c:f>
              <c:numCache>
                <c:formatCode>General</c:formatCode>
                <c:ptCount val="15"/>
                <c:pt idx="0">
                  <c:v>58769</c:v>
                </c:pt>
                <c:pt idx="1">
                  <c:v>54311</c:v>
                </c:pt>
                <c:pt idx="2">
                  <c:v>49853</c:v>
                </c:pt>
                <c:pt idx="3">
                  <c:v>56813.666666666664</c:v>
                </c:pt>
                <c:pt idx="4">
                  <c:v>63774.333333333328</c:v>
                </c:pt>
                <c:pt idx="5">
                  <c:v>70735</c:v>
                </c:pt>
                <c:pt idx="6">
                  <c:v>85219</c:v>
                </c:pt>
                <c:pt idx="7">
                  <c:v>99703</c:v>
                </c:pt>
                <c:pt idx="8">
                  <c:v>113518</c:v>
                </c:pt>
                <c:pt idx="9">
                  <c:v>125861</c:v>
                </c:pt>
                <c:pt idx="10">
                  <c:v>170338</c:v>
                </c:pt>
                <c:pt idx="11">
                  <c:v>190268</c:v>
                </c:pt>
                <c:pt idx="12">
                  <c:v>189979</c:v>
                </c:pt>
                <c:pt idx="13">
                  <c:v>147279</c:v>
                </c:pt>
                <c:pt idx="14">
                  <c:v>158322</c:v>
                </c:pt>
              </c:numCache>
            </c:numRef>
          </c:val>
          <c:smooth val="0"/>
          <c:extLst>
            <c:ext xmlns:c16="http://schemas.microsoft.com/office/drawing/2014/chart" uri="{C3380CC4-5D6E-409C-BE32-E72D297353CC}">
              <c16:uniqueId val="{00000008-FF8A-44BB-ABDD-C445885CCEC9}"/>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09-FF8A-44BB-ABDD-C445885CCEC9}"/>
              </c:ext>
            </c:extLst>
          </c:dPt>
          <c:dPt>
            <c:idx val="1"/>
            <c:marker>
              <c:symbol val="none"/>
            </c:marker>
            <c:bubble3D val="0"/>
            <c:extLst>
              <c:ext xmlns:c16="http://schemas.microsoft.com/office/drawing/2014/chart" uri="{C3380CC4-5D6E-409C-BE32-E72D297353CC}">
                <c16:uniqueId val="{0000000A-FF8A-44BB-ABDD-C445885CCEC9}"/>
              </c:ext>
            </c:extLst>
          </c:dPt>
          <c:dPt>
            <c:idx val="2"/>
            <c:marker>
              <c:symbol val="none"/>
            </c:marker>
            <c:bubble3D val="0"/>
            <c:extLst>
              <c:ext xmlns:c16="http://schemas.microsoft.com/office/drawing/2014/chart" uri="{C3380CC4-5D6E-409C-BE32-E72D297353CC}">
                <c16:uniqueId val="{0000000B-FF8A-44BB-ABDD-C445885CCEC9}"/>
              </c:ext>
            </c:extLst>
          </c:dPt>
          <c:dPt>
            <c:idx val="3"/>
            <c:marker>
              <c:symbol val="none"/>
            </c:marker>
            <c:bubble3D val="0"/>
            <c:extLst>
              <c:ext xmlns:c16="http://schemas.microsoft.com/office/drawing/2014/chart" uri="{C3380CC4-5D6E-409C-BE32-E72D297353CC}">
                <c16:uniqueId val="{0000000C-FF8A-44BB-ABDD-C445885CCEC9}"/>
              </c:ext>
            </c:extLst>
          </c:dPt>
          <c:dPt>
            <c:idx val="4"/>
            <c:marker>
              <c:symbol val="none"/>
            </c:marker>
            <c:bubble3D val="0"/>
            <c:extLst>
              <c:ext xmlns:c16="http://schemas.microsoft.com/office/drawing/2014/chart" uri="{C3380CC4-5D6E-409C-BE32-E72D297353CC}">
                <c16:uniqueId val="{0000000D-FF8A-44BB-ABDD-C445885CCEC9}"/>
              </c:ext>
            </c:extLst>
          </c:dPt>
          <c:dPt>
            <c:idx val="6"/>
            <c:marker>
              <c:symbol val="none"/>
            </c:marker>
            <c:bubble3D val="0"/>
            <c:extLst>
              <c:ext xmlns:c16="http://schemas.microsoft.com/office/drawing/2014/chart" uri="{C3380CC4-5D6E-409C-BE32-E72D297353CC}">
                <c16:uniqueId val="{0000000E-FF8A-44BB-ABDD-C445885CCEC9}"/>
              </c:ext>
            </c:extLst>
          </c:dPt>
          <c:val>
            <c:numRef>
              <c:f>Sheet1!$A$3:$O$3</c:f>
              <c:numCache>
                <c:formatCode>General</c:formatCode>
                <c:ptCount val="15"/>
                <c:pt idx="5">
                  <c:v>30329</c:v>
                </c:pt>
                <c:pt idx="6">
                  <c:v>38084</c:v>
                </c:pt>
                <c:pt idx="7">
                  <c:v>45839</c:v>
                </c:pt>
                <c:pt idx="8">
                  <c:v>22811</c:v>
                </c:pt>
                <c:pt idx="9">
                  <c:v>22142</c:v>
                </c:pt>
                <c:pt idx="10">
                  <c:v>25625</c:v>
                </c:pt>
                <c:pt idx="11">
                  <c:v>85020</c:v>
                </c:pt>
                <c:pt idx="12">
                  <c:v>31886</c:v>
                </c:pt>
                <c:pt idx="13">
                  <c:v>55261</c:v>
                </c:pt>
                <c:pt idx="14">
                  <c:v>69187</c:v>
                </c:pt>
              </c:numCache>
            </c:numRef>
          </c:val>
          <c:smooth val="0"/>
          <c:extLst>
            <c:ext xmlns:c16="http://schemas.microsoft.com/office/drawing/2014/chart" uri="{C3380CC4-5D6E-409C-BE32-E72D297353CC}">
              <c16:uniqueId val="{0000000F-FF8A-44BB-ABDD-C445885CCEC9}"/>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10-FF8A-44BB-ABDD-C445885CCEC9}"/>
              </c:ext>
            </c:extLst>
          </c:dPt>
          <c:dPt>
            <c:idx val="1"/>
            <c:marker>
              <c:symbol val="none"/>
            </c:marker>
            <c:bubble3D val="0"/>
            <c:extLst>
              <c:ext xmlns:c16="http://schemas.microsoft.com/office/drawing/2014/chart" uri="{C3380CC4-5D6E-409C-BE32-E72D297353CC}">
                <c16:uniqueId val="{00000011-FF8A-44BB-ABDD-C445885CCEC9}"/>
              </c:ext>
            </c:extLst>
          </c:dPt>
          <c:dPt>
            <c:idx val="3"/>
            <c:marker>
              <c:symbol val="none"/>
            </c:marker>
            <c:bubble3D val="0"/>
            <c:extLst>
              <c:ext xmlns:c16="http://schemas.microsoft.com/office/drawing/2014/chart" uri="{C3380CC4-5D6E-409C-BE32-E72D297353CC}">
                <c16:uniqueId val="{00000012-FF8A-44BB-ABDD-C445885CCEC9}"/>
              </c:ext>
            </c:extLst>
          </c:dPt>
          <c:dPt>
            <c:idx val="4"/>
            <c:marker>
              <c:symbol val="none"/>
            </c:marker>
            <c:bubble3D val="0"/>
            <c:extLst>
              <c:ext xmlns:c16="http://schemas.microsoft.com/office/drawing/2014/chart" uri="{C3380CC4-5D6E-409C-BE32-E72D297353CC}">
                <c16:uniqueId val="{00000013-FF8A-44BB-ABDD-C445885CCEC9}"/>
              </c:ext>
            </c:extLst>
          </c:dPt>
          <c:dPt>
            <c:idx val="6"/>
            <c:marker>
              <c:symbol val="none"/>
            </c:marker>
            <c:bubble3D val="0"/>
            <c:extLst>
              <c:ext xmlns:c16="http://schemas.microsoft.com/office/drawing/2014/chart" uri="{C3380CC4-5D6E-409C-BE32-E72D297353CC}">
                <c16:uniqueId val="{00000014-FF8A-44BB-ABDD-C445885CCEC9}"/>
              </c:ext>
            </c:extLst>
          </c:dPt>
          <c:val>
            <c:numRef>
              <c:f>Sheet1!$A$4:$O$4</c:f>
              <c:numCache>
                <c:formatCode>General</c:formatCode>
                <c:ptCount val="15"/>
                <c:pt idx="2">
                  <c:v>10566</c:v>
                </c:pt>
                <c:pt idx="3">
                  <c:v>11290.666666666666</c:v>
                </c:pt>
                <c:pt idx="4">
                  <c:v>12015.333333333334</c:v>
                </c:pt>
                <c:pt idx="5">
                  <c:v>12740</c:v>
                </c:pt>
                <c:pt idx="6">
                  <c:v>13597.5</c:v>
                </c:pt>
                <c:pt idx="7">
                  <c:v>14455</c:v>
                </c:pt>
                <c:pt idx="8">
                  <c:v>15364</c:v>
                </c:pt>
                <c:pt idx="9">
                  <c:v>15737</c:v>
                </c:pt>
                <c:pt idx="10">
                  <c:v>32418</c:v>
                </c:pt>
                <c:pt idx="11">
                  <c:v>33929</c:v>
                </c:pt>
                <c:pt idx="12">
                  <c:v>40583</c:v>
                </c:pt>
                <c:pt idx="13">
                  <c:v>28942</c:v>
                </c:pt>
                <c:pt idx="14">
                  <c:v>34805</c:v>
                </c:pt>
              </c:numCache>
            </c:numRef>
          </c:val>
          <c:smooth val="0"/>
          <c:extLst>
            <c:ext xmlns:c16="http://schemas.microsoft.com/office/drawing/2014/chart" uri="{C3380CC4-5D6E-409C-BE32-E72D297353CC}">
              <c16:uniqueId val="{00000015-FF8A-44BB-ABDD-C445885CCEC9}"/>
            </c:ext>
          </c:extLst>
        </c:ser>
        <c:dLbls>
          <c:showLegendKey val="0"/>
          <c:showVal val="0"/>
          <c:showCatName val="0"/>
          <c:showSerName val="0"/>
          <c:showPercent val="0"/>
          <c:showBubbleSize val="0"/>
        </c:dLbls>
        <c:marker val="1"/>
        <c:smooth val="0"/>
        <c:axId val="1746978639"/>
        <c:axId val="1"/>
      </c:lineChart>
      <c:catAx>
        <c:axId val="17469786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746978639"/>
        <c:crosses val="min"/>
        <c:crossBetween val="midCat"/>
        <c:majorUnit val="100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89867525957756E-3"/>
          <c:y val="0.10909913988229969"/>
          <c:w val="0.97977085571070532"/>
          <c:h val="0.81484834766862835"/>
        </c:manualLayout>
      </c:layout>
      <c:barChart>
        <c:barDir val="col"/>
        <c:grouping val="stacked"/>
        <c:varyColors val="0"/>
        <c:ser>
          <c:idx val="0"/>
          <c:order val="0"/>
          <c:spPr>
            <a:solidFill>
              <a:schemeClr val="accent1"/>
            </a:solidFill>
            <a:ln>
              <a:noFill/>
            </a:ln>
          </c:spPr>
          <c:invertIfNegative val="0"/>
          <c:dLbls>
            <c:dLbl>
              <c:idx val="0"/>
              <c:layout>
                <c:manualLayout>
                  <c:x val="0"/>
                  <c:y val="-5.613399728383883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F1F-4FA7-867D-D9A244BA0D8B}"/>
                </c:ext>
              </c:extLst>
            </c:dLbl>
            <c:dLbl>
              <c:idx val="1"/>
              <c:layout>
                <c:manualLayout>
                  <c:x val="0"/>
                  <c:y val="-6.156631960162969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F1F-4FA7-867D-D9A244BA0D8B}"/>
                </c:ext>
              </c:extLst>
            </c:dLbl>
            <c:dLbl>
              <c:idx val="2"/>
              <c:layout>
                <c:manualLayout>
                  <c:x val="0"/>
                  <c:y val="-6.609325486645541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F1F-4FA7-867D-D9A244BA0D8B}"/>
                </c:ext>
              </c:extLst>
            </c:dLbl>
            <c:dLbl>
              <c:idx val="3"/>
              <c:layout>
                <c:manualLayout>
                  <c:x val="0"/>
                  <c:y val="-7.2883657763693974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F1F-4FA7-867D-D9A244BA0D8B}"/>
                </c:ext>
              </c:extLst>
            </c:dLbl>
            <c:dLbl>
              <c:idx val="4"/>
              <c:layout>
                <c:manualLayout>
                  <c:x val="0"/>
                  <c:y val="-8.01267541874151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F1F-4FA7-867D-D9A244BA0D8B}"/>
                </c:ext>
              </c:extLst>
            </c:dLbl>
            <c:dLbl>
              <c:idx val="5"/>
              <c:layout>
                <c:manualLayout>
                  <c:x val="0"/>
                  <c:y val="-8.9180624717066545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1F-4FA7-867D-D9A244BA0D8B}"/>
                </c:ext>
              </c:extLst>
            </c:dLbl>
            <c:dLbl>
              <c:idx val="6"/>
              <c:layout>
                <c:manualLayout>
                  <c:x val="0"/>
                  <c:y val="-0.1000452693526482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F1F-4FA7-867D-D9A244BA0D8B}"/>
                </c:ext>
              </c:extLst>
            </c:dLbl>
            <c:dLbl>
              <c:idx val="7"/>
              <c:layout>
                <c:manualLayout>
                  <c:x val="0"/>
                  <c:y val="-0.1118153010411951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F1F-4FA7-867D-D9A244BA0D8B}"/>
                </c:ext>
              </c:extLst>
            </c:dLbl>
            <c:dLbl>
              <c:idx val="8"/>
              <c:layout>
                <c:manualLayout>
                  <c:x val="0"/>
                  <c:y val="-0.1394296061566319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F1F-4FA7-867D-D9A244BA0D8B}"/>
                </c:ext>
              </c:extLst>
            </c:dLbl>
            <c:dLbl>
              <c:idx val="9"/>
              <c:layout>
                <c:manualLayout>
                  <c:x val="0"/>
                  <c:y val="-0.162516976007243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F1F-4FA7-867D-D9A244BA0D8B}"/>
                </c:ext>
              </c:extLst>
            </c:dLbl>
            <c:dLbl>
              <c:idx val="10"/>
              <c:layout>
                <c:manualLayout>
                  <c:x val="0"/>
                  <c:y val="-0.1937528293345405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F1F-4FA7-867D-D9A244BA0D8B}"/>
                </c:ext>
              </c:extLst>
            </c:dLbl>
            <c:dLbl>
              <c:idx val="11"/>
              <c:layout>
                <c:manualLayout>
                  <c:x val="0"/>
                  <c:y val="-0.2191036668175645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F1F-4FA7-867D-D9A244BA0D8B}"/>
                </c:ext>
              </c:extLst>
            </c:dLbl>
            <c:dLbl>
              <c:idx val="12"/>
              <c:layout>
                <c:manualLayout>
                  <c:x val="0"/>
                  <c:y val="-0.2430964237211407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F1F-4FA7-867D-D9A244BA0D8B}"/>
                </c:ext>
              </c:extLst>
            </c:dLbl>
            <c:dLbl>
              <c:idx val="13"/>
              <c:layout>
                <c:manualLayout>
                  <c:x val="0"/>
                  <c:y val="-0.2969669533725667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F1F-4FA7-867D-D9A244BA0D8B}"/>
                </c:ext>
              </c:extLst>
            </c:dLbl>
            <c:dLbl>
              <c:idx val="14"/>
              <c:layout>
                <c:manualLayout>
                  <c:x val="0"/>
                  <c:y val="-0.2851969216840199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F1F-4FA7-867D-D9A244BA0D8B}"/>
                </c:ext>
              </c:extLst>
            </c:dLbl>
            <c:dLbl>
              <c:idx val="15"/>
              <c:layout>
                <c:manualLayout>
                  <c:x val="0"/>
                  <c:y val="-0.3137166138524218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F1F-4FA7-867D-D9A244BA0D8B}"/>
                </c:ext>
              </c:extLst>
            </c:dLbl>
            <c:dLbl>
              <c:idx val="16"/>
              <c:layout>
                <c:manualLayout>
                  <c:x val="0"/>
                  <c:y val="-0.2992304210049796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F1F-4FA7-867D-D9A244BA0D8B}"/>
                </c:ext>
              </c:extLst>
            </c:dLbl>
            <c:dLbl>
              <c:idx val="17"/>
              <c:layout>
                <c:manualLayout>
                  <c:x val="0"/>
                  <c:y val="-0.3282028066998641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F1F-4FA7-867D-D9A244BA0D8B}"/>
                </c:ext>
              </c:extLst>
            </c:dLbl>
            <c:dLbl>
              <c:idx val="18"/>
              <c:layout>
                <c:manualLayout>
                  <c:x val="0"/>
                  <c:y val="-0.3693979176097781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F1F-4FA7-867D-D9A244BA0D8B}"/>
                </c:ext>
              </c:extLst>
            </c:dLbl>
            <c:dLbl>
              <c:idx val="19"/>
              <c:layout>
                <c:manualLayout>
                  <c:x val="0"/>
                  <c:y val="-0.4114984155726573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F1F-4FA7-867D-D9A244BA0D8B}"/>
                </c:ext>
              </c:extLst>
            </c:dLbl>
            <c:dLbl>
              <c:idx val="20"/>
              <c:layout>
                <c:manualLayout>
                  <c:x val="3.4013605442176869E-3"/>
                  <c:y val="-0.4314169307378904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F1F-4FA7-867D-D9A244BA0D8B}"/>
                </c:ext>
              </c:extLst>
            </c:dLbl>
            <c:dLbl>
              <c:idx val="21"/>
              <c:layout>
                <c:manualLayout>
                  <c:x val="6.6237021124239169E-3"/>
                  <c:y val="-0.4409234947940244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F1F-4FA7-867D-D9A244BA0D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75.4440876893336</c:v>
                </c:pt>
                <c:pt idx="1">
                  <c:v>94.240841856318397</c:v>
                </c:pt>
                <c:pt idx="2">
                  <c:v>109.403345552326</c:v>
                </c:pt>
                <c:pt idx="3">
                  <c:v>131.39803794963299</c:v>
                </c:pt>
                <c:pt idx="4">
                  <c:v>155.91883003745201</c:v>
                </c:pt>
                <c:pt idx="5">
                  <c:v>186.37600052970501</c:v>
                </c:pt>
                <c:pt idx="6">
                  <c:v>223.1636992247</c:v>
                </c:pt>
                <c:pt idx="7">
                  <c:v>261.89019019012801</c:v>
                </c:pt>
                <c:pt idx="8">
                  <c:v>353.93744462346001</c:v>
                </c:pt>
                <c:pt idx="9">
                  <c:v>431.32038497913999</c:v>
                </c:pt>
                <c:pt idx="10">
                  <c:v>536.43998307595996</c:v>
                </c:pt>
                <c:pt idx="11">
                  <c:v>621.75881796559997</c:v>
                </c:pt>
                <c:pt idx="12">
                  <c:v>701.40369922460002</c:v>
                </c:pt>
                <c:pt idx="13">
                  <c:v>882.48319575539995</c:v>
                </c:pt>
                <c:pt idx="14">
                  <c:v>842.6151168092</c:v>
                </c:pt>
                <c:pt idx="15">
                  <c:v>938.29823114327996</c:v>
                </c:pt>
                <c:pt idx="16">
                  <c:v>889.84803698253995</c:v>
                </c:pt>
                <c:pt idx="17">
                  <c:v>986.72063648721996</c:v>
                </c:pt>
                <c:pt idx="18">
                  <c:v>1124.05130453518</c:v>
                </c:pt>
                <c:pt idx="19">
                  <c:v>1264.71753855058</c:v>
                </c:pt>
                <c:pt idx="20">
                  <c:v>1331.7613813574401</c:v>
                </c:pt>
                <c:pt idx="21">
                  <c:v>1363.5348892657</c:v>
                </c:pt>
              </c:numCache>
            </c:numRef>
          </c:val>
          <c:extLst>
            <c:ext xmlns:c16="http://schemas.microsoft.com/office/drawing/2014/chart" uri="{C3380CC4-5D6E-409C-BE32-E72D297353CC}">
              <c16:uniqueId val="{00000016-FF1F-4FA7-867D-D9A244BA0D8B}"/>
            </c:ext>
          </c:extLst>
        </c:ser>
        <c:dLbls>
          <c:showLegendKey val="0"/>
          <c:showVal val="0"/>
          <c:showCatName val="0"/>
          <c:showSerName val="0"/>
          <c:showPercent val="0"/>
          <c:showBubbleSize val="0"/>
        </c:dLbls>
        <c:gapWidth val="80"/>
        <c:overlap val="100"/>
        <c:axId val="234407024"/>
        <c:axId val="1"/>
      </c:barChart>
      <c:catAx>
        <c:axId val="23440702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63.5348892657"/>
          <c:min val="0"/>
        </c:scaling>
        <c:delete val="1"/>
        <c:axPos val="l"/>
        <c:numFmt formatCode="General" sourceLinked="1"/>
        <c:majorTickMark val="out"/>
        <c:minorTickMark val="none"/>
        <c:tickLblPos val="nextTo"/>
        <c:crossAx val="234407024"/>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54275092936809E-3"/>
          <c:y val="0.12670872765509988"/>
          <c:w val="0.98066914498141267"/>
          <c:h val="0.78496319663512093"/>
        </c:manualLayout>
      </c:layout>
      <c:barChart>
        <c:barDir val="col"/>
        <c:grouping val="stacked"/>
        <c:varyColors val="0"/>
        <c:ser>
          <c:idx val="0"/>
          <c:order val="0"/>
          <c:spPr>
            <a:solidFill>
              <a:schemeClr val="accent1"/>
            </a:solidFill>
            <a:ln>
              <a:noFill/>
            </a:ln>
          </c:spPr>
          <c:invertIfNegative val="0"/>
          <c:dLbls>
            <c:dLbl>
              <c:idx val="0"/>
              <c:layout>
                <c:manualLayout>
                  <c:x val="0"/>
                  <c:y val="-0.25814931650893796"/>
                </c:manualLayout>
              </c:layout>
              <c:numFmt formatCode="#,##0.00;&quot;-&quot;#,##0.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E9-4C2E-B315-85D343F1EFD0}"/>
                </c:ext>
              </c:extLst>
            </c:dLbl>
            <c:dLbl>
              <c:idx val="1"/>
              <c:layout>
                <c:manualLayout>
                  <c:x val="0"/>
                  <c:y val="-0.30336487907465826"/>
                </c:manualLayout>
              </c:layout>
              <c:numFmt formatCode="#,##0.00;&quot;-&quot;#,##0.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E9-4C2E-B315-85D343F1EFD0}"/>
                </c:ext>
              </c:extLst>
            </c:dLbl>
            <c:dLbl>
              <c:idx val="2"/>
              <c:layout>
                <c:manualLayout>
                  <c:x val="0"/>
                  <c:y val="-0.21871713985278654"/>
                </c:manualLayout>
              </c:layout>
              <c:numFmt formatCode="#,##0.00;&quot;-&quot;#,##0.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E9-4C2E-B315-85D343F1EFD0}"/>
                </c:ext>
              </c:extLst>
            </c:dLbl>
            <c:dLbl>
              <c:idx val="3"/>
              <c:layout>
                <c:manualLayout>
                  <c:x val="0"/>
                  <c:y val="-0.23606729758149317"/>
                </c:manualLayout>
              </c:layout>
              <c:numFmt formatCode="#,##0.00;&quot;-&quot;#,##0.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9E9-4C2E-B315-85D343F1EFD0}"/>
                </c:ext>
              </c:extLst>
            </c:dLbl>
            <c:dLbl>
              <c:idx val="4"/>
              <c:layout>
                <c:manualLayout>
                  <c:x val="0"/>
                  <c:y val="-0.26025236593059936"/>
                </c:manualLayout>
              </c:layout>
              <c:numFmt formatCode="#,##0.00;&quot;-&quot;#,##0.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9E9-4C2E-B315-85D343F1EFD0}"/>
                </c:ext>
              </c:extLst>
            </c:dLbl>
            <c:dLbl>
              <c:idx val="5"/>
              <c:layout>
                <c:manualLayout>
                  <c:x val="0"/>
                  <c:y val="-0.43112513144058884"/>
                </c:manualLayout>
              </c:layout>
              <c:numFmt formatCode="#,##0.00;&quot;-&quot;#,##0.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9E9-4C2E-B315-85D343F1EFD0}"/>
                </c:ext>
              </c:extLst>
            </c:dLbl>
            <c:dLbl>
              <c:idx val="6"/>
              <c:layout>
                <c:manualLayout>
                  <c:x val="0"/>
                  <c:y val="-0.37486855941114616"/>
                </c:manualLayout>
              </c:layout>
              <c:numFmt formatCode="#,##0.00;&quot;-&quot;#,##0.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9E9-4C2E-B315-85D343F1EF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0.38939999999999997</c:v>
                </c:pt>
                <c:pt idx="1">
                  <c:v>0.47022999999999998</c:v>
                </c:pt>
                <c:pt idx="2">
                  <c:v>0.31948499999999996</c:v>
                </c:pt>
                <c:pt idx="3">
                  <c:v>0.34998799999999997</c:v>
                </c:pt>
                <c:pt idx="4">
                  <c:v>0.39382499999999998</c:v>
                </c:pt>
                <c:pt idx="5">
                  <c:v>0.69755699999999998</c:v>
                </c:pt>
                <c:pt idx="6">
                  <c:v>0.59696199999999999</c:v>
                </c:pt>
              </c:numCache>
            </c:numRef>
          </c:val>
          <c:extLst>
            <c:ext xmlns:c16="http://schemas.microsoft.com/office/drawing/2014/chart" uri="{C3380CC4-5D6E-409C-BE32-E72D297353CC}">
              <c16:uniqueId val="{00000007-89E9-4C2E-B315-85D343F1EFD0}"/>
            </c:ext>
          </c:extLst>
        </c:ser>
        <c:dLbls>
          <c:showLegendKey val="0"/>
          <c:showVal val="0"/>
          <c:showCatName val="0"/>
          <c:showSerName val="0"/>
          <c:showPercent val="0"/>
          <c:showBubbleSize val="0"/>
        </c:dLbls>
        <c:gapWidth val="80"/>
        <c:overlap val="100"/>
        <c:axId val="1288562080"/>
        <c:axId val="1"/>
      </c:barChart>
      <c:catAx>
        <c:axId val="12885620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0.69755699999999998"/>
          <c:min val="0"/>
        </c:scaling>
        <c:delete val="0"/>
        <c:axPos val="l"/>
        <c:majorGridlines>
          <c:spPr>
            <a:ln>
              <a:noFill/>
            </a:ln>
          </c:spPr>
        </c:majorGridlines>
        <c:numFmt formatCode="General" sourceLinked="1"/>
        <c:majorTickMark val="none"/>
        <c:minorTickMark val="none"/>
        <c:tickLblPos val="none"/>
        <c:spPr>
          <a:ln>
            <a:noFill/>
          </a:ln>
        </c:spPr>
        <c:crossAx val="1288562080"/>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39284485724121E-3"/>
          <c:y val="6.1525129982668979E-2"/>
          <c:w val="0.98211214310285522"/>
          <c:h val="0.8769497400346620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0;&quot;-&quot;#,##0.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71E-4617-8F8A-309514C00E3B}"/>
                </c:ext>
              </c:extLst>
            </c:dLbl>
            <c:dLbl>
              <c:idx val="1"/>
              <c:layout>
                <c:manualLayout>
                  <c:x val="0"/>
                  <c:y val="0"/>
                </c:manualLayout>
              </c:layout>
              <c:numFmt formatCode="#,##0.0;&quot;-&quot;#,##0.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71E-4617-8F8A-309514C00E3B}"/>
                </c:ext>
              </c:extLst>
            </c:dLbl>
            <c:dLbl>
              <c:idx val="2"/>
              <c:layout>
                <c:manualLayout>
                  <c:x val="0"/>
                  <c:y val="-4.3327556325823221E-4"/>
                </c:manualLayout>
              </c:layout>
              <c:numFmt formatCode="#,##0.0;&quot;-&quot;#,##0.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71E-4617-8F8A-309514C00E3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8.3817870145600004</c:v>
                </c:pt>
                <c:pt idx="1">
                  <c:v>9.9321878741099994</c:v>
                </c:pt>
                <c:pt idx="2">
                  <c:v>9.7036004964</c:v>
                </c:pt>
                <c:pt idx="3">
                  <c:v>11.541874594479999</c:v>
                </c:pt>
                <c:pt idx="4">
                  <c:v>11.430577995110001</c:v>
                </c:pt>
                <c:pt idx="5">
                  <c:v>14.42819006251</c:v>
                </c:pt>
                <c:pt idx="6">
                  <c:v>15.748448117339999</c:v>
                </c:pt>
                <c:pt idx="7">
                  <c:v>18.054441949769998</c:v>
                </c:pt>
                <c:pt idx="8">
                  <c:v>17.505915500390003</c:v>
                </c:pt>
                <c:pt idx="9">
                  <c:v>18.867170147079996</c:v>
                </c:pt>
                <c:pt idx="10">
                  <c:v>21.353062197059998</c:v>
                </c:pt>
                <c:pt idx="11">
                  <c:v>24.283295369420003</c:v>
                </c:pt>
                <c:pt idx="12">
                  <c:v>25.100328449429995</c:v>
                </c:pt>
                <c:pt idx="13">
                  <c:v>26.086820276459999</c:v>
                </c:pt>
                <c:pt idx="14">
                  <c:v>28.29961647443</c:v>
                </c:pt>
                <c:pt idx="15">
                  <c:v>29.27858659995</c:v>
                </c:pt>
                <c:pt idx="16">
                  <c:v>31.774379413030001</c:v>
                </c:pt>
                <c:pt idx="17">
                  <c:v>32.089109937499998</c:v>
                </c:pt>
                <c:pt idx="18">
                  <c:v>33.324146628210002</c:v>
                </c:pt>
                <c:pt idx="19">
                  <c:v>35.13166820875999</c:v>
                </c:pt>
                <c:pt idx="20">
                  <c:v>40.884707681729999</c:v>
                </c:pt>
                <c:pt idx="21">
                  <c:v>45.939525654320001</c:v>
                </c:pt>
                <c:pt idx="22">
                  <c:v>35.162417061580001</c:v>
                </c:pt>
                <c:pt idx="23">
                  <c:v>37.054470157289998</c:v>
                </c:pt>
              </c:numCache>
            </c:numRef>
          </c:val>
          <c:extLst>
            <c:ext xmlns:c16="http://schemas.microsoft.com/office/drawing/2014/chart" uri="{C3380CC4-5D6E-409C-BE32-E72D297353CC}">
              <c16:uniqueId val="{00000003-171E-4617-8F8A-309514C00E3B}"/>
            </c:ext>
          </c:extLst>
        </c:ser>
        <c:dLbls>
          <c:showLegendKey val="0"/>
          <c:showVal val="0"/>
          <c:showCatName val="0"/>
          <c:showSerName val="0"/>
          <c:showPercent val="0"/>
          <c:showBubbleSize val="0"/>
        </c:dLbls>
        <c:gapWidth val="60"/>
        <c:overlap val="100"/>
        <c:axId val="768226352"/>
        <c:axId val="1"/>
      </c:barChart>
      <c:catAx>
        <c:axId val="7682263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768226352"/>
        <c:crosses val="min"/>
        <c:crossBetween val="between"/>
        <c:majorUnit val="5"/>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052355104184902E-3"/>
          <c:y val="2.3255813953488372E-2"/>
          <c:w val="0.98178952897916305"/>
          <c:h val="0.9534883720930232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Sheet1!$A$1:$E$1</c:f>
              <c:numCache>
                <c:formatCode>General</c:formatCode>
                <c:ptCount val="5"/>
                <c:pt idx="0">
                  <c:v>3367</c:v>
                </c:pt>
                <c:pt idx="1">
                  <c:v>3586</c:v>
                </c:pt>
                <c:pt idx="2">
                  <c:v>1814</c:v>
                </c:pt>
                <c:pt idx="3">
                  <c:v>2428</c:v>
                </c:pt>
                <c:pt idx="4">
                  <c:v>2987</c:v>
                </c:pt>
              </c:numCache>
            </c:numRef>
          </c:val>
          <c:extLst>
            <c:ext xmlns:c16="http://schemas.microsoft.com/office/drawing/2014/chart" uri="{C3380CC4-5D6E-409C-BE32-E72D297353CC}">
              <c16:uniqueId val="{00000000-4D91-43E4-86D3-7E05D128C6A1}"/>
            </c:ext>
          </c:extLst>
        </c:ser>
        <c:dLbls>
          <c:showLegendKey val="0"/>
          <c:showVal val="0"/>
          <c:showCatName val="0"/>
          <c:showSerName val="0"/>
          <c:showPercent val="0"/>
          <c:showBubbleSize val="0"/>
        </c:dLbls>
        <c:gapWidth val="60"/>
        <c:overlap val="100"/>
        <c:axId val="1924105664"/>
        <c:axId val="1"/>
      </c:barChart>
      <c:catAx>
        <c:axId val="1924105664"/>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sz="1200" kern="1200">
                <a:latin typeface="+mn-lt"/>
                <a:ea typeface="+mn-ea"/>
                <a:cs typeface="+mn-cs"/>
                <a:sym typeface="+mn-lt"/>
              </a:defRPr>
            </a:pPr>
            <a:endParaRPr lang="en-US"/>
          </a:p>
        </c:txPr>
        <c:crossAx val="1924105664"/>
        <c:crosses val="min"/>
        <c:crossBetween val="between"/>
        <c:majorUnit val="5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65077635521656E-2"/>
          <c:y val="9.7307510628247523E-2"/>
          <c:w val="0.97166984472895668"/>
          <c:h val="0.83561643835616439"/>
        </c:manualLayout>
      </c:layout>
      <c:barChart>
        <c:barDir val="col"/>
        <c:grouping val="clustered"/>
        <c:varyColors val="0"/>
        <c:ser>
          <c:idx val="0"/>
          <c:order val="0"/>
          <c:spPr>
            <a:solidFill>
              <a:schemeClr val="accent1"/>
            </a:solidFill>
            <a:ln>
              <a:noFill/>
            </a:ln>
          </c:spPr>
          <c:invertIfNegative val="0"/>
          <c:dLbls>
            <c:dLbl>
              <c:idx val="0"/>
              <c:layout>
                <c:manualLayout>
                  <c:x val="0"/>
                  <c:y val="-0.11761927255550307"/>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C31-408D-866F-96AAE35A58A4}"/>
                </c:ext>
              </c:extLst>
            </c:dLbl>
            <c:dLbl>
              <c:idx val="1"/>
              <c:layout>
                <c:manualLayout>
                  <c:x val="0"/>
                  <c:y val="-0.12234293811998111"/>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C31-408D-866F-96AAE35A58A4}"/>
                </c:ext>
              </c:extLst>
            </c:dLbl>
            <c:dLbl>
              <c:idx val="2"/>
              <c:layout>
                <c:manualLayout>
                  <c:x val="0"/>
                  <c:y val="-0.1242324043457723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C31-408D-866F-96AAE35A58A4}"/>
                </c:ext>
              </c:extLst>
            </c:dLbl>
            <c:dLbl>
              <c:idx val="3"/>
              <c:layout>
                <c:manualLayout>
                  <c:x val="0"/>
                  <c:y val="-0.13273500236183278"/>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C31-408D-866F-96AAE35A58A4}"/>
                </c:ext>
              </c:extLst>
            </c:dLbl>
            <c:dLbl>
              <c:idx val="4"/>
              <c:layout>
                <c:manualLayout>
                  <c:x val="0"/>
                  <c:y val="-0.15729806329711857"/>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C31-408D-866F-96AAE35A58A4}"/>
                </c:ext>
              </c:extLst>
            </c:dLbl>
            <c:dLbl>
              <c:idx val="5"/>
              <c:layout>
                <c:manualLayout>
                  <c:x val="0"/>
                  <c:y val="-0.15446386395843173"/>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C31-408D-866F-96AAE35A58A4}"/>
                </c:ext>
              </c:extLst>
            </c:dLbl>
            <c:dLbl>
              <c:idx val="6"/>
              <c:layout>
                <c:manualLayout>
                  <c:x val="0"/>
                  <c:y val="-0.1615493623051488"/>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C31-408D-866F-96AAE35A58A4}"/>
                </c:ext>
              </c:extLst>
            </c:dLbl>
            <c:dLbl>
              <c:idx val="7"/>
              <c:layout>
                <c:manualLayout>
                  <c:x val="0"/>
                  <c:y val="-0.16769012753897025"/>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C31-408D-866F-96AAE35A58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0.159217</c:v>
                </c:pt>
                <c:pt idx="1">
                  <c:v>0.167078</c:v>
                </c:pt>
                <c:pt idx="2">
                  <c:v>0.17133200000000001</c:v>
                </c:pt>
                <c:pt idx="3">
                  <c:v>0.185555</c:v>
                </c:pt>
                <c:pt idx="4">
                  <c:v>0.23064499999999999</c:v>
                </c:pt>
                <c:pt idx="5">
                  <c:v>0.225665</c:v>
                </c:pt>
                <c:pt idx="6">
                  <c:v>0.238034</c:v>
                </c:pt>
                <c:pt idx="7">
                  <c:v>0.24920400000000001</c:v>
                </c:pt>
              </c:numCache>
            </c:numRef>
          </c:val>
          <c:extLst>
            <c:ext xmlns:c16="http://schemas.microsoft.com/office/drawing/2014/chart" uri="{C3380CC4-5D6E-409C-BE32-E72D297353CC}">
              <c16:uniqueId val="{00000008-DC31-408D-866F-96AAE35A58A4}"/>
            </c:ext>
          </c:extLst>
        </c:ser>
        <c:ser>
          <c:idx val="1"/>
          <c:order val="1"/>
          <c:spPr>
            <a:solidFill>
              <a:schemeClr val="accent2"/>
            </a:solidFill>
            <a:ln>
              <a:noFill/>
            </a:ln>
          </c:spPr>
          <c:invertIfNegative val="0"/>
          <c:dLbls>
            <c:dLbl>
              <c:idx val="0"/>
              <c:layout>
                <c:manualLayout>
                  <c:x val="0"/>
                  <c:y val="-0.34388285309400096"/>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C31-408D-866F-96AAE35A58A4}"/>
                </c:ext>
              </c:extLst>
            </c:dLbl>
            <c:dLbl>
              <c:idx val="1"/>
              <c:layout>
                <c:manualLayout>
                  <c:x val="0"/>
                  <c:y val="-0.37553141237600379"/>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C31-408D-866F-96AAE35A58A4}"/>
                </c:ext>
              </c:extLst>
            </c:dLbl>
            <c:dLbl>
              <c:idx val="2"/>
              <c:layout>
                <c:manualLayout>
                  <c:x val="0"/>
                  <c:y val="-0.41709966934341047"/>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C31-408D-866F-96AAE35A58A4}"/>
                </c:ext>
              </c:extLst>
            </c:dLbl>
            <c:dLbl>
              <c:idx val="3"/>
              <c:layout>
                <c:manualLayout>
                  <c:x val="0"/>
                  <c:y val="-0.38592347661785548"/>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C31-408D-866F-96AAE35A58A4}"/>
                </c:ext>
              </c:extLst>
            </c:dLbl>
            <c:dLbl>
              <c:idx val="4"/>
              <c:layout>
                <c:manualLayout>
                  <c:x val="0"/>
                  <c:y val="-0.42654700047236654"/>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C31-408D-866F-96AAE35A58A4}"/>
                </c:ext>
              </c:extLst>
            </c:dLbl>
            <c:dLbl>
              <c:idx val="5"/>
              <c:layout>
                <c:manualLayout>
                  <c:x val="0"/>
                  <c:y val="-0.4482758620689655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C31-408D-866F-96AAE35A58A4}"/>
                </c:ext>
              </c:extLst>
            </c:dLbl>
            <c:dLbl>
              <c:idx val="6"/>
              <c:layout>
                <c:manualLayout>
                  <c:x val="0"/>
                  <c:y val="-0.43079829948039677"/>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C31-408D-866F-96AAE35A58A4}"/>
                </c:ext>
              </c:extLst>
            </c:dLbl>
            <c:dLbl>
              <c:idx val="7"/>
              <c:layout>
                <c:manualLayout>
                  <c:x val="0"/>
                  <c:y val="-0.43693906471421823"/>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C31-408D-866F-96AAE35A58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0.56957599999999997</c:v>
                </c:pt>
                <c:pt idx="1">
                  <c:v>0.62653599999999998</c:v>
                </c:pt>
                <c:pt idx="2">
                  <c:v>0.70270299999999997</c:v>
                </c:pt>
                <c:pt idx="3">
                  <c:v>0.645505</c:v>
                </c:pt>
                <c:pt idx="4">
                  <c:v>0.71979000000000004</c:v>
                </c:pt>
                <c:pt idx="5">
                  <c:v>0.75873500000000005</c:v>
                </c:pt>
                <c:pt idx="6">
                  <c:v>0.72753599999999996</c:v>
                </c:pt>
                <c:pt idx="7">
                  <c:v>0.73865999999999998</c:v>
                </c:pt>
              </c:numCache>
            </c:numRef>
          </c:val>
          <c:extLst>
            <c:ext xmlns:c16="http://schemas.microsoft.com/office/drawing/2014/chart" uri="{C3380CC4-5D6E-409C-BE32-E72D297353CC}">
              <c16:uniqueId val="{00000011-DC31-408D-866F-96AAE35A58A4}"/>
            </c:ext>
          </c:extLst>
        </c:ser>
        <c:dLbls>
          <c:showLegendKey val="0"/>
          <c:showVal val="0"/>
          <c:showCatName val="0"/>
          <c:showSerName val="0"/>
          <c:showPercent val="0"/>
          <c:showBubbleSize val="0"/>
        </c:dLbls>
        <c:gapWidth val="80"/>
        <c:axId val="1726206159"/>
        <c:axId val="1"/>
      </c:barChart>
      <c:catAx>
        <c:axId val="17262061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0.75873500000000005"/>
          <c:min val="0"/>
        </c:scaling>
        <c:delete val="1"/>
        <c:axPos val="l"/>
        <c:numFmt formatCode="General" sourceLinked="1"/>
        <c:majorTickMark val="out"/>
        <c:minorTickMark val="none"/>
        <c:tickLblPos val="nextTo"/>
        <c:crossAx val="1726206159"/>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6CAF-4143-8810-DF858C251E35}"/>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6CAF-4143-8810-DF858C251E35}"/>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6CAF-4143-8810-DF858C251E35}"/>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6CAF-4143-8810-DF858C251E35}"/>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6CAF-4143-8810-DF858C251E35}"/>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6CAF-4143-8810-DF858C251E35}"/>
              </c:ext>
            </c:extLst>
          </c:dPt>
          <c:dLbls>
            <c:dLbl>
              <c:idx val="0"/>
              <c:layout>
                <c:manualLayout>
                  <c:x val="0.12515883100381195"/>
                  <c:y val="-9.4725511302475779E-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AF-4143-8810-DF858C251E35}"/>
                </c:ext>
              </c:extLst>
            </c:dLbl>
            <c:dLbl>
              <c:idx val="1"/>
              <c:layout>
                <c:manualLayout>
                  <c:x val="0.14040660736975857"/>
                  <c:y val="7.5888051668460715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AF-4143-8810-DF858C251E35}"/>
                </c:ext>
              </c:extLst>
            </c:dLbl>
            <c:dLbl>
              <c:idx val="2"/>
              <c:layout>
                <c:manualLayout>
                  <c:x val="3.7484116899618808E-2"/>
                  <c:y val="0.1528525296017222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AF-4143-8810-DF858C251E35}"/>
                </c:ext>
              </c:extLst>
            </c:dLbl>
            <c:dLbl>
              <c:idx val="3"/>
              <c:layout>
                <c:manualLayout>
                  <c:x val="-6.0991105463786534E-2"/>
                  <c:y val="0.148008611410118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CAF-4143-8810-DF858C251E35}"/>
                </c:ext>
              </c:extLst>
            </c:dLbl>
            <c:dLbl>
              <c:idx val="4"/>
              <c:layout>
                <c:manualLayout>
                  <c:x val="-0.11626429479034307"/>
                  <c:y val="0.1157158234660925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AF-4143-8810-DF858C251E35}"/>
                </c:ext>
              </c:extLst>
            </c:dLbl>
            <c:dLbl>
              <c:idx val="5"/>
              <c:layout>
                <c:manualLayout>
                  <c:x val="-0.15184243964421856"/>
                  <c:y val="-5.9741657696447792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CAF-4143-8810-DF858C251E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26.812471231689816</c:v>
                </c:pt>
                <c:pt idx="1">
                  <c:v>14.525356727046274</c:v>
                </c:pt>
                <c:pt idx="2">
                  <c:v>10.836650150272115</c:v>
                </c:pt>
                <c:pt idx="3">
                  <c:v>6.3823680719140059</c:v>
                </c:pt>
                <c:pt idx="4">
                  <c:v>5.2882246229659113</c:v>
                </c:pt>
                <c:pt idx="5">
                  <c:v>36.154929196111873</c:v>
                </c:pt>
              </c:numCache>
            </c:numRef>
          </c:val>
          <c:extLst>
            <c:ext xmlns:c16="http://schemas.microsoft.com/office/drawing/2014/chart" uri="{C3380CC4-5D6E-409C-BE32-E72D297353CC}">
              <c16:uniqueId val="{00000006-6CAF-4143-8810-DF858C251E3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65077635521656E-2"/>
          <c:y val="9.7307510628247523E-2"/>
          <c:w val="0.97166984472895668"/>
          <c:h val="0.83561643835616439"/>
        </c:manualLayout>
      </c:layout>
      <c:barChart>
        <c:barDir val="col"/>
        <c:grouping val="clustered"/>
        <c:varyColors val="0"/>
        <c:ser>
          <c:idx val="0"/>
          <c:order val="0"/>
          <c:spPr>
            <a:solidFill>
              <a:schemeClr val="accent1"/>
            </a:solidFill>
            <a:ln>
              <a:noFill/>
            </a:ln>
          </c:spPr>
          <c:invertIfNegative val="0"/>
          <c:dLbls>
            <c:dLbl>
              <c:idx val="0"/>
              <c:layout>
                <c:manualLayout>
                  <c:x val="0"/>
                  <c:y val="-8.2191780821917804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B4-43D1-9D46-B70C1261183F}"/>
                </c:ext>
              </c:extLst>
            </c:dLbl>
            <c:dLbl>
              <c:idx val="1"/>
              <c:layout>
                <c:manualLayout>
                  <c:x val="0"/>
                  <c:y val="-8.3608880491261223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B4-43D1-9D46-B70C1261183F}"/>
                </c:ext>
              </c:extLst>
            </c:dLbl>
            <c:dLbl>
              <c:idx val="2"/>
              <c:layout>
                <c:manualLayout>
                  <c:x val="0"/>
                  <c:y val="-8.6915446386395839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B4-43D1-9D46-B70C1261183F}"/>
                </c:ext>
              </c:extLst>
            </c:dLbl>
            <c:dLbl>
              <c:idx val="3"/>
              <c:layout>
                <c:manualLayout>
                  <c:x val="0"/>
                  <c:y val="-8.3608880491261223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B4-43D1-9D46-B70C1261183F}"/>
                </c:ext>
              </c:extLst>
            </c:dLbl>
            <c:dLbl>
              <c:idx val="4"/>
              <c:layout>
                <c:manualLayout>
                  <c:x val="0"/>
                  <c:y val="-9.1639111950873875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B4-43D1-9D46-B70C1261183F}"/>
                </c:ext>
              </c:extLst>
            </c:dLbl>
            <c:dLbl>
              <c:idx val="5"/>
              <c:layout>
                <c:manualLayout>
                  <c:x val="0"/>
                  <c:y val="-9.3528578176665086E-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B4-43D1-9D46-B70C1261183F}"/>
                </c:ext>
              </c:extLst>
            </c:dLbl>
            <c:dLbl>
              <c:idx val="6"/>
              <c:layout>
                <c:manualLayout>
                  <c:x val="0"/>
                  <c:y val="-0.10203117619272556"/>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5B4-43D1-9D46-B70C1261183F}"/>
                </c:ext>
              </c:extLst>
            </c:dLbl>
            <c:dLbl>
              <c:idx val="7"/>
              <c:layout>
                <c:manualLayout>
                  <c:x val="0"/>
                  <c:y val="-0.10108644307982995"/>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5B4-43D1-9D46-B70C1261183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0.545848</c:v>
                </c:pt>
                <c:pt idx="1">
                  <c:v>0.55616200000000005</c:v>
                </c:pt>
                <c:pt idx="2">
                  <c:v>0.59247099999999997</c:v>
                </c:pt>
                <c:pt idx="3">
                  <c:v>0.55605400000000005</c:v>
                </c:pt>
                <c:pt idx="4">
                  <c:v>0.64356999999999998</c:v>
                </c:pt>
                <c:pt idx="5">
                  <c:v>0.66351700000000002</c:v>
                </c:pt>
                <c:pt idx="6">
                  <c:v>0.74860400000000005</c:v>
                </c:pt>
                <c:pt idx="7">
                  <c:v>0.742761</c:v>
                </c:pt>
              </c:numCache>
            </c:numRef>
          </c:val>
          <c:extLst>
            <c:ext xmlns:c16="http://schemas.microsoft.com/office/drawing/2014/chart" uri="{C3380CC4-5D6E-409C-BE32-E72D297353CC}">
              <c16:uniqueId val="{00000008-D5B4-43D1-9D46-B70C1261183F}"/>
            </c:ext>
          </c:extLst>
        </c:ser>
        <c:ser>
          <c:idx val="1"/>
          <c:order val="1"/>
          <c:spPr>
            <a:solidFill>
              <a:schemeClr val="accent2"/>
            </a:solidFill>
            <a:ln>
              <a:noFill/>
            </a:ln>
          </c:spPr>
          <c:invertIfNegative val="0"/>
          <c:dLbls>
            <c:dLbl>
              <c:idx val="0"/>
              <c:layout>
                <c:manualLayout>
                  <c:x val="0"/>
                  <c:y val="-0.12517713745866793"/>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5B4-43D1-9D46-B70C1261183F}"/>
                </c:ext>
              </c:extLst>
            </c:dLbl>
            <c:dLbl>
              <c:idx val="1"/>
              <c:layout>
                <c:manualLayout>
                  <c:x val="0"/>
                  <c:y val="-0.11761927255550307"/>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5B4-43D1-9D46-B70C1261183F}"/>
                </c:ext>
              </c:extLst>
            </c:dLbl>
            <c:dLbl>
              <c:idx val="2"/>
              <c:layout>
                <c:manualLayout>
                  <c:x val="0"/>
                  <c:y val="-0.14123760037789324"/>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5B4-43D1-9D46-B70C1261183F}"/>
                </c:ext>
              </c:extLst>
            </c:dLbl>
            <c:dLbl>
              <c:idx val="3"/>
              <c:layout>
                <c:manualLayout>
                  <c:x val="0"/>
                  <c:y val="-0.4482758620689655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5B4-43D1-9D46-B70C1261183F}"/>
                </c:ext>
              </c:extLst>
            </c:dLbl>
            <c:dLbl>
              <c:idx val="4"/>
              <c:layout>
                <c:manualLayout>
                  <c:x val="0"/>
                  <c:y val="-0.17477562588568729"/>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5B4-43D1-9D46-B70C1261183F}"/>
                </c:ext>
              </c:extLst>
            </c:dLbl>
            <c:dLbl>
              <c:idx val="5"/>
              <c:layout>
                <c:manualLayout>
                  <c:x val="0"/>
                  <c:y val="-0.15304676428908834"/>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5B4-43D1-9D46-B70C1261183F}"/>
                </c:ext>
              </c:extLst>
            </c:dLbl>
            <c:dLbl>
              <c:idx val="6"/>
              <c:layout>
                <c:manualLayout>
                  <c:x val="0"/>
                  <c:y val="-0.15446386395843173"/>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5B4-43D1-9D46-B70C1261183F}"/>
                </c:ext>
              </c:extLst>
            </c:dLbl>
            <c:dLbl>
              <c:idx val="7"/>
              <c:layout>
                <c:manualLayout>
                  <c:x val="0"/>
                  <c:y val="-0.16580066131317903"/>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5B4-43D1-9D46-B70C1261183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0.99053100000000005</c:v>
                </c:pt>
                <c:pt idx="1">
                  <c:v>0.91223200000000004</c:v>
                </c:pt>
                <c:pt idx="2">
                  <c:v>1.1587909999999999</c:v>
                </c:pt>
                <c:pt idx="3">
                  <c:v>4.3596459999999997</c:v>
                </c:pt>
                <c:pt idx="4">
                  <c:v>1.5115670000000001</c:v>
                </c:pt>
                <c:pt idx="5">
                  <c:v>1.2788520000000001</c:v>
                </c:pt>
                <c:pt idx="6">
                  <c:v>1.2961530000000001</c:v>
                </c:pt>
                <c:pt idx="7">
                  <c:v>1.4175519999999999</c:v>
                </c:pt>
              </c:numCache>
            </c:numRef>
          </c:val>
          <c:extLst>
            <c:ext xmlns:c16="http://schemas.microsoft.com/office/drawing/2014/chart" uri="{C3380CC4-5D6E-409C-BE32-E72D297353CC}">
              <c16:uniqueId val="{00000011-D5B4-43D1-9D46-B70C1261183F}"/>
            </c:ext>
          </c:extLst>
        </c:ser>
        <c:dLbls>
          <c:showLegendKey val="0"/>
          <c:showVal val="0"/>
          <c:showCatName val="0"/>
          <c:showSerName val="0"/>
          <c:showPercent val="0"/>
          <c:showBubbleSize val="0"/>
        </c:dLbls>
        <c:gapWidth val="80"/>
        <c:axId val="1726174479"/>
        <c:axId val="1"/>
      </c:barChart>
      <c:catAx>
        <c:axId val="172617447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3596459999999997"/>
          <c:min val="0"/>
        </c:scaling>
        <c:delete val="1"/>
        <c:axPos val="l"/>
        <c:numFmt formatCode="General" sourceLinked="1"/>
        <c:majorTickMark val="out"/>
        <c:minorTickMark val="none"/>
        <c:tickLblPos val="nextTo"/>
        <c:crossAx val="1726174479"/>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02693602693604E-2"/>
          <c:y val="5.8774834437086095E-2"/>
          <c:w val="0.87070707070707065"/>
          <c:h val="0.88245033112582782"/>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0"/>
              <c:layout>
                <c:manualLayout>
                  <c:x val="3.6363636363636362E-2"/>
                  <c:y val="-4.470198675496688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4F-4DFB-B707-825D6F29E6F4}"/>
                </c:ext>
              </c:extLst>
            </c:dLbl>
            <c:dLbl>
              <c:idx val="1"/>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54F-4DFB-B707-825D6F29E6F4}"/>
                </c:ext>
              </c:extLst>
            </c:dLbl>
            <c:dLbl>
              <c:idx val="2"/>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54F-4DFB-B707-825D6F29E6F4}"/>
                </c:ext>
              </c:extLst>
            </c:dLbl>
            <c:dLbl>
              <c:idx val="3"/>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54F-4DFB-B707-825D6F29E6F4}"/>
                </c:ext>
              </c:extLst>
            </c:dLbl>
            <c:dLbl>
              <c:idx val="4"/>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4F-4DFB-B707-825D6F29E6F4}"/>
                </c:ext>
              </c:extLst>
            </c:dLbl>
            <c:dLbl>
              <c:idx val="5"/>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54F-4DFB-B707-825D6F29E6F4}"/>
                </c:ext>
              </c:extLst>
            </c:dLbl>
            <c:dLbl>
              <c:idx val="6"/>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54F-4DFB-B707-825D6F29E6F4}"/>
                </c:ext>
              </c:extLst>
            </c:dLbl>
            <c:dLbl>
              <c:idx val="7"/>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54F-4DFB-B707-825D6F29E6F4}"/>
                </c:ext>
              </c:extLst>
            </c:dLbl>
            <c:dLbl>
              <c:idx val="8"/>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54F-4DFB-B707-825D6F29E6F4}"/>
                </c:ext>
              </c:extLst>
            </c:dLbl>
            <c:dLbl>
              <c:idx val="9"/>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54F-4DFB-B707-825D6F29E6F4}"/>
                </c:ext>
              </c:extLst>
            </c:dLbl>
            <c:dLbl>
              <c:idx val="10"/>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54F-4DFB-B707-825D6F29E6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41.986154060065601</c:v>
                </c:pt>
                <c:pt idx="1">
                  <c:v>46.237375757166902</c:v>
                </c:pt>
                <c:pt idx="2">
                  <c:v>49.852137514888803</c:v>
                </c:pt>
                <c:pt idx="3">
                  <c:v>53.172077178955099</c:v>
                </c:pt>
                <c:pt idx="4">
                  <c:v>56.278528764876803</c:v>
                </c:pt>
                <c:pt idx="5">
                  <c:v>59.392906396998399</c:v>
                </c:pt>
                <c:pt idx="6">
                  <c:v>62.7486387825954</c:v>
                </c:pt>
                <c:pt idx="7">
                  <c:v>66.379944253550704</c:v>
                </c:pt>
                <c:pt idx="8">
                  <c:v>70.3307449933653</c:v>
                </c:pt>
                <c:pt idx="9">
                  <c:v>74.644963196326799</c:v>
                </c:pt>
                <c:pt idx="10">
                  <c:v>79.366533215580006</c:v>
                </c:pt>
              </c:numCache>
            </c:numRef>
          </c:val>
          <c:smooth val="0"/>
          <c:extLst>
            <c:ext xmlns:c16="http://schemas.microsoft.com/office/drawing/2014/chart" uri="{C3380CC4-5D6E-409C-BE32-E72D297353CC}">
              <c16:uniqueId val="{0000000B-454F-4DFB-B707-825D6F29E6F4}"/>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0"/>
              <c:layout>
                <c:manualLayout>
                  <c:x val="3.6363636363636362E-2"/>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54F-4DFB-B707-825D6F29E6F4}"/>
                </c:ext>
              </c:extLst>
            </c:dLbl>
            <c:dLbl>
              <c:idx val="1"/>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54F-4DFB-B707-825D6F29E6F4}"/>
                </c:ext>
              </c:extLst>
            </c:dLbl>
            <c:dLbl>
              <c:idx val="2"/>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54F-4DFB-B707-825D6F29E6F4}"/>
                </c:ext>
              </c:extLst>
            </c:dLbl>
            <c:dLbl>
              <c:idx val="4"/>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54F-4DFB-B707-825D6F29E6F4}"/>
                </c:ext>
              </c:extLst>
            </c:dLbl>
            <c:dLbl>
              <c:idx val="5"/>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54F-4DFB-B707-825D6F29E6F4}"/>
                </c:ext>
              </c:extLst>
            </c:dLbl>
            <c:dLbl>
              <c:idx val="6"/>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54F-4DFB-B707-825D6F29E6F4}"/>
                </c:ext>
              </c:extLst>
            </c:dLbl>
            <c:dLbl>
              <c:idx val="7"/>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54F-4DFB-B707-825D6F29E6F4}"/>
                </c:ext>
              </c:extLst>
            </c:dLbl>
            <c:dLbl>
              <c:idx val="8"/>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54F-4DFB-B707-825D6F29E6F4}"/>
                </c:ext>
              </c:extLst>
            </c:dLbl>
            <c:dLbl>
              <c:idx val="9"/>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54F-4DFB-B707-825D6F29E6F4}"/>
                </c:ext>
              </c:extLst>
            </c:dLbl>
            <c:dLbl>
              <c:idx val="10"/>
              <c:layout>
                <c:manualLayout>
                  <c:x val="0"/>
                  <c:y val="-4.47019867549668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54F-4DFB-B707-825D6F29E6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58.013845939934399</c:v>
                </c:pt>
                <c:pt idx="1">
                  <c:v>53.762624242833098</c:v>
                </c:pt>
                <c:pt idx="2">
                  <c:v>50.147862485111197</c:v>
                </c:pt>
                <c:pt idx="3">
                  <c:v>46.827922821044901</c:v>
                </c:pt>
                <c:pt idx="4">
                  <c:v>43.721471235123197</c:v>
                </c:pt>
                <c:pt idx="5">
                  <c:v>40.607093603001601</c:v>
                </c:pt>
                <c:pt idx="6">
                  <c:v>37.2513612174046</c:v>
                </c:pt>
                <c:pt idx="7">
                  <c:v>33.620055746449303</c:v>
                </c:pt>
                <c:pt idx="8">
                  <c:v>29.6692550066347</c:v>
                </c:pt>
                <c:pt idx="9">
                  <c:v>25.355036803673201</c:v>
                </c:pt>
                <c:pt idx="10">
                  <c:v>20.633466784420001</c:v>
                </c:pt>
              </c:numCache>
            </c:numRef>
          </c:val>
          <c:smooth val="0"/>
          <c:extLst>
            <c:ext xmlns:c16="http://schemas.microsoft.com/office/drawing/2014/chart" uri="{C3380CC4-5D6E-409C-BE32-E72D297353CC}">
              <c16:uniqueId val="{00000016-454F-4DFB-B707-825D6F29E6F4}"/>
            </c:ext>
          </c:extLst>
        </c:ser>
        <c:dLbls>
          <c:showLegendKey val="0"/>
          <c:showVal val="0"/>
          <c:showCatName val="0"/>
          <c:showSerName val="0"/>
          <c:showPercent val="0"/>
          <c:showBubbleSize val="0"/>
        </c:dLbls>
        <c:marker val="1"/>
        <c:smooth val="0"/>
        <c:axId val="1336538575"/>
        <c:axId val="1"/>
      </c:lineChart>
      <c:catAx>
        <c:axId val="13365385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36538575"/>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BA7-44B1-854E-E2929324480E}"/>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BA7-44B1-854E-E2929324480E}"/>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BA7-44B1-854E-E2929324480E}"/>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BA7-44B1-854E-E2929324480E}"/>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BA7-44B1-854E-E2929324480E}"/>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BBA7-44B1-854E-E2929324480E}"/>
              </c:ext>
            </c:extLst>
          </c:dPt>
          <c:dLbls>
            <c:dLbl>
              <c:idx val="0"/>
              <c:layout>
                <c:manualLayout>
                  <c:x val="6.2573789846517125E-2"/>
                  <c:y val="-0.1286329386437029"/>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BA7-44B1-854E-E2929324480E}"/>
                </c:ext>
              </c:extLst>
            </c:dLbl>
            <c:dLbl>
              <c:idx val="1"/>
              <c:layout>
                <c:manualLayout>
                  <c:x val="0.12987012987012986"/>
                  <c:y val="-4.144241119483315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BA7-44B1-854E-E2929324480E}"/>
                </c:ext>
              </c:extLst>
            </c:dLbl>
            <c:dLbl>
              <c:idx val="2"/>
              <c:layout>
                <c:manualLayout>
                  <c:x val="0.14049586776859505"/>
                  <c:y val="4.7362755651237889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A7-44B1-854E-E2929324480E}"/>
                </c:ext>
              </c:extLst>
            </c:dLbl>
            <c:dLbl>
              <c:idx val="3"/>
              <c:layout>
                <c:manualLayout>
                  <c:x val="9.2089728453364814E-2"/>
                  <c:y val="0.1130247578040904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BA7-44B1-854E-E2929324480E}"/>
                </c:ext>
              </c:extLst>
            </c:dLbl>
            <c:dLbl>
              <c:idx val="4"/>
              <c:layout>
                <c:manualLayout>
                  <c:x val="1.7119244391971666E-2"/>
                  <c:y val="0.15769644779332614"/>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A7-44B1-854E-E2929324480E}"/>
                </c:ext>
              </c:extLst>
            </c:dLbl>
            <c:dLbl>
              <c:idx val="5"/>
              <c:layout>
                <c:manualLayout>
                  <c:x val="-0.14108618654073199"/>
                  <c:y val="-9.6878363832077503E-3"/>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BA7-44B1-854E-E2929324480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13.346035983159702</c:v>
                </c:pt>
                <c:pt idx="1">
                  <c:v>12.547828933259591</c:v>
                </c:pt>
                <c:pt idx="2">
                  <c:v>9.4609580459834994</c:v>
                </c:pt>
                <c:pt idx="3">
                  <c:v>8.9879595245888684</c:v>
                </c:pt>
                <c:pt idx="4">
                  <c:v>8.1366327302278858</c:v>
                </c:pt>
                <c:pt idx="5">
                  <c:v>47.520584782780453</c:v>
                </c:pt>
              </c:numCache>
            </c:numRef>
          </c:val>
          <c:extLst>
            <c:ext xmlns:c16="http://schemas.microsoft.com/office/drawing/2014/chart" uri="{C3380CC4-5D6E-409C-BE32-E72D297353CC}">
              <c16:uniqueId val="{00000006-BBA7-44B1-854E-E2929324480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477F-4563-9C98-8BC7624D30C6}"/>
              </c:ext>
            </c:extLst>
          </c:dPt>
          <c:dPt>
            <c:idx val="1"/>
            <c:bubble3D val="0"/>
            <c:spPr>
              <a:solidFill>
                <a:srgbClr val="BEBEBE"/>
              </a:solidFill>
              <a:ln>
                <a:solidFill>
                  <a:schemeClr val="bg1"/>
                </a:solidFill>
              </a:ln>
            </c:spPr>
            <c:extLst>
              <c:ext xmlns:c16="http://schemas.microsoft.com/office/drawing/2014/chart" uri="{C3380CC4-5D6E-409C-BE32-E72D297353CC}">
                <c16:uniqueId val="{00000003-477F-4563-9C98-8BC7624D30C6}"/>
              </c:ext>
            </c:extLst>
          </c:dPt>
          <c:cat>
            <c:strRef>
              <c:f>Sheet1!$A$2:$A$3</c:f>
              <c:strCache>
                <c:ptCount val="2"/>
                <c:pt idx="0">
                  <c:v>うち海外</c:v>
                </c:pt>
                <c:pt idx="1">
                  <c:v>その他</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477F-4563-9C98-8BC7624D30C6}"/>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EEA3-4A88-8960-23E994328888}"/>
              </c:ext>
            </c:extLst>
          </c:dPt>
          <c:dPt>
            <c:idx val="1"/>
            <c:bubble3D val="0"/>
            <c:spPr>
              <a:solidFill>
                <a:srgbClr val="BEBEBE"/>
              </a:solidFill>
              <a:ln>
                <a:solidFill>
                  <a:schemeClr val="bg1"/>
                </a:solidFill>
              </a:ln>
            </c:spPr>
            <c:extLst>
              <c:ext xmlns:c16="http://schemas.microsoft.com/office/drawing/2014/chart" uri="{C3380CC4-5D6E-409C-BE32-E72D297353CC}">
                <c16:uniqueId val="{00000003-EEA3-4A88-8960-23E994328888}"/>
              </c:ext>
            </c:extLst>
          </c:dPt>
          <c:cat>
            <c:strRef>
              <c:f>Sheet1!$A$2:$A$3</c:f>
              <c:strCache>
                <c:ptCount val="1"/>
                <c:pt idx="0">
                  <c:v>うち海外</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EEA3-4A88-8960-23E994328888}"/>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7C9C-4B7A-A712-177C971EFCFB}"/>
              </c:ext>
            </c:extLst>
          </c:dPt>
          <c:dPt>
            <c:idx val="1"/>
            <c:bubble3D val="0"/>
            <c:spPr>
              <a:solidFill>
                <a:srgbClr val="BEBEBE"/>
              </a:solidFill>
              <a:ln>
                <a:solidFill>
                  <a:schemeClr val="bg1"/>
                </a:solidFill>
              </a:ln>
            </c:spPr>
            <c:extLst>
              <c:ext xmlns:c16="http://schemas.microsoft.com/office/drawing/2014/chart" uri="{C3380CC4-5D6E-409C-BE32-E72D297353CC}">
                <c16:uniqueId val="{00000003-7C9C-4B7A-A712-177C971EFCFB}"/>
              </c:ext>
            </c:extLst>
          </c:dPt>
          <c:cat>
            <c:strRef>
              <c:f>Sheet1!$A$2:$A$3</c:f>
              <c:strCache>
                <c:ptCount val="2"/>
                <c:pt idx="0">
                  <c:v>うち海外</c:v>
                </c:pt>
                <c:pt idx="1">
                  <c:v>その他</c:v>
                </c:pt>
              </c:strCache>
            </c:strRef>
          </c:cat>
          <c:val>
            <c:numRef>
              <c:f>Sheet1!$B$2:$B$3</c:f>
              <c:numCache>
                <c:formatCode>General</c:formatCode>
                <c:ptCount val="2"/>
                <c:pt idx="0">
                  <c:v>32</c:v>
                </c:pt>
                <c:pt idx="1">
                  <c:v>68</c:v>
                </c:pt>
              </c:numCache>
            </c:numRef>
          </c:val>
          <c:extLst>
            <c:ext xmlns:c16="http://schemas.microsoft.com/office/drawing/2014/chart" uri="{C3380CC4-5D6E-409C-BE32-E72D297353CC}">
              <c16:uniqueId val="{00000004-7C9C-4B7A-A712-177C971EFCFB}"/>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701C-4F55-8863-56AAC79A0655}"/>
              </c:ext>
            </c:extLst>
          </c:dPt>
          <c:dPt>
            <c:idx val="1"/>
            <c:bubble3D val="0"/>
            <c:spPr>
              <a:solidFill>
                <a:srgbClr val="83A4D1"/>
              </a:solidFill>
              <a:ln>
                <a:solidFill>
                  <a:schemeClr val="bg1"/>
                </a:solidFill>
              </a:ln>
            </c:spPr>
            <c:extLst>
              <c:ext xmlns:c16="http://schemas.microsoft.com/office/drawing/2014/chart" uri="{C3380CC4-5D6E-409C-BE32-E72D297353CC}">
                <c16:uniqueId val="{00000003-701C-4F55-8863-56AAC79A0655}"/>
              </c:ext>
            </c:extLst>
          </c:dPt>
          <c:dPt>
            <c:idx val="2"/>
            <c:bubble3D val="0"/>
            <c:spPr>
              <a:solidFill>
                <a:srgbClr val="83A4D1"/>
              </a:solidFill>
              <a:ln>
                <a:solidFill>
                  <a:schemeClr val="bg1"/>
                </a:solidFill>
              </a:ln>
            </c:spPr>
            <c:extLst>
              <c:ext xmlns:c16="http://schemas.microsoft.com/office/drawing/2014/chart" uri="{C3380CC4-5D6E-409C-BE32-E72D297353CC}">
                <c16:uniqueId val="{00000005-701C-4F55-8863-56AAC79A0655}"/>
              </c:ext>
            </c:extLst>
          </c:dPt>
          <c:dPt>
            <c:idx val="3"/>
            <c:bubble3D val="0"/>
            <c:spPr>
              <a:noFill/>
              <a:ln>
                <a:noFill/>
              </a:ln>
            </c:spPr>
            <c:extLst>
              <c:ext xmlns:c16="http://schemas.microsoft.com/office/drawing/2014/chart" uri="{C3380CC4-5D6E-409C-BE32-E72D297353CC}">
                <c16:uniqueId val="{00000007-701C-4F55-8863-56AAC79A0655}"/>
              </c:ext>
            </c:extLst>
          </c:dPt>
          <c:cat>
            <c:strRef>
              <c:f>Sheet1!$A$2:$A$5</c:f>
              <c:strCache>
                <c:ptCount val="2"/>
                <c:pt idx="0">
                  <c:v>うち海外</c:v>
                </c:pt>
                <c:pt idx="1">
                  <c:v>その他</c:v>
                </c:pt>
              </c:strCache>
            </c:strRef>
          </c:cat>
          <c:val>
            <c:numRef>
              <c:f>Sheet1!$B$2:$B$5</c:f>
              <c:numCache>
                <c:formatCode>General</c:formatCode>
                <c:ptCount val="4"/>
                <c:pt idx="0">
                  <c:v>12</c:v>
                </c:pt>
                <c:pt idx="1">
                  <c:v>9</c:v>
                </c:pt>
                <c:pt idx="2">
                  <c:v>11</c:v>
                </c:pt>
                <c:pt idx="3">
                  <c:v>68</c:v>
                </c:pt>
              </c:numCache>
            </c:numRef>
          </c:val>
          <c:extLst>
            <c:ext xmlns:c16="http://schemas.microsoft.com/office/drawing/2014/chart" uri="{C3380CC4-5D6E-409C-BE32-E72D297353CC}">
              <c16:uniqueId val="{00000008-701C-4F55-8863-56AAC79A065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418533157663592E-2"/>
          <c:y val="7.4748257164988383E-2"/>
          <c:w val="0.97716293368467277"/>
          <c:h val="0.85050348567002321"/>
        </c:manualLayout>
      </c:layout>
      <c:barChart>
        <c:barDir val="col"/>
        <c:grouping val="stacked"/>
        <c:varyColors val="0"/>
        <c:ser>
          <c:idx val="0"/>
          <c:order val="0"/>
          <c:spPr>
            <a:solidFill>
              <a:srgbClr val="C7D4EB"/>
            </a:solidFill>
            <a:ln w="9525" cmpd="sng" algn="ctr">
              <a:solidFill>
                <a:schemeClr val="tx1"/>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3B-4896-B071-E84944E8AFF5}"/>
                </c:ext>
              </c:extLst>
            </c:dLbl>
            <c:dLbl>
              <c:idx val="5"/>
              <c:layout>
                <c:manualLayout>
                  <c:x val="0"/>
                  <c:y val="-3.8729666924864449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3B-4896-B071-E84944E8AFF5}"/>
                </c:ext>
              </c:extLst>
            </c:dLbl>
            <c:dLbl>
              <c:idx val="6"/>
              <c:layout>
                <c:manualLayout>
                  <c:x val="0"/>
                  <c:y val="-3.8729666924864449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3B-4896-B071-E84944E8AF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172</c:v>
                </c:pt>
                <c:pt idx="1">
                  <c:v>312</c:v>
                </c:pt>
                <c:pt idx="2">
                  <c:v>188</c:v>
                </c:pt>
                <c:pt idx="3">
                  <c:v>172</c:v>
                </c:pt>
                <c:pt idx="4">
                  <c:v>187</c:v>
                </c:pt>
                <c:pt idx="5">
                  <c:v>218</c:v>
                </c:pt>
                <c:pt idx="6">
                  <c:v>244</c:v>
                </c:pt>
              </c:numCache>
            </c:numRef>
          </c:val>
          <c:extLst>
            <c:ext xmlns:c16="http://schemas.microsoft.com/office/drawing/2014/chart" uri="{C3380CC4-5D6E-409C-BE32-E72D297353CC}">
              <c16:uniqueId val="{00000003-893B-4896-B071-E84944E8AFF5}"/>
            </c:ext>
          </c:extLst>
        </c:ser>
        <c:ser>
          <c:idx val="1"/>
          <c:order val="1"/>
          <c:spPr>
            <a:solidFill>
              <a:srgbClr val="A1B7DE"/>
            </a:solidFill>
            <a:ln w="9525" cmpd="sng" algn="ctr">
              <a:solidFill>
                <a:schemeClr val="tx1"/>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93B-4896-B071-E84944E8AFF5}"/>
                </c:ext>
              </c:extLst>
            </c:dLbl>
            <c:dLbl>
              <c:idx val="1"/>
              <c:layout>
                <c:manualLayout>
                  <c:x val="0"/>
                  <c:y val="-3.8729666924864449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93B-4896-B071-E84944E8AFF5}"/>
                </c:ext>
              </c:extLst>
            </c:dLbl>
            <c:dLbl>
              <c:idx val="2"/>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93B-4896-B071-E84944E8AFF5}"/>
                </c:ext>
              </c:extLst>
            </c:dLbl>
            <c:dLbl>
              <c:idx val="3"/>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93B-4896-B071-E84944E8AFF5}"/>
                </c:ext>
              </c:extLst>
            </c:dLbl>
            <c:dLbl>
              <c:idx val="4"/>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93B-4896-B071-E84944E8AFF5}"/>
                </c:ext>
              </c:extLst>
            </c:dLbl>
            <c:dLbl>
              <c:idx val="5"/>
              <c:layout>
                <c:manualLayout>
                  <c:x val="0"/>
                  <c:y val="-3.8729666924864449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93B-4896-B071-E84944E8AFF5}"/>
                </c:ext>
              </c:extLst>
            </c:dLbl>
            <c:dLbl>
              <c:idx val="6"/>
              <c:layout>
                <c:manualLayout>
                  <c:x val="0"/>
                  <c:y val="-3.8729666924864449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93B-4896-B071-E84944E8AF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2739</c:v>
                </c:pt>
                <c:pt idx="1">
                  <c:v>2750</c:v>
                </c:pt>
                <c:pt idx="2">
                  <c:v>2714</c:v>
                </c:pt>
                <c:pt idx="3">
                  <c:v>3061</c:v>
                </c:pt>
                <c:pt idx="4">
                  <c:v>3325</c:v>
                </c:pt>
                <c:pt idx="5">
                  <c:v>3621</c:v>
                </c:pt>
                <c:pt idx="6">
                  <c:v>3786</c:v>
                </c:pt>
              </c:numCache>
            </c:numRef>
          </c:val>
          <c:extLst>
            <c:ext xmlns:c16="http://schemas.microsoft.com/office/drawing/2014/chart" uri="{C3380CC4-5D6E-409C-BE32-E72D297353CC}">
              <c16:uniqueId val="{0000000B-893B-4896-B071-E84944E8AFF5}"/>
            </c:ext>
          </c:extLst>
        </c:ser>
        <c:dLbls>
          <c:showLegendKey val="0"/>
          <c:showVal val="0"/>
          <c:showCatName val="0"/>
          <c:showSerName val="0"/>
          <c:showPercent val="0"/>
          <c:showBubbleSize val="0"/>
        </c:dLbls>
        <c:gapWidth val="40"/>
        <c:overlap val="100"/>
        <c:axId val="1924013024"/>
        <c:axId val="1"/>
      </c:barChart>
      <c:catAx>
        <c:axId val="192401302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30"/>
          <c:min val="0"/>
        </c:scaling>
        <c:delete val="1"/>
        <c:axPos val="l"/>
        <c:numFmt formatCode="General" sourceLinked="1"/>
        <c:majorTickMark val="out"/>
        <c:minorTickMark val="none"/>
        <c:tickLblPos val="nextTo"/>
        <c:crossAx val="1924013024"/>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83484573502722"/>
          <c:y val="7.4112734864300631E-2"/>
          <c:w val="0.84029038112522692"/>
          <c:h val="0.85177453027139871"/>
        </c:manualLayout>
      </c:layout>
      <c:barChart>
        <c:barDir val="col"/>
        <c:grouping val="stacked"/>
        <c:varyColors val="0"/>
        <c:ser>
          <c:idx val="0"/>
          <c:order val="0"/>
          <c:spPr>
            <a:solidFill>
              <a:schemeClr val="accent2"/>
            </a:solidFill>
            <a:ln w="9525" cmpd="sng" algn="ctr">
              <a:solidFill>
                <a:srgbClr val="808080"/>
              </a:solidFill>
              <a:prstDash val="solid"/>
            </a:ln>
          </c:spPr>
          <c:invertIfNegative val="0"/>
          <c:dPt>
            <c:idx val="2"/>
            <c:invertIfNegative val="0"/>
            <c:bubble3D val="0"/>
            <c:spPr>
              <a:solidFill>
                <a:srgbClr val="3D6E81"/>
              </a:solidFill>
              <a:ln w="9525" cmpd="sng" algn="ctr">
                <a:solidFill>
                  <a:srgbClr val="808080"/>
                </a:solidFill>
                <a:prstDash val="solid"/>
              </a:ln>
            </c:spPr>
            <c:extLst>
              <c:ext xmlns:c16="http://schemas.microsoft.com/office/drawing/2014/chart" uri="{C3380CC4-5D6E-409C-BE32-E72D297353CC}">
                <c16:uniqueId val="{00000000-19B5-485B-8C3C-A79C87BBC39F}"/>
              </c:ext>
            </c:extLst>
          </c:dPt>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9B5-485B-8C3C-A79C87BBC39F}"/>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9B5-485B-8C3C-A79C87BBC39F}"/>
                </c:ext>
              </c:extLst>
            </c:dLbl>
            <c:dLbl>
              <c:idx val="3"/>
              <c:layout>
                <c:manualLayout>
                  <c:x val="0"/>
                  <c:y val="-5.2192066805845506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9B5-485B-8C3C-A79C87BBC3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5721.915</c:v>
                </c:pt>
                <c:pt idx="1">
                  <c:v>6548.1019999999999</c:v>
                </c:pt>
                <c:pt idx="2">
                  <c:v>2827</c:v>
                </c:pt>
                <c:pt idx="3">
                  <c:v>6807.0590000000002</c:v>
                </c:pt>
              </c:numCache>
            </c:numRef>
          </c:val>
          <c:extLst>
            <c:ext xmlns:c16="http://schemas.microsoft.com/office/drawing/2014/chart" uri="{C3380CC4-5D6E-409C-BE32-E72D297353CC}">
              <c16:uniqueId val="{00000004-19B5-485B-8C3C-A79C87BBC39F}"/>
            </c:ext>
          </c:extLst>
        </c:ser>
        <c:ser>
          <c:idx val="1"/>
          <c:order val="1"/>
          <c:spPr>
            <a:solidFill>
              <a:srgbClr val="79A2B3"/>
            </a:solidFill>
            <a:ln w="9525" cmpd="sng" algn="ctr">
              <a:solidFill>
                <a:srgbClr val="808080"/>
              </a:solidFill>
              <a:prstDash val="solid"/>
            </a:ln>
          </c:spPr>
          <c:invertIfNegative val="0"/>
          <c:dPt>
            <c:idx val="2"/>
            <c:invertIfNegative val="0"/>
            <c:bubble3D val="0"/>
            <c:spPr>
              <a:solidFill>
                <a:schemeClr val="accent6"/>
              </a:solidFill>
              <a:ln w="9525" cmpd="sng" algn="ctr">
                <a:solidFill>
                  <a:srgbClr val="808080"/>
                </a:solidFill>
                <a:prstDash val="solid"/>
              </a:ln>
            </c:spPr>
            <c:extLst>
              <c:ext xmlns:c16="http://schemas.microsoft.com/office/drawing/2014/chart" uri="{C3380CC4-5D6E-409C-BE32-E72D297353CC}">
                <c16:uniqueId val="{00000005-19B5-485B-8C3C-A79C87BBC39F}"/>
              </c:ext>
            </c:extLst>
          </c:dPt>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9B5-485B-8C3C-A79C87BBC39F}"/>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9B5-485B-8C3C-A79C87BBC39F}"/>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9B5-485B-8C3C-A79C87BBC39F}"/>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9B5-485B-8C3C-A79C87BBC3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6333.411000000001</c:v>
                </c:pt>
                <c:pt idx="1">
                  <c:v>7602.4710000000005</c:v>
                </c:pt>
                <c:pt idx="2">
                  <c:v>4245</c:v>
                </c:pt>
                <c:pt idx="3">
                  <c:v>9189.4159999999974</c:v>
                </c:pt>
              </c:numCache>
            </c:numRef>
          </c:val>
          <c:extLst>
            <c:ext xmlns:c16="http://schemas.microsoft.com/office/drawing/2014/chart" uri="{C3380CC4-5D6E-409C-BE32-E72D297353CC}">
              <c16:uniqueId val="{00000009-19B5-485B-8C3C-A79C87BBC39F}"/>
            </c:ext>
          </c:extLst>
        </c:ser>
        <c:ser>
          <c:idx val="2"/>
          <c:order val="2"/>
          <c:spPr>
            <a:solidFill>
              <a:srgbClr val="D2E0E6"/>
            </a:solidFill>
            <a:ln w="9525" cmpd="sng" algn="ctr">
              <a:solidFill>
                <a:srgbClr val="808080"/>
              </a:solidFill>
              <a:prstDash val="solid"/>
            </a:ln>
          </c:spPr>
          <c:invertIfNegative val="0"/>
          <c:dPt>
            <c:idx val="2"/>
            <c:invertIfNegative val="0"/>
            <c:bubble3D val="0"/>
            <c:spPr>
              <a:solidFill>
                <a:schemeClr val="accent2"/>
              </a:solidFill>
              <a:ln w="9525" cmpd="sng" algn="ctr">
                <a:solidFill>
                  <a:srgbClr val="808080"/>
                </a:solidFill>
                <a:prstDash val="solid"/>
              </a:ln>
            </c:spPr>
            <c:extLst>
              <c:ext xmlns:c16="http://schemas.microsoft.com/office/drawing/2014/chart" uri="{C3380CC4-5D6E-409C-BE32-E72D297353CC}">
                <c16:uniqueId val="{0000000A-19B5-485B-8C3C-A79C87BBC39F}"/>
              </c:ext>
            </c:extLst>
          </c:dPt>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9B5-485B-8C3C-A79C87BBC39F}"/>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9B5-485B-8C3C-A79C87BBC39F}"/>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9B5-485B-8C3C-A79C87BBC39F}"/>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9B5-485B-8C3C-A79C87BBC3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25591.966</c:v>
                </c:pt>
                <c:pt idx="1">
                  <c:v>32595.795000000002</c:v>
                </c:pt>
                <c:pt idx="2">
                  <c:v>6843.5030000000006</c:v>
                </c:pt>
                <c:pt idx="3">
                  <c:v>44639.909</c:v>
                </c:pt>
              </c:numCache>
            </c:numRef>
          </c:val>
          <c:extLst>
            <c:ext xmlns:c16="http://schemas.microsoft.com/office/drawing/2014/chart" uri="{C3380CC4-5D6E-409C-BE32-E72D297353CC}">
              <c16:uniqueId val="{0000000E-19B5-485B-8C3C-A79C87BBC39F}"/>
            </c:ext>
          </c:extLst>
        </c:ser>
        <c:ser>
          <c:idx val="3"/>
          <c:order val="3"/>
          <c:spPr>
            <a:solidFill>
              <a:srgbClr val="79A2B3"/>
            </a:solidFill>
            <a:ln w="9525" cmpd="sng"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9B5-485B-8C3C-A79C87BBC3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2">
                  <c:v>8909.1039999999994</c:v>
                </c:pt>
              </c:numCache>
            </c:numRef>
          </c:val>
          <c:extLst>
            <c:ext xmlns:c16="http://schemas.microsoft.com/office/drawing/2014/chart" uri="{C3380CC4-5D6E-409C-BE32-E72D297353CC}">
              <c16:uniqueId val="{00000010-19B5-485B-8C3C-A79C87BBC39F}"/>
            </c:ext>
          </c:extLst>
        </c:ser>
        <c:ser>
          <c:idx val="4"/>
          <c:order val="4"/>
          <c:spPr>
            <a:solidFill>
              <a:srgbClr val="D2E0E6"/>
            </a:solidFill>
            <a:ln w="9525" cmpd="sng"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9B5-485B-8C3C-A79C87BBC3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2">
                  <c:v>41913.86</c:v>
                </c:pt>
              </c:numCache>
            </c:numRef>
          </c:val>
          <c:extLst>
            <c:ext xmlns:c16="http://schemas.microsoft.com/office/drawing/2014/chart" uri="{C3380CC4-5D6E-409C-BE32-E72D297353CC}">
              <c16:uniqueId val="{00000012-19B5-485B-8C3C-A79C87BBC39F}"/>
            </c:ext>
          </c:extLst>
        </c:ser>
        <c:dLbls>
          <c:showLegendKey val="0"/>
          <c:showVal val="0"/>
          <c:showCatName val="0"/>
          <c:showSerName val="0"/>
          <c:showPercent val="0"/>
          <c:showBubbleSize val="0"/>
        </c:dLbls>
        <c:gapWidth val="60"/>
        <c:overlap val="100"/>
        <c:axId val="746822480"/>
        <c:axId val="1"/>
      </c:barChart>
      <c:catAx>
        <c:axId val="7468224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46822480"/>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389662027833004E-2"/>
          <c:y val="0.155893536121673"/>
          <c:w val="0.87077534791252487"/>
          <c:h val="0.73612167300380227"/>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Sheet1!$A$1:$Y$1</c:f>
              <c:numCache>
                <c:formatCode>General</c:formatCode>
                <c:ptCount val="25"/>
                <c:pt idx="0">
                  <c:v>179.482</c:v>
                </c:pt>
                <c:pt idx="1">
                  <c:v>174.50700000000001</c:v>
                </c:pt>
                <c:pt idx="2">
                  <c:v>212.80699999999999</c:v>
                </c:pt>
                <c:pt idx="3">
                  <c:v>255.346</c:v>
                </c:pt>
                <c:pt idx="4">
                  <c:v>279.34399999999999</c:v>
                </c:pt>
                <c:pt idx="5">
                  <c:v>310.92</c:v>
                </c:pt>
                <c:pt idx="6">
                  <c:v>396.51799999999997</c:v>
                </c:pt>
                <c:pt idx="7">
                  <c:v>470.09199999999998</c:v>
                </c:pt>
                <c:pt idx="8">
                  <c:v>558.29100000000005</c:v>
                </c:pt>
                <c:pt idx="9">
                  <c:v>578.577</c:v>
                </c:pt>
                <c:pt idx="10">
                  <c:v>755.09400000000005</c:v>
                </c:pt>
                <c:pt idx="11">
                  <c:v>892.96900000000005</c:v>
                </c:pt>
                <c:pt idx="12">
                  <c:v>917.87</c:v>
                </c:pt>
                <c:pt idx="13">
                  <c:v>912.524</c:v>
                </c:pt>
                <c:pt idx="14">
                  <c:v>890.81500000000005</c:v>
                </c:pt>
                <c:pt idx="15">
                  <c:v>860.85400000000004</c:v>
                </c:pt>
                <c:pt idx="16">
                  <c:v>931.87699999999995</c:v>
                </c:pt>
                <c:pt idx="17">
                  <c:v>1015.619</c:v>
                </c:pt>
                <c:pt idx="18">
                  <c:v>1042.2719999999999</c:v>
                </c:pt>
                <c:pt idx="19">
                  <c:v>1119.0999999999999</c:v>
                </c:pt>
                <c:pt idx="20">
                  <c:v>1059.0550000000001</c:v>
                </c:pt>
                <c:pt idx="21">
                  <c:v>1186.51</c:v>
                </c:pt>
                <c:pt idx="22">
                  <c:v>1319.1010000000001</c:v>
                </c:pt>
                <c:pt idx="23">
                  <c:v>1371.1690000000001</c:v>
                </c:pt>
                <c:pt idx="24">
                  <c:v>1396.3</c:v>
                </c:pt>
              </c:numCache>
            </c:numRef>
          </c:val>
          <c:extLst>
            <c:ext xmlns:c16="http://schemas.microsoft.com/office/drawing/2014/chart" uri="{C3380CC4-5D6E-409C-BE32-E72D297353CC}">
              <c16:uniqueId val="{00000000-5447-42A3-9714-1C98AB7E46FB}"/>
            </c:ext>
          </c:extLst>
        </c:ser>
        <c:dLbls>
          <c:showLegendKey val="0"/>
          <c:showVal val="0"/>
          <c:showCatName val="0"/>
          <c:showSerName val="0"/>
          <c:showPercent val="0"/>
          <c:showBubbleSize val="0"/>
        </c:dLbls>
        <c:gapWidth val="60"/>
        <c:overlap val="100"/>
        <c:axId val="1737334335"/>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447-42A3-9714-1C98AB7E46FB}"/>
                </c:ext>
              </c:extLst>
            </c:dLbl>
            <c:dLbl>
              <c:idx val="1"/>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447-42A3-9714-1C98AB7E46FB}"/>
                </c:ext>
              </c:extLst>
            </c:dLbl>
            <c:dLbl>
              <c:idx val="2"/>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447-42A3-9714-1C98AB7E46FB}"/>
                </c:ext>
              </c:extLst>
            </c:dLbl>
            <c:dLbl>
              <c:idx val="3"/>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447-42A3-9714-1C98AB7E46FB}"/>
                </c:ext>
              </c:extLst>
            </c:dLbl>
            <c:dLbl>
              <c:idx val="4"/>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447-42A3-9714-1C98AB7E46FB}"/>
                </c:ext>
              </c:extLst>
            </c:dLbl>
            <c:dLbl>
              <c:idx val="5"/>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447-42A3-9714-1C98AB7E46FB}"/>
                </c:ext>
              </c:extLst>
            </c:dLbl>
            <c:dLbl>
              <c:idx val="6"/>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447-42A3-9714-1C98AB7E46FB}"/>
                </c:ext>
              </c:extLst>
            </c:dLbl>
            <c:dLbl>
              <c:idx val="7"/>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447-42A3-9714-1C98AB7E46FB}"/>
                </c:ext>
              </c:extLst>
            </c:dLbl>
            <c:dLbl>
              <c:idx val="8"/>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447-42A3-9714-1C98AB7E46FB}"/>
                </c:ext>
              </c:extLst>
            </c:dLbl>
            <c:dLbl>
              <c:idx val="9"/>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447-42A3-9714-1C98AB7E46FB}"/>
                </c:ext>
              </c:extLst>
            </c:dLbl>
            <c:dLbl>
              <c:idx val="10"/>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447-42A3-9714-1C98AB7E46FB}"/>
                </c:ext>
              </c:extLst>
            </c:dLbl>
            <c:dLbl>
              <c:idx val="11"/>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447-42A3-9714-1C98AB7E46FB}"/>
                </c:ext>
              </c:extLst>
            </c:dLbl>
            <c:dLbl>
              <c:idx val="12"/>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447-42A3-9714-1C98AB7E46FB}"/>
                </c:ext>
              </c:extLst>
            </c:dLbl>
            <c:dLbl>
              <c:idx val="13"/>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447-42A3-9714-1C98AB7E46FB}"/>
                </c:ext>
              </c:extLst>
            </c:dLbl>
            <c:dLbl>
              <c:idx val="14"/>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447-42A3-9714-1C98AB7E46FB}"/>
                </c:ext>
              </c:extLst>
            </c:dLbl>
            <c:dLbl>
              <c:idx val="15"/>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447-42A3-9714-1C98AB7E46FB}"/>
                </c:ext>
              </c:extLst>
            </c:dLbl>
            <c:dLbl>
              <c:idx val="16"/>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447-42A3-9714-1C98AB7E46FB}"/>
                </c:ext>
              </c:extLst>
            </c:dLbl>
            <c:dLbl>
              <c:idx val="17"/>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447-42A3-9714-1C98AB7E46FB}"/>
                </c:ext>
              </c:extLst>
            </c:dLbl>
            <c:dLbl>
              <c:idx val="18"/>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447-42A3-9714-1C98AB7E46FB}"/>
                </c:ext>
              </c:extLst>
            </c:dLbl>
            <c:dLbl>
              <c:idx val="19"/>
              <c:layout>
                <c:manualLayout>
                  <c:x val="0"/>
                  <c:y val="-8.212927756653992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447-42A3-9714-1C98AB7E46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4.9790000000000001</c:v>
                </c:pt>
                <c:pt idx="1">
                  <c:v>3.6429999999999998</c:v>
                </c:pt>
                <c:pt idx="2">
                  <c:v>4.4989999999999997</c:v>
                </c:pt>
                <c:pt idx="3">
                  <c:v>4.78</c:v>
                </c:pt>
                <c:pt idx="4">
                  <c:v>5.0309999999999997</c:v>
                </c:pt>
                <c:pt idx="5">
                  <c:v>5.6929999999999996</c:v>
                </c:pt>
                <c:pt idx="6">
                  <c:v>5.5010000000000003</c:v>
                </c:pt>
                <c:pt idx="7">
                  <c:v>6.3449999999999998</c:v>
                </c:pt>
                <c:pt idx="8">
                  <c:v>7.4420000000000002</c:v>
                </c:pt>
                <c:pt idx="9">
                  <c:v>4.702</c:v>
                </c:pt>
                <c:pt idx="10">
                  <c:v>6.3780000000000001</c:v>
                </c:pt>
                <c:pt idx="11">
                  <c:v>6.17</c:v>
                </c:pt>
                <c:pt idx="12">
                  <c:v>6.03</c:v>
                </c:pt>
                <c:pt idx="13">
                  <c:v>5.5570000000000004</c:v>
                </c:pt>
                <c:pt idx="14">
                  <c:v>5.0069999999999997</c:v>
                </c:pt>
                <c:pt idx="15">
                  <c:v>4.8760000000000003</c:v>
                </c:pt>
                <c:pt idx="16">
                  <c:v>5.0330000000000004</c:v>
                </c:pt>
                <c:pt idx="17">
                  <c:v>5.07</c:v>
                </c:pt>
                <c:pt idx="18">
                  <c:v>5.1740000000000004</c:v>
                </c:pt>
                <c:pt idx="19">
                  <c:v>5.0190000000000001</c:v>
                </c:pt>
                <c:pt idx="20">
                  <c:v>-2.0659999999999998</c:v>
                </c:pt>
                <c:pt idx="21">
                  <c:v>3.7029999999999998</c:v>
                </c:pt>
                <c:pt idx="22">
                  <c:v>5.3070000000000004</c:v>
                </c:pt>
                <c:pt idx="23">
                  <c:v>5.0490000000000004</c:v>
                </c:pt>
                <c:pt idx="24">
                  <c:v>5.03</c:v>
                </c:pt>
              </c:numCache>
            </c:numRef>
          </c:val>
          <c:smooth val="0"/>
          <c:extLst>
            <c:ext xmlns:c16="http://schemas.microsoft.com/office/drawing/2014/chart" uri="{C3380CC4-5D6E-409C-BE32-E72D297353CC}">
              <c16:uniqueId val="{00000015-5447-42A3-9714-1C98AB7E46FB}"/>
            </c:ext>
          </c:extLst>
        </c:ser>
        <c:dLbls>
          <c:showLegendKey val="0"/>
          <c:showVal val="0"/>
          <c:showCatName val="0"/>
          <c:showSerName val="0"/>
          <c:showPercent val="0"/>
          <c:showBubbleSize val="0"/>
        </c:dLbls>
        <c:marker val="1"/>
        <c:smooth val="0"/>
        <c:axId val="2"/>
        <c:axId val="3"/>
      </c:lineChart>
      <c:catAx>
        <c:axId val="173733433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96.3"/>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37334335"/>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8"/>
          <c:min val="-4"/>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1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711486345632694E-2"/>
          <c:y val="0.19577464788732393"/>
          <c:w val="0.91744840525328331"/>
          <c:h val="0.7042253521126760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063380281690140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B6D-4E22-B183-ED3FF3276F92}"/>
                </c:ext>
              </c:extLst>
            </c:dLbl>
            <c:dLbl>
              <c:idx val="1"/>
              <c:layout>
                <c:manualLayout>
                  <c:x val="0"/>
                  <c:y val="-0.1035211267605633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B6D-4E22-B183-ED3FF3276F92}"/>
                </c:ext>
              </c:extLst>
            </c:dLbl>
            <c:dLbl>
              <c:idx val="2"/>
              <c:layout>
                <c:manualLayout>
                  <c:x val="2.2930998540754638E-3"/>
                  <c:y val="-0.1154929577464788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B6D-4E22-B183-ED3FF3276F92}"/>
                </c:ext>
              </c:extLst>
            </c:dLbl>
            <c:dLbl>
              <c:idx val="3"/>
              <c:layout>
                <c:manualLayout>
                  <c:x val="-9.3808630393996256E-3"/>
                  <c:y val="-0.170422535211267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B6D-4E22-B183-ED3FF3276F92}"/>
                </c:ext>
              </c:extLst>
            </c:dLbl>
            <c:dLbl>
              <c:idx val="4"/>
              <c:layout>
                <c:manualLayout>
                  <c:x val="0"/>
                  <c:y val="-0.1352112676056337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B6D-4E22-B183-ED3FF3276F92}"/>
                </c:ext>
              </c:extLst>
            </c:dLbl>
            <c:dLbl>
              <c:idx val="5"/>
              <c:layout>
                <c:manualLayout>
                  <c:x val="0"/>
                  <c:y val="-0.1936619718309859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B6D-4E22-B183-ED3FF3276F92}"/>
                </c:ext>
              </c:extLst>
            </c:dLbl>
            <c:dLbl>
              <c:idx val="6"/>
              <c:layout>
                <c:manualLayout>
                  <c:x val="-9.3808630393996256E-3"/>
                  <c:y val="-0.2359154929577464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B6D-4E22-B183-ED3FF3276F92}"/>
                </c:ext>
              </c:extLst>
            </c:dLbl>
            <c:dLbl>
              <c:idx val="7"/>
              <c:layout>
                <c:manualLayout>
                  <c:x val="0"/>
                  <c:y val="-0.1901408450704225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B6D-4E22-B183-ED3FF3276F92}"/>
                </c:ext>
              </c:extLst>
            </c:dLbl>
            <c:dLbl>
              <c:idx val="8"/>
              <c:layout>
                <c:manualLayout>
                  <c:x val="-9.3808630393996256E-3"/>
                  <c:y val="-0.2330985915492957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B6D-4E22-B183-ED3FF3276F92}"/>
                </c:ext>
              </c:extLst>
            </c:dLbl>
            <c:dLbl>
              <c:idx val="9"/>
              <c:layout>
                <c:manualLayout>
                  <c:x val="0"/>
                  <c:y val="-0.2190140845070422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B6D-4E22-B183-ED3FF3276F92}"/>
                </c:ext>
              </c:extLst>
            </c:dLbl>
            <c:dLbl>
              <c:idx val="10"/>
              <c:layout>
                <c:manualLayout>
                  <c:x val="0"/>
                  <c:y val="-0.2690140845070422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6D-4E22-B183-ED3FF3276F92}"/>
                </c:ext>
              </c:extLst>
            </c:dLbl>
            <c:dLbl>
              <c:idx val="11"/>
              <c:layout>
                <c:manualLayout>
                  <c:x val="0"/>
                  <c:y val="-0.3049295774647887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B6D-4E22-B183-ED3FF3276F92}"/>
                </c:ext>
              </c:extLst>
            </c:dLbl>
            <c:dLbl>
              <c:idx val="12"/>
              <c:layout>
                <c:manualLayout>
                  <c:x val="0"/>
                  <c:y val="-0.3690140845070422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B6D-4E22-B183-ED3FF3276F92}"/>
                </c:ext>
              </c:extLst>
            </c:dLbl>
            <c:dLbl>
              <c:idx val="13"/>
              <c:layout>
                <c:manualLayout>
                  <c:x val="0"/>
                  <c:y val="-0.3028169014084506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B6D-4E22-B183-ED3FF3276F92}"/>
                </c:ext>
              </c:extLst>
            </c:dLbl>
            <c:dLbl>
              <c:idx val="14"/>
              <c:layout>
                <c:manualLayout>
                  <c:x val="9.3808630393996256E-3"/>
                  <c:y val="-0.3394366197183098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B6D-4E22-B183-ED3FF3276F92}"/>
                </c:ext>
              </c:extLst>
            </c:dLbl>
            <c:dLbl>
              <c:idx val="15"/>
              <c:layout>
                <c:manualLayout>
                  <c:x val="0"/>
                  <c:y val="-0.2830985915492957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B6D-4E22-B183-ED3FF3276F92}"/>
                </c:ext>
              </c:extLst>
            </c:dLbl>
            <c:dLbl>
              <c:idx val="16"/>
              <c:layout>
                <c:manualLayout>
                  <c:x val="0"/>
                  <c:y val="-0.3338028169014084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B6D-4E22-B183-ED3FF3276F92}"/>
                </c:ext>
              </c:extLst>
            </c:dLbl>
            <c:dLbl>
              <c:idx val="17"/>
              <c:layout>
                <c:manualLayout>
                  <c:x val="-9.3808630393996256E-3"/>
                  <c:y val="-0.3816901408450704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B6D-4E22-B183-ED3FF3276F92}"/>
                </c:ext>
              </c:extLst>
            </c:dLbl>
            <c:dLbl>
              <c:idx val="18"/>
              <c:layout>
                <c:manualLayout>
                  <c:x val="0"/>
                  <c:y val="-0.3225352112676056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B6D-4E22-B183-ED3FF3276F92}"/>
                </c:ext>
              </c:extLst>
            </c:dLbl>
            <c:dLbl>
              <c:idx val="19"/>
              <c:layout>
                <c:manualLayout>
                  <c:x val="0"/>
                  <c:y val="-0.3732394366197183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B6D-4E22-B183-ED3FF3276F92}"/>
                </c:ext>
              </c:extLst>
            </c:dLbl>
            <c:dLbl>
              <c:idx val="20"/>
              <c:layout>
                <c:manualLayout>
                  <c:x val="0"/>
                  <c:y val="-0.321126760563380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B6D-4E22-B183-ED3FF3276F92}"/>
                </c:ext>
              </c:extLst>
            </c:dLbl>
            <c:dLbl>
              <c:idx val="21"/>
              <c:layout>
                <c:manualLayout>
                  <c:x val="0"/>
                  <c:y val="-0.3584507042253521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B6D-4E22-B183-ED3FF3276F92}"/>
                </c:ext>
              </c:extLst>
            </c:dLbl>
            <c:dLbl>
              <c:idx val="22"/>
              <c:layout>
                <c:manualLayout>
                  <c:x val="0"/>
                  <c:y val="-0.3950704225352112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B6D-4E22-B183-ED3FF3276F92}"/>
                </c:ext>
              </c:extLst>
            </c:dLbl>
            <c:dLbl>
              <c:idx val="23"/>
              <c:layout>
                <c:manualLayout>
                  <c:x val="-9.3808630393996256E-3"/>
                  <c:y val="-0.4535211267605633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B6D-4E22-B183-ED3FF3276F92}"/>
                </c:ext>
              </c:extLst>
            </c:dLbl>
            <c:dLbl>
              <c:idx val="24"/>
              <c:layout>
                <c:manualLayout>
                  <c:x val="0"/>
                  <c:y val="-0.394366197183098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B6D-4E22-B183-ED3FF3276F9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870.154</c:v>
                </c:pt>
                <c:pt idx="1">
                  <c:v>834.13900000000001</c:v>
                </c:pt>
                <c:pt idx="2">
                  <c:v>1002.907</c:v>
                </c:pt>
                <c:pt idx="3">
                  <c:v>1186.4649999999999</c:v>
                </c:pt>
                <c:pt idx="4">
                  <c:v>1279.721</c:v>
                </c:pt>
                <c:pt idx="5">
                  <c:v>1404.348</c:v>
                </c:pt>
                <c:pt idx="6">
                  <c:v>1765.7940000000001</c:v>
                </c:pt>
                <c:pt idx="7">
                  <c:v>2064.0030000000002</c:v>
                </c:pt>
                <c:pt idx="8">
                  <c:v>2416.7849999999999</c:v>
                </c:pt>
                <c:pt idx="9">
                  <c:v>2469.384</c:v>
                </c:pt>
                <c:pt idx="10">
                  <c:v>3177.453</c:v>
                </c:pt>
                <c:pt idx="11">
                  <c:v>3690.0970000000002</c:v>
                </c:pt>
                <c:pt idx="12">
                  <c:v>3739.9169999999999</c:v>
                </c:pt>
                <c:pt idx="13">
                  <c:v>3667.4349999999999</c:v>
                </c:pt>
                <c:pt idx="14">
                  <c:v>3532.6689999999999</c:v>
                </c:pt>
                <c:pt idx="15">
                  <c:v>3373.489</c:v>
                </c:pt>
                <c:pt idx="16">
                  <c:v>3604.99</c:v>
                </c:pt>
                <c:pt idx="17">
                  <c:v>3885.9670000000001</c:v>
                </c:pt>
                <c:pt idx="18">
                  <c:v>3945.5830000000001</c:v>
                </c:pt>
                <c:pt idx="19">
                  <c:v>4192.768</c:v>
                </c:pt>
                <c:pt idx="20">
                  <c:v>3919.4650000000001</c:v>
                </c:pt>
                <c:pt idx="21">
                  <c:v>4351.3040000000001</c:v>
                </c:pt>
                <c:pt idx="22">
                  <c:v>4784.2070000000003</c:v>
                </c:pt>
                <c:pt idx="23">
                  <c:v>4919.9430000000002</c:v>
                </c:pt>
                <c:pt idx="24">
                  <c:v>4958.3850000000002</c:v>
                </c:pt>
              </c:numCache>
            </c:numRef>
          </c:val>
          <c:extLst>
            <c:ext xmlns:c16="http://schemas.microsoft.com/office/drawing/2014/chart" uri="{C3380CC4-5D6E-409C-BE32-E72D297353CC}">
              <c16:uniqueId val="{00000019-3B6D-4E22-B183-ED3FF3276F92}"/>
            </c:ext>
          </c:extLst>
        </c:ser>
        <c:dLbls>
          <c:showLegendKey val="0"/>
          <c:showVal val="0"/>
          <c:showCatName val="0"/>
          <c:showSerName val="0"/>
          <c:showPercent val="0"/>
          <c:showBubbleSize val="0"/>
        </c:dLbls>
        <c:gapWidth val="60"/>
        <c:overlap val="100"/>
        <c:axId val="1561945055"/>
        <c:axId val="1"/>
      </c:barChart>
      <c:catAx>
        <c:axId val="15619450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61945055"/>
        <c:crosses val="min"/>
        <c:crossBetween val="between"/>
        <c:majorUnit val="1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9059994002816576"/>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Sheet1!$B$1:$X$1</c:f>
              <c:numCache>
                <c:formatCode>General</c:formatCode>
                <c:ptCount val="23"/>
                <c:pt idx="0" formatCode="#,##0.0;&quot;-&quot;#,##0.0">
                  <c:v>40.1</c:v>
                </c:pt>
                <c:pt idx="1">
                  <c:v>39</c:v>
                </c:pt>
                <c:pt idx="2">
                  <c:v>39.9</c:v>
                </c:pt>
                <c:pt idx="3">
                  <c:v>39.4</c:v>
                </c:pt>
                <c:pt idx="4" formatCode="#,##0.0;&quot;-&quot;#,##0.0">
                  <c:v>40.6</c:v>
                </c:pt>
                <c:pt idx="5">
                  <c:v>42.1</c:v>
                </c:pt>
                <c:pt idx="6" formatCode="#,##0.0;&quot;-&quot;#,##0.0">
                  <c:v>41.6</c:v>
                </c:pt>
                <c:pt idx="7">
                  <c:v>42.4</c:v>
                </c:pt>
                <c:pt idx="8" formatCode="#,##0.0;&quot;-&quot;#,##0.0">
                  <c:v>42.9</c:v>
                </c:pt>
                <c:pt idx="9" formatCode="#,##0.0;&quot;-&quot;#,##0.0">
                  <c:v>46</c:v>
                </c:pt>
                <c:pt idx="10">
                  <c:v>45.4</c:v>
                </c:pt>
                <c:pt idx="11" formatCode="#,##0.0;&quot;-&quot;#,##0.0">
                  <c:v>47</c:v>
                </c:pt>
                <c:pt idx="12" formatCode="#,##0.0;&quot;-&quot;#,##0.0">
                  <c:v>46.7</c:v>
                </c:pt>
                <c:pt idx="13" formatCode="#,##0.0;&quot;-&quot;#,##0.0">
                  <c:v>46.3</c:v>
                </c:pt>
                <c:pt idx="14">
                  <c:v>44.6</c:v>
                </c:pt>
                <c:pt idx="15" formatCode="#,##0.0;&quot;-&quot;#,##0.0">
                  <c:v>44.1</c:v>
                </c:pt>
                <c:pt idx="16" formatCode="#,##0.0;&quot;-&quot;#,##0.0">
                  <c:v>44</c:v>
                </c:pt>
                <c:pt idx="17" formatCode="#,##0.0;&quot;-&quot;#,##0.0">
                  <c:v>43.2</c:v>
                </c:pt>
                <c:pt idx="18" formatCode="#,##0.0;&quot;-&quot;#,##0.0">
                  <c:v>43.3</c:v>
                </c:pt>
                <c:pt idx="19">
                  <c:v>43.5</c:v>
                </c:pt>
                <c:pt idx="20" formatCode="#,##0.0;&quot;-&quot;#,##0.0">
                  <c:v>44</c:v>
                </c:pt>
                <c:pt idx="21" formatCode="#,##0.0;&quot;-&quot;#,##0.0">
                  <c:v>44.6</c:v>
                </c:pt>
                <c:pt idx="22">
                  <c:v>43.6</c:v>
                </c:pt>
              </c:numCache>
            </c:numRef>
          </c:val>
          <c:smooth val="0"/>
          <c:extLst>
            <c:ext xmlns:c16="http://schemas.microsoft.com/office/drawing/2014/chart" uri="{C3380CC4-5D6E-409C-BE32-E72D297353CC}">
              <c16:uniqueId val="{00000013-BA03-443C-A073-528623D1308D}"/>
            </c:ext>
          </c:extLst>
        </c:ser>
        <c:ser>
          <c:idx val="1"/>
          <c:order val="1"/>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Sheet1!$B$2:$X$2</c:f>
              <c:numCache>
                <c:formatCode>General</c:formatCode>
                <c:ptCount val="23"/>
                <c:pt idx="0">
                  <c:v>13</c:v>
                </c:pt>
                <c:pt idx="1">
                  <c:v>13.2</c:v>
                </c:pt>
                <c:pt idx="2">
                  <c:v>12.9</c:v>
                </c:pt>
                <c:pt idx="3">
                  <c:v>13.1</c:v>
                </c:pt>
                <c:pt idx="4">
                  <c:v>12.7</c:v>
                </c:pt>
                <c:pt idx="5">
                  <c:v>12.2</c:v>
                </c:pt>
                <c:pt idx="6">
                  <c:v>12.3</c:v>
                </c:pt>
                <c:pt idx="7">
                  <c:v>12.2</c:v>
                </c:pt>
                <c:pt idx="8">
                  <c:v>11.6</c:v>
                </c:pt>
                <c:pt idx="9">
                  <c:v>10.9</c:v>
                </c:pt>
                <c:pt idx="10">
                  <c:v>11.1</c:v>
                </c:pt>
                <c:pt idx="11">
                  <c:v>10.6</c:v>
                </c:pt>
                <c:pt idx="12">
                  <c:v>10.6</c:v>
                </c:pt>
                <c:pt idx="13">
                  <c:v>11</c:v>
                </c:pt>
                <c:pt idx="14">
                  <c:v>11.1</c:v>
                </c:pt>
                <c:pt idx="15">
                  <c:v>11.2</c:v>
                </c:pt>
                <c:pt idx="16">
                  <c:v>11.3</c:v>
                </c:pt>
                <c:pt idx="17">
                  <c:v>11.5</c:v>
                </c:pt>
                <c:pt idx="18">
                  <c:v>11.5</c:v>
                </c:pt>
                <c:pt idx="19">
                  <c:v>11.6</c:v>
                </c:pt>
                <c:pt idx="20">
                  <c:v>11.7</c:v>
                </c:pt>
                <c:pt idx="21">
                  <c:v>11.6</c:v>
                </c:pt>
                <c:pt idx="22">
                  <c:v>11.8</c:v>
                </c:pt>
              </c:numCache>
            </c:numRef>
          </c:val>
          <c:smooth val="0"/>
          <c:extLst>
            <c:ext xmlns:c16="http://schemas.microsoft.com/office/drawing/2014/chart" uri="{C3380CC4-5D6E-409C-BE32-E72D297353CC}">
              <c16:uniqueId val="{00000014-BA03-443C-A073-528623D1308D}"/>
            </c:ext>
          </c:extLst>
        </c:ser>
        <c:ser>
          <c:idx val="2"/>
          <c:order val="2"/>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Sheet1!$B$3:$X$3</c:f>
              <c:numCache>
                <c:formatCode>General</c:formatCode>
                <c:ptCount val="23"/>
                <c:pt idx="0">
                  <c:v>16.3</c:v>
                </c:pt>
                <c:pt idx="1">
                  <c:v>16.600000000000001</c:v>
                </c:pt>
                <c:pt idx="2">
                  <c:v>16.5</c:v>
                </c:pt>
                <c:pt idx="3">
                  <c:v>16.7</c:v>
                </c:pt>
                <c:pt idx="4">
                  <c:v>16.5</c:v>
                </c:pt>
                <c:pt idx="5">
                  <c:v>15.8</c:v>
                </c:pt>
                <c:pt idx="6">
                  <c:v>16.100000000000001</c:v>
                </c:pt>
                <c:pt idx="7">
                  <c:v>15.8</c:v>
                </c:pt>
                <c:pt idx="8">
                  <c:v>15.6</c:v>
                </c:pt>
                <c:pt idx="9">
                  <c:v>14.7</c:v>
                </c:pt>
                <c:pt idx="10">
                  <c:v>14.9</c:v>
                </c:pt>
                <c:pt idx="11">
                  <c:v>14.3</c:v>
                </c:pt>
                <c:pt idx="12">
                  <c:v>14.5</c:v>
                </c:pt>
                <c:pt idx="13">
                  <c:v>14.8</c:v>
                </c:pt>
                <c:pt idx="14">
                  <c:v>15.3</c:v>
                </c:pt>
                <c:pt idx="15">
                  <c:v>15.4</c:v>
                </c:pt>
                <c:pt idx="16">
                  <c:v>15.4</c:v>
                </c:pt>
                <c:pt idx="17">
                  <c:v>15.6</c:v>
                </c:pt>
                <c:pt idx="18">
                  <c:v>15.6</c:v>
                </c:pt>
                <c:pt idx="19">
                  <c:v>15.5</c:v>
                </c:pt>
                <c:pt idx="20">
                  <c:v>15.4</c:v>
                </c:pt>
                <c:pt idx="21">
                  <c:v>15.2</c:v>
                </c:pt>
                <c:pt idx="22">
                  <c:v>15.4</c:v>
                </c:pt>
              </c:numCache>
            </c:numRef>
          </c:val>
          <c:smooth val="0"/>
          <c:extLst>
            <c:ext xmlns:c16="http://schemas.microsoft.com/office/drawing/2014/chart" uri="{C3380CC4-5D6E-409C-BE32-E72D297353CC}">
              <c16:uniqueId val="{00000015-BA03-443C-A073-528623D1308D}"/>
            </c:ext>
          </c:extLst>
        </c:ser>
        <c:ser>
          <c:idx val="3"/>
          <c:order val="3"/>
          <c:spPr>
            <a:ln>
              <a:solidFill>
                <a:srgbClr val="00B0F0"/>
              </a:solidFill>
            </a:ln>
          </c:spPr>
          <c:marker>
            <c:spPr>
              <a:ln>
                <a:solidFill>
                  <a:srgbClr val="00B0F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Sheet1!$B$4:$X$4</c:f>
              <c:numCache>
                <c:formatCode>General</c:formatCode>
                <c:ptCount val="23"/>
                <c:pt idx="0">
                  <c:v>9.5</c:v>
                </c:pt>
                <c:pt idx="1">
                  <c:v>9.4</c:v>
                </c:pt>
                <c:pt idx="2">
                  <c:v>9</c:v>
                </c:pt>
                <c:pt idx="3">
                  <c:v>9.1999999999999993</c:v>
                </c:pt>
                <c:pt idx="4">
                  <c:v>8.6999999999999993</c:v>
                </c:pt>
                <c:pt idx="5">
                  <c:v>8.4</c:v>
                </c:pt>
                <c:pt idx="6">
                  <c:v>8.5</c:v>
                </c:pt>
                <c:pt idx="7">
                  <c:v>8.4</c:v>
                </c:pt>
                <c:pt idx="8">
                  <c:v>8.1</c:v>
                </c:pt>
                <c:pt idx="9">
                  <c:v>7.5</c:v>
                </c:pt>
                <c:pt idx="10">
                  <c:v>7.7</c:v>
                </c:pt>
                <c:pt idx="11">
                  <c:v>7.4</c:v>
                </c:pt>
                <c:pt idx="12">
                  <c:v>7.4</c:v>
                </c:pt>
                <c:pt idx="13">
                  <c:v>7.4</c:v>
                </c:pt>
                <c:pt idx="14">
                  <c:v>7.4</c:v>
                </c:pt>
                <c:pt idx="15">
                  <c:v>7.4</c:v>
                </c:pt>
                <c:pt idx="16">
                  <c:v>7.4</c:v>
                </c:pt>
                <c:pt idx="17">
                  <c:v>7.6</c:v>
                </c:pt>
                <c:pt idx="18">
                  <c:v>7.6</c:v>
                </c:pt>
                <c:pt idx="19">
                  <c:v>7.6</c:v>
                </c:pt>
                <c:pt idx="20">
                  <c:v>7.8</c:v>
                </c:pt>
                <c:pt idx="21">
                  <c:v>7.9</c:v>
                </c:pt>
                <c:pt idx="22">
                  <c:v>8.1</c:v>
                </c:pt>
              </c:numCache>
            </c:numRef>
          </c:val>
          <c:smooth val="0"/>
          <c:extLst>
            <c:ext xmlns:c16="http://schemas.microsoft.com/office/drawing/2014/chart" uri="{C3380CC4-5D6E-409C-BE32-E72D297353CC}">
              <c16:uniqueId val="{00000016-BA03-443C-A073-528623D1308D}"/>
            </c:ext>
          </c:extLst>
        </c:ser>
        <c:ser>
          <c:idx val="4"/>
          <c:order val="4"/>
          <c:spPr>
            <a:ln>
              <a:solidFill>
                <a:schemeClr val="bg2"/>
              </a:solidFill>
            </a:ln>
          </c:spPr>
          <c:marker>
            <c:spPr>
              <a:ln>
                <a:solidFill>
                  <a:schemeClr val="bg2"/>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Sheet1!$B$5:$X$5</c:f>
              <c:numCache>
                <c:formatCode>General</c:formatCode>
                <c:ptCount val="23"/>
                <c:pt idx="0">
                  <c:v>21.1</c:v>
                </c:pt>
                <c:pt idx="1">
                  <c:v>21.8</c:v>
                </c:pt>
                <c:pt idx="2">
                  <c:v>21.6</c:v>
                </c:pt>
                <c:pt idx="3">
                  <c:v>21.6</c:v>
                </c:pt>
                <c:pt idx="4">
                  <c:v>21.6</c:v>
                </c:pt>
                <c:pt idx="5">
                  <c:v>21.4</c:v>
                </c:pt>
                <c:pt idx="6">
                  <c:v>21.5</c:v>
                </c:pt>
                <c:pt idx="7">
                  <c:v>21.2</c:v>
                </c:pt>
                <c:pt idx="8">
                  <c:v>21.7</c:v>
                </c:pt>
                <c:pt idx="9">
                  <c:v>20.9</c:v>
                </c:pt>
                <c:pt idx="10">
                  <c:v>20.9</c:v>
                </c:pt>
                <c:pt idx="11">
                  <c:v>20.7</c:v>
                </c:pt>
                <c:pt idx="12">
                  <c:v>20.8</c:v>
                </c:pt>
                <c:pt idx="13">
                  <c:v>20.5</c:v>
                </c:pt>
                <c:pt idx="14">
                  <c:v>21.7</c:v>
                </c:pt>
                <c:pt idx="15">
                  <c:v>22</c:v>
                </c:pt>
                <c:pt idx="16">
                  <c:v>22</c:v>
                </c:pt>
                <c:pt idx="17">
                  <c:v>22.1</c:v>
                </c:pt>
                <c:pt idx="18">
                  <c:v>22</c:v>
                </c:pt>
                <c:pt idx="19">
                  <c:v>21.7</c:v>
                </c:pt>
                <c:pt idx="20">
                  <c:v>21.1</c:v>
                </c:pt>
                <c:pt idx="21">
                  <c:v>20.7</c:v>
                </c:pt>
                <c:pt idx="22">
                  <c:v>21</c:v>
                </c:pt>
              </c:numCache>
            </c:numRef>
          </c:val>
          <c:smooth val="0"/>
          <c:extLst>
            <c:ext xmlns:c16="http://schemas.microsoft.com/office/drawing/2014/chart" uri="{C3380CC4-5D6E-409C-BE32-E72D297353CC}">
              <c16:uniqueId val="{00000000-7554-4DE5-A22F-DDC5BF6D37AF}"/>
            </c:ext>
          </c:extLst>
        </c:ser>
        <c:dLbls>
          <c:dLblPos val="t"/>
          <c:showLegendKey val="0"/>
          <c:showVal val="1"/>
          <c:showCatName val="0"/>
          <c:showSerName val="0"/>
          <c:showPercent val="0"/>
          <c:showBubbleSize val="0"/>
        </c:dLbls>
        <c:marker val="1"/>
        <c:smooth val="0"/>
        <c:axId val="998859296"/>
        <c:axId val="1"/>
      </c:lineChart>
      <c:catAx>
        <c:axId val="998859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5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200" kern="1200">
                <a:solidFill>
                  <a:schemeClr val="tx1"/>
                </a:solidFill>
                <a:latin typeface="+mn-lt"/>
                <a:ea typeface="+mn-ea"/>
                <a:cs typeface="+mn-cs"/>
                <a:sym typeface="+mn-lt"/>
              </a:defRPr>
            </a:pPr>
            <a:endParaRPr lang="ja-JP"/>
          </a:p>
        </c:txPr>
        <c:crossAx val="998859296"/>
        <c:crosses val="min"/>
        <c:crossBetween val="between"/>
        <c:majorUnit val="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135426889106966E-2"/>
          <c:y val="5.6326854422848079E-2"/>
          <c:w val="0.87438665358194312"/>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8132155708210663E-2"/>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EE2-4529-9EB8-203251926239}"/>
                </c:ext>
              </c:extLst>
            </c:dLbl>
            <c:dLbl>
              <c:idx val="2"/>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E2-4529-9EB8-203251926239}"/>
                </c:ext>
              </c:extLst>
            </c:dLbl>
            <c:dLbl>
              <c:idx val="6"/>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E2-4529-9EB8-203251926239}"/>
                </c:ext>
              </c:extLst>
            </c:dLbl>
            <c:dLbl>
              <c:idx val="8"/>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E2-4529-9EB8-203251926239}"/>
                </c:ext>
              </c:extLst>
            </c:dLbl>
            <c:dLbl>
              <c:idx val="10"/>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EE2-4529-9EB8-203251926239}"/>
                </c:ext>
              </c:extLst>
            </c:dLbl>
            <c:dLbl>
              <c:idx val="11"/>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EE2-4529-9EB8-203251926239}"/>
                </c:ext>
              </c:extLst>
            </c:dLbl>
            <c:dLbl>
              <c:idx val="13"/>
              <c:layout>
                <c:manualLayout>
                  <c:x val="-1.2430487405953549E-2"/>
                  <c:y val="-4.442681475604918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EE2-4529-9EB8-203251926239}"/>
                </c:ext>
              </c:extLst>
            </c:dLbl>
            <c:dLbl>
              <c:idx val="14"/>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EE2-4529-9EB8-203251926239}"/>
                </c:ext>
              </c:extLst>
            </c:dLbl>
            <c:dLbl>
              <c:idx val="15"/>
              <c:layout>
                <c:manualLayout>
                  <c:x val="7.8508341511285568E-3"/>
                  <c:y val="-4.2046806822689409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EE2-4529-9EB8-203251926239}"/>
                </c:ext>
              </c:extLst>
            </c:dLbl>
            <c:dLbl>
              <c:idx val="16"/>
              <c:layout>
                <c:manualLayout>
                  <c:x val="-3.3366045142296366E-2"/>
                  <c:y val="-1.66600555335184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EE2-4529-9EB8-203251926239}"/>
                </c:ext>
              </c:extLst>
            </c:dLbl>
            <c:dLbl>
              <c:idx val="17"/>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EE2-4529-9EB8-203251926239}"/>
                </c:ext>
              </c:extLst>
            </c:dLbl>
            <c:dLbl>
              <c:idx val="18"/>
              <c:layout>
                <c:manualLayout>
                  <c:x val="2.9113509977101732E-2"/>
                  <c:y val="-1.0313367711225704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EE2-4529-9EB8-203251926239}"/>
                </c:ext>
              </c:extLst>
            </c:dLbl>
            <c:dLbl>
              <c:idx val="19"/>
              <c:layout>
                <c:manualLayout>
                  <c:x val="-8.832188420019628E-3"/>
                  <c:y val="3.72867909559698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EE2-4529-9EB8-203251926239}"/>
                </c:ext>
              </c:extLst>
            </c:dLbl>
            <c:dLbl>
              <c:idx val="20"/>
              <c:layout>
                <c:manualLayout>
                  <c:x val="5.8881256133464181E-3"/>
                  <c:y val="-3.4906783022610077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EE2-4529-9EB8-203251926239}"/>
                </c:ext>
              </c:extLst>
            </c:dLbl>
            <c:dLbl>
              <c:idx val="21"/>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EE2-4529-9EB8-203251926239}"/>
                </c:ext>
              </c:extLst>
            </c:dLbl>
            <c:dLbl>
              <c:idx val="22"/>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EE2-4529-9EB8-203251926239}"/>
                </c:ext>
              </c:extLst>
            </c:dLbl>
            <c:dLbl>
              <c:idx val="23"/>
              <c:layout>
                <c:manualLayout>
                  <c:x val="9.1593065096499844E-3"/>
                  <c:y val="-3.72867909559698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EE2-4529-9EB8-203251926239}"/>
                </c:ext>
              </c:extLst>
            </c:dLbl>
            <c:dLbl>
              <c:idx val="26"/>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EE2-4529-9EB8-2032519262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3.7</c:v>
                </c:pt>
                <c:pt idx="1">
                  <c:v>11.5</c:v>
                </c:pt>
                <c:pt idx="2">
                  <c:v>11.9</c:v>
                </c:pt>
                <c:pt idx="3">
                  <c:v>6.8</c:v>
                </c:pt>
                <c:pt idx="4">
                  <c:v>6.1</c:v>
                </c:pt>
                <c:pt idx="5">
                  <c:v>10.5</c:v>
                </c:pt>
                <c:pt idx="6">
                  <c:v>13.1</c:v>
                </c:pt>
                <c:pt idx="7">
                  <c:v>6.3</c:v>
                </c:pt>
                <c:pt idx="8">
                  <c:v>9.9</c:v>
                </c:pt>
                <c:pt idx="9">
                  <c:v>4.8</c:v>
                </c:pt>
                <c:pt idx="10">
                  <c:v>5.0999999999999996</c:v>
                </c:pt>
                <c:pt idx="11">
                  <c:v>5.3</c:v>
                </c:pt>
                <c:pt idx="12">
                  <c:v>4</c:v>
                </c:pt>
                <c:pt idx="13">
                  <c:v>6.4</c:v>
                </c:pt>
                <c:pt idx="14">
                  <c:v>6.4</c:v>
                </c:pt>
                <c:pt idx="15">
                  <c:v>6.4</c:v>
                </c:pt>
                <c:pt idx="16">
                  <c:v>3.5</c:v>
                </c:pt>
                <c:pt idx="17">
                  <c:v>3.8</c:v>
                </c:pt>
                <c:pt idx="18">
                  <c:v>3.3</c:v>
                </c:pt>
                <c:pt idx="19">
                  <c:v>2.8</c:v>
                </c:pt>
                <c:pt idx="20">
                  <c:v>2</c:v>
                </c:pt>
                <c:pt idx="21">
                  <c:v>1.6</c:v>
                </c:pt>
                <c:pt idx="22">
                  <c:v>4.0999999999999996</c:v>
                </c:pt>
                <c:pt idx="23">
                  <c:v>3.7</c:v>
                </c:pt>
                <c:pt idx="24">
                  <c:v>2.2999999999999998</c:v>
                </c:pt>
                <c:pt idx="25">
                  <c:v>1.8</c:v>
                </c:pt>
                <c:pt idx="26">
                  <c:v>2.9</c:v>
                </c:pt>
              </c:numCache>
            </c:numRef>
          </c:val>
          <c:smooth val="0"/>
          <c:extLst>
            <c:ext xmlns:c16="http://schemas.microsoft.com/office/drawing/2014/chart" uri="{C3380CC4-5D6E-409C-BE32-E72D297353CC}">
              <c16:uniqueId val="{00000012-BEE2-4529-9EB8-203251926239}"/>
            </c:ext>
          </c:extLst>
        </c:ser>
        <c:dLbls>
          <c:showLegendKey val="0"/>
          <c:showVal val="0"/>
          <c:showCatName val="0"/>
          <c:showSerName val="0"/>
          <c:showPercent val="0"/>
          <c:showBubbleSize val="0"/>
        </c:dLbls>
        <c:marker val="1"/>
        <c:smooth val="0"/>
        <c:axId val="1336612495"/>
        <c:axId val="1"/>
      </c:lineChart>
      <c:catAx>
        <c:axId val="13366124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36612495"/>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59072132189387"/>
          <c:y val="6.8884540117416834E-2"/>
          <c:w val="0.86971719097553224"/>
          <c:h val="0.87553816046966737"/>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318398474737846E-2"/>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97-427D-BF11-43C1B815F163}"/>
                </c:ext>
              </c:extLst>
            </c:dLbl>
            <c:dLbl>
              <c:idx val="2"/>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97-427D-BF11-43C1B815F163}"/>
                </c:ext>
              </c:extLst>
            </c:dLbl>
            <c:dLbl>
              <c:idx val="3"/>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97-427D-BF11-43C1B815F163}"/>
                </c:ext>
              </c:extLst>
            </c:dLbl>
            <c:dLbl>
              <c:idx val="6"/>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97-427D-BF11-43C1B815F163}"/>
                </c:ext>
              </c:extLst>
            </c:dLbl>
            <c:dLbl>
              <c:idx val="7"/>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97-427D-BF11-43C1B815F163}"/>
                </c:ext>
              </c:extLst>
            </c:dLbl>
            <c:dLbl>
              <c:idx val="10"/>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97-427D-BF11-43C1B815F163}"/>
                </c:ext>
              </c:extLst>
            </c:dLbl>
            <c:dLbl>
              <c:idx val="11"/>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97-427D-BF11-43C1B815F163}"/>
                </c:ext>
              </c:extLst>
            </c:dLbl>
            <c:dLbl>
              <c:idx val="12"/>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97-427D-BF11-43C1B815F163}"/>
                </c:ext>
              </c:extLst>
            </c:dLbl>
            <c:dLbl>
              <c:idx val="13"/>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197-427D-BF11-43C1B815F163}"/>
                </c:ext>
              </c:extLst>
            </c:dLbl>
            <c:dLbl>
              <c:idx val="14"/>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197-427D-BF11-43C1B815F163}"/>
                </c:ext>
              </c:extLst>
            </c:dLbl>
            <c:dLbl>
              <c:idx val="15"/>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197-427D-BF11-43C1B815F163}"/>
                </c:ext>
              </c:extLst>
            </c:dLbl>
            <c:dLbl>
              <c:idx val="16"/>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197-427D-BF11-43C1B815F163}"/>
                </c:ext>
              </c:extLst>
            </c:dLbl>
            <c:dLbl>
              <c:idx val="17"/>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197-427D-BF11-43C1B815F163}"/>
                </c:ext>
              </c:extLst>
            </c:dLbl>
            <c:dLbl>
              <c:idx val="18"/>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197-427D-BF11-43C1B815F163}"/>
                </c:ext>
              </c:extLst>
            </c:dLbl>
            <c:dLbl>
              <c:idx val="19"/>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197-427D-BF11-43C1B815F163}"/>
                </c:ext>
              </c:extLst>
            </c:dLbl>
            <c:dLbl>
              <c:idx val="20"/>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197-427D-BF11-43C1B815F163}"/>
                </c:ext>
              </c:extLst>
            </c:dLbl>
            <c:dLbl>
              <c:idx val="22"/>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197-427D-BF11-43C1B815F163}"/>
                </c:ext>
              </c:extLst>
            </c:dLbl>
            <c:dLbl>
              <c:idx val="23"/>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197-427D-BF11-43C1B815F163}"/>
                </c:ext>
              </c:extLst>
            </c:dLbl>
            <c:dLbl>
              <c:idx val="24"/>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197-427D-BF11-43C1B815F163}"/>
                </c:ext>
              </c:extLst>
            </c:dLbl>
            <c:dLbl>
              <c:idx val="25"/>
              <c:layout>
                <c:manualLayout>
                  <c:x val="0"/>
                  <c:y val="-4.227005870841487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197-427D-BF11-43C1B815F16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12.791999999999998</c:v>
                </c:pt>
                <c:pt idx="1">
                  <c:v>12.3</c:v>
                </c:pt>
                <c:pt idx="2">
                  <c:v>13.481666666666666</c:v>
                </c:pt>
                <c:pt idx="3">
                  <c:v>13.537333333333335</c:v>
                </c:pt>
                <c:pt idx="4">
                  <c:v>11.961916666666667</c:v>
                </c:pt>
                <c:pt idx="5">
                  <c:v>11.357916666666668</c:v>
                </c:pt>
                <c:pt idx="6">
                  <c:v>12.716583333333332</c:v>
                </c:pt>
                <c:pt idx="7">
                  <c:v>12.82</c:v>
                </c:pt>
                <c:pt idx="8">
                  <c:v>10.682083333333331</c:v>
                </c:pt>
                <c:pt idx="9">
                  <c:v>9.0944166666666657</c:v>
                </c:pt>
                <c:pt idx="10">
                  <c:v>9.5983333333333345</c:v>
                </c:pt>
                <c:pt idx="11">
                  <c:v>9.0715000000000003</c:v>
                </c:pt>
                <c:pt idx="12">
                  <c:v>8.5411666666666672</c:v>
                </c:pt>
                <c:pt idx="13">
                  <c:v>9.3198333333333334</c:v>
                </c:pt>
                <c:pt idx="14">
                  <c:v>8.9767499999999991</c:v>
                </c:pt>
                <c:pt idx="15">
                  <c:v>8.9875833333333333</c:v>
                </c:pt>
                <c:pt idx="16">
                  <c:v>8.180083333333334</c:v>
                </c:pt>
                <c:pt idx="17">
                  <c:v>8.3514166666666654</c:v>
                </c:pt>
                <c:pt idx="18">
                  <c:v>7.7439999999999998</c:v>
                </c:pt>
                <c:pt idx="19">
                  <c:v>7.7209166666666649</c:v>
                </c:pt>
                <c:pt idx="20">
                  <c:v>7.2948333333333339</c:v>
                </c:pt>
                <c:pt idx="21">
                  <c:v>7.7091666666666656</c:v>
                </c:pt>
                <c:pt idx="22">
                  <c:v>8.8501666666666665</c:v>
                </c:pt>
                <c:pt idx="23">
                  <c:v>9.1</c:v>
                </c:pt>
                <c:pt idx="24">
                  <c:v>9.6999999999999993</c:v>
                </c:pt>
                <c:pt idx="25">
                  <c:v>9.3000000000000007</c:v>
                </c:pt>
              </c:numCache>
            </c:numRef>
          </c:val>
          <c:smooth val="0"/>
          <c:extLst>
            <c:ext xmlns:c16="http://schemas.microsoft.com/office/drawing/2014/chart" uri="{C3380CC4-5D6E-409C-BE32-E72D297353CC}">
              <c16:uniqueId val="{00000014-8197-427D-BF11-43C1B815F163}"/>
            </c:ext>
          </c:extLst>
        </c:ser>
        <c:dLbls>
          <c:showLegendKey val="0"/>
          <c:showVal val="0"/>
          <c:showCatName val="0"/>
          <c:showSerName val="0"/>
          <c:showPercent val="0"/>
          <c:showBubbleSize val="0"/>
        </c:dLbls>
        <c:marker val="1"/>
        <c:smooth val="0"/>
        <c:axId val="1726221039"/>
        <c:axId val="1"/>
      </c:lineChart>
      <c:catAx>
        <c:axId val="172622103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100" kern="1200">
                <a:solidFill>
                  <a:schemeClr val="tx1"/>
                </a:solidFill>
                <a:latin typeface="+mn-lt"/>
                <a:ea typeface="+mn-ea"/>
                <a:cs typeface="+mn-cs"/>
                <a:sym typeface="+mn-lt"/>
              </a:defRPr>
            </a:pPr>
            <a:endParaRPr lang="en-US"/>
          </a:p>
        </c:txPr>
        <c:crossAx val="1726221039"/>
        <c:crosses val="min"/>
        <c:crossBetween val="midCat"/>
        <c:majorUnit val="1"/>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9042" cy="513788"/>
          </a:xfrm>
          <a:prstGeom prst="rect">
            <a:avLst/>
          </a:prstGeom>
        </p:spPr>
        <p:txBody>
          <a:bodyPr vert="horz" lIns="95465" tIns="47731" rIns="95465" bIns="4773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347" y="3"/>
            <a:ext cx="3079041" cy="513788"/>
          </a:xfrm>
          <a:prstGeom prst="rect">
            <a:avLst/>
          </a:prstGeom>
        </p:spPr>
        <p:txBody>
          <a:bodyPr vert="horz" lIns="95465" tIns="47731" rIns="95465" bIns="47731" rtlCol="0"/>
          <a:lstStyle>
            <a:lvl1pPr algn="r">
              <a:defRPr sz="1200"/>
            </a:lvl1pPr>
          </a:lstStyle>
          <a:p>
            <a:fld id="{AD5813BB-2A59-4094-A80D-63C58A298EE5}" type="datetimeFigureOut">
              <a:rPr kumimoji="1" lang="ja-JP" altLang="en-US" smtClean="0"/>
              <a:pPr/>
              <a:t>2026/6/2</a:t>
            </a:fld>
            <a:endParaRPr kumimoji="1" lang="ja-JP" altLang="en-US"/>
          </a:p>
        </p:txBody>
      </p:sp>
      <p:sp>
        <p:nvSpPr>
          <p:cNvPr id="4" name="フッター プレースホルダー 3"/>
          <p:cNvSpPr>
            <a:spLocks noGrp="1"/>
          </p:cNvSpPr>
          <p:nvPr>
            <p:ph type="ftr" sz="quarter" idx="2"/>
          </p:nvPr>
        </p:nvSpPr>
        <p:spPr>
          <a:xfrm>
            <a:off x="3" y="9720827"/>
            <a:ext cx="3079042" cy="513788"/>
          </a:xfrm>
          <a:prstGeom prst="rect">
            <a:avLst/>
          </a:prstGeom>
        </p:spPr>
        <p:txBody>
          <a:bodyPr vert="horz" lIns="95465" tIns="47731" rIns="95465" bIns="4773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347" y="9720827"/>
            <a:ext cx="3079041" cy="513788"/>
          </a:xfrm>
          <a:prstGeom prst="rect">
            <a:avLst/>
          </a:prstGeom>
        </p:spPr>
        <p:txBody>
          <a:bodyPr vert="horz" lIns="95465" tIns="47731" rIns="95465" bIns="47731"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3079202" cy="512304"/>
          </a:xfrm>
          <a:prstGeom prst="rect">
            <a:avLst/>
          </a:prstGeom>
        </p:spPr>
        <p:txBody>
          <a:bodyPr vert="horz" lIns="94757" tIns="47378" rIns="94757" bIns="47378" rtlCol="0"/>
          <a:lstStyle>
            <a:lvl1pPr algn="l">
              <a:defRPr sz="1200"/>
            </a:lvl1pPr>
          </a:lstStyle>
          <a:p>
            <a:endParaRPr kumimoji="1" lang="ja-JP" altLang="en-US"/>
          </a:p>
        </p:txBody>
      </p:sp>
      <p:sp>
        <p:nvSpPr>
          <p:cNvPr id="3" name="日付プレースホルダ 2"/>
          <p:cNvSpPr>
            <a:spLocks noGrp="1"/>
          </p:cNvSpPr>
          <p:nvPr>
            <p:ph type="dt" idx="1"/>
          </p:nvPr>
        </p:nvSpPr>
        <p:spPr>
          <a:xfrm>
            <a:off x="4023205" y="4"/>
            <a:ext cx="3079202" cy="512304"/>
          </a:xfrm>
          <a:prstGeom prst="rect">
            <a:avLst/>
          </a:prstGeom>
        </p:spPr>
        <p:txBody>
          <a:bodyPr vert="horz" lIns="94757" tIns="47378" rIns="94757" bIns="47378" rtlCol="0"/>
          <a:lstStyle>
            <a:lvl1pPr algn="r">
              <a:defRPr sz="1200"/>
            </a:lvl1pPr>
          </a:lstStyle>
          <a:p>
            <a:fld id="{6F0D6084-7E8B-4A36-97F0-DEDFB028508E}" type="datetimeFigureOut">
              <a:rPr kumimoji="1" lang="ja-JP" altLang="en-US" smtClean="0"/>
              <a:pPr/>
              <a:t>2026/6/2</a:t>
            </a:fld>
            <a:endParaRPr kumimoji="1" lang="ja-JP" altLang="en-US"/>
          </a:p>
        </p:txBody>
      </p:sp>
      <p:sp>
        <p:nvSpPr>
          <p:cNvPr id="4" name="スライド イメージ プレースホルダ 3"/>
          <p:cNvSpPr>
            <a:spLocks noGrp="1" noRot="1" noChangeAspect="1"/>
          </p:cNvSpPr>
          <p:nvPr>
            <p:ph type="sldImg" idx="2"/>
          </p:nvPr>
        </p:nvSpPr>
        <p:spPr>
          <a:xfrm>
            <a:off x="782638" y="769938"/>
            <a:ext cx="5538787" cy="3833812"/>
          </a:xfrm>
          <a:prstGeom prst="rect">
            <a:avLst/>
          </a:prstGeom>
          <a:noFill/>
          <a:ln w="12700">
            <a:solidFill>
              <a:prstClr val="black"/>
            </a:solidFill>
          </a:ln>
        </p:spPr>
        <p:txBody>
          <a:bodyPr vert="horz" lIns="94757" tIns="47378" rIns="94757" bIns="47378" rtlCol="0" anchor="ctr"/>
          <a:lstStyle/>
          <a:p>
            <a:endParaRPr lang="ja-JP" altLang="en-US"/>
          </a:p>
        </p:txBody>
      </p:sp>
      <p:sp>
        <p:nvSpPr>
          <p:cNvPr id="5" name="ノート プレースホルダ 4"/>
          <p:cNvSpPr>
            <a:spLocks noGrp="1"/>
          </p:cNvSpPr>
          <p:nvPr>
            <p:ph type="body" sz="quarter" idx="3"/>
          </p:nvPr>
        </p:nvSpPr>
        <p:spPr>
          <a:xfrm>
            <a:off x="710076" y="4861155"/>
            <a:ext cx="5683914" cy="4605821"/>
          </a:xfrm>
          <a:prstGeom prst="rect">
            <a:avLst/>
          </a:prstGeom>
        </p:spPr>
        <p:txBody>
          <a:bodyPr vert="horz" lIns="94757" tIns="47378" rIns="94757" bIns="4737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9720676"/>
            <a:ext cx="3079202" cy="512303"/>
          </a:xfrm>
          <a:prstGeom prst="rect">
            <a:avLst/>
          </a:prstGeom>
        </p:spPr>
        <p:txBody>
          <a:bodyPr vert="horz" lIns="94757" tIns="47378" rIns="94757" bIns="4737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3205" y="9720676"/>
            <a:ext cx="3079202" cy="512303"/>
          </a:xfrm>
          <a:prstGeom prst="rect">
            <a:avLst/>
          </a:prstGeom>
        </p:spPr>
        <p:txBody>
          <a:bodyPr vert="horz" lIns="94757" tIns="47378" rIns="94757" bIns="47378"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275239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12</a:t>
            </a:fld>
            <a:endParaRPr lang="ja-JP" altLang="en-US"/>
          </a:p>
        </p:txBody>
      </p:sp>
    </p:spTree>
    <p:extLst>
      <p:ext uri="{BB962C8B-B14F-4D97-AF65-F5344CB8AC3E}">
        <p14:creationId xmlns:p14="http://schemas.microsoft.com/office/powerpoint/2010/main" val="71414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16</a:t>
            </a:fld>
            <a:endParaRPr lang="ja-JP" altLang="en-US"/>
          </a:p>
        </p:txBody>
      </p:sp>
    </p:spTree>
    <p:extLst>
      <p:ext uri="{BB962C8B-B14F-4D97-AF65-F5344CB8AC3E}">
        <p14:creationId xmlns:p14="http://schemas.microsoft.com/office/powerpoint/2010/main" val="391285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18</a:t>
            </a:fld>
            <a:endParaRPr kumimoji="1" lang="ja-JP" altLang="en-US"/>
          </a:p>
        </p:txBody>
      </p:sp>
    </p:spTree>
    <p:extLst>
      <p:ext uri="{BB962C8B-B14F-4D97-AF65-F5344CB8AC3E}">
        <p14:creationId xmlns:p14="http://schemas.microsoft.com/office/powerpoint/2010/main" val="267228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19</a:t>
            </a:fld>
            <a:endParaRPr kumimoji="1" lang="ja-JP" altLang="en-US"/>
          </a:p>
        </p:txBody>
      </p:sp>
    </p:spTree>
    <p:extLst>
      <p:ext uri="{BB962C8B-B14F-4D97-AF65-F5344CB8AC3E}">
        <p14:creationId xmlns:p14="http://schemas.microsoft.com/office/powerpoint/2010/main" val="2152747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20</a:t>
            </a:fld>
            <a:endParaRPr kumimoji="1" lang="ja-JP" altLang="en-US"/>
          </a:p>
        </p:txBody>
      </p:sp>
    </p:spTree>
    <p:extLst>
      <p:ext uri="{BB962C8B-B14F-4D97-AF65-F5344CB8AC3E}">
        <p14:creationId xmlns:p14="http://schemas.microsoft.com/office/powerpoint/2010/main" val="264236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21</a:t>
            </a:fld>
            <a:endParaRPr lang="ja-JP" altLang="en-US"/>
          </a:p>
        </p:txBody>
      </p:sp>
    </p:spTree>
    <p:extLst>
      <p:ext uri="{BB962C8B-B14F-4D97-AF65-F5344CB8AC3E}">
        <p14:creationId xmlns:p14="http://schemas.microsoft.com/office/powerpoint/2010/main" val="656292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22</a:t>
            </a:fld>
            <a:endParaRPr kumimoji="1" lang="ja-JP" altLang="en-US"/>
          </a:p>
        </p:txBody>
      </p:sp>
    </p:spTree>
    <p:extLst>
      <p:ext uri="{BB962C8B-B14F-4D97-AF65-F5344CB8AC3E}">
        <p14:creationId xmlns:p14="http://schemas.microsoft.com/office/powerpoint/2010/main" val="415879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23</a:t>
            </a:fld>
            <a:endParaRPr kumimoji="1" lang="ja-JP" altLang="en-US"/>
          </a:p>
        </p:txBody>
      </p:sp>
    </p:spTree>
    <p:extLst>
      <p:ext uri="{BB962C8B-B14F-4D97-AF65-F5344CB8AC3E}">
        <p14:creationId xmlns:p14="http://schemas.microsoft.com/office/powerpoint/2010/main" val="204217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24</a:t>
            </a:fld>
            <a:endParaRPr kumimoji="1" lang="ja-JP" altLang="en-US"/>
          </a:p>
        </p:txBody>
      </p:sp>
    </p:spTree>
    <p:extLst>
      <p:ext uri="{BB962C8B-B14F-4D97-AF65-F5344CB8AC3E}">
        <p14:creationId xmlns:p14="http://schemas.microsoft.com/office/powerpoint/2010/main" val="221942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25</a:t>
            </a:fld>
            <a:endParaRPr kumimoji="1" lang="ja-JP" altLang="en-US"/>
          </a:p>
        </p:txBody>
      </p:sp>
    </p:spTree>
    <p:extLst>
      <p:ext uri="{BB962C8B-B14F-4D97-AF65-F5344CB8AC3E}">
        <p14:creationId xmlns:p14="http://schemas.microsoft.com/office/powerpoint/2010/main" val="122910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21490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1A2FA-B807-D038-392C-B0AA304149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51484B-98CB-BCE5-20C1-46332F6ACA9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5C52C76-1386-CD38-5B94-9BE821BA81B4}"/>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9331F316-F851-B7A4-74BD-35C636FAE879}"/>
              </a:ext>
            </a:extLst>
          </p:cNvPr>
          <p:cNvSpPr>
            <a:spLocks noGrp="1"/>
          </p:cNvSpPr>
          <p:nvPr>
            <p:ph type="sldNum" sz="quarter" idx="5"/>
          </p:nvPr>
        </p:nvSpPr>
        <p:spPr/>
        <p:txBody>
          <a:bodyPr/>
          <a:lstStyle/>
          <a:p>
            <a:pPr defTabSz="943478">
              <a:defRPr/>
            </a:pPr>
            <a:fld id="{27D7EE6A-0797-491E-97CB-8F6F4017E7EC}" type="slidenum">
              <a:rPr lang="ja-JP" altLang="en-US" sz="1000"/>
              <a:pPr defTabSz="943478">
                <a:defRPr/>
              </a:pPr>
              <a:t>28</a:t>
            </a:fld>
            <a:endParaRPr lang="ja-JP" altLang="en-US" sz="1000">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178752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30</a:t>
            </a:fld>
            <a:endParaRPr kumimoji="1" lang="ja-JP" altLang="en-US"/>
          </a:p>
        </p:txBody>
      </p:sp>
    </p:spTree>
    <p:extLst>
      <p:ext uri="{BB962C8B-B14F-4D97-AF65-F5344CB8AC3E}">
        <p14:creationId xmlns:p14="http://schemas.microsoft.com/office/powerpoint/2010/main" val="186468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35</a:t>
            </a:fld>
            <a:endParaRPr kumimoji="1" lang="ja-JP" altLang="en-US"/>
          </a:p>
        </p:txBody>
      </p:sp>
    </p:spTree>
    <p:extLst>
      <p:ext uri="{BB962C8B-B14F-4D97-AF65-F5344CB8AC3E}">
        <p14:creationId xmlns:p14="http://schemas.microsoft.com/office/powerpoint/2010/main" val="3689211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42</a:t>
            </a:fld>
            <a:endParaRPr lang="ja-JP" altLang="en-US"/>
          </a:p>
        </p:txBody>
      </p:sp>
    </p:spTree>
    <p:extLst>
      <p:ext uri="{BB962C8B-B14F-4D97-AF65-F5344CB8AC3E}">
        <p14:creationId xmlns:p14="http://schemas.microsoft.com/office/powerpoint/2010/main" val="322751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43</a:t>
            </a:fld>
            <a:endParaRPr lang="ja-JP" altLang="en-US"/>
          </a:p>
        </p:txBody>
      </p:sp>
    </p:spTree>
    <p:extLst>
      <p:ext uri="{BB962C8B-B14F-4D97-AF65-F5344CB8AC3E}">
        <p14:creationId xmlns:p14="http://schemas.microsoft.com/office/powerpoint/2010/main" val="3876947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45</a:t>
            </a:fld>
            <a:endParaRPr lang="ja-JP" altLang="en-US"/>
          </a:p>
        </p:txBody>
      </p:sp>
    </p:spTree>
    <p:extLst>
      <p:ext uri="{BB962C8B-B14F-4D97-AF65-F5344CB8AC3E}">
        <p14:creationId xmlns:p14="http://schemas.microsoft.com/office/powerpoint/2010/main" val="1377953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50</a:t>
            </a:fld>
            <a:endParaRPr kumimoji="1" lang="ja-JP" altLang="en-US"/>
          </a:p>
        </p:txBody>
      </p:sp>
    </p:spTree>
    <p:extLst>
      <p:ext uri="{BB962C8B-B14F-4D97-AF65-F5344CB8AC3E}">
        <p14:creationId xmlns:p14="http://schemas.microsoft.com/office/powerpoint/2010/main" val="912513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51</a:t>
            </a:fld>
            <a:endParaRPr kumimoji="1" lang="ja-JP" altLang="en-US"/>
          </a:p>
        </p:txBody>
      </p:sp>
    </p:spTree>
    <p:extLst>
      <p:ext uri="{BB962C8B-B14F-4D97-AF65-F5344CB8AC3E}">
        <p14:creationId xmlns:p14="http://schemas.microsoft.com/office/powerpoint/2010/main" val="1033722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478">
              <a:defRPr/>
            </a:pPr>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52</a:t>
            </a:fld>
            <a:endParaRPr lang="ja-JP" altLang="en-US"/>
          </a:p>
        </p:txBody>
      </p:sp>
    </p:spTree>
    <p:extLst>
      <p:ext uri="{BB962C8B-B14F-4D97-AF65-F5344CB8AC3E}">
        <p14:creationId xmlns:p14="http://schemas.microsoft.com/office/powerpoint/2010/main" val="1569473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53</a:t>
            </a:fld>
            <a:endParaRPr lang="ja-JP" altLang="en-US"/>
          </a:p>
        </p:txBody>
      </p:sp>
    </p:spTree>
    <p:extLst>
      <p:ext uri="{BB962C8B-B14F-4D97-AF65-F5344CB8AC3E}">
        <p14:creationId xmlns:p14="http://schemas.microsoft.com/office/powerpoint/2010/main" val="307100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443382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A4276-DFE2-0FA2-AE83-849CE6C86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B4A07-F3C6-C7FE-AF3D-AAB5AB426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C34F0-2414-C4AD-0CAE-2915CC0D1D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486B5A-04AC-A15E-D593-DCC805D5D0F6}"/>
              </a:ext>
            </a:extLst>
          </p:cNvPr>
          <p:cNvSpPr>
            <a:spLocks noGrp="1"/>
          </p:cNvSpPr>
          <p:nvPr>
            <p:ph type="sldNum" sz="quarter" idx="5"/>
          </p:nvPr>
        </p:nvSpPr>
        <p:spPr/>
        <p:txBody>
          <a:bodyPr/>
          <a:lstStyle/>
          <a:p>
            <a:fld id="{27D7EE6A-0797-491E-97CB-8F6F4017E7EC}" type="slidenum">
              <a:rPr lang="ja-JP" altLang="en-US" smtClean="0"/>
              <a:pPr/>
              <a:t>54</a:t>
            </a:fld>
            <a:endParaRPr lang="ja-JP" altLang="en-US"/>
          </a:p>
        </p:txBody>
      </p:sp>
    </p:spTree>
    <p:extLst>
      <p:ext uri="{BB962C8B-B14F-4D97-AF65-F5344CB8AC3E}">
        <p14:creationId xmlns:p14="http://schemas.microsoft.com/office/powerpoint/2010/main" val="4267809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56</a:t>
            </a:fld>
            <a:endParaRPr kumimoji="1" lang="ja-JP" altLang="en-US"/>
          </a:p>
        </p:txBody>
      </p:sp>
    </p:spTree>
    <p:extLst>
      <p:ext uri="{BB962C8B-B14F-4D97-AF65-F5344CB8AC3E}">
        <p14:creationId xmlns:p14="http://schemas.microsoft.com/office/powerpoint/2010/main" val="57247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57</a:t>
            </a:fld>
            <a:endParaRPr kumimoji="1" lang="ja-JP" altLang="en-US"/>
          </a:p>
        </p:txBody>
      </p:sp>
    </p:spTree>
    <p:extLst>
      <p:ext uri="{BB962C8B-B14F-4D97-AF65-F5344CB8AC3E}">
        <p14:creationId xmlns:p14="http://schemas.microsoft.com/office/powerpoint/2010/main" val="1437918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58</a:t>
            </a:fld>
            <a:endParaRPr kumimoji="1" lang="ja-JP" altLang="en-US"/>
          </a:p>
        </p:txBody>
      </p:sp>
    </p:spTree>
    <p:extLst>
      <p:ext uri="{BB962C8B-B14F-4D97-AF65-F5344CB8AC3E}">
        <p14:creationId xmlns:p14="http://schemas.microsoft.com/office/powerpoint/2010/main" val="3664761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59</a:t>
            </a:fld>
            <a:endParaRPr lang="ja-JP" altLang="en-US"/>
          </a:p>
        </p:txBody>
      </p:sp>
    </p:spTree>
    <p:extLst>
      <p:ext uri="{BB962C8B-B14F-4D97-AF65-F5344CB8AC3E}">
        <p14:creationId xmlns:p14="http://schemas.microsoft.com/office/powerpoint/2010/main" val="989737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B3CF70-93AE-4443-8517-16A32CF33687}" type="slidenum">
              <a:rPr kumimoji="1" lang="ja-JP" altLang="en-US" smtClean="0"/>
              <a:pPr/>
              <a:t>60</a:t>
            </a:fld>
            <a:endParaRPr kumimoji="1" lang="ja-JP" altLang="en-US"/>
          </a:p>
        </p:txBody>
      </p:sp>
    </p:spTree>
    <p:extLst>
      <p:ext uri="{BB962C8B-B14F-4D97-AF65-F5344CB8AC3E}">
        <p14:creationId xmlns:p14="http://schemas.microsoft.com/office/powerpoint/2010/main" val="1567052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9B3CF70-93AE-4443-8517-16A32CF33687}" type="slidenum">
              <a:rPr kumimoji="1" lang="ja-JP" altLang="en-US" smtClean="0"/>
              <a:pPr/>
              <a:t>61</a:t>
            </a:fld>
            <a:endParaRPr kumimoji="1" lang="ja-JP" altLang="en-US"/>
          </a:p>
        </p:txBody>
      </p:sp>
    </p:spTree>
    <p:extLst>
      <p:ext uri="{BB962C8B-B14F-4D97-AF65-F5344CB8AC3E}">
        <p14:creationId xmlns:p14="http://schemas.microsoft.com/office/powerpoint/2010/main" val="679339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62</a:t>
            </a:fld>
            <a:endParaRPr kumimoji="1" lang="ja-JP" altLang="en-US"/>
          </a:p>
        </p:txBody>
      </p:sp>
    </p:spTree>
    <p:extLst>
      <p:ext uri="{BB962C8B-B14F-4D97-AF65-F5344CB8AC3E}">
        <p14:creationId xmlns:p14="http://schemas.microsoft.com/office/powerpoint/2010/main" val="1698616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63</a:t>
            </a:fld>
            <a:endParaRPr kumimoji="1" lang="ja-JP" altLang="en-US"/>
          </a:p>
        </p:txBody>
      </p:sp>
    </p:spTree>
    <p:extLst>
      <p:ext uri="{BB962C8B-B14F-4D97-AF65-F5344CB8AC3E}">
        <p14:creationId xmlns:p14="http://schemas.microsoft.com/office/powerpoint/2010/main" val="3471673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64</a:t>
            </a:fld>
            <a:endParaRPr kumimoji="1" lang="ja-JP" altLang="en-US"/>
          </a:p>
        </p:txBody>
      </p:sp>
    </p:spTree>
    <p:extLst>
      <p:ext uri="{BB962C8B-B14F-4D97-AF65-F5344CB8AC3E}">
        <p14:creationId xmlns:p14="http://schemas.microsoft.com/office/powerpoint/2010/main" val="424173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noProof="1"/>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694560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a:p>
        </p:txBody>
      </p:sp>
      <p:sp>
        <p:nvSpPr>
          <p:cNvPr id="4" name="Slide Number Placeholder 3"/>
          <p:cNvSpPr>
            <a:spLocks noGrp="1"/>
          </p:cNvSpPr>
          <p:nvPr>
            <p:ph type="sldNum" sz="quarter" idx="10"/>
          </p:nvPr>
        </p:nvSpPr>
        <p:spPr/>
        <p:txBody>
          <a:bodyPr/>
          <a:lstStyle/>
          <a:p>
            <a:pPr defTabSz="943478">
              <a:defRPr/>
            </a:pPr>
            <a:fld id="{27D7EE6A-0797-491E-97CB-8F6F4017E7EC}" type="slidenum">
              <a:rPr lang="ja-JP" altLang="en-US" sz="1000"/>
              <a:pPr defTabSz="943478">
                <a:defRPr/>
              </a:pPr>
              <a:t>65</a:t>
            </a:fld>
            <a:endParaRPr lang="ja-JP" altLang="en-US" sz="1000">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429778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74</a:t>
            </a:fld>
            <a:endParaRPr lang="ja-JP" altLang="en-US"/>
          </a:p>
        </p:txBody>
      </p:sp>
    </p:spTree>
    <p:extLst>
      <p:ext uri="{BB962C8B-B14F-4D97-AF65-F5344CB8AC3E}">
        <p14:creationId xmlns:p14="http://schemas.microsoft.com/office/powerpoint/2010/main" val="1801946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77</a:t>
            </a:fld>
            <a:endParaRPr kumimoji="1" lang="ja-JP" altLang="en-US"/>
          </a:p>
        </p:txBody>
      </p:sp>
    </p:spTree>
    <p:extLst>
      <p:ext uri="{BB962C8B-B14F-4D97-AF65-F5344CB8AC3E}">
        <p14:creationId xmlns:p14="http://schemas.microsoft.com/office/powerpoint/2010/main" val="229538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79</a:t>
            </a:fld>
            <a:endParaRPr lang="ja-JP" altLang="en-US"/>
          </a:p>
        </p:txBody>
      </p:sp>
    </p:spTree>
    <p:extLst>
      <p:ext uri="{BB962C8B-B14F-4D97-AF65-F5344CB8AC3E}">
        <p14:creationId xmlns:p14="http://schemas.microsoft.com/office/powerpoint/2010/main" val="2379927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478">
              <a:defRPr/>
            </a:pPr>
            <a:endParaRPr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81</a:t>
            </a:fld>
            <a:endParaRPr lang="ja-JP" altLang="en-US"/>
          </a:p>
        </p:txBody>
      </p:sp>
    </p:spTree>
    <p:extLst>
      <p:ext uri="{BB962C8B-B14F-4D97-AF65-F5344CB8AC3E}">
        <p14:creationId xmlns:p14="http://schemas.microsoft.com/office/powerpoint/2010/main" val="1024256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E04-8371-0801-A2AB-E527DD6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BBDC-6803-6FBA-37B9-BB1FBB84E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2B1DA-D615-B22D-5D5E-C2EF3DC4DBCC}"/>
              </a:ext>
            </a:extLst>
          </p:cNvPr>
          <p:cNvSpPr>
            <a:spLocks noGrp="1"/>
          </p:cNvSpPr>
          <p:nvPr>
            <p:ph type="body" idx="1"/>
          </p:nvPr>
        </p:nvSpPr>
        <p:spPr/>
        <p:txBody>
          <a:bodyPr/>
          <a:lstStyle/>
          <a:p>
            <a:pPr defTabSz="943478">
              <a:defRPr/>
            </a:pPr>
            <a:endParaRPr lang="en-IN" altLang="ja-JP"/>
          </a:p>
        </p:txBody>
      </p:sp>
      <p:sp>
        <p:nvSpPr>
          <p:cNvPr id="4" name="Slide Number Placeholder 3">
            <a:extLst>
              <a:ext uri="{FF2B5EF4-FFF2-40B4-BE49-F238E27FC236}">
                <a16:creationId xmlns:a16="http://schemas.microsoft.com/office/drawing/2014/main" id="{DFC37BD7-230B-F798-88A0-A1F433759E53}"/>
              </a:ext>
            </a:extLst>
          </p:cNvPr>
          <p:cNvSpPr>
            <a:spLocks noGrp="1"/>
          </p:cNvSpPr>
          <p:nvPr>
            <p:ph type="sldNum" sz="quarter" idx="5"/>
          </p:nvPr>
        </p:nvSpPr>
        <p:spPr/>
        <p:txBody>
          <a:bodyPr/>
          <a:lstStyle/>
          <a:p>
            <a:fld id="{27D7EE6A-0797-491E-97CB-8F6F4017E7EC}" type="slidenum">
              <a:rPr lang="ja-JP" altLang="en-US" smtClean="0"/>
              <a:pPr/>
              <a:t>82</a:t>
            </a:fld>
            <a:endParaRPr lang="ja-JP" altLang="en-US"/>
          </a:p>
        </p:txBody>
      </p:sp>
    </p:spTree>
    <p:extLst>
      <p:ext uri="{BB962C8B-B14F-4D97-AF65-F5344CB8AC3E}">
        <p14:creationId xmlns:p14="http://schemas.microsoft.com/office/powerpoint/2010/main" val="2370153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83</a:t>
            </a:fld>
            <a:endParaRPr kumimoji="1" lang="ja-JP" altLang="en-US"/>
          </a:p>
        </p:txBody>
      </p:sp>
    </p:spTree>
    <p:extLst>
      <p:ext uri="{BB962C8B-B14F-4D97-AF65-F5344CB8AC3E}">
        <p14:creationId xmlns:p14="http://schemas.microsoft.com/office/powerpoint/2010/main" val="4185126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85</a:t>
            </a:fld>
            <a:endParaRPr lang="ja-JP" altLang="en-US"/>
          </a:p>
        </p:txBody>
      </p:sp>
    </p:spTree>
    <p:extLst>
      <p:ext uri="{BB962C8B-B14F-4D97-AF65-F5344CB8AC3E}">
        <p14:creationId xmlns:p14="http://schemas.microsoft.com/office/powerpoint/2010/main" val="145487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92</a:t>
            </a:fld>
            <a:endParaRPr kumimoji="1" lang="ja-JP" altLang="en-US"/>
          </a:p>
        </p:txBody>
      </p:sp>
    </p:spTree>
    <p:extLst>
      <p:ext uri="{BB962C8B-B14F-4D97-AF65-F5344CB8AC3E}">
        <p14:creationId xmlns:p14="http://schemas.microsoft.com/office/powerpoint/2010/main" val="4116152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96</a:t>
            </a:fld>
            <a:endParaRPr kumimoji="1" lang="ja-JP" altLang="en-US"/>
          </a:p>
        </p:txBody>
      </p:sp>
    </p:spTree>
    <p:extLst>
      <p:ext uri="{BB962C8B-B14F-4D97-AF65-F5344CB8AC3E}">
        <p14:creationId xmlns:p14="http://schemas.microsoft.com/office/powerpoint/2010/main" val="284230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6</a:t>
            </a:fld>
            <a:endParaRPr kumimoji="1" lang="ja-JP" altLang="en-US"/>
          </a:p>
        </p:txBody>
      </p:sp>
    </p:spTree>
    <p:extLst>
      <p:ext uri="{BB962C8B-B14F-4D97-AF65-F5344CB8AC3E}">
        <p14:creationId xmlns:p14="http://schemas.microsoft.com/office/powerpoint/2010/main" val="3023547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99</a:t>
            </a:fld>
            <a:endParaRPr kumimoji="1" lang="ja-JP" altLang="en-US"/>
          </a:p>
        </p:txBody>
      </p:sp>
    </p:spTree>
    <p:extLst>
      <p:ext uri="{BB962C8B-B14F-4D97-AF65-F5344CB8AC3E}">
        <p14:creationId xmlns:p14="http://schemas.microsoft.com/office/powerpoint/2010/main" val="6146458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7D7EE6A-0797-491E-97CB-8F6F4017E7EC}" type="slidenum">
              <a:rPr kumimoji="1" lang="ja-JP" altLang="en-US" smtClean="0"/>
              <a:pPr/>
              <a:t>103</a:t>
            </a:fld>
            <a:endParaRPr kumimoji="1" lang="ja-JP" altLang="en-US"/>
          </a:p>
        </p:txBody>
      </p:sp>
    </p:spTree>
    <p:extLst>
      <p:ext uri="{BB962C8B-B14F-4D97-AF65-F5344CB8AC3E}">
        <p14:creationId xmlns:p14="http://schemas.microsoft.com/office/powerpoint/2010/main" val="3755233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7D7EE6A-0797-491E-97CB-8F6F4017E7EC}" type="slidenum">
              <a:rPr kumimoji="1" lang="ja-JP" altLang="en-US" smtClean="0"/>
              <a:pPr/>
              <a:t>104</a:t>
            </a:fld>
            <a:endParaRPr kumimoji="1" lang="ja-JP" altLang="en-US"/>
          </a:p>
        </p:txBody>
      </p:sp>
    </p:spTree>
    <p:extLst>
      <p:ext uri="{BB962C8B-B14F-4D97-AF65-F5344CB8AC3E}">
        <p14:creationId xmlns:p14="http://schemas.microsoft.com/office/powerpoint/2010/main" val="103317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a:t>
            </a:fld>
            <a:endParaRPr kumimoji="1" lang="ja-JP" altLang="en-US"/>
          </a:p>
        </p:txBody>
      </p:sp>
    </p:spTree>
    <p:extLst>
      <p:ext uri="{BB962C8B-B14F-4D97-AF65-F5344CB8AC3E}">
        <p14:creationId xmlns:p14="http://schemas.microsoft.com/office/powerpoint/2010/main" val="281901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a:t>
            </a:fld>
            <a:endParaRPr kumimoji="1" lang="ja-JP" altLang="en-US"/>
          </a:p>
        </p:txBody>
      </p:sp>
    </p:spTree>
    <p:extLst>
      <p:ext uri="{BB962C8B-B14F-4D97-AF65-F5344CB8AC3E}">
        <p14:creationId xmlns:p14="http://schemas.microsoft.com/office/powerpoint/2010/main" val="51721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9</a:t>
            </a:fld>
            <a:endParaRPr kumimoji="1" lang="ja-JP" altLang="en-US"/>
          </a:p>
        </p:txBody>
      </p:sp>
    </p:spTree>
    <p:extLst>
      <p:ext uri="{BB962C8B-B14F-4D97-AF65-F5344CB8AC3E}">
        <p14:creationId xmlns:p14="http://schemas.microsoft.com/office/powerpoint/2010/main" val="4056660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4112693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36650" y="476672"/>
            <a:ext cx="4325938" cy="762000"/>
          </a:xfrm>
          <a:prstGeom prst="rect">
            <a:avLst/>
          </a:prstGeom>
        </p:spPr>
        <p:txBody>
          <a:bodyPr lIns="0" tIns="43193" rIns="0" bIns="79200" anchor="ctr">
            <a:normAutofit/>
          </a:bodyPr>
          <a:lstStyle>
            <a:lvl1pPr marL="0" indent="0">
              <a:spcBef>
                <a:spcPct val="25000"/>
              </a:spcBef>
              <a:buFont typeface="Wingdings" pitchFamily="2" charset="2"/>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a:t>マスタ サブタイトルの書式設定</a:t>
            </a:r>
          </a:p>
        </p:txBody>
      </p:sp>
      <p:sp>
        <p:nvSpPr>
          <p:cNvPr id="184" name="Rectangle 9"/>
          <p:cNvSpPr>
            <a:spLocks noGrp="1" noChangeArrowheads="1"/>
          </p:cNvSpPr>
          <p:nvPr>
            <p:ph type="ctrTitle" sz="quarter"/>
          </p:nvPr>
        </p:nvSpPr>
        <p:spPr bwMode="gray">
          <a:xfrm>
            <a:off x="1136650" y="1844824"/>
            <a:ext cx="7620000" cy="1981200"/>
          </a:xfrm>
          <a:prstGeom prst="rect">
            <a:avLst/>
          </a:prstGeom>
        </p:spPr>
        <p:txBody>
          <a:bodyPr tIns="43193" bIns="43193" anchor="ctr"/>
          <a:lstStyle>
            <a:lvl1pPr fontAlgn="ctr">
              <a:lnSpc>
                <a:spcPct val="125000"/>
              </a:lnSpc>
              <a:spcBef>
                <a:spcPct val="50000"/>
              </a:spcBef>
              <a:defRPr sz="2400">
                <a:latin typeface="HGP創英角ｺﾞｼｯｸUB" pitchFamily="50" charset="-128"/>
                <a:ea typeface="HGP創英角ｺﾞｼｯｸUB" pitchFamily="50" charset="-128"/>
              </a:defRPr>
            </a:lvl1pPr>
          </a:lstStyle>
          <a:p>
            <a:r>
              <a:rPr lang="ja-JP" altLang="en-US"/>
              <a:t>マスタ タイトルの書式設定</a:t>
            </a:r>
          </a:p>
        </p:txBody>
      </p:sp>
      <p:sp>
        <p:nvSpPr>
          <p:cNvPr id="65" name="テキスト プレースホルダ 64"/>
          <p:cNvSpPr>
            <a:spLocks noGrp="1"/>
          </p:cNvSpPr>
          <p:nvPr>
            <p:ph type="body" sz="quarter" idx="10"/>
          </p:nvPr>
        </p:nvSpPr>
        <p:spPr>
          <a:xfrm>
            <a:off x="6033120" y="4581128"/>
            <a:ext cx="2232248" cy="288652"/>
          </a:xfrm>
        </p:spPr>
        <p:txBody>
          <a:bodyPr lIns="0" rIns="0" anchor="ctr" anchorCtr="0"/>
          <a:lstStyle>
            <a:lvl1pPr marL="0" indent="0">
              <a:buNone/>
              <a:defRPr sz="14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8" name="テキスト プレースホルダ 64"/>
          <p:cNvSpPr>
            <a:spLocks noGrp="1"/>
          </p:cNvSpPr>
          <p:nvPr>
            <p:ph type="body" sz="quarter" idx="11"/>
          </p:nvPr>
        </p:nvSpPr>
        <p:spPr>
          <a:xfrm>
            <a:off x="6033120" y="5085184"/>
            <a:ext cx="3672855" cy="648072"/>
          </a:xfrm>
        </p:spPr>
        <p:txBody>
          <a:bodyPr lIns="0" rIns="0" anchor="ctr" anchorCtr="0"/>
          <a:lstStyle>
            <a:lvl1pPr marL="0" indent="0">
              <a:spcBef>
                <a:spcPts val="0"/>
              </a:spcBef>
              <a:buNone/>
              <a:defRPr sz="12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9" name="テキスト プレースホルダ 64"/>
          <p:cNvSpPr>
            <a:spLocks noGrp="1"/>
          </p:cNvSpPr>
          <p:nvPr>
            <p:ph type="body" sz="quarter" idx="12"/>
          </p:nvPr>
        </p:nvSpPr>
        <p:spPr>
          <a:xfrm>
            <a:off x="6033120" y="5805264"/>
            <a:ext cx="3672855" cy="360040"/>
          </a:xfrm>
        </p:spPr>
        <p:txBody>
          <a:bodyPr lIns="0" rIns="0" anchor="ctr" anchorCtr="0"/>
          <a:lstStyle>
            <a:lvl1pPr marL="0" indent="0">
              <a:buNone/>
              <a:defRPr sz="18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70" name="テキスト プレースホルダ 64"/>
          <p:cNvSpPr>
            <a:spLocks noGrp="1"/>
          </p:cNvSpPr>
          <p:nvPr>
            <p:ph type="body" sz="quarter" idx="13"/>
          </p:nvPr>
        </p:nvSpPr>
        <p:spPr>
          <a:xfrm>
            <a:off x="6033120" y="6237312"/>
            <a:ext cx="3672855" cy="360040"/>
          </a:xfrm>
        </p:spPr>
        <p:txBody>
          <a:bodyPr lIns="0" rIns="0" anchor="ctr" anchorCtr="0"/>
          <a:lstStyle>
            <a:lvl1pPr marL="0" indent="0">
              <a:spcBef>
                <a:spcPts val="0"/>
              </a:spcBef>
              <a:buNone/>
              <a:defRPr sz="10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Tree>
    <p:extLst>
      <p:ext uri="{BB962C8B-B14F-4D97-AF65-F5344CB8AC3E}">
        <p14:creationId xmlns:p14="http://schemas.microsoft.com/office/powerpoint/2010/main" val="290080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標準（スペース大）">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21" name="テキスト プレースホルダ 20"/>
          <p:cNvSpPr>
            <a:spLocks noGrp="1"/>
          </p:cNvSpPr>
          <p:nvPr>
            <p:ph type="body" sz="quarter" idx="14"/>
          </p:nvPr>
        </p:nvSpPr>
        <p:spPr>
          <a:xfrm>
            <a:off x="199710" y="1124744"/>
            <a:ext cx="9505950" cy="5327871"/>
          </a:xfrm>
          <a:prstGeom prst="rect">
            <a:avLst/>
          </a:prstGeom>
        </p:spPr>
        <p:txBody>
          <a:bodyPr/>
          <a:lstStyle>
            <a:lvl1pPr>
              <a:defRPr sz="1600">
                <a:latin typeface="+mn-lt"/>
                <a:ea typeface="+mn-ea"/>
              </a:defRPr>
            </a:lvl1pPr>
            <a:lvl2pPr>
              <a:defRPr sz="1400">
                <a:latin typeface="+mn-lt"/>
                <a:ea typeface="+mn-ea"/>
              </a:defRPr>
            </a:lvl2pPr>
            <a:lvl3pPr>
              <a:defRPr sz="1400">
                <a:latin typeface="+mn-lt"/>
                <a:ea typeface="+mj-ea"/>
              </a:defRPr>
            </a:lvl3pPr>
            <a:lvl4pPr>
              <a:defRPr sz="1200">
                <a:latin typeface="+mn-lt"/>
                <a:ea typeface="+mn-ea"/>
              </a:defRPr>
            </a:lvl4pPr>
            <a:lvl5pPr>
              <a:defRPr sz="1200">
                <a:latin typeface="+mn-lt"/>
              </a:defRPr>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p:txBody>
      </p:sp>
      <p:sp>
        <p:nvSpPr>
          <p:cNvPr id="7" name="テキスト ボックス 6"/>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Tree>
    <p:extLst>
      <p:ext uri="{BB962C8B-B14F-4D97-AF65-F5344CB8AC3E}">
        <p14:creationId xmlns:p14="http://schemas.microsoft.com/office/powerpoint/2010/main" val="28062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標準（スペース大）">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
        <p:nvSpPr>
          <p:cNvPr id="21" name="テキスト プレースホルダ 20"/>
          <p:cNvSpPr>
            <a:spLocks noGrp="1"/>
          </p:cNvSpPr>
          <p:nvPr>
            <p:ph type="body" sz="quarter" idx="14"/>
          </p:nvPr>
        </p:nvSpPr>
        <p:spPr>
          <a:xfrm>
            <a:off x="199710" y="1124744"/>
            <a:ext cx="9505950" cy="5327871"/>
          </a:xfrm>
          <a:prstGeom prst="rect">
            <a:avLst/>
          </a:prstGeom>
        </p:spPr>
        <p:txBody>
          <a:bodyPr/>
          <a:lstStyle>
            <a:lvl1pPr>
              <a:defRPr sz="1600">
                <a:latin typeface="+mn-lt"/>
                <a:ea typeface="+mn-ea"/>
              </a:defRPr>
            </a:lvl1pPr>
            <a:lvl2pPr>
              <a:defRPr sz="1400">
                <a:latin typeface="+mn-lt"/>
                <a:ea typeface="+mn-ea"/>
              </a:defRPr>
            </a:lvl2pPr>
            <a:lvl3pPr>
              <a:defRPr sz="1400">
                <a:latin typeface="+mn-lt"/>
                <a:ea typeface="+mj-ea"/>
              </a:defRPr>
            </a:lvl3pPr>
            <a:lvl4pPr>
              <a:defRPr sz="1200">
                <a:latin typeface="+mn-lt"/>
                <a:ea typeface="+mn-ea"/>
              </a:defRPr>
            </a:lvl4pPr>
            <a:lvl5pPr>
              <a:defRPr sz="1200">
                <a:latin typeface="+mn-lt"/>
              </a:defRPr>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タイトル 7"/>
          <p:cNvSpPr>
            <a:spLocks noGrp="1"/>
          </p:cNvSpPr>
          <p:nvPr>
            <p:ph type="title"/>
          </p:nvPr>
        </p:nvSpPr>
        <p:spPr>
          <a:xfrm>
            <a:off x="200471" y="188550"/>
            <a:ext cx="9505055" cy="360050"/>
          </a:xfrm>
        </p:spPr>
        <p:txBody>
          <a:bodyPr>
            <a:normAutofit/>
          </a:bodyPr>
          <a:lstStyle>
            <a:lvl1pPr>
              <a:defRPr sz="1400">
                <a:latin typeface="Arial Black" panose="020B0A04020102020204" pitchFamily="34" charset="0"/>
              </a:defRPr>
            </a:lvl1pPr>
          </a:lstStyle>
          <a:p>
            <a:r>
              <a:rPr kumimoji="1" lang="ja-JP" altLang="en-US"/>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p:txBody>
      </p:sp>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Tree>
    <p:extLst>
      <p:ext uri="{BB962C8B-B14F-4D97-AF65-F5344CB8AC3E}">
        <p14:creationId xmlns:p14="http://schemas.microsoft.com/office/powerpoint/2010/main" val="97474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789064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atin typeface="Arial Black" panose="020B0A04020102020204" pitchFamily="34" charset="0"/>
              </a:defRPr>
            </a:lvl1pPr>
          </a:lstStyle>
          <a:p>
            <a:r>
              <a:rPr kumimoji="1" lang="ja-JP" altLang="en-US"/>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fontAlgn="base">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209678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226" name="Oval 6"/>
          <p:cNvSpPr>
            <a:spLocks noChangeArrowheads="1"/>
          </p:cNvSpPr>
          <p:nvPr/>
        </p:nvSpPr>
        <p:spPr bwMode="auto">
          <a:xfrm>
            <a:off x="6590472"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7"/>
          <p:cNvSpPr>
            <a:spLocks noChangeArrowheads="1"/>
          </p:cNvSpPr>
          <p:nvPr/>
        </p:nvSpPr>
        <p:spPr bwMode="auto">
          <a:xfrm>
            <a:off x="6675496"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8"/>
          <p:cNvSpPr>
            <a:spLocks noChangeArrowheads="1"/>
          </p:cNvSpPr>
          <p:nvPr/>
        </p:nvSpPr>
        <p:spPr bwMode="auto">
          <a:xfrm>
            <a:off x="6760521" y="3080127"/>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9"/>
          <p:cNvSpPr>
            <a:spLocks noChangeArrowheads="1"/>
          </p:cNvSpPr>
          <p:nvPr/>
        </p:nvSpPr>
        <p:spPr bwMode="auto">
          <a:xfrm>
            <a:off x="6848083"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10"/>
          <p:cNvSpPr>
            <a:spLocks noChangeArrowheads="1"/>
          </p:cNvSpPr>
          <p:nvPr/>
        </p:nvSpPr>
        <p:spPr bwMode="auto">
          <a:xfrm>
            <a:off x="6502909" y="3165151"/>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11"/>
          <p:cNvSpPr>
            <a:spLocks noChangeArrowheads="1"/>
          </p:cNvSpPr>
          <p:nvPr/>
        </p:nvSpPr>
        <p:spPr bwMode="auto">
          <a:xfrm>
            <a:off x="6590472"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12"/>
          <p:cNvSpPr>
            <a:spLocks noChangeArrowheads="1"/>
          </p:cNvSpPr>
          <p:nvPr/>
        </p:nvSpPr>
        <p:spPr bwMode="auto">
          <a:xfrm>
            <a:off x="6675496"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13"/>
          <p:cNvSpPr>
            <a:spLocks noChangeArrowheads="1"/>
          </p:cNvSpPr>
          <p:nvPr/>
        </p:nvSpPr>
        <p:spPr bwMode="auto">
          <a:xfrm>
            <a:off x="6760521" y="3165151"/>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14"/>
          <p:cNvSpPr>
            <a:spLocks noChangeArrowheads="1"/>
          </p:cNvSpPr>
          <p:nvPr/>
        </p:nvSpPr>
        <p:spPr bwMode="auto">
          <a:xfrm>
            <a:off x="5731344" y="3252714"/>
            <a:ext cx="77410"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15"/>
          <p:cNvSpPr>
            <a:spLocks noChangeArrowheads="1"/>
          </p:cNvSpPr>
          <p:nvPr/>
        </p:nvSpPr>
        <p:spPr bwMode="auto">
          <a:xfrm>
            <a:off x="6502909"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16"/>
          <p:cNvSpPr>
            <a:spLocks noChangeArrowheads="1"/>
          </p:cNvSpPr>
          <p:nvPr/>
        </p:nvSpPr>
        <p:spPr bwMode="auto">
          <a:xfrm>
            <a:off x="6590472"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17"/>
          <p:cNvSpPr>
            <a:spLocks noChangeArrowheads="1"/>
          </p:cNvSpPr>
          <p:nvPr/>
        </p:nvSpPr>
        <p:spPr bwMode="auto">
          <a:xfrm>
            <a:off x="6675496"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18"/>
          <p:cNvSpPr>
            <a:spLocks noChangeArrowheads="1"/>
          </p:cNvSpPr>
          <p:nvPr/>
        </p:nvSpPr>
        <p:spPr bwMode="auto">
          <a:xfrm>
            <a:off x="6760521"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19"/>
          <p:cNvSpPr>
            <a:spLocks noChangeArrowheads="1"/>
          </p:cNvSpPr>
          <p:nvPr/>
        </p:nvSpPr>
        <p:spPr bwMode="auto">
          <a:xfrm>
            <a:off x="6848083"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20"/>
          <p:cNvSpPr>
            <a:spLocks noChangeArrowheads="1"/>
          </p:cNvSpPr>
          <p:nvPr/>
        </p:nvSpPr>
        <p:spPr bwMode="auto">
          <a:xfrm>
            <a:off x="8134871"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21"/>
          <p:cNvSpPr>
            <a:spLocks noChangeArrowheads="1"/>
          </p:cNvSpPr>
          <p:nvPr/>
        </p:nvSpPr>
        <p:spPr bwMode="auto">
          <a:xfrm>
            <a:off x="8219895"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22"/>
          <p:cNvSpPr>
            <a:spLocks noChangeArrowheads="1"/>
          </p:cNvSpPr>
          <p:nvPr/>
        </p:nvSpPr>
        <p:spPr bwMode="auto">
          <a:xfrm>
            <a:off x="5731344" y="3337738"/>
            <a:ext cx="77410"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23"/>
          <p:cNvSpPr>
            <a:spLocks noChangeArrowheads="1"/>
          </p:cNvSpPr>
          <p:nvPr/>
        </p:nvSpPr>
        <p:spPr bwMode="auto">
          <a:xfrm>
            <a:off x="5646320"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24"/>
          <p:cNvSpPr>
            <a:spLocks noChangeArrowheads="1"/>
          </p:cNvSpPr>
          <p:nvPr/>
        </p:nvSpPr>
        <p:spPr bwMode="auto">
          <a:xfrm>
            <a:off x="5646320"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25"/>
          <p:cNvSpPr>
            <a:spLocks noChangeArrowheads="1"/>
          </p:cNvSpPr>
          <p:nvPr/>
        </p:nvSpPr>
        <p:spPr bwMode="auto">
          <a:xfrm>
            <a:off x="6417885"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26"/>
          <p:cNvSpPr>
            <a:spLocks noChangeArrowheads="1"/>
          </p:cNvSpPr>
          <p:nvPr/>
        </p:nvSpPr>
        <p:spPr bwMode="auto">
          <a:xfrm>
            <a:off x="6502909"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27"/>
          <p:cNvSpPr>
            <a:spLocks noChangeArrowheads="1"/>
          </p:cNvSpPr>
          <p:nvPr/>
        </p:nvSpPr>
        <p:spPr bwMode="auto">
          <a:xfrm>
            <a:off x="6590472"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28"/>
          <p:cNvSpPr>
            <a:spLocks noChangeArrowheads="1"/>
          </p:cNvSpPr>
          <p:nvPr/>
        </p:nvSpPr>
        <p:spPr bwMode="auto">
          <a:xfrm>
            <a:off x="6675496"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29"/>
          <p:cNvSpPr>
            <a:spLocks noChangeArrowheads="1"/>
          </p:cNvSpPr>
          <p:nvPr/>
        </p:nvSpPr>
        <p:spPr bwMode="auto">
          <a:xfrm>
            <a:off x="6760521"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30"/>
          <p:cNvSpPr>
            <a:spLocks noChangeArrowheads="1"/>
          </p:cNvSpPr>
          <p:nvPr/>
        </p:nvSpPr>
        <p:spPr bwMode="auto">
          <a:xfrm>
            <a:off x="6848083"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31"/>
          <p:cNvSpPr>
            <a:spLocks noChangeArrowheads="1"/>
          </p:cNvSpPr>
          <p:nvPr/>
        </p:nvSpPr>
        <p:spPr bwMode="auto">
          <a:xfrm>
            <a:off x="7792235"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32"/>
          <p:cNvSpPr>
            <a:spLocks noChangeArrowheads="1"/>
          </p:cNvSpPr>
          <p:nvPr/>
        </p:nvSpPr>
        <p:spPr bwMode="auto">
          <a:xfrm>
            <a:off x="8134871"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33"/>
          <p:cNvSpPr>
            <a:spLocks noChangeArrowheads="1"/>
          </p:cNvSpPr>
          <p:nvPr/>
        </p:nvSpPr>
        <p:spPr bwMode="auto">
          <a:xfrm>
            <a:off x="8219895"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34"/>
          <p:cNvSpPr>
            <a:spLocks noChangeArrowheads="1"/>
          </p:cNvSpPr>
          <p:nvPr/>
        </p:nvSpPr>
        <p:spPr bwMode="auto">
          <a:xfrm>
            <a:off x="8307458"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35"/>
          <p:cNvSpPr>
            <a:spLocks noChangeArrowheads="1"/>
          </p:cNvSpPr>
          <p:nvPr/>
        </p:nvSpPr>
        <p:spPr bwMode="auto">
          <a:xfrm>
            <a:off x="5731344"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36"/>
          <p:cNvSpPr>
            <a:spLocks noChangeArrowheads="1"/>
          </p:cNvSpPr>
          <p:nvPr/>
        </p:nvSpPr>
        <p:spPr bwMode="auto">
          <a:xfrm>
            <a:off x="5818907"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37"/>
          <p:cNvSpPr>
            <a:spLocks noChangeArrowheads="1"/>
          </p:cNvSpPr>
          <p:nvPr/>
        </p:nvSpPr>
        <p:spPr bwMode="auto">
          <a:xfrm>
            <a:off x="5988956"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38"/>
          <p:cNvSpPr>
            <a:spLocks noChangeArrowheads="1"/>
          </p:cNvSpPr>
          <p:nvPr/>
        </p:nvSpPr>
        <p:spPr bwMode="auto">
          <a:xfrm>
            <a:off x="6076518"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39"/>
          <p:cNvSpPr>
            <a:spLocks noChangeArrowheads="1"/>
          </p:cNvSpPr>
          <p:nvPr/>
        </p:nvSpPr>
        <p:spPr bwMode="auto">
          <a:xfrm>
            <a:off x="633286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40"/>
          <p:cNvSpPr>
            <a:spLocks noChangeArrowheads="1"/>
          </p:cNvSpPr>
          <p:nvPr/>
        </p:nvSpPr>
        <p:spPr bwMode="auto">
          <a:xfrm>
            <a:off x="6417885"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41"/>
          <p:cNvSpPr>
            <a:spLocks noChangeArrowheads="1"/>
          </p:cNvSpPr>
          <p:nvPr/>
        </p:nvSpPr>
        <p:spPr bwMode="auto">
          <a:xfrm>
            <a:off x="6502909"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42"/>
          <p:cNvSpPr>
            <a:spLocks noChangeArrowheads="1"/>
          </p:cNvSpPr>
          <p:nvPr/>
        </p:nvSpPr>
        <p:spPr bwMode="auto">
          <a:xfrm>
            <a:off x="6590472"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43"/>
          <p:cNvSpPr>
            <a:spLocks noChangeArrowheads="1"/>
          </p:cNvSpPr>
          <p:nvPr/>
        </p:nvSpPr>
        <p:spPr bwMode="auto">
          <a:xfrm>
            <a:off x="6675496"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44"/>
          <p:cNvSpPr>
            <a:spLocks noChangeArrowheads="1"/>
          </p:cNvSpPr>
          <p:nvPr/>
        </p:nvSpPr>
        <p:spPr bwMode="auto">
          <a:xfrm>
            <a:off x="6760521"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45"/>
          <p:cNvSpPr>
            <a:spLocks noChangeArrowheads="1"/>
          </p:cNvSpPr>
          <p:nvPr/>
        </p:nvSpPr>
        <p:spPr bwMode="auto">
          <a:xfrm>
            <a:off x="7190719"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46"/>
          <p:cNvSpPr>
            <a:spLocks noChangeArrowheads="1"/>
          </p:cNvSpPr>
          <p:nvPr/>
        </p:nvSpPr>
        <p:spPr bwMode="auto">
          <a:xfrm>
            <a:off x="727828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47"/>
          <p:cNvSpPr>
            <a:spLocks noChangeArrowheads="1"/>
          </p:cNvSpPr>
          <p:nvPr/>
        </p:nvSpPr>
        <p:spPr bwMode="auto">
          <a:xfrm>
            <a:off x="7363306"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48"/>
          <p:cNvSpPr>
            <a:spLocks noChangeArrowheads="1"/>
          </p:cNvSpPr>
          <p:nvPr/>
        </p:nvSpPr>
        <p:spPr bwMode="auto">
          <a:xfrm>
            <a:off x="7448330"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49"/>
          <p:cNvSpPr>
            <a:spLocks noChangeArrowheads="1"/>
          </p:cNvSpPr>
          <p:nvPr/>
        </p:nvSpPr>
        <p:spPr bwMode="auto">
          <a:xfrm>
            <a:off x="7535893"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50"/>
          <p:cNvSpPr>
            <a:spLocks noChangeArrowheads="1"/>
          </p:cNvSpPr>
          <p:nvPr/>
        </p:nvSpPr>
        <p:spPr bwMode="auto">
          <a:xfrm>
            <a:off x="7620917"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51"/>
          <p:cNvSpPr>
            <a:spLocks noChangeArrowheads="1"/>
          </p:cNvSpPr>
          <p:nvPr/>
        </p:nvSpPr>
        <p:spPr bwMode="auto">
          <a:xfrm>
            <a:off x="7705942"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52"/>
          <p:cNvSpPr>
            <a:spLocks noChangeArrowheads="1"/>
          </p:cNvSpPr>
          <p:nvPr/>
        </p:nvSpPr>
        <p:spPr bwMode="auto">
          <a:xfrm>
            <a:off x="7792235"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53"/>
          <p:cNvSpPr>
            <a:spLocks noChangeArrowheads="1"/>
          </p:cNvSpPr>
          <p:nvPr/>
        </p:nvSpPr>
        <p:spPr bwMode="auto">
          <a:xfrm>
            <a:off x="813487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54"/>
          <p:cNvSpPr>
            <a:spLocks noChangeArrowheads="1"/>
          </p:cNvSpPr>
          <p:nvPr/>
        </p:nvSpPr>
        <p:spPr bwMode="auto">
          <a:xfrm>
            <a:off x="8219895"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55"/>
          <p:cNvSpPr>
            <a:spLocks noChangeArrowheads="1"/>
          </p:cNvSpPr>
          <p:nvPr/>
        </p:nvSpPr>
        <p:spPr bwMode="auto">
          <a:xfrm>
            <a:off x="8307458"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56"/>
          <p:cNvSpPr>
            <a:spLocks noChangeArrowheads="1"/>
          </p:cNvSpPr>
          <p:nvPr/>
        </p:nvSpPr>
        <p:spPr bwMode="auto">
          <a:xfrm>
            <a:off x="5731344"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57"/>
          <p:cNvSpPr>
            <a:spLocks noChangeArrowheads="1"/>
          </p:cNvSpPr>
          <p:nvPr/>
        </p:nvSpPr>
        <p:spPr bwMode="auto">
          <a:xfrm>
            <a:off x="5818907"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58"/>
          <p:cNvSpPr>
            <a:spLocks noChangeArrowheads="1"/>
          </p:cNvSpPr>
          <p:nvPr/>
        </p:nvSpPr>
        <p:spPr bwMode="auto">
          <a:xfrm>
            <a:off x="5988956"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59"/>
          <p:cNvSpPr>
            <a:spLocks noChangeArrowheads="1"/>
          </p:cNvSpPr>
          <p:nvPr/>
        </p:nvSpPr>
        <p:spPr bwMode="auto">
          <a:xfrm>
            <a:off x="5903931"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60"/>
          <p:cNvSpPr>
            <a:spLocks noChangeArrowheads="1"/>
          </p:cNvSpPr>
          <p:nvPr/>
        </p:nvSpPr>
        <p:spPr bwMode="auto">
          <a:xfrm>
            <a:off x="6076518"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61"/>
          <p:cNvSpPr>
            <a:spLocks noChangeArrowheads="1"/>
          </p:cNvSpPr>
          <p:nvPr/>
        </p:nvSpPr>
        <p:spPr bwMode="auto">
          <a:xfrm>
            <a:off x="6161543"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62"/>
          <p:cNvSpPr>
            <a:spLocks noChangeArrowheads="1"/>
          </p:cNvSpPr>
          <p:nvPr/>
        </p:nvSpPr>
        <p:spPr bwMode="auto">
          <a:xfrm>
            <a:off x="6246567"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63"/>
          <p:cNvSpPr>
            <a:spLocks noChangeArrowheads="1"/>
          </p:cNvSpPr>
          <p:nvPr/>
        </p:nvSpPr>
        <p:spPr bwMode="auto">
          <a:xfrm>
            <a:off x="633286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4"/>
          <p:cNvSpPr>
            <a:spLocks noChangeArrowheads="1"/>
          </p:cNvSpPr>
          <p:nvPr/>
        </p:nvSpPr>
        <p:spPr bwMode="auto">
          <a:xfrm>
            <a:off x="6417885"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5"/>
          <p:cNvSpPr>
            <a:spLocks noChangeArrowheads="1"/>
          </p:cNvSpPr>
          <p:nvPr/>
        </p:nvSpPr>
        <p:spPr bwMode="auto">
          <a:xfrm>
            <a:off x="6502909"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6"/>
          <p:cNvSpPr>
            <a:spLocks noChangeArrowheads="1"/>
          </p:cNvSpPr>
          <p:nvPr/>
        </p:nvSpPr>
        <p:spPr bwMode="auto">
          <a:xfrm>
            <a:off x="6590472"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7"/>
          <p:cNvSpPr>
            <a:spLocks noChangeArrowheads="1"/>
          </p:cNvSpPr>
          <p:nvPr/>
        </p:nvSpPr>
        <p:spPr bwMode="auto">
          <a:xfrm>
            <a:off x="6675496"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8"/>
          <p:cNvSpPr>
            <a:spLocks noChangeArrowheads="1"/>
          </p:cNvSpPr>
          <p:nvPr/>
        </p:nvSpPr>
        <p:spPr bwMode="auto">
          <a:xfrm>
            <a:off x="6760521"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69"/>
          <p:cNvSpPr>
            <a:spLocks noChangeArrowheads="1"/>
          </p:cNvSpPr>
          <p:nvPr/>
        </p:nvSpPr>
        <p:spPr bwMode="auto">
          <a:xfrm>
            <a:off x="6848083"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70"/>
          <p:cNvSpPr>
            <a:spLocks noChangeArrowheads="1"/>
          </p:cNvSpPr>
          <p:nvPr/>
        </p:nvSpPr>
        <p:spPr bwMode="auto">
          <a:xfrm>
            <a:off x="6933108" y="35940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71"/>
          <p:cNvSpPr>
            <a:spLocks noChangeArrowheads="1"/>
          </p:cNvSpPr>
          <p:nvPr/>
        </p:nvSpPr>
        <p:spPr bwMode="auto">
          <a:xfrm>
            <a:off x="7105695"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72"/>
          <p:cNvSpPr>
            <a:spLocks noChangeArrowheads="1"/>
          </p:cNvSpPr>
          <p:nvPr/>
        </p:nvSpPr>
        <p:spPr bwMode="auto">
          <a:xfrm>
            <a:off x="7190719"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73"/>
          <p:cNvSpPr>
            <a:spLocks noChangeArrowheads="1"/>
          </p:cNvSpPr>
          <p:nvPr/>
        </p:nvSpPr>
        <p:spPr bwMode="auto">
          <a:xfrm>
            <a:off x="727828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74"/>
          <p:cNvSpPr>
            <a:spLocks noChangeArrowheads="1"/>
          </p:cNvSpPr>
          <p:nvPr/>
        </p:nvSpPr>
        <p:spPr bwMode="auto">
          <a:xfrm>
            <a:off x="7363306"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75"/>
          <p:cNvSpPr>
            <a:spLocks noChangeArrowheads="1"/>
          </p:cNvSpPr>
          <p:nvPr/>
        </p:nvSpPr>
        <p:spPr bwMode="auto">
          <a:xfrm>
            <a:off x="7448330"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76"/>
          <p:cNvSpPr>
            <a:spLocks noChangeArrowheads="1"/>
          </p:cNvSpPr>
          <p:nvPr/>
        </p:nvSpPr>
        <p:spPr bwMode="auto">
          <a:xfrm>
            <a:off x="7535893"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77"/>
          <p:cNvSpPr>
            <a:spLocks noChangeArrowheads="1"/>
          </p:cNvSpPr>
          <p:nvPr/>
        </p:nvSpPr>
        <p:spPr bwMode="auto">
          <a:xfrm>
            <a:off x="7620917"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78"/>
          <p:cNvSpPr>
            <a:spLocks noChangeArrowheads="1"/>
          </p:cNvSpPr>
          <p:nvPr/>
        </p:nvSpPr>
        <p:spPr bwMode="auto">
          <a:xfrm>
            <a:off x="7705942"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79"/>
          <p:cNvSpPr>
            <a:spLocks noChangeArrowheads="1"/>
          </p:cNvSpPr>
          <p:nvPr/>
        </p:nvSpPr>
        <p:spPr bwMode="auto">
          <a:xfrm>
            <a:off x="813487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80"/>
          <p:cNvSpPr>
            <a:spLocks noChangeArrowheads="1"/>
          </p:cNvSpPr>
          <p:nvPr/>
        </p:nvSpPr>
        <p:spPr bwMode="auto">
          <a:xfrm>
            <a:off x="8219895"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81"/>
          <p:cNvSpPr>
            <a:spLocks noChangeArrowheads="1"/>
          </p:cNvSpPr>
          <p:nvPr/>
        </p:nvSpPr>
        <p:spPr bwMode="auto">
          <a:xfrm>
            <a:off x="5818907"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82"/>
          <p:cNvSpPr>
            <a:spLocks noChangeArrowheads="1"/>
          </p:cNvSpPr>
          <p:nvPr/>
        </p:nvSpPr>
        <p:spPr bwMode="auto">
          <a:xfrm>
            <a:off x="5903931"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83"/>
          <p:cNvSpPr>
            <a:spLocks noChangeArrowheads="1"/>
          </p:cNvSpPr>
          <p:nvPr/>
        </p:nvSpPr>
        <p:spPr bwMode="auto">
          <a:xfrm>
            <a:off x="5988956" y="35940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84"/>
          <p:cNvSpPr>
            <a:spLocks noChangeArrowheads="1"/>
          </p:cNvSpPr>
          <p:nvPr/>
        </p:nvSpPr>
        <p:spPr bwMode="auto">
          <a:xfrm>
            <a:off x="6076518"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85"/>
          <p:cNvSpPr>
            <a:spLocks noChangeArrowheads="1"/>
          </p:cNvSpPr>
          <p:nvPr/>
        </p:nvSpPr>
        <p:spPr bwMode="auto">
          <a:xfrm>
            <a:off x="6161543"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86"/>
          <p:cNvSpPr>
            <a:spLocks noChangeArrowheads="1"/>
          </p:cNvSpPr>
          <p:nvPr/>
        </p:nvSpPr>
        <p:spPr bwMode="auto">
          <a:xfrm>
            <a:off x="6246567" y="35940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87"/>
          <p:cNvSpPr>
            <a:spLocks noChangeArrowheads="1"/>
          </p:cNvSpPr>
          <p:nvPr/>
        </p:nvSpPr>
        <p:spPr bwMode="auto">
          <a:xfrm>
            <a:off x="6332861"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88"/>
          <p:cNvSpPr>
            <a:spLocks noChangeArrowheads="1"/>
          </p:cNvSpPr>
          <p:nvPr/>
        </p:nvSpPr>
        <p:spPr bwMode="auto">
          <a:xfrm>
            <a:off x="6417885"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89"/>
          <p:cNvSpPr>
            <a:spLocks noChangeArrowheads="1"/>
          </p:cNvSpPr>
          <p:nvPr/>
        </p:nvSpPr>
        <p:spPr bwMode="auto">
          <a:xfrm>
            <a:off x="6502909" y="35940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90"/>
          <p:cNvSpPr>
            <a:spLocks noChangeArrowheads="1"/>
          </p:cNvSpPr>
          <p:nvPr/>
        </p:nvSpPr>
        <p:spPr bwMode="auto">
          <a:xfrm>
            <a:off x="6590472"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91"/>
          <p:cNvSpPr>
            <a:spLocks noChangeArrowheads="1"/>
          </p:cNvSpPr>
          <p:nvPr/>
        </p:nvSpPr>
        <p:spPr bwMode="auto">
          <a:xfrm>
            <a:off x="6675496"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92"/>
          <p:cNvSpPr>
            <a:spLocks noChangeArrowheads="1"/>
          </p:cNvSpPr>
          <p:nvPr/>
        </p:nvSpPr>
        <p:spPr bwMode="auto">
          <a:xfrm>
            <a:off x="6848083"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93"/>
          <p:cNvSpPr>
            <a:spLocks noChangeArrowheads="1"/>
          </p:cNvSpPr>
          <p:nvPr/>
        </p:nvSpPr>
        <p:spPr bwMode="auto">
          <a:xfrm>
            <a:off x="7105695"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94"/>
          <p:cNvSpPr>
            <a:spLocks noChangeArrowheads="1"/>
          </p:cNvSpPr>
          <p:nvPr/>
        </p:nvSpPr>
        <p:spPr bwMode="auto">
          <a:xfrm>
            <a:off x="8134871"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95"/>
          <p:cNvSpPr>
            <a:spLocks noChangeArrowheads="1"/>
          </p:cNvSpPr>
          <p:nvPr/>
        </p:nvSpPr>
        <p:spPr bwMode="auto">
          <a:xfrm>
            <a:off x="8650093"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96"/>
          <p:cNvSpPr>
            <a:spLocks noChangeArrowheads="1"/>
          </p:cNvSpPr>
          <p:nvPr/>
        </p:nvSpPr>
        <p:spPr bwMode="auto">
          <a:xfrm>
            <a:off x="8735118" y="35940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97"/>
          <p:cNvSpPr>
            <a:spLocks noChangeArrowheads="1"/>
          </p:cNvSpPr>
          <p:nvPr/>
        </p:nvSpPr>
        <p:spPr bwMode="auto">
          <a:xfrm>
            <a:off x="8822680"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98"/>
          <p:cNvSpPr>
            <a:spLocks noChangeArrowheads="1"/>
          </p:cNvSpPr>
          <p:nvPr/>
        </p:nvSpPr>
        <p:spPr bwMode="auto">
          <a:xfrm>
            <a:off x="8735118"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99"/>
          <p:cNvSpPr>
            <a:spLocks noChangeArrowheads="1"/>
          </p:cNvSpPr>
          <p:nvPr/>
        </p:nvSpPr>
        <p:spPr bwMode="auto">
          <a:xfrm>
            <a:off x="8907705"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100"/>
          <p:cNvSpPr>
            <a:spLocks noChangeArrowheads="1"/>
          </p:cNvSpPr>
          <p:nvPr/>
        </p:nvSpPr>
        <p:spPr bwMode="auto">
          <a:xfrm>
            <a:off x="5818907"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101"/>
          <p:cNvSpPr>
            <a:spLocks noChangeArrowheads="1"/>
          </p:cNvSpPr>
          <p:nvPr/>
        </p:nvSpPr>
        <p:spPr bwMode="auto">
          <a:xfrm>
            <a:off x="5903931"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02"/>
          <p:cNvSpPr>
            <a:spLocks noChangeArrowheads="1"/>
          </p:cNvSpPr>
          <p:nvPr/>
        </p:nvSpPr>
        <p:spPr bwMode="auto">
          <a:xfrm>
            <a:off x="5988956" y="36791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03"/>
          <p:cNvSpPr>
            <a:spLocks noChangeArrowheads="1"/>
          </p:cNvSpPr>
          <p:nvPr/>
        </p:nvSpPr>
        <p:spPr bwMode="auto">
          <a:xfrm>
            <a:off x="6076518"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104"/>
          <p:cNvSpPr>
            <a:spLocks noChangeArrowheads="1"/>
          </p:cNvSpPr>
          <p:nvPr/>
        </p:nvSpPr>
        <p:spPr bwMode="auto">
          <a:xfrm>
            <a:off x="6161543"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105"/>
          <p:cNvSpPr>
            <a:spLocks noChangeArrowheads="1"/>
          </p:cNvSpPr>
          <p:nvPr/>
        </p:nvSpPr>
        <p:spPr bwMode="auto">
          <a:xfrm>
            <a:off x="6246567" y="36791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106"/>
          <p:cNvSpPr>
            <a:spLocks noChangeArrowheads="1"/>
          </p:cNvSpPr>
          <p:nvPr/>
        </p:nvSpPr>
        <p:spPr bwMode="auto">
          <a:xfrm>
            <a:off x="6332861"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107"/>
          <p:cNvSpPr>
            <a:spLocks noChangeArrowheads="1"/>
          </p:cNvSpPr>
          <p:nvPr/>
        </p:nvSpPr>
        <p:spPr bwMode="auto">
          <a:xfrm>
            <a:off x="641788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p:nvSpPr>
        <p:spPr bwMode="auto">
          <a:xfrm>
            <a:off x="6502909" y="367910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p:nvSpPr>
        <p:spPr bwMode="auto">
          <a:xfrm>
            <a:off x="6590472"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p:nvSpPr>
        <p:spPr bwMode="auto">
          <a:xfrm>
            <a:off x="6675496"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11"/>
          <p:cNvSpPr>
            <a:spLocks noChangeArrowheads="1"/>
          </p:cNvSpPr>
          <p:nvPr/>
        </p:nvSpPr>
        <p:spPr bwMode="auto">
          <a:xfrm>
            <a:off x="710569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12"/>
          <p:cNvSpPr>
            <a:spLocks noChangeArrowheads="1"/>
          </p:cNvSpPr>
          <p:nvPr/>
        </p:nvSpPr>
        <p:spPr bwMode="auto">
          <a:xfrm>
            <a:off x="8650093"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13"/>
          <p:cNvSpPr>
            <a:spLocks noChangeArrowheads="1"/>
          </p:cNvSpPr>
          <p:nvPr/>
        </p:nvSpPr>
        <p:spPr bwMode="auto">
          <a:xfrm>
            <a:off x="8565069"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14"/>
          <p:cNvSpPr>
            <a:spLocks noChangeArrowheads="1"/>
          </p:cNvSpPr>
          <p:nvPr/>
        </p:nvSpPr>
        <p:spPr bwMode="auto">
          <a:xfrm>
            <a:off x="8735118" y="367910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15"/>
          <p:cNvSpPr>
            <a:spLocks noChangeArrowheads="1"/>
          </p:cNvSpPr>
          <p:nvPr/>
        </p:nvSpPr>
        <p:spPr bwMode="auto">
          <a:xfrm>
            <a:off x="8822680"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16"/>
          <p:cNvSpPr>
            <a:spLocks noChangeArrowheads="1"/>
          </p:cNvSpPr>
          <p:nvPr/>
        </p:nvSpPr>
        <p:spPr bwMode="auto">
          <a:xfrm>
            <a:off x="890770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17"/>
          <p:cNvSpPr>
            <a:spLocks noChangeArrowheads="1"/>
          </p:cNvSpPr>
          <p:nvPr/>
        </p:nvSpPr>
        <p:spPr bwMode="auto">
          <a:xfrm>
            <a:off x="9422927"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18"/>
          <p:cNvSpPr>
            <a:spLocks noChangeArrowheads="1"/>
          </p:cNvSpPr>
          <p:nvPr/>
        </p:nvSpPr>
        <p:spPr bwMode="auto">
          <a:xfrm>
            <a:off x="9507952" y="36791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119"/>
          <p:cNvSpPr>
            <a:spLocks noChangeArrowheads="1"/>
          </p:cNvSpPr>
          <p:nvPr/>
        </p:nvSpPr>
        <p:spPr bwMode="auto">
          <a:xfrm>
            <a:off x="959424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120"/>
          <p:cNvSpPr>
            <a:spLocks noChangeArrowheads="1"/>
          </p:cNvSpPr>
          <p:nvPr/>
        </p:nvSpPr>
        <p:spPr bwMode="auto">
          <a:xfrm>
            <a:off x="5818907"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121"/>
          <p:cNvSpPr>
            <a:spLocks noChangeArrowheads="1"/>
          </p:cNvSpPr>
          <p:nvPr/>
        </p:nvSpPr>
        <p:spPr bwMode="auto">
          <a:xfrm>
            <a:off x="5903931"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122"/>
          <p:cNvSpPr>
            <a:spLocks noChangeArrowheads="1"/>
          </p:cNvSpPr>
          <p:nvPr/>
        </p:nvSpPr>
        <p:spPr bwMode="auto">
          <a:xfrm>
            <a:off x="5988956"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123"/>
          <p:cNvSpPr>
            <a:spLocks noChangeArrowheads="1"/>
          </p:cNvSpPr>
          <p:nvPr/>
        </p:nvSpPr>
        <p:spPr bwMode="auto">
          <a:xfrm>
            <a:off x="6076518"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124"/>
          <p:cNvSpPr>
            <a:spLocks noChangeArrowheads="1"/>
          </p:cNvSpPr>
          <p:nvPr/>
        </p:nvSpPr>
        <p:spPr bwMode="auto">
          <a:xfrm>
            <a:off x="6161543"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125"/>
          <p:cNvSpPr>
            <a:spLocks noChangeArrowheads="1"/>
          </p:cNvSpPr>
          <p:nvPr/>
        </p:nvSpPr>
        <p:spPr bwMode="auto">
          <a:xfrm>
            <a:off x="6246567"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126"/>
          <p:cNvSpPr>
            <a:spLocks noChangeArrowheads="1"/>
          </p:cNvSpPr>
          <p:nvPr/>
        </p:nvSpPr>
        <p:spPr bwMode="auto">
          <a:xfrm>
            <a:off x="6332861"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127"/>
          <p:cNvSpPr>
            <a:spLocks noChangeArrowheads="1"/>
          </p:cNvSpPr>
          <p:nvPr/>
        </p:nvSpPr>
        <p:spPr bwMode="auto">
          <a:xfrm>
            <a:off x="641788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28"/>
          <p:cNvSpPr>
            <a:spLocks noChangeArrowheads="1"/>
          </p:cNvSpPr>
          <p:nvPr/>
        </p:nvSpPr>
        <p:spPr bwMode="auto">
          <a:xfrm>
            <a:off x="6502909"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29"/>
          <p:cNvSpPr>
            <a:spLocks noChangeArrowheads="1"/>
          </p:cNvSpPr>
          <p:nvPr/>
        </p:nvSpPr>
        <p:spPr bwMode="auto">
          <a:xfrm>
            <a:off x="6590472"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30"/>
          <p:cNvSpPr>
            <a:spLocks noChangeArrowheads="1"/>
          </p:cNvSpPr>
          <p:nvPr/>
        </p:nvSpPr>
        <p:spPr bwMode="auto">
          <a:xfrm>
            <a:off x="6675496"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31"/>
          <p:cNvSpPr>
            <a:spLocks noChangeArrowheads="1"/>
          </p:cNvSpPr>
          <p:nvPr/>
        </p:nvSpPr>
        <p:spPr bwMode="auto">
          <a:xfrm>
            <a:off x="7020670"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32"/>
          <p:cNvSpPr>
            <a:spLocks noChangeArrowheads="1"/>
          </p:cNvSpPr>
          <p:nvPr/>
        </p:nvSpPr>
        <p:spPr bwMode="auto">
          <a:xfrm>
            <a:off x="710569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33"/>
          <p:cNvSpPr>
            <a:spLocks noChangeArrowheads="1"/>
          </p:cNvSpPr>
          <p:nvPr/>
        </p:nvSpPr>
        <p:spPr bwMode="auto">
          <a:xfrm>
            <a:off x="7190719"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34"/>
          <p:cNvSpPr>
            <a:spLocks noChangeArrowheads="1"/>
          </p:cNvSpPr>
          <p:nvPr/>
        </p:nvSpPr>
        <p:spPr bwMode="auto">
          <a:xfrm>
            <a:off x="7278281"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35"/>
          <p:cNvSpPr>
            <a:spLocks noChangeArrowheads="1"/>
          </p:cNvSpPr>
          <p:nvPr/>
        </p:nvSpPr>
        <p:spPr bwMode="auto">
          <a:xfrm>
            <a:off x="7363306"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36"/>
          <p:cNvSpPr>
            <a:spLocks noChangeArrowheads="1"/>
          </p:cNvSpPr>
          <p:nvPr/>
        </p:nvSpPr>
        <p:spPr bwMode="auto">
          <a:xfrm>
            <a:off x="7448330"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37"/>
          <p:cNvSpPr>
            <a:spLocks noChangeArrowheads="1"/>
          </p:cNvSpPr>
          <p:nvPr/>
        </p:nvSpPr>
        <p:spPr bwMode="auto">
          <a:xfrm>
            <a:off x="8822680"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38"/>
          <p:cNvSpPr>
            <a:spLocks noChangeArrowheads="1"/>
          </p:cNvSpPr>
          <p:nvPr/>
        </p:nvSpPr>
        <p:spPr bwMode="auto">
          <a:xfrm>
            <a:off x="890770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39"/>
          <p:cNvSpPr>
            <a:spLocks noChangeArrowheads="1"/>
          </p:cNvSpPr>
          <p:nvPr/>
        </p:nvSpPr>
        <p:spPr bwMode="auto">
          <a:xfrm>
            <a:off x="8992729"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40"/>
          <p:cNvSpPr>
            <a:spLocks noChangeArrowheads="1"/>
          </p:cNvSpPr>
          <p:nvPr/>
        </p:nvSpPr>
        <p:spPr bwMode="auto">
          <a:xfrm>
            <a:off x="9250341"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41"/>
          <p:cNvSpPr>
            <a:spLocks noChangeArrowheads="1"/>
          </p:cNvSpPr>
          <p:nvPr/>
        </p:nvSpPr>
        <p:spPr bwMode="auto">
          <a:xfrm>
            <a:off x="9337903"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42"/>
          <p:cNvSpPr>
            <a:spLocks noChangeArrowheads="1"/>
          </p:cNvSpPr>
          <p:nvPr/>
        </p:nvSpPr>
        <p:spPr bwMode="auto">
          <a:xfrm>
            <a:off x="9422927"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43"/>
          <p:cNvSpPr>
            <a:spLocks noChangeArrowheads="1"/>
          </p:cNvSpPr>
          <p:nvPr/>
        </p:nvSpPr>
        <p:spPr bwMode="auto">
          <a:xfrm>
            <a:off x="9507952"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44"/>
          <p:cNvSpPr>
            <a:spLocks noChangeArrowheads="1"/>
          </p:cNvSpPr>
          <p:nvPr/>
        </p:nvSpPr>
        <p:spPr bwMode="auto">
          <a:xfrm>
            <a:off x="959424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45"/>
          <p:cNvSpPr>
            <a:spLocks noChangeArrowheads="1"/>
          </p:cNvSpPr>
          <p:nvPr/>
        </p:nvSpPr>
        <p:spPr bwMode="auto">
          <a:xfrm>
            <a:off x="9679270"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46"/>
          <p:cNvSpPr>
            <a:spLocks noChangeArrowheads="1"/>
          </p:cNvSpPr>
          <p:nvPr/>
        </p:nvSpPr>
        <p:spPr bwMode="auto">
          <a:xfrm>
            <a:off x="5818907"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47"/>
          <p:cNvSpPr>
            <a:spLocks noChangeArrowheads="1"/>
          </p:cNvSpPr>
          <p:nvPr/>
        </p:nvSpPr>
        <p:spPr bwMode="auto">
          <a:xfrm>
            <a:off x="5903931"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48"/>
          <p:cNvSpPr>
            <a:spLocks noChangeArrowheads="1"/>
          </p:cNvSpPr>
          <p:nvPr/>
        </p:nvSpPr>
        <p:spPr bwMode="auto">
          <a:xfrm>
            <a:off x="5988956"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49"/>
          <p:cNvSpPr>
            <a:spLocks noChangeArrowheads="1"/>
          </p:cNvSpPr>
          <p:nvPr/>
        </p:nvSpPr>
        <p:spPr bwMode="auto">
          <a:xfrm>
            <a:off x="6076518"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50"/>
          <p:cNvSpPr>
            <a:spLocks noChangeArrowheads="1"/>
          </p:cNvSpPr>
          <p:nvPr/>
        </p:nvSpPr>
        <p:spPr bwMode="auto">
          <a:xfrm>
            <a:off x="6161543"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51"/>
          <p:cNvSpPr>
            <a:spLocks noChangeArrowheads="1"/>
          </p:cNvSpPr>
          <p:nvPr/>
        </p:nvSpPr>
        <p:spPr bwMode="auto">
          <a:xfrm>
            <a:off x="6246567"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52"/>
          <p:cNvSpPr>
            <a:spLocks noChangeArrowheads="1"/>
          </p:cNvSpPr>
          <p:nvPr/>
        </p:nvSpPr>
        <p:spPr bwMode="auto">
          <a:xfrm>
            <a:off x="6332861"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53"/>
          <p:cNvSpPr>
            <a:spLocks noChangeArrowheads="1"/>
          </p:cNvSpPr>
          <p:nvPr/>
        </p:nvSpPr>
        <p:spPr bwMode="auto">
          <a:xfrm>
            <a:off x="641788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154"/>
          <p:cNvSpPr>
            <a:spLocks noChangeArrowheads="1"/>
          </p:cNvSpPr>
          <p:nvPr/>
        </p:nvSpPr>
        <p:spPr bwMode="auto">
          <a:xfrm>
            <a:off x="6502909"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155"/>
          <p:cNvSpPr>
            <a:spLocks noChangeArrowheads="1"/>
          </p:cNvSpPr>
          <p:nvPr/>
        </p:nvSpPr>
        <p:spPr bwMode="auto">
          <a:xfrm>
            <a:off x="6590472"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156"/>
          <p:cNvSpPr>
            <a:spLocks noChangeArrowheads="1"/>
          </p:cNvSpPr>
          <p:nvPr/>
        </p:nvSpPr>
        <p:spPr bwMode="auto">
          <a:xfrm>
            <a:off x="7020670"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157"/>
          <p:cNvSpPr>
            <a:spLocks noChangeArrowheads="1"/>
          </p:cNvSpPr>
          <p:nvPr/>
        </p:nvSpPr>
        <p:spPr bwMode="auto">
          <a:xfrm>
            <a:off x="710569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158"/>
          <p:cNvSpPr>
            <a:spLocks noChangeArrowheads="1"/>
          </p:cNvSpPr>
          <p:nvPr/>
        </p:nvSpPr>
        <p:spPr bwMode="auto">
          <a:xfrm>
            <a:off x="7190719"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159"/>
          <p:cNvSpPr>
            <a:spLocks noChangeArrowheads="1"/>
          </p:cNvSpPr>
          <p:nvPr/>
        </p:nvSpPr>
        <p:spPr bwMode="auto">
          <a:xfrm>
            <a:off x="7278281"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160"/>
          <p:cNvSpPr>
            <a:spLocks noChangeArrowheads="1"/>
          </p:cNvSpPr>
          <p:nvPr/>
        </p:nvSpPr>
        <p:spPr bwMode="auto">
          <a:xfrm>
            <a:off x="7363306"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161"/>
          <p:cNvSpPr>
            <a:spLocks noChangeArrowheads="1"/>
          </p:cNvSpPr>
          <p:nvPr/>
        </p:nvSpPr>
        <p:spPr bwMode="auto">
          <a:xfrm>
            <a:off x="8650093"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162"/>
          <p:cNvSpPr>
            <a:spLocks noChangeArrowheads="1"/>
          </p:cNvSpPr>
          <p:nvPr/>
        </p:nvSpPr>
        <p:spPr bwMode="auto">
          <a:xfrm>
            <a:off x="8735118"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163"/>
          <p:cNvSpPr>
            <a:spLocks noChangeArrowheads="1"/>
          </p:cNvSpPr>
          <p:nvPr/>
        </p:nvSpPr>
        <p:spPr bwMode="auto">
          <a:xfrm>
            <a:off x="8822680"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164"/>
          <p:cNvSpPr>
            <a:spLocks noChangeArrowheads="1"/>
          </p:cNvSpPr>
          <p:nvPr/>
        </p:nvSpPr>
        <p:spPr bwMode="auto">
          <a:xfrm>
            <a:off x="890770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165"/>
          <p:cNvSpPr>
            <a:spLocks noChangeArrowheads="1"/>
          </p:cNvSpPr>
          <p:nvPr/>
        </p:nvSpPr>
        <p:spPr bwMode="auto">
          <a:xfrm>
            <a:off x="8992729"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166"/>
          <p:cNvSpPr>
            <a:spLocks noChangeArrowheads="1"/>
          </p:cNvSpPr>
          <p:nvPr/>
        </p:nvSpPr>
        <p:spPr bwMode="auto">
          <a:xfrm>
            <a:off x="9250341"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167"/>
          <p:cNvSpPr>
            <a:spLocks noChangeArrowheads="1"/>
          </p:cNvSpPr>
          <p:nvPr/>
        </p:nvSpPr>
        <p:spPr bwMode="auto">
          <a:xfrm>
            <a:off x="9337903"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68"/>
          <p:cNvSpPr>
            <a:spLocks noChangeArrowheads="1"/>
          </p:cNvSpPr>
          <p:nvPr/>
        </p:nvSpPr>
        <p:spPr bwMode="auto">
          <a:xfrm>
            <a:off x="9422927"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69"/>
          <p:cNvSpPr>
            <a:spLocks noChangeArrowheads="1"/>
          </p:cNvSpPr>
          <p:nvPr/>
        </p:nvSpPr>
        <p:spPr bwMode="auto">
          <a:xfrm>
            <a:off x="9507952"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70"/>
          <p:cNvSpPr>
            <a:spLocks noChangeArrowheads="1"/>
          </p:cNvSpPr>
          <p:nvPr/>
        </p:nvSpPr>
        <p:spPr bwMode="auto">
          <a:xfrm>
            <a:off x="959424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71"/>
          <p:cNvSpPr>
            <a:spLocks noChangeArrowheads="1"/>
          </p:cNvSpPr>
          <p:nvPr/>
        </p:nvSpPr>
        <p:spPr bwMode="auto">
          <a:xfrm>
            <a:off x="9679270"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72"/>
          <p:cNvSpPr>
            <a:spLocks noChangeArrowheads="1"/>
          </p:cNvSpPr>
          <p:nvPr/>
        </p:nvSpPr>
        <p:spPr bwMode="auto">
          <a:xfrm>
            <a:off x="5903931"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73"/>
          <p:cNvSpPr>
            <a:spLocks noChangeArrowheads="1"/>
          </p:cNvSpPr>
          <p:nvPr/>
        </p:nvSpPr>
        <p:spPr bwMode="auto">
          <a:xfrm>
            <a:off x="5988956"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74"/>
          <p:cNvSpPr>
            <a:spLocks noChangeArrowheads="1"/>
          </p:cNvSpPr>
          <p:nvPr/>
        </p:nvSpPr>
        <p:spPr bwMode="auto">
          <a:xfrm>
            <a:off x="6076518"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75"/>
          <p:cNvSpPr>
            <a:spLocks noChangeArrowheads="1"/>
          </p:cNvSpPr>
          <p:nvPr/>
        </p:nvSpPr>
        <p:spPr bwMode="auto">
          <a:xfrm>
            <a:off x="6161543"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76"/>
          <p:cNvSpPr>
            <a:spLocks noChangeArrowheads="1"/>
          </p:cNvSpPr>
          <p:nvPr/>
        </p:nvSpPr>
        <p:spPr bwMode="auto">
          <a:xfrm>
            <a:off x="6246567"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77"/>
          <p:cNvSpPr>
            <a:spLocks noChangeArrowheads="1"/>
          </p:cNvSpPr>
          <p:nvPr/>
        </p:nvSpPr>
        <p:spPr bwMode="auto">
          <a:xfrm>
            <a:off x="6332861"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78"/>
          <p:cNvSpPr>
            <a:spLocks noChangeArrowheads="1"/>
          </p:cNvSpPr>
          <p:nvPr/>
        </p:nvSpPr>
        <p:spPr bwMode="auto">
          <a:xfrm>
            <a:off x="6417885"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79"/>
          <p:cNvSpPr>
            <a:spLocks noChangeArrowheads="1"/>
          </p:cNvSpPr>
          <p:nvPr/>
        </p:nvSpPr>
        <p:spPr bwMode="auto">
          <a:xfrm>
            <a:off x="6502909"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80"/>
          <p:cNvSpPr>
            <a:spLocks noChangeArrowheads="1"/>
          </p:cNvSpPr>
          <p:nvPr/>
        </p:nvSpPr>
        <p:spPr bwMode="auto">
          <a:xfrm>
            <a:off x="6590472"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81"/>
          <p:cNvSpPr>
            <a:spLocks noChangeArrowheads="1"/>
          </p:cNvSpPr>
          <p:nvPr/>
        </p:nvSpPr>
        <p:spPr bwMode="auto">
          <a:xfrm>
            <a:off x="6675496"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182"/>
          <p:cNvSpPr>
            <a:spLocks noChangeArrowheads="1"/>
          </p:cNvSpPr>
          <p:nvPr/>
        </p:nvSpPr>
        <p:spPr bwMode="auto">
          <a:xfrm>
            <a:off x="7020670"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183"/>
          <p:cNvSpPr>
            <a:spLocks noChangeArrowheads="1"/>
          </p:cNvSpPr>
          <p:nvPr/>
        </p:nvSpPr>
        <p:spPr bwMode="auto">
          <a:xfrm>
            <a:off x="7105695"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184"/>
          <p:cNvSpPr>
            <a:spLocks noChangeArrowheads="1"/>
          </p:cNvSpPr>
          <p:nvPr/>
        </p:nvSpPr>
        <p:spPr bwMode="auto">
          <a:xfrm>
            <a:off x="7190719"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185"/>
          <p:cNvSpPr>
            <a:spLocks noChangeArrowheads="1"/>
          </p:cNvSpPr>
          <p:nvPr/>
        </p:nvSpPr>
        <p:spPr bwMode="auto">
          <a:xfrm>
            <a:off x="7278281"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186"/>
          <p:cNvSpPr>
            <a:spLocks noChangeArrowheads="1"/>
          </p:cNvSpPr>
          <p:nvPr/>
        </p:nvSpPr>
        <p:spPr bwMode="auto">
          <a:xfrm>
            <a:off x="7877259"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187"/>
          <p:cNvSpPr>
            <a:spLocks noChangeArrowheads="1"/>
          </p:cNvSpPr>
          <p:nvPr/>
        </p:nvSpPr>
        <p:spPr bwMode="auto">
          <a:xfrm>
            <a:off x="7962284"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188"/>
          <p:cNvSpPr>
            <a:spLocks noChangeArrowheads="1"/>
          </p:cNvSpPr>
          <p:nvPr/>
        </p:nvSpPr>
        <p:spPr bwMode="auto">
          <a:xfrm>
            <a:off x="8219895"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189"/>
          <p:cNvSpPr>
            <a:spLocks noChangeArrowheads="1"/>
          </p:cNvSpPr>
          <p:nvPr/>
        </p:nvSpPr>
        <p:spPr bwMode="auto">
          <a:xfrm>
            <a:off x="8307458"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190"/>
          <p:cNvSpPr>
            <a:spLocks noChangeArrowheads="1"/>
          </p:cNvSpPr>
          <p:nvPr/>
        </p:nvSpPr>
        <p:spPr bwMode="auto">
          <a:xfrm>
            <a:off x="8392482"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191"/>
          <p:cNvSpPr>
            <a:spLocks noChangeArrowheads="1"/>
          </p:cNvSpPr>
          <p:nvPr/>
        </p:nvSpPr>
        <p:spPr bwMode="auto">
          <a:xfrm>
            <a:off x="8477507"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192"/>
          <p:cNvSpPr>
            <a:spLocks noChangeArrowheads="1"/>
          </p:cNvSpPr>
          <p:nvPr/>
        </p:nvSpPr>
        <p:spPr bwMode="auto">
          <a:xfrm>
            <a:off x="8735118"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193"/>
          <p:cNvSpPr>
            <a:spLocks noChangeArrowheads="1"/>
          </p:cNvSpPr>
          <p:nvPr/>
        </p:nvSpPr>
        <p:spPr bwMode="auto">
          <a:xfrm>
            <a:off x="8822680"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194"/>
          <p:cNvSpPr>
            <a:spLocks noChangeArrowheads="1"/>
          </p:cNvSpPr>
          <p:nvPr/>
        </p:nvSpPr>
        <p:spPr bwMode="auto">
          <a:xfrm>
            <a:off x="8992729"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95"/>
          <p:cNvSpPr>
            <a:spLocks noChangeArrowheads="1"/>
          </p:cNvSpPr>
          <p:nvPr/>
        </p:nvSpPr>
        <p:spPr bwMode="auto">
          <a:xfrm>
            <a:off x="9080292"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96"/>
          <p:cNvSpPr>
            <a:spLocks noChangeArrowheads="1"/>
          </p:cNvSpPr>
          <p:nvPr/>
        </p:nvSpPr>
        <p:spPr bwMode="auto">
          <a:xfrm>
            <a:off x="9165316"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97"/>
          <p:cNvSpPr>
            <a:spLocks noChangeArrowheads="1"/>
          </p:cNvSpPr>
          <p:nvPr/>
        </p:nvSpPr>
        <p:spPr bwMode="auto">
          <a:xfrm>
            <a:off x="9250341"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98"/>
          <p:cNvSpPr>
            <a:spLocks noChangeArrowheads="1"/>
          </p:cNvSpPr>
          <p:nvPr/>
        </p:nvSpPr>
        <p:spPr bwMode="auto">
          <a:xfrm>
            <a:off x="9337903"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99"/>
          <p:cNvSpPr>
            <a:spLocks noChangeArrowheads="1"/>
          </p:cNvSpPr>
          <p:nvPr/>
        </p:nvSpPr>
        <p:spPr bwMode="auto">
          <a:xfrm>
            <a:off x="9422927"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00"/>
          <p:cNvSpPr>
            <a:spLocks noChangeArrowheads="1"/>
          </p:cNvSpPr>
          <p:nvPr/>
        </p:nvSpPr>
        <p:spPr bwMode="auto">
          <a:xfrm>
            <a:off x="9507952"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01"/>
          <p:cNvSpPr>
            <a:spLocks noChangeArrowheads="1"/>
          </p:cNvSpPr>
          <p:nvPr/>
        </p:nvSpPr>
        <p:spPr bwMode="auto">
          <a:xfrm>
            <a:off x="9594245"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02"/>
          <p:cNvSpPr>
            <a:spLocks noChangeArrowheads="1"/>
          </p:cNvSpPr>
          <p:nvPr/>
        </p:nvSpPr>
        <p:spPr bwMode="auto">
          <a:xfrm>
            <a:off x="9679270"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03"/>
          <p:cNvSpPr>
            <a:spLocks noChangeArrowheads="1"/>
          </p:cNvSpPr>
          <p:nvPr/>
        </p:nvSpPr>
        <p:spPr bwMode="auto">
          <a:xfrm>
            <a:off x="6161543"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04"/>
          <p:cNvSpPr>
            <a:spLocks noChangeArrowheads="1"/>
          </p:cNvSpPr>
          <p:nvPr/>
        </p:nvSpPr>
        <p:spPr bwMode="auto">
          <a:xfrm>
            <a:off x="6246567"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05"/>
          <p:cNvSpPr>
            <a:spLocks noChangeArrowheads="1"/>
          </p:cNvSpPr>
          <p:nvPr/>
        </p:nvSpPr>
        <p:spPr bwMode="auto">
          <a:xfrm>
            <a:off x="6332861"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207"/>
          <p:cNvSpPr>
            <a:spLocks noChangeArrowheads="1"/>
          </p:cNvSpPr>
          <p:nvPr/>
        </p:nvSpPr>
        <p:spPr bwMode="auto">
          <a:xfrm>
            <a:off x="6417885"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208"/>
          <p:cNvSpPr>
            <a:spLocks noChangeArrowheads="1"/>
          </p:cNvSpPr>
          <p:nvPr/>
        </p:nvSpPr>
        <p:spPr bwMode="auto">
          <a:xfrm>
            <a:off x="6502909"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209"/>
          <p:cNvSpPr>
            <a:spLocks noChangeArrowheads="1"/>
          </p:cNvSpPr>
          <p:nvPr/>
        </p:nvSpPr>
        <p:spPr bwMode="auto">
          <a:xfrm>
            <a:off x="6590472"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210"/>
          <p:cNvSpPr>
            <a:spLocks noChangeArrowheads="1"/>
          </p:cNvSpPr>
          <p:nvPr/>
        </p:nvSpPr>
        <p:spPr bwMode="auto">
          <a:xfrm>
            <a:off x="6675496"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211"/>
          <p:cNvSpPr>
            <a:spLocks noChangeArrowheads="1"/>
          </p:cNvSpPr>
          <p:nvPr/>
        </p:nvSpPr>
        <p:spPr bwMode="auto">
          <a:xfrm>
            <a:off x="6933107"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212"/>
          <p:cNvSpPr>
            <a:spLocks noChangeArrowheads="1"/>
          </p:cNvSpPr>
          <p:nvPr/>
        </p:nvSpPr>
        <p:spPr bwMode="auto">
          <a:xfrm>
            <a:off x="7020670"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213"/>
          <p:cNvSpPr>
            <a:spLocks noChangeArrowheads="1"/>
          </p:cNvSpPr>
          <p:nvPr/>
        </p:nvSpPr>
        <p:spPr bwMode="auto">
          <a:xfrm>
            <a:off x="7278281"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214"/>
          <p:cNvSpPr>
            <a:spLocks noChangeArrowheads="1"/>
          </p:cNvSpPr>
          <p:nvPr/>
        </p:nvSpPr>
        <p:spPr bwMode="auto">
          <a:xfrm>
            <a:off x="7278281"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215"/>
          <p:cNvSpPr>
            <a:spLocks noChangeArrowheads="1"/>
          </p:cNvSpPr>
          <p:nvPr/>
        </p:nvSpPr>
        <p:spPr bwMode="auto">
          <a:xfrm>
            <a:off x="7363306"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216"/>
          <p:cNvSpPr>
            <a:spLocks noChangeArrowheads="1"/>
          </p:cNvSpPr>
          <p:nvPr/>
        </p:nvSpPr>
        <p:spPr bwMode="auto">
          <a:xfrm>
            <a:off x="7448330"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217"/>
          <p:cNvSpPr>
            <a:spLocks noChangeArrowheads="1"/>
          </p:cNvSpPr>
          <p:nvPr/>
        </p:nvSpPr>
        <p:spPr bwMode="auto">
          <a:xfrm>
            <a:off x="7962284"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218"/>
          <p:cNvSpPr>
            <a:spLocks noChangeArrowheads="1"/>
          </p:cNvSpPr>
          <p:nvPr/>
        </p:nvSpPr>
        <p:spPr bwMode="auto">
          <a:xfrm>
            <a:off x="8049846"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219"/>
          <p:cNvSpPr>
            <a:spLocks noChangeArrowheads="1"/>
          </p:cNvSpPr>
          <p:nvPr/>
        </p:nvSpPr>
        <p:spPr bwMode="auto">
          <a:xfrm>
            <a:off x="8219895"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220"/>
          <p:cNvSpPr>
            <a:spLocks noChangeArrowheads="1"/>
          </p:cNvSpPr>
          <p:nvPr/>
        </p:nvSpPr>
        <p:spPr bwMode="auto">
          <a:xfrm>
            <a:off x="8477506"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221"/>
          <p:cNvSpPr>
            <a:spLocks noChangeArrowheads="1"/>
          </p:cNvSpPr>
          <p:nvPr/>
        </p:nvSpPr>
        <p:spPr bwMode="auto">
          <a:xfrm>
            <a:off x="8565069"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222"/>
          <p:cNvSpPr>
            <a:spLocks noChangeArrowheads="1"/>
          </p:cNvSpPr>
          <p:nvPr/>
        </p:nvSpPr>
        <p:spPr bwMode="auto">
          <a:xfrm>
            <a:off x="8822680"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223"/>
          <p:cNvSpPr>
            <a:spLocks noChangeArrowheads="1"/>
          </p:cNvSpPr>
          <p:nvPr/>
        </p:nvSpPr>
        <p:spPr bwMode="auto">
          <a:xfrm>
            <a:off x="9080292"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224"/>
          <p:cNvSpPr>
            <a:spLocks noChangeArrowheads="1"/>
          </p:cNvSpPr>
          <p:nvPr/>
        </p:nvSpPr>
        <p:spPr bwMode="auto">
          <a:xfrm>
            <a:off x="9165316"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225"/>
          <p:cNvSpPr>
            <a:spLocks noChangeArrowheads="1"/>
          </p:cNvSpPr>
          <p:nvPr/>
        </p:nvSpPr>
        <p:spPr bwMode="auto">
          <a:xfrm>
            <a:off x="9165316"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226"/>
          <p:cNvSpPr>
            <a:spLocks noChangeArrowheads="1"/>
          </p:cNvSpPr>
          <p:nvPr/>
        </p:nvSpPr>
        <p:spPr bwMode="auto">
          <a:xfrm>
            <a:off x="9250340"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227"/>
          <p:cNvSpPr>
            <a:spLocks noChangeArrowheads="1"/>
          </p:cNvSpPr>
          <p:nvPr/>
        </p:nvSpPr>
        <p:spPr bwMode="auto">
          <a:xfrm>
            <a:off x="9337903"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228"/>
          <p:cNvSpPr>
            <a:spLocks noChangeArrowheads="1"/>
          </p:cNvSpPr>
          <p:nvPr/>
        </p:nvSpPr>
        <p:spPr bwMode="auto">
          <a:xfrm>
            <a:off x="9422927"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229"/>
          <p:cNvSpPr>
            <a:spLocks noChangeArrowheads="1"/>
          </p:cNvSpPr>
          <p:nvPr/>
        </p:nvSpPr>
        <p:spPr bwMode="auto">
          <a:xfrm>
            <a:off x="9507952"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230"/>
          <p:cNvSpPr>
            <a:spLocks noChangeArrowheads="1"/>
          </p:cNvSpPr>
          <p:nvPr/>
        </p:nvSpPr>
        <p:spPr bwMode="auto">
          <a:xfrm>
            <a:off x="9594245"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231"/>
          <p:cNvSpPr>
            <a:spLocks noChangeArrowheads="1"/>
          </p:cNvSpPr>
          <p:nvPr/>
        </p:nvSpPr>
        <p:spPr bwMode="auto">
          <a:xfrm>
            <a:off x="9679270"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232"/>
          <p:cNvSpPr>
            <a:spLocks noChangeArrowheads="1"/>
          </p:cNvSpPr>
          <p:nvPr/>
        </p:nvSpPr>
        <p:spPr bwMode="auto">
          <a:xfrm>
            <a:off x="6502909" y="410930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233"/>
          <p:cNvSpPr>
            <a:spLocks noChangeArrowheads="1"/>
          </p:cNvSpPr>
          <p:nvPr/>
        </p:nvSpPr>
        <p:spPr bwMode="auto">
          <a:xfrm>
            <a:off x="6590472"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234"/>
          <p:cNvSpPr>
            <a:spLocks noChangeArrowheads="1"/>
          </p:cNvSpPr>
          <p:nvPr/>
        </p:nvSpPr>
        <p:spPr bwMode="auto">
          <a:xfrm>
            <a:off x="7105694"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235"/>
          <p:cNvSpPr>
            <a:spLocks noChangeArrowheads="1"/>
          </p:cNvSpPr>
          <p:nvPr/>
        </p:nvSpPr>
        <p:spPr bwMode="auto">
          <a:xfrm>
            <a:off x="7105694"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236"/>
          <p:cNvSpPr>
            <a:spLocks noChangeArrowheads="1"/>
          </p:cNvSpPr>
          <p:nvPr/>
        </p:nvSpPr>
        <p:spPr bwMode="auto">
          <a:xfrm>
            <a:off x="7018132"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237"/>
          <p:cNvSpPr>
            <a:spLocks noChangeArrowheads="1"/>
          </p:cNvSpPr>
          <p:nvPr/>
        </p:nvSpPr>
        <p:spPr bwMode="auto">
          <a:xfrm>
            <a:off x="7363306"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238"/>
          <p:cNvSpPr>
            <a:spLocks noChangeArrowheads="1"/>
          </p:cNvSpPr>
          <p:nvPr/>
        </p:nvSpPr>
        <p:spPr bwMode="auto">
          <a:xfrm>
            <a:off x="7448330" y="410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239"/>
          <p:cNvSpPr>
            <a:spLocks noChangeArrowheads="1"/>
          </p:cNvSpPr>
          <p:nvPr/>
        </p:nvSpPr>
        <p:spPr bwMode="auto">
          <a:xfrm>
            <a:off x="7535892" y="410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240"/>
          <p:cNvSpPr>
            <a:spLocks noChangeArrowheads="1"/>
          </p:cNvSpPr>
          <p:nvPr/>
        </p:nvSpPr>
        <p:spPr bwMode="auto">
          <a:xfrm>
            <a:off x="9250340" y="410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241"/>
          <p:cNvSpPr>
            <a:spLocks noChangeArrowheads="1"/>
          </p:cNvSpPr>
          <p:nvPr/>
        </p:nvSpPr>
        <p:spPr bwMode="auto">
          <a:xfrm>
            <a:off x="9337903" y="410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242"/>
          <p:cNvSpPr>
            <a:spLocks noChangeArrowheads="1"/>
          </p:cNvSpPr>
          <p:nvPr/>
        </p:nvSpPr>
        <p:spPr bwMode="auto">
          <a:xfrm>
            <a:off x="9422927" y="410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243"/>
          <p:cNvSpPr>
            <a:spLocks noChangeArrowheads="1"/>
          </p:cNvSpPr>
          <p:nvPr/>
        </p:nvSpPr>
        <p:spPr bwMode="auto">
          <a:xfrm>
            <a:off x="9337903" y="4194328"/>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244"/>
          <p:cNvSpPr>
            <a:spLocks noChangeArrowheads="1"/>
          </p:cNvSpPr>
          <p:nvPr/>
        </p:nvSpPr>
        <p:spPr bwMode="auto">
          <a:xfrm>
            <a:off x="9422927" y="4194328"/>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245"/>
          <p:cNvSpPr>
            <a:spLocks noChangeArrowheads="1"/>
          </p:cNvSpPr>
          <p:nvPr/>
        </p:nvSpPr>
        <p:spPr bwMode="auto">
          <a:xfrm>
            <a:off x="9422927" y="4281890"/>
            <a:ext cx="74872"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246"/>
          <p:cNvSpPr>
            <a:spLocks noChangeArrowheads="1"/>
          </p:cNvSpPr>
          <p:nvPr/>
        </p:nvSpPr>
        <p:spPr bwMode="auto">
          <a:xfrm>
            <a:off x="9507952" y="410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247"/>
          <p:cNvSpPr>
            <a:spLocks noChangeArrowheads="1"/>
          </p:cNvSpPr>
          <p:nvPr/>
        </p:nvSpPr>
        <p:spPr bwMode="auto">
          <a:xfrm>
            <a:off x="9594245"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248"/>
          <p:cNvSpPr>
            <a:spLocks noChangeArrowheads="1"/>
          </p:cNvSpPr>
          <p:nvPr/>
        </p:nvSpPr>
        <p:spPr bwMode="auto">
          <a:xfrm>
            <a:off x="9679270"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249"/>
          <p:cNvSpPr>
            <a:spLocks noChangeArrowheads="1"/>
          </p:cNvSpPr>
          <p:nvPr/>
        </p:nvSpPr>
        <p:spPr bwMode="auto">
          <a:xfrm>
            <a:off x="7105694"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250"/>
          <p:cNvSpPr>
            <a:spLocks noChangeArrowheads="1"/>
          </p:cNvSpPr>
          <p:nvPr/>
        </p:nvSpPr>
        <p:spPr bwMode="auto">
          <a:xfrm>
            <a:off x="7363306"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251"/>
          <p:cNvSpPr>
            <a:spLocks noChangeArrowheads="1"/>
          </p:cNvSpPr>
          <p:nvPr/>
        </p:nvSpPr>
        <p:spPr bwMode="auto">
          <a:xfrm>
            <a:off x="8822680"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252"/>
          <p:cNvSpPr>
            <a:spLocks noChangeArrowheads="1"/>
          </p:cNvSpPr>
          <p:nvPr/>
        </p:nvSpPr>
        <p:spPr bwMode="auto">
          <a:xfrm>
            <a:off x="8907705"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253"/>
          <p:cNvSpPr>
            <a:spLocks noChangeArrowheads="1"/>
          </p:cNvSpPr>
          <p:nvPr/>
        </p:nvSpPr>
        <p:spPr bwMode="auto">
          <a:xfrm>
            <a:off x="9080292" y="4194328"/>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254"/>
          <p:cNvSpPr>
            <a:spLocks noChangeArrowheads="1"/>
          </p:cNvSpPr>
          <p:nvPr/>
        </p:nvSpPr>
        <p:spPr bwMode="auto">
          <a:xfrm>
            <a:off x="9507952" y="4194328"/>
            <a:ext cx="77410"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255"/>
          <p:cNvSpPr>
            <a:spLocks noChangeArrowheads="1"/>
          </p:cNvSpPr>
          <p:nvPr/>
        </p:nvSpPr>
        <p:spPr bwMode="auto">
          <a:xfrm>
            <a:off x="9594245"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256"/>
          <p:cNvSpPr>
            <a:spLocks noChangeArrowheads="1"/>
          </p:cNvSpPr>
          <p:nvPr/>
        </p:nvSpPr>
        <p:spPr bwMode="auto">
          <a:xfrm>
            <a:off x="9679270"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257"/>
          <p:cNvSpPr>
            <a:spLocks noChangeArrowheads="1"/>
          </p:cNvSpPr>
          <p:nvPr/>
        </p:nvSpPr>
        <p:spPr bwMode="auto">
          <a:xfrm>
            <a:off x="9679270"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258"/>
          <p:cNvSpPr>
            <a:spLocks noChangeArrowheads="1"/>
          </p:cNvSpPr>
          <p:nvPr/>
        </p:nvSpPr>
        <p:spPr bwMode="auto">
          <a:xfrm>
            <a:off x="7105694"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259"/>
          <p:cNvSpPr>
            <a:spLocks noChangeArrowheads="1"/>
          </p:cNvSpPr>
          <p:nvPr/>
        </p:nvSpPr>
        <p:spPr bwMode="auto">
          <a:xfrm>
            <a:off x="7190719"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260"/>
          <p:cNvSpPr>
            <a:spLocks noChangeArrowheads="1"/>
          </p:cNvSpPr>
          <p:nvPr/>
        </p:nvSpPr>
        <p:spPr bwMode="auto">
          <a:xfrm>
            <a:off x="8735118" y="4281890"/>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261"/>
          <p:cNvSpPr>
            <a:spLocks noChangeArrowheads="1"/>
          </p:cNvSpPr>
          <p:nvPr/>
        </p:nvSpPr>
        <p:spPr bwMode="auto">
          <a:xfrm>
            <a:off x="8822680"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262"/>
          <p:cNvSpPr>
            <a:spLocks noChangeArrowheads="1"/>
          </p:cNvSpPr>
          <p:nvPr/>
        </p:nvSpPr>
        <p:spPr bwMode="auto">
          <a:xfrm>
            <a:off x="9080292" y="4281890"/>
            <a:ext cx="74872"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263"/>
          <p:cNvSpPr>
            <a:spLocks noChangeArrowheads="1"/>
          </p:cNvSpPr>
          <p:nvPr/>
        </p:nvSpPr>
        <p:spPr bwMode="auto">
          <a:xfrm>
            <a:off x="9507952" y="4281890"/>
            <a:ext cx="77410"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264"/>
          <p:cNvSpPr>
            <a:spLocks noChangeArrowheads="1"/>
          </p:cNvSpPr>
          <p:nvPr/>
        </p:nvSpPr>
        <p:spPr bwMode="auto">
          <a:xfrm>
            <a:off x="9594245"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265"/>
          <p:cNvSpPr>
            <a:spLocks noChangeArrowheads="1"/>
          </p:cNvSpPr>
          <p:nvPr/>
        </p:nvSpPr>
        <p:spPr bwMode="auto">
          <a:xfrm>
            <a:off x="5473733"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266"/>
          <p:cNvSpPr>
            <a:spLocks noChangeArrowheads="1"/>
          </p:cNvSpPr>
          <p:nvPr/>
        </p:nvSpPr>
        <p:spPr bwMode="auto">
          <a:xfrm>
            <a:off x="5561295"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267"/>
          <p:cNvSpPr>
            <a:spLocks noChangeArrowheads="1"/>
          </p:cNvSpPr>
          <p:nvPr/>
        </p:nvSpPr>
        <p:spPr bwMode="auto">
          <a:xfrm>
            <a:off x="7105694"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268"/>
          <p:cNvSpPr>
            <a:spLocks noChangeArrowheads="1"/>
          </p:cNvSpPr>
          <p:nvPr/>
        </p:nvSpPr>
        <p:spPr bwMode="auto">
          <a:xfrm>
            <a:off x="8735118"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269"/>
          <p:cNvSpPr>
            <a:spLocks noChangeArrowheads="1"/>
          </p:cNvSpPr>
          <p:nvPr/>
        </p:nvSpPr>
        <p:spPr bwMode="auto">
          <a:xfrm>
            <a:off x="9080292" y="4366915"/>
            <a:ext cx="74872"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270"/>
          <p:cNvSpPr>
            <a:spLocks noChangeArrowheads="1"/>
          </p:cNvSpPr>
          <p:nvPr/>
        </p:nvSpPr>
        <p:spPr bwMode="auto">
          <a:xfrm>
            <a:off x="9507952" y="4366915"/>
            <a:ext cx="77410"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271"/>
          <p:cNvSpPr>
            <a:spLocks noChangeArrowheads="1"/>
          </p:cNvSpPr>
          <p:nvPr/>
        </p:nvSpPr>
        <p:spPr bwMode="auto">
          <a:xfrm>
            <a:off x="9594245"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272"/>
          <p:cNvSpPr>
            <a:spLocks noChangeArrowheads="1"/>
          </p:cNvSpPr>
          <p:nvPr/>
        </p:nvSpPr>
        <p:spPr bwMode="auto">
          <a:xfrm>
            <a:off x="9679270"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273"/>
          <p:cNvSpPr>
            <a:spLocks noChangeArrowheads="1"/>
          </p:cNvSpPr>
          <p:nvPr/>
        </p:nvSpPr>
        <p:spPr bwMode="auto">
          <a:xfrm>
            <a:off x="5473733" y="4451939"/>
            <a:ext cx="78679"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274"/>
          <p:cNvSpPr>
            <a:spLocks noChangeArrowheads="1"/>
          </p:cNvSpPr>
          <p:nvPr/>
        </p:nvSpPr>
        <p:spPr bwMode="auto">
          <a:xfrm>
            <a:off x="5561295"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275"/>
          <p:cNvSpPr>
            <a:spLocks noChangeArrowheads="1"/>
          </p:cNvSpPr>
          <p:nvPr/>
        </p:nvSpPr>
        <p:spPr bwMode="auto">
          <a:xfrm>
            <a:off x="5646320"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276"/>
          <p:cNvSpPr>
            <a:spLocks noChangeArrowheads="1"/>
          </p:cNvSpPr>
          <p:nvPr/>
        </p:nvSpPr>
        <p:spPr bwMode="auto">
          <a:xfrm>
            <a:off x="5903931" y="4451939"/>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277"/>
          <p:cNvSpPr>
            <a:spLocks noChangeArrowheads="1"/>
          </p:cNvSpPr>
          <p:nvPr/>
        </p:nvSpPr>
        <p:spPr bwMode="auto">
          <a:xfrm>
            <a:off x="9507952" y="4451939"/>
            <a:ext cx="77410"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278"/>
          <p:cNvSpPr>
            <a:spLocks noChangeArrowheads="1"/>
          </p:cNvSpPr>
          <p:nvPr/>
        </p:nvSpPr>
        <p:spPr bwMode="auto">
          <a:xfrm>
            <a:off x="9594245"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279"/>
          <p:cNvSpPr>
            <a:spLocks noChangeArrowheads="1"/>
          </p:cNvSpPr>
          <p:nvPr/>
        </p:nvSpPr>
        <p:spPr bwMode="auto">
          <a:xfrm>
            <a:off x="9679270"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280"/>
          <p:cNvSpPr>
            <a:spLocks noChangeArrowheads="1"/>
          </p:cNvSpPr>
          <p:nvPr/>
        </p:nvSpPr>
        <p:spPr bwMode="auto">
          <a:xfrm>
            <a:off x="5561295"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281"/>
          <p:cNvSpPr>
            <a:spLocks noChangeArrowheads="1"/>
          </p:cNvSpPr>
          <p:nvPr/>
        </p:nvSpPr>
        <p:spPr bwMode="auto">
          <a:xfrm>
            <a:off x="5473733" y="45382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282"/>
          <p:cNvSpPr>
            <a:spLocks noChangeArrowheads="1"/>
          </p:cNvSpPr>
          <p:nvPr/>
        </p:nvSpPr>
        <p:spPr bwMode="auto">
          <a:xfrm>
            <a:off x="5388708" y="45382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283"/>
          <p:cNvSpPr>
            <a:spLocks noChangeArrowheads="1"/>
          </p:cNvSpPr>
          <p:nvPr/>
        </p:nvSpPr>
        <p:spPr bwMode="auto">
          <a:xfrm>
            <a:off x="5646320"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284"/>
          <p:cNvSpPr>
            <a:spLocks noChangeArrowheads="1"/>
          </p:cNvSpPr>
          <p:nvPr/>
        </p:nvSpPr>
        <p:spPr bwMode="auto">
          <a:xfrm>
            <a:off x="5561295"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285"/>
          <p:cNvSpPr>
            <a:spLocks noChangeArrowheads="1"/>
          </p:cNvSpPr>
          <p:nvPr/>
        </p:nvSpPr>
        <p:spPr bwMode="auto">
          <a:xfrm>
            <a:off x="5646320"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286"/>
          <p:cNvSpPr>
            <a:spLocks noChangeArrowheads="1"/>
          </p:cNvSpPr>
          <p:nvPr/>
        </p:nvSpPr>
        <p:spPr bwMode="auto">
          <a:xfrm>
            <a:off x="5731344" y="45382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287"/>
          <p:cNvSpPr>
            <a:spLocks noChangeArrowheads="1"/>
          </p:cNvSpPr>
          <p:nvPr/>
        </p:nvSpPr>
        <p:spPr bwMode="auto">
          <a:xfrm>
            <a:off x="5818906"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288"/>
          <p:cNvSpPr>
            <a:spLocks noChangeArrowheads="1"/>
          </p:cNvSpPr>
          <p:nvPr/>
        </p:nvSpPr>
        <p:spPr bwMode="auto">
          <a:xfrm>
            <a:off x="5903931"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289"/>
          <p:cNvSpPr>
            <a:spLocks noChangeArrowheads="1"/>
          </p:cNvSpPr>
          <p:nvPr/>
        </p:nvSpPr>
        <p:spPr bwMode="auto">
          <a:xfrm>
            <a:off x="5988955" y="45382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290"/>
          <p:cNvSpPr>
            <a:spLocks noChangeArrowheads="1"/>
          </p:cNvSpPr>
          <p:nvPr/>
        </p:nvSpPr>
        <p:spPr bwMode="auto">
          <a:xfrm>
            <a:off x="6076518"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291"/>
          <p:cNvSpPr>
            <a:spLocks noChangeArrowheads="1"/>
          </p:cNvSpPr>
          <p:nvPr/>
        </p:nvSpPr>
        <p:spPr bwMode="auto">
          <a:xfrm>
            <a:off x="6161542"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292"/>
          <p:cNvSpPr>
            <a:spLocks noChangeArrowheads="1"/>
          </p:cNvSpPr>
          <p:nvPr/>
        </p:nvSpPr>
        <p:spPr bwMode="auto">
          <a:xfrm>
            <a:off x="6246567" y="4451939"/>
            <a:ext cx="77410"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293"/>
          <p:cNvSpPr>
            <a:spLocks noChangeArrowheads="1"/>
          </p:cNvSpPr>
          <p:nvPr/>
        </p:nvSpPr>
        <p:spPr bwMode="auto">
          <a:xfrm>
            <a:off x="7877259"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294"/>
          <p:cNvSpPr>
            <a:spLocks noChangeArrowheads="1"/>
          </p:cNvSpPr>
          <p:nvPr/>
        </p:nvSpPr>
        <p:spPr bwMode="auto">
          <a:xfrm>
            <a:off x="7962284" y="45382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295"/>
          <p:cNvSpPr>
            <a:spLocks noChangeArrowheads="1"/>
          </p:cNvSpPr>
          <p:nvPr/>
        </p:nvSpPr>
        <p:spPr bwMode="auto">
          <a:xfrm>
            <a:off x="8565069"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296"/>
          <p:cNvSpPr>
            <a:spLocks noChangeArrowheads="1"/>
          </p:cNvSpPr>
          <p:nvPr/>
        </p:nvSpPr>
        <p:spPr bwMode="auto">
          <a:xfrm>
            <a:off x="8650093"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297"/>
          <p:cNvSpPr>
            <a:spLocks noChangeArrowheads="1"/>
          </p:cNvSpPr>
          <p:nvPr/>
        </p:nvSpPr>
        <p:spPr bwMode="auto">
          <a:xfrm>
            <a:off x="9250340"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298"/>
          <p:cNvSpPr>
            <a:spLocks noChangeArrowheads="1"/>
          </p:cNvSpPr>
          <p:nvPr/>
        </p:nvSpPr>
        <p:spPr bwMode="auto">
          <a:xfrm>
            <a:off x="9337903"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299"/>
          <p:cNvSpPr>
            <a:spLocks noChangeArrowheads="1"/>
          </p:cNvSpPr>
          <p:nvPr/>
        </p:nvSpPr>
        <p:spPr bwMode="auto">
          <a:xfrm>
            <a:off x="9507952"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300"/>
          <p:cNvSpPr>
            <a:spLocks noChangeArrowheads="1"/>
          </p:cNvSpPr>
          <p:nvPr/>
        </p:nvSpPr>
        <p:spPr bwMode="auto">
          <a:xfrm>
            <a:off x="9594245"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301"/>
          <p:cNvSpPr>
            <a:spLocks noChangeArrowheads="1"/>
          </p:cNvSpPr>
          <p:nvPr/>
        </p:nvSpPr>
        <p:spPr bwMode="auto">
          <a:xfrm>
            <a:off x="9594245"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302"/>
          <p:cNvSpPr>
            <a:spLocks noChangeArrowheads="1"/>
          </p:cNvSpPr>
          <p:nvPr/>
        </p:nvSpPr>
        <p:spPr bwMode="auto">
          <a:xfrm>
            <a:off x="9679270"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303"/>
          <p:cNvSpPr>
            <a:spLocks noChangeArrowheads="1"/>
          </p:cNvSpPr>
          <p:nvPr/>
        </p:nvSpPr>
        <p:spPr bwMode="auto">
          <a:xfrm>
            <a:off x="9679270"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304"/>
          <p:cNvSpPr>
            <a:spLocks noChangeArrowheads="1"/>
          </p:cNvSpPr>
          <p:nvPr/>
        </p:nvSpPr>
        <p:spPr bwMode="auto">
          <a:xfrm>
            <a:off x="5903931"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305"/>
          <p:cNvSpPr>
            <a:spLocks noChangeArrowheads="1"/>
          </p:cNvSpPr>
          <p:nvPr/>
        </p:nvSpPr>
        <p:spPr bwMode="auto">
          <a:xfrm>
            <a:off x="5988955"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306"/>
          <p:cNvSpPr>
            <a:spLocks noChangeArrowheads="1"/>
          </p:cNvSpPr>
          <p:nvPr/>
        </p:nvSpPr>
        <p:spPr bwMode="auto">
          <a:xfrm>
            <a:off x="5988955"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307"/>
          <p:cNvSpPr>
            <a:spLocks noChangeArrowheads="1"/>
          </p:cNvSpPr>
          <p:nvPr/>
        </p:nvSpPr>
        <p:spPr bwMode="auto">
          <a:xfrm>
            <a:off x="6076518"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308"/>
          <p:cNvSpPr>
            <a:spLocks noChangeArrowheads="1"/>
          </p:cNvSpPr>
          <p:nvPr/>
        </p:nvSpPr>
        <p:spPr bwMode="auto">
          <a:xfrm>
            <a:off x="6076518"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309"/>
          <p:cNvSpPr>
            <a:spLocks noChangeArrowheads="1"/>
          </p:cNvSpPr>
          <p:nvPr/>
        </p:nvSpPr>
        <p:spPr bwMode="auto">
          <a:xfrm>
            <a:off x="6161542"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310"/>
          <p:cNvSpPr>
            <a:spLocks noChangeArrowheads="1"/>
          </p:cNvSpPr>
          <p:nvPr/>
        </p:nvSpPr>
        <p:spPr bwMode="auto">
          <a:xfrm>
            <a:off x="6246567"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311"/>
          <p:cNvSpPr>
            <a:spLocks noChangeArrowheads="1"/>
          </p:cNvSpPr>
          <p:nvPr/>
        </p:nvSpPr>
        <p:spPr bwMode="auto">
          <a:xfrm>
            <a:off x="6332860"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312"/>
          <p:cNvSpPr>
            <a:spLocks noChangeArrowheads="1"/>
          </p:cNvSpPr>
          <p:nvPr/>
        </p:nvSpPr>
        <p:spPr bwMode="auto">
          <a:xfrm>
            <a:off x="6161542"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313"/>
          <p:cNvSpPr>
            <a:spLocks noChangeArrowheads="1"/>
          </p:cNvSpPr>
          <p:nvPr/>
        </p:nvSpPr>
        <p:spPr bwMode="auto">
          <a:xfrm>
            <a:off x="6246567"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314"/>
          <p:cNvSpPr>
            <a:spLocks noChangeArrowheads="1"/>
          </p:cNvSpPr>
          <p:nvPr/>
        </p:nvSpPr>
        <p:spPr bwMode="auto">
          <a:xfrm>
            <a:off x="7448330"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315"/>
          <p:cNvSpPr>
            <a:spLocks noChangeArrowheads="1"/>
          </p:cNvSpPr>
          <p:nvPr/>
        </p:nvSpPr>
        <p:spPr bwMode="auto">
          <a:xfrm>
            <a:off x="8565069"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316"/>
          <p:cNvSpPr>
            <a:spLocks noChangeArrowheads="1"/>
          </p:cNvSpPr>
          <p:nvPr/>
        </p:nvSpPr>
        <p:spPr bwMode="auto">
          <a:xfrm>
            <a:off x="9337903"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317"/>
          <p:cNvSpPr>
            <a:spLocks noChangeArrowheads="1"/>
          </p:cNvSpPr>
          <p:nvPr/>
        </p:nvSpPr>
        <p:spPr bwMode="auto">
          <a:xfrm>
            <a:off x="9422927"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318"/>
          <p:cNvSpPr>
            <a:spLocks noChangeArrowheads="1"/>
          </p:cNvSpPr>
          <p:nvPr/>
        </p:nvSpPr>
        <p:spPr bwMode="auto">
          <a:xfrm>
            <a:off x="9422927"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319"/>
          <p:cNvSpPr>
            <a:spLocks noChangeArrowheads="1"/>
          </p:cNvSpPr>
          <p:nvPr/>
        </p:nvSpPr>
        <p:spPr bwMode="auto">
          <a:xfrm>
            <a:off x="6332860"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320"/>
          <p:cNvSpPr>
            <a:spLocks noChangeArrowheads="1"/>
          </p:cNvSpPr>
          <p:nvPr/>
        </p:nvSpPr>
        <p:spPr bwMode="auto">
          <a:xfrm>
            <a:off x="6502909" y="47082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321"/>
          <p:cNvSpPr>
            <a:spLocks noChangeArrowheads="1"/>
          </p:cNvSpPr>
          <p:nvPr/>
        </p:nvSpPr>
        <p:spPr bwMode="auto">
          <a:xfrm>
            <a:off x="6675496"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322"/>
          <p:cNvSpPr>
            <a:spLocks noChangeArrowheads="1"/>
          </p:cNvSpPr>
          <p:nvPr/>
        </p:nvSpPr>
        <p:spPr bwMode="auto">
          <a:xfrm>
            <a:off x="6848083"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323"/>
          <p:cNvSpPr>
            <a:spLocks noChangeArrowheads="1"/>
          </p:cNvSpPr>
          <p:nvPr/>
        </p:nvSpPr>
        <p:spPr bwMode="auto">
          <a:xfrm>
            <a:off x="7105694"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324"/>
          <p:cNvSpPr>
            <a:spLocks noChangeArrowheads="1"/>
          </p:cNvSpPr>
          <p:nvPr/>
        </p:nvSpPr>
        <p:spPr bwMode="auto">
          <a:xfrm>
            <a:off x="7020670"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325"/>
          <p:cNvSpPr>
            <a:spLocks noChangeArrowheads="1"/>
          </p:cNvSpPr>
          <p:nvPr/>
        </p:nvSpPr>
        <p:spPr bwMode="auto">
          <a:xfrm>
            <a:off x="7190719" y="47082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326"/>
          <p:cNvSpPr>
            <a:spLocks noChangeArrowheads="1"/>
          </p:cNvSpPr>
          <p:nvPr/>
        </p:nvSpPr>
        <p:spPr bwMode="auto">
          <a:xfrm>
            <a:off x="7278281"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327"/>
          <p:cNvSpPr>
            <a:spLocks noChangeArrowheads="1"/>
          </p:cNvSpPr>
          <p:nvPr/>
        </p:nvSpPr>
        <p:spPr bwMode="auto">
          <a:xfrm>
            <a:off x="7363306"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328"/>
          <p:cNvSpPr>
            <a:spLocks noChangeArrowheads="1"/>
          </p:cNvSpPr>
          <p:nvPr/>
        </p:nvSpPr>
        <p:spPr bwMode="auto">
          <a:xfrm>
            <a:off x="7448330"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329"/>
          <p:cNvSpPr>
            <a:spLocks noChangeArrowheads="1"/>
          </p:cNvSpPr>
          <p:nvPr/>
        </p:nvSpPr>
        <p:spPr bwMode="auto">
          <a:xfrm>
            <a:off x="7705941"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330"/>
          <p:cNvSpPr>
            <a:spLocks noChangeArrowheads="1"/>
          </p:cNvSpPr>
          <p:nvPr/>
        </p:nvSpPr>
        <p:spPr bwMode="auto">
          <a:xfrm>
            <a:off x="7105694" y="47958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331"/>
          <p:cNvSpPr>
            <a:spLocks noChangeArrowheads="1"/>
          </p:cNvSpPr>
          <p:nvPr/>
        </p:nvSpPr>
        <p:spPr bwMode="auto">
          <a:xfrm>
            <a:off x="7620917" y="47958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332"/>
          <p:cNvSpPr>
            <a:spLocks noChangeArrowheads="1"/>
          </p:cNvSpPr>
          <p:nvPr/>
        </p:nvSpPr>
        <p:spPr bwMode="auto">
          <a:xfrm>
            <a:off x="7705941" y="47958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333"/>
          <p:cNvSpPr>
            <a:spLocks noChangeArrowheads="1"/>
          </p:cNvSpPr>
          <p:nvPr/>
        </p:nvSpPr>
        <p:spPr bwMode="auto">
          <a:xfrm>
            <a:off x="7705941" y="48808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334"/>
          <p:cNvSpPr>
            <a:spLocks noChangeArrowheads="1"/>
          </p:cNvSpPr>
          <p:nvPr/>
        </p:nvSpPr>
        <p:spPr bwMode="auto">
          <a:xfrm>
            <a:off x="7020670" y="48808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335"/>
          <p:cNvSpPr>
            <a:spLocks noChangeArrowheads="1"/>
          </p:cNvSpPr>
          <p:nvPr/>
        </p:nvSpPr>
        <p:spPr bwMode="auto">
          <a:xfrm>
            <a:off x="7020670" y="49658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336"/>
          <p:cNvSpPr>
            <a:spLocks noChangeArrowheads="1"/>
          </p:cNvSpPr>
          <p:nvPr/>
        </p:nvSpPr>
        <p:spPr bwMode="auto">
          <a:xfrm>
            <a:off x="6933107" y="48808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337"/>
          <p:cNvSpPr>
            <a:spLocks noChangeArrowheads="1"/>
          </p:cNvSpPr>
          <p:nvPr/>
        </p:nvSpPr>
        <p:spPr bwMode="auto">
          <a:xfrm>
            <a:off x="7105694" y="49658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338"/>
          <p:cNvSpPr>
            <a:spLocks noChangeArrowheads="1"/>
          </p:cNvSpPr>
          <p:nvPr/>
        </p:nvSpPr>
        <p:spPr bwMode="auto">
          <a:xfrm>
            <a:off x="7620917" y="48808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339"/>
          <p:cNvSpPr>
            <a:spLocks noChangeArrowheads="1"/>
          </p:cNvSpPr>
          <p:nvPr/>
        </p:nvSpPr>
        <p:spPr bwMode="auto">
          <a:xfrm>
            <a:off x="7620917" y="49658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340"/>
          <p:cNvSpPr>
            <a:spLocks noChangeArrowheads="1"/>
          </p:cNvSpPr>
          <p:nvPr/>
        </p:nvSpPr>
        <p:spPr bwMode="auto">
          <a:xfrm>
            <a:off x="7535892" y="49658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341"/>
          <p:cNvSpPr>
            <a:spLocks noChangeArrowheads="1"/>
          </p:cNvSpPr>
          <p:nvPr/>
        </p:nvSpPr>
        <p:spPr bwMode="auto">
          <a:xfrm>
            <a:off x="4189483" y="290754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342"/>
          <p:cNvSpPr>
            <a:spLocks noChangeArrowheads="1"/>
          </p:cNvSpPr>
          <p:nvPr/>
        </p:nvSpPr>
        <p:spPr bwMode="auto">
          <a:xfrm>
            <a:off x="4274507" y="290754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343"/>
          <p:cNvSpPr>
            <a:spLocks noChangeArrowheads="1"/>
          </p:cNvSpPr>
          <p:nvPr/>
        </p:nvSpPr>
        <p:spPr bwMode="auto">
          <a:xfrm>
            <a:off x="4359532" y="290754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344"/>
          <p:cNvSpPr>
            <a:spLocks noChangeArrowheads="1"/>
          </p:cNvSpPr>
          <p:nvPr/>
        </p:nvSpPr>
        <p:spPr bwMode="auto">
          <a:xfrm>
            <a:off x="4274507" y="29951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345"/>
          <p:cNvSpPr>
            <a:spLocks noChangeArrowheads="1"/>
          </p:cNvSpPr>
          <p:nvPr/>
        </p:nvSpPr>
        <p:spPr bwMode="auto">
          <a:xfrm>
            <a:off x="4359532" y="299510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346"/>
          <p:cNvSpPr>
            <a:spLocks noChangeArrowheads="1"/>
          </p:cNvSpPr>
          <p:nvPr/>
        </p:nvSpPr>
        <p:spPr bwMode="auto">
          <a:xfrm>
            <a:off x="4445825" y="29951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347"/>
          <p:cNvSpPr>
            <a:spLocks noChangeArrowheads="1"/>
          </p:cNvSpPr>
          <p:nvPr/>
        </p:nvSpPr>
        <p:spPr bwMode="auto">
          <a:xfrm>
            <a:off x="4530850" y="29951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348"/>
          <p:cNvSpPr>
            <a:spLocks noChangeArrowheads="1"/>
          </p:cNvSpPr>
          <p:nvPr/>
        </p:nvSpPr>
        <p:spPr bwMode="auto">
          <a:xfrm>
            <a:off x="4359532" y="3080127"/>
            <a:ext cx="77410"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349"/>
          <p:cNvSpPr>
            <a:spLocks noChangeArrowheads="1"/>
          </p:cNvSpPr>
          <p:nvPr/>
        </p:nvSpPr>
        <p:spPr bwMode="auto">
          <a:xfrm>
            <a:off x="4445825"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350"/>
          <p:cNvSpPr>
            <a:spLocks noChangeArrowheads="1"/>
          </p:cNvSpPr>
          <p:nvPr/>
        </p:nvSpPr>
        <p:spPr bwMode="auto">
          <a:xfrm>
            <a:off x="4530850"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351"/>
          <p:cNvSpPr>
            <a:spLocks noChangeArrowheads="1"/>
          </p:cNvSpPr>
          <p:nvPr/>
        </p:nvSpPr>
        <p:spPr bwMode="auto">
          <a:xfrm>
            <a:off x="4445825"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352"/>
          <p:cNvSpPr>
            <a:spLocks noChangeArrowheads="1"/>
          </p:cNvSpPr>
          <p:nvPr/>
        </p:nvSpPr>
        <p:spPr bwMode="auto">
          <a:xfrm>
            <a:off x="4530850"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353"/>
          <p:cNvSpPr>
            <a:spLocks noChangeArrowheads="1"/>
          </p:cNvSpPr>
          <p:nvPr/>
        </p:nvSpPr>
        <p:spPr bwMode="auto">
          <a:xfrm>
            <a:off x="4615874" y="3165151"/>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354"/>
          <p:cNvSpPr>
            <a:spLocks noChangeArrowheads="1"/>
          </p:cNvSpPr>
          <p:nvPr/>
        </p:nvSpPr>
        <p:spPr bwMode="auto">
          <a:xfrm>
            <a:off x="4788461"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355"/>
          <p:cNvSpPr>
            <a:spLocks noChangeArrowheads="1"/>
          </p:cNvSpPr>
          <p:nvPr/>
        </p:nvSpPr>
        <p:spPr bwMode="auto">
          <a:xfrm>
            <a:off x="4016896" y="256490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356"/>
          <p:cNvSpPr>
            <a:spLocks noChangeArrowheads="1"/>
          </p:cNvSpPr>
          <p:nvPr/>
        </p:nvSpPr>
        <p:spPr bwMode="auto">
          <a:xfrm>
            <a:off x="4016896" y="264992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357"/>
          <p:cNvSpPr>
            <a:spLocks noChangeArrowheads="1"/>
          </p:cNvSpPr>
          <p:nvPr/>
        </p:nvSpPr>
        <p:spPr bwMode="auto">
          <a:xfrm>
            <a:off x="4101920" y="264992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358"/>
          <p:cNvSpPr>
            <a:spLocks noChangeArrowheads="1"/>
          </p:cNvSpPr>
          <p:nvPr/>
        </p:nvSpPr>
        <p:spPr bwMode="auto">
          <a:xfrm>
            <a:off x="4189483" y="264992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359"/>
          <p:cNvSpPr>
            <a:spLocks noChangeArrowheads="1"/>
          </p:cNvSpPr>
          <p:nvPr/>
        </p:nvSpPr>
        <p:spPr bwMode="auto">
          <a:xfrm>
            <a:off x="4101920" y="273749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360"/>
          <p:cNvSpPr>
            <a:spLocks noChangeArrowheads="1"/>
          </p:cNvSpPr>
          <p:nvPr/>
        </p:nvSpPr>
        <p:spPr bwMode="auto">
          <a:xfrm>
            <a:off x="4189483" y="27374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361"/>
          <p:cNvSpPr>
            <a:spLocks noChangeArrowheads="1"/>
          </p:cNvSpPr>
          <p:nvPr/>
        </p:nvSpPr>
        <p:spPr bwMode="auto">
          <a:xfrm>
            <a:off x="4274507" y="27374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362"/>
          <p:cNvSpPr>
            <a:spLocks noChangeArrowheads="1"/>
          </p:cNvSpPr>
          <p:nvPr/>
        </p:nvSpPr>
        <p:spPr bwMode="auto">
          <a:xfrm>
            <a:off x="4101920" y="282251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363"/>
          <p:cNvSpPr>
            <a:spLocks noChangeArrowheads="1"/>
          </p:cNvSpPr>
          <p:nvPr/>
        </p:nvSpPr>
        <p:spPr bwMode="auto">
          <a:xfrm>
            <a:off x="4189483" y="282251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364"/>
          <p:cNvSpPr>
            <a:spLocks noChangeArrowheads="1"/>
          </p:cNvSpPr>
          <p:nvPr/>
        </p:nvSpPr>
        <p:spPr bwMode="auto">
          <a:xfrm>
            <a:off x="4274507" y="282251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365"/>
          <p:cNvSpPr>
            <a:spLocks noChangeArrowheads="1"/>
          </p:cNvSpPr>
          <p:nvPr/>
        </p:nvSpPr>
        <p:spPr bwMode="auto">
          <a:xfrm>
            <a:off x="4359532" y="282251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366"/>
          <p:cNvSpPr>
            <a:spLocks noChangeArrowheads="1"/>
          </p:cNvSpPr>
          <p:nvPr/>
        </p:nvSpPr>
        <p:spPr bwMode="auto">
          <a:xfrm>
            <a:off x="4445825"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367"/>
          <p:cNvSpPr>
            <a:spLocks noChangeArrowheads="1"/>
          </p:cNvSpPr>
          <p:nvPr/>
        </p:nvSpPr>
        <p:spPr bwMode="auto">
          <a:xfrm>
            <a:off x="4530850"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368"/>
          <p:cNvSpPr>
            <a:spLocks noChangeArrowheads="1"/>
          </p:cNvSpPr>
          <p:nvPr/>
        </p:nvSpPr>
        <p:spPr bwMode="auto">
          <a:xfrm>
            <a:off x="4615874"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369"/>
          <p:cNvSpPr>
            <a:spLocks noChangeArrowheads="1"/>
          </p:cNvSpPr>
          <p:nvPr/>
        </p:nvSpPr>
        <p:spPr bwMode="auto">
          <a:xfrm>
            <a:off x="4703437"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370"/>
          <p:cNvSpPr>
            <a:spLocks noChangeArrowheads="1"/>
          </p:cNvSpPr>
          <p:nvPr/>
        </p:nvSpPr>
        <p:spPr bwMode="auto">
          <a:xfrm>
            <a:off x="4873485"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371"/>
          <p:cNvSpPr>
            <a:spLocks noChangeArrowheads="1"/>
          </p:cNvSpPr>
          <p:nvPr/>
        </p:nvSpPr>
        <p:spPr bwMode="auto">
          <a:xfrm>
            <a:off x="4530850"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372"/>
          <p:cNvSpPr>
            <a:spLocks noChangeArrowheads="1"/>
          </p:cNvSpPr>
          <p:nvPr/>
        </p:nvSpPr>
        <p:spPr bwMode="auto">
          <a:xfrm>
            <a:off x="4615874"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373"/>
          <p:cNvSpPr>
            <a:spLocks noChangeArrowheads="1"/>
          </p:cNvSpPr>
          <p:nvPr/>
        </p:nvSpPr>
        <p:spPr bwMode="auto">
          <a:xfrm>
            <a:off x="4703437"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374"/>
          <p:cNvSpPr>
            <a:spLocks noChangeArrowheads="1"/>
          </p:cNvSpPr>
          <p:nvPr/>
        </p:nvSpPr>
        <p:spPr bwMode="auto">
          <a:xfrm>
            <a:off x="4788461"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375"/>
          <p:cNvSpPr>
            <a:spLocks noChangeArrowheads="1"/>
          </p:cNvSpPr>
          <p:nvPr/>
        </p:nvSpPr>
        <p:spPr bwMode="auto">
          <a:xfrm>
            <a:off x="4788461"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376"/>
          <p:cNvSpPr>
            <a:spLocks noChangeArrowheads="1"/>
          </p:cNvSpPr>
          <p:nvPr/>
        </p:nvSpPr>
        <p:spPr bwMode="auto">
          <a:xfrm>
            <a:off x="4873485"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377"/>
          <p:cNvSpPr>
            <a:spLocks noChangeArrowheads="1"/>
          </p:cNvSpPr>
          <p:nvPr/>
        </p:nvSpPr>
        <p:spPr bwMode="auto">
          <a:xfrm>
            <a:off x="4961048"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378"/>
          <p:cNvSpPr>
            <a:spLocks noChangeArrowheads="1"/>
          </p:cNvSpPr>
          <p:nvPr/>
        </p:nvSpPr>
        <p:spPr bwMode="auto">
          <a:xfrm>
            <a:off x="4615874"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379"/>
          <p:cNvSpPr>
            <a:spLocks noChangeArrowheads="1"/>
          </p:cNvSpPr>
          <p:nvPr/>
        </p:nvSpPr>
        <p:spPr bwMode="auto">
          <a:xfrm>
            <a:off x="4703437"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380"/>
          <p:cNvSpPr>
            <a:spLocks noChangeArrowheads="1"/>
          </p:cNvSpPr>
          <p:nvPr/>
        </p:nvSpPr>
        <p:spPr bwMode="auto">
          <a:xfrm>
            <a:off x="478846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381"/>
          <p:cNvSpPr>
            <a:spLocks noChangeArrowheads="1"/>
          </p:cNvSpPr>
          <p:nvPr/>
        </p:nvSpPr>
        <p:spPr bwMode="auto">
          <a:xfrm>
            <a:off x="4873485"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382"/>
          <p:cNvSpPr>
            <a:spLocks noChangeArrowheads="1"/>
          </p:cNvSpPr>
          <p:nvPr/>
        </p:nvSpPr>
        <p:spPr bwMode="auto">
          <a:xfrm>
            <a:off x="4961048"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383"/>
          <p:cNvSpPr>
            <a:spLocks noChangeArrowheads="1"/>
          </p:cNvSpPr>
          <p:nvPr/>
        </p:nvSpPr>
        <p:spPr bwMode="auto">
          <a:xfrm>
            <a:off x="5046072"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384"/>
          <p:cNvSpPr>
            <a:spLocks noChangeArrowheads="1"/>
          </p:cNvSpPr>
          <p:nvPr/>
        </p:nvSpPr>
        <p:spPr bwMode="auto">
          <a:xfrm>
            <a:off x="4615874"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385"/>
          <p:cNvSpPr>
            <a:spLocks noChangeArrowheads="1"/>
          </p:cNvSpPr>
          <p:nvPr/>
        </p:nvSpPr>
        <p:spPr bwMode="auto">
          <a:xfrm>
            <a:off x="4703437"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386"/>
          <p:cNvSpPr>
            <a:spLocks noChangeArrowheads="1"/>
          </p:cNvSpPr>
          <p:nvPr/>
        </p:nvSpPr>
        <p:spPr bwMode="auto">
          <a:xfrm>
            <a:off x="478846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387"/>
          <p:cNvSpPr>
            <a:spLocks noChangeArrowheads="1"/>
          </p:cNvSpPr>
          <p:nvPr/>
        </p:nvSpPr>
        <p:spPr bwMode="auto">
          <a:xfrm>
            <a:off x="4873485"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388"/>
          <p:cNvSpPr>
            <a:spLocks noChangeArrowheads="1"/>
          </p:cNvSpPr>
          <p:nvPr/>
        </p:nvSpPr>
        <p:spPr bwMode="auto">
          <a:xfrm>
            <a:off x="4961048"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389"/>
          <p:cNvSpPr>
            <a:spLocks noChangeArrowheads="1"/>
          </p:cNvSpPr>
          <p:nvPr/>
        </p:nvSpPr>
        <p:spPr bwMode="auto">
          <a:xfrm>
            <a:off x="4615874" y="359408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390"/>
          <p:cNvSpPr>
            <a:spLocks noChangeArrowheads="1"/>
          </p:cNvSpPr>
          <p:nvPr/>
        </p:nvSpPr>
        <p:spPr bwMode="auto">
          <a:xfrm>
            <a:off x="4703437" y="35940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391"/>
          <p:cNvSpPr>
            <a:spLocks noChangeArrowheads="1"/>
          </p:cNvSpPr>
          <p:nvPr/>
        </p:nvSpPr>
        <p:spPr bwMode="auto">
          <a:xfrm>
            <a:off x="4788461" y="35940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392"/>
          <p:cNvSpPr>
            <a:spLocks noChangeArrowheads="1"/>
          </p:cNvSpPr>
          <p:nvPr/>
        </p:nvSpPr>
        <p:spPr bwMode="auto">
          <a:xfrm>
            <a:off x="4873485" y="359408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393"/>
          <p:cNvSpPr>
            <a:spLocks noChangeArrowheads="1"/>
          </p:cNvSpPr>
          <p:nvPr/>
        </p:nvSpPr>
        <p:spPr bwMode="auto">
          <a:xfrm>
            <a:off x="4961048" y="35940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394"/>
          <p:cNvSpPr>
            <a:spLocks noChangeArrowheads="1"/>
          </p:cNvSpPr>
          <p:nvPr/>
        </p:nvSpPr>
        <p:spPr bwMode="auto">
          <a:xfrm>
            <a:off x="4703437"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395"/>
          <p:cNvSpPr>
            <a:spLocks noChangeArrowheads="1"/>
          </p:cNvSpPr>
          <p:nvPr/>
        </p:nvSpPr>
        <p:spPr bwMode="auto">
          <a:xfrm>
            <a:off x="4788461"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396"/>
          <p:cNvSpPr>
            <a:spLocks noChangeArrowheads="1"/>
          </p:cNvSpPr>
          <p:nvPr/>
        </p:nvSpPr>
        <p:spPr bwMode="auto">
          <a:xfrm>
            <a:off x="4873485" y="367910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397"/>
          <p:cNvSpPr>
            <a:spLocks noChangeArrowheads="1"/>
          </p:cNvSpPr>
          <p:nvPr/>
        </p:nvSpPr>
        <p:spPr bwMode="auto">
          <a:xfrm>
            <a:off x="4961048"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398"/>
          <p:cNvSpPr>
            <a:spLocks noChangeArrowheads="1"/>
          </p:cNvSpPr>
          <p:nvPr/>
        </p:nvSpPr>
        <p:spPr bwMode="auto">
          <a:xfrm>
            <a:off x="5046072"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399"/>
          <p:cNvSpPr>
            <a:spLocks noChangeArrowheads="1"/>
          </p:cNvSpPr>
          <p:nvPr/>
        </p:nvSpPr>
        <p:spPr bwMode="auto">
          <a:xfrm>
            <a:off x="4788461"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400"/>
          <p:cNvSpPr>
            <a:spLocks noChangeArrowheads="1"/>
          </p:cNvSpPr>
          <p:nvPr/>
        </p:nvSpPr>
        <p:spPr bwMode="auto">
          <a:xfrm>
            <a:off x="4873485"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401"/>
          <p:cNvSpPr>
            <a:spLocks noChangeArrowheads="1"/>
          </p:cNvSpPr>
          <p:nvPr/>
        </p:nvSpPr>
        <p:spPr bwMode="auto">
          <a:xfrm>
            <a:off x="4961048"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402"/>
          <p:cNvSpPr>
            <a:spLocks noChangeArrowheads="1"/>
          </p:cNvSpPr>
          <p:nvPr/>
        </p:nvSpPr>
        <p:spPr bwMode="auto">
          <a:xfrm>
            <a:off x="5046072"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403"/>
          <p:cNvSpPr>
            <a:spLocks noChangeArrowheads="1"/>
          </p:cNvSpPr>
          <p:nvPr/>
        </p:nvSpPr>
        <p:spPr bwMode="auto">
          <a:xfrm>
            <a:off x="5131097"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404"/>
          <p:cNvSpPr>
            <a:spLocks noChangeArrowheads="1"/>
          </p:cNvSpPr>
          <p:nvPr/>
        </p:nvSpPr>
        <p:spPr bwMode="auto">
          <a:xfrm>
            <a:off x="5303684"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405"/>
          <p:cNvSpPr>
            <a:spLocks noChangeArrowheads="1"/>
          </p:cNvSpPr>
          <p:nvPr/>
        </p:nvSpPr>
        <p:spPr bwMode="auto">
          <a:xfrm>
            <a:off x="4788461"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406"/>
          <p:cNvSpPr>
            <a:spLocks noChangeArrowheads="1"/>
          </p:cNvSpPr>
          <p:nvPr/>
        </p:nvSpPr>
        <p:spPr bwMode="auto">
          <a:xfrm>
            <a:off x="4873485"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408"/>
          <p:cNvSpPr>
            <a:spLocks noChangeArrowheads="1"/>
          </p:cNvSpPr>
          <p:nvPr/>
        </p:nvSpPr>
        <p:spPr bwMode="auto">
          <a:xfrm>
            <a:off x="4961048"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409"/>
          <p:cNvSpPr>
            <a:spLocks noChangeArrowheads="1"/>
          </p:cNvSpPr>
          <p:nvPr/>
        </p:nvSpPr>
        <p:spPr bwMode="auto">
          <a:xfrm>
            <a:off x="5046072"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410"/>
          <p:cNvSpPr>
            <a:spLocks noChangeArrowheads="1"/>
          </p:cNvSpPr>
          <p:nvPr/>
        </p:nvSpPr>
        <p:spPr bwMode="auto">
          <a:xfrm>
            <a:off x="5131097"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411"/>
          <p:cNvSpPr>
            <a:spLocks noChangeArrowheads="1"/>
          </p:cNvSpPr>
          <p:nvPr/>
        </p:nvSpPr>
        <p:spPr bwMode="auto">
          <a:xfrm>
            <a:off x="5218659"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412"/>
          <p:cNvSpPr>
            <a:spLocks noChangeArrowheads="1"/>
          </p:cNvSpPr>
          <p:nvPr/>
        </p:nvSpPr>
        <p:spPr bwMode="auto">
          <a:xfrm>
            <a:off x="5388708"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413"/>
          <p:cNvSpPr>
            <a:spLocks noChangeArrowheads="1"/>
          </p:cNvSpPr>
          <p:nvPr/>
        </p:nvSpPr>
        <p:spPr bwMode="auto">
          <a:xfrm>
            <a:off x="4873485"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414"/>
          <p:cNvSpPr>
            <a:spLocks noChangeArrowheads="1"/>
          </p:cNvSpPr>
          <p:nvPr/>
        </p:nvSpPr>
        <p:spPr bwMode="auto">
          <a:xfrm>
            <a:off x="4788461"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415"/>
          <p:cNvSpPr>
            <a:spLocks noChangeArrowheads="1"/>
          </p:cNvSpPr>
          <p:nvPr/>
        </p:nvSpPr>
        <p:spPr bwMode="auto">
          <a:xfrm>
            <a:off x="4703437"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416"/>
          <p:cNvSpPr>
            <a:spLocks noChangeArrowheads="1"/>
          </p:cNvSpPr>
          <p:nvPr/>
        </p:nvSpPr>
        <p:spPr bwMode="auto">
          <a:xfrm>
            <a:off x="4703437"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417"/>
          <p:cNvSpPr>
            <a:spLocks noChangeArrowheads="1"/>
          </p:cNvSpPr>
          <p:nvPr/>
        </p:nvSpPr>
        <p:spPr bwMode="auto">
          <a:xfrm>
            <a:off x="4873485"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418"/>
          <p:cNvSpPr>
            <a:spLocks noChangeArrowheads="1"/>
          </p:cNvSpPr>
          <p:nvPr/>
        </p:nvSpPr>
        <p:spPr bwMode="auto">
          <a:xfrm>
            <a:off x="4961048"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419"/>
          <p:cNvSpPr>
            <a:spLocks noChangeArrowheads="1"/>
          </p:cNvSpPr>
          <p:nvPr/>
        </p:nvSpPr>
        <p:spPr bwMode="auto">
          <a:xfrm>
            <a:off x="5046072"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420"/>
          <p:cNvSpPr>
            <a:spLocks noChangeArrowheads="1"/>
          </p:cNvSpPr>
          <p:nvPr/>
        </p:nvSpPr>
        <p:spPr bwMode="auto">
          <a:xfrm>
            <a:off x="5131097"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421"/>
          <p:cNvSpPr>
            <a:spLocks noChangeArrowheads="1"/>
          </p:cNvSpPr>
          <p:nvPr/>
        </p:nvSpPr>
        <p:spPr bwMode="auto">
          <a:xfrm>
            <a:off x="5218659"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422"/>
          <p:cNvSpPr>
            <a:spLocks noChangeArrowheads="1"/>
          </p:cNvSpPr>
          <p:nvPr/>
        </p:nvSpPr>
        <p:spPr bwMode="auto">
          <a:xfrm>
            <a:off x="5303684"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423"/>
          <p:cNvSpPr>
            <a:spLocks noChangeArrowheads="1"/>
          </p:cNvSpPr>
          <p:nvPr/>
        </p:nvSpPr>
        <p:spPr bwMode="auto">
          <a:xfrm>
            <a:off x="5388708"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424"/>
          <p:cNvSpPr>
            <a:spLocks noChangeArrowheads="1"/>
          </p:cNvSpPr>
          <p:nvPr/>
        </p:nvSpPr>
        <p:spPr bwMode="auto">
          <a:xfrm>
            <a:off x="4961048"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425"/>
          <p:cNvSpPr>
            <a:spLocks noChangeArrowheads="1"/>
          </p:cNvSpPr>
          <p:nvPr/>
        </p:nvSpPr>
        <p:spPr bwMode="auto">
          <a:xfrm>
            <a:off x="5046072"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426"/>
          <p:cNvSpPr>
            <a:spLocks noChangeArrowheads="1"/>
          </p:cNvSpPr>
          <p:nvPr/>
        </p:nvSpPr>
        <p:spPr bwMode="auto">
          <a:xfrm>
            <a:off x="5131097"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427"/>
          <p:cNvSpPr>
            <a:spLocks noChangeArrowheads="1"/>
          </p:cNvSpPr>
          <p:nvPr/>
        </p:nvSpPr>
        <p:spPr bwMode="auto">
          <a:xfrm>
            <a:off x="5218659"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428"/>
          <p:cNvSpPr>
            <a:spLocks noChangeArrowheads="1"/>
          </p:cNvSpPr>
          <p:nvPr/>
        </p:nvSpPr>
        <p:spPr bwMode="auto">
          <a:xfrm>
            <a:off x="5303684"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429"/>
          <p:cNvSpPr>
            <a:spLocks noChangeArrowheads="1"/>
          </p:cNvSpPr>
          <p:nvPr/>
        </p:nvSpPr>
        <p:spPr bwMode="auto">
          <a:xfrm>
            <a:off x="4961048"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430"/>
          <p:cNvSpPr>
            <a:spLocks noChangeArrowheads="1"/>
          </p:cNvSpPr>
          <p:nvPr/>
        </p:nvSpPr>
        <p:spPr bwMode="auto">
          <a:xfrm>
            <a:off x="5046072"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431"/>
          <p:cNvSpPr>
            <a:spLocks noChangeArrowheads="1"/>
          </p:cNvSpPr>
          <p:nvPr/>
        </p:nvSpPr>
        <p:spPr bwMode="auto">
          <a:xfrm>
            <a:off x="5046072"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432"/>
          <p:cNvSpPr>
            <a:spLocks noChangeArrowheads="1"/>
          </p:cNvSpPr>
          <p:nvPr/>
        </p:nvSpPr>
        <p:spPr bwMode="auto">
          <a:xfrm>
            <a:off x="5131097" y="410930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433"/>
          <p:cNvSpPr>
            <a:spLocks noChangeArrowheads="1"/>
          </p:cNvSpPr>
          <p:nvPr/>
        </p:nvSpPr>
        <p:spPr bwMode="auto">
          <a:xfrm>
            <a:off x="5218659"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434"/>
          <p:cNvSpPr>
            <a:spLocks noChangeArrowheads="1"/>
          </p:cNvSpPr>
          <p:nvPr/>
        </p:nvSpPr>
        <p:spPr bwMode="auto">
          <a:xfrm>
            <a:off x="5131097" y="4194328"/>
            <a:ext cx="78679"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435"/>
          <p:cNvSpPr>
            <a:spLocks noChangeArrowheads="1"/>
          </p:cNvSpPr>
          <p:nvPr/>
        </p:nvSpPr>
        <p:spPr bwMode="auto">
          <a:xfrm>
            <a:off x="5131097" y="4281890"/>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436"/>
          <p:cNvSpPr>
            <a:spLocks noChangeArrowheads="1"/>
          </p:cNvSpPr>
          <p:nvPr/>
        </p:nvSpPr>
        <p:spPr bwMode="auto">
          <a:xfrm>
            <a:off x="5218659"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437"/>
          <p:cNvSpPr>
            <a:spLocks noChangeArrowheads="1"/>
          </p:cNvSpPr>
          <p:nvPr/>
        </p:nvSpPr>
        <p:spPr bwMode="auto">
          <a:xfrm>
            <a:off x="5303684"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438"/>
          <p:cNvSpPr>
            <a:spLocks noChangeArrowheads="1"/>
          </p:cNvSpPr>
          <p:nvPr/>
        </p:nvSpPr>
        <p:spPr bwMode="auto">
          <a:xfrm>
            <a:off x="5388708"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439"/>
          <p:cNvSpPr>
            <a:spLocks noChangeArrowheads="1"/>
          </p:cNvSpPr>
          <p:nvPr/>
        </p:nvSpPr>
        <p:spPr bwMode="auto">
          <a:xfrm>
            <a:off x="5388708" y="4451939"/>
            <a:ext cx="78679"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440"/>
          <p:cNvSpPr>
            <a:spLocks noChangeArrowheads="1"/>
          </p:cNvSpPr>
          <p:nvPr/>
        </p:nvSpPr>
        <p:spPr bwMode="auto">
          <a:xfrm>
            <a:off x="5303684"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441"/>
          <p:cNvSpPr>
            <a:spLocks noChangeArrowheads="1"/>
          </p:cNvSpPr>
          <p:nvPr/>
        </p:nvSpPr>
        <p:spPr bwMode="auto">
          <a:xfrm>
            <a:off x="5218659"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Tree>
    <p:extLst>
      <p:ext uri="{BB962C8B-B14F-4D97-AF65-F5344CB8AC3E}">
        <p14:creationId xmlns:p14="http://schemas.microsoft.com/office/powerpoint/2010/main" val="187480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8"/>
            </p:custDataLst>
            <p:extLst>
              <p:ext uri="{D42A27DB-BD31-4B8C-83A1-F6EECF244321}">
                <p14:modId xmlns:p14="http://schemas.microsoft.com/office/powerpoint/2010/main" val="34638513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 imgW="270" imgH="270" progId="TCLayout.ActiveDocument.1">
                  <p:embed/>
                </p:oleObj>
              </mc:Choice>
              <mc:Fallback>
                <p:oleObj name="think-cellスライド" r:id="rId10" imgW="270" imgH="270" progId="TCLayout.ActiveDocument.1">
                  <p:embed/>
                  <p:pic>
                    <p:nvPicPr>
                      <p:cNvPr id="2" name="オブジェクト 1"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9"/>
            </p:custDataLst>
          </p:nvPr>
        </p:nvSpPr>
        <p:spPr>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7" r:id="rId3"/>
    <p:sldLayoutId id="2147483673" r:id="rId4"/>
    <p:sldLayoutId id="2147483674" r:id="rId5"/>
    <p:sldLayoutId id="2147483675" r:id="rId6"/>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6" Type="http://schemas.openxmlformats.org/officeDocument/2006/relationships/tags" Target="../tags/tag463.xml"/><Relationship Id="rId21" Type="http://schemas.openxmlformats.org/officeDocument/2006/relationships/tags" Target="../tags/tag458.xml"/><Relationship Id="rId42" Type="http://schemas.openxmlformats.org/officeDocument/2006/relationships/tags" Target="../tags/tag479.xml"/><Relationship Id="rId47" Type="http://schemas.openxmlformats.org/officeDocument/2006/relationships/tags" Target="../tags/tag484.xml"/><Relationship Id="rId63" Type="http://schemas.openxmlformats.org/officeDocument/2006/relationships/tags" Target="../tags/tag500.xml"/><Relationship Id="rId68" Type="http://schemas.openxmlformats.org/officeDocument/2006/relationships/tags" Target="../tags/tag505.xml"/><Relationship Id="rId84" Type="http://schemas.openxmlformats.org/officeDocument/2006/relationships/tags" Target="../tags/tag521.xml"/><Relationship Id="rId89" Type="http://schemas.openxmlformats.org/officeDocument/2006/relationships/tags" Target="../tags/tag526.xml"/><Relationship Id="rId16" Type="http://schemas.openxmlformats.org/officeDocument/2006/relationships/tags" Target="../tags/tag453.xml"/><Relationship Id="rId11" Type="http://schemas.openxmlformats.org/officeDocument/2006/relationships/tags" Target="../tags/tag448.xml"/><Relationship Id="rId32" Type="http://schemas.openxmlformats.org/officeDocument/2006/relationships/tags" Target="../tags/tag469.xml"/><Relationship Id="rId37" Type="http://schemas.openxmlformats.org/officeDocument/2006/relationships/tags" Target="../tags/tag474.xml"/><Relationship Id="rId53" Type="http://schemas.openxmlformats.org/officeDocument/2006/relationships/tags" Target="../tags/tag490.xml"/><Relationship Id="rId58" Type="http://schemas.openxmlformats.org/officeDocument/2006/relationships/tags" Target="../tags/tag495.xml"/><Relationship Id="rId74" Type="http://schemas.openxmlformats.org/officeDocument/2006/relationships/tags" Target="../tags/tag511.xml"/><Relationship Id="rId79" Type="http://schemas.openxmlformats.org/officeDocument/2006/relationships/tags" Target="../tags/tag516.xml"/><Relationship Id="rId5" Type="http://schemas.openxmlformats.org/officeDocument/2006/relationships/tags" Target="../tags/tag442.xml"/><Relationship Id="rId90" Type="http://schemas.openxmlformats.org/officeDocument/2006/relationships/tags" Target="../tags/tag527.xml"/><Relationship Id="rId95" Type="http://schemas.openxmlformats.org/officeDocument/2006/relationships/tags" Target="../tags/tag532.xml"/><Relationship Id="rId22" Type="http://schemas.openxmlformats.org/officeDocument/2006/relationships/tags" Target="../tags/tag459.xml"/><Relationship Id="rId27" Type="http://schemas.openxmlformats.org/officeDocument/2006/relationships/tags" Target="../tags/tag464.xml"/><Relationship Id="rId43" Type="http://schemas.openxmlformats.org/officeDocument/2006/relationships/tags" Target="../tags/tag480.xml"/><Relationship Id="rId48" Type="http://schemas.openxmlformats.org/officeDocument/2006/relationships/tags" Target="../tags/tag485.xml"/><Relationship Id="rId64" Type="http://schemas.openxmlformats.org/officeDocument/2006/relationships/tags" Target="../tags/tag501.xml"/><Relationship Id="rId69" Type="http://schemas.openxmlformats.org/officeDocument/2006/relationships/tags" Target="../tags/tag506.xml"/><Relationship Id="rId80" Type="http://schemas.openxmlformats.org/officeDocument/2006/relationships/tags" Target="../tags/tag517.xml"/><Relationship Id="rId85" Type="http://schemas.openxmlformats.org/officeDocument/2006/relationships/tags" Target="../tags/tag522.xml"/><Relationship Id="rId12" Type="http://schemas.openxmlformats.org/officeDocument/2006/relationships/tags" Target="../tags/tag449.xml"/><Relationship Id="rId17" Type="http://schemas.openxmlformats.org/officeDocument/2006/relationships/tags" Target="../tags/tag454.xml"/><Relationship Id="rId25" Type="http://schemas.openxmlformats.org/officeDocument/2006/relationships/tags" Target="../tags/tag462.xml"/><Relationship Id="rId33" Type="http://schemas.openxmlformats.org/officeDocument/2006/relationships/tags" Target="../tags/tag470.xml"/><Relationship Id="rId38" Type="http://schemas.openxmlformats.org/officeDocument/2006/relationships/tags" Target="../tags/tag475.xml"/><Relationship Id="rId46" Type="http://schemas.openxmlformats.org/officeDocument/2006/relationships/tags" Target="../tags/tag483.xml"/><Relationship Id="rId59" Type="http://schemas.openxmlformats.org/officeDocument/2006/relationships/tags" Target="../tags/tag496.xml"/><Relationship Id="rId67" Type="http://schemas.openxmlformats.org/officeDocument/2006/relationships/tags" Target="../tags/tag504.xml"/><Relationship Id="rId20" Type="http://schemas.openxmlformats.org/officeDocument/2006/relationships/tags" Target="../tags/tag457.xml"/><Relationship Id="rId41" Type="http://schemas.openxmlformats.org/officeDocument/2006/relationships/tags" Target="../tags/tag478.xml"/><Relationship Id="rId54" Type="http://schemas.openxmlformats.org/officeDocument/2006/relationships/tags" Target="../tags/tag491.xml"/><Relationship Id="rId62" Type="http://schemas.openxmlformats.org/officeDocument/2006/relationships/tags" Target="../tags/tag499.xml"/><Relationship Id="rId70" Type="http://schemas.openxmlformats.org/officeDocument/2006/relationships/tags" Target="../tags/tag507.xml"/><Relationship Id="rId75" Type="http://schemas.openxmlformats.org/officeDocument/2006/relationships/tags" Target="../tags/tag512.xml"/><Relationship Id="rId83" Type="http://schemas.openxmlformats.org/officeDocument/2006/relationships/tags" Target="../tags/tag520.xml"/><Relationship Id="rId88" Type="http://schemas.openxmlformats.org/officeDocument/2006/relationships/tags" Target="../tags/tag525.xml"/><Relationship Id="rId91" Type="http://schemas.openxmlformats.org/officeDocument/2006/relationships/tags" Target="../tags/tag528.xml"/><Relationship Id="rId96" Type="http://schemas.openxmlformats.org/officeDocument/2006/relationships/tags" Target="../tags/tag533.xml"/><Relationship Id="rId1" Type="http://schemas.openxmlformats.org/officeDocument/2006/relationships/tags" Target="../tags/tag438.xml"/><Relationship Id="rId6" Type="http://schemas.openxmlformats.org/officeDocument/2006/relationships/tags" Target="../tags/tag443.xml"/><Relationship Id="rId15" Type="http://schemas.openxmlformats.org/officeDocument/2006/relationships/tags" Target="../tags/tag452.xml"/><Relationship Id="rId23" Type="http://schemas.openxmlformats.org/officeDocument/2006/relationships/tags" Target="../tags/tag460.xml"/><Relationship Id="rId28" Type="http://schemas.openxmlformats.org/officeDocument/2006/relationships/tags" Target="../tags/tag465.xml"/><Relationship Id="rId36" Type="http://schemas.openxmlformats.org/officeDocument/2006/relationships/tags" Target="../tags/tag473.xml"/><Relationship Id="rId49" Type="http://schemas.openxmlformats.org/officeDocument/2006/relationships/tags" Target="../tags/tag486.xml"/><Relationship Id="rId57" Type="http://schemas.openxmlformats.org/officeDocument/2006/relationships/tags" Target="../tags/tag494.xml"/><Relationship Id="rId10" Type="http://schemas.openxmlformats.org/officeDocument/2006/relationships/tags" Target="../tags/tag447.xml"/><Relationship Id="rId31" Type="http://schemas.openxmlformats.org/officeDocument/2006/relationships/tags" Target="../tags/tag468.xml"/><Relationship Id="rId44" Type="http://schemas.openxmlformats.org/officeDocument/2006/relationships/tags" Target="../tags/tag481.xml"/><Relationship Id="rId52" Type="http://schemas.openxmlformats.org/officeDocument/2006/relationships/tags" Target="../tags/tag489.xml"/><Relationship Id="rId60" Type="http://schemas.openxmlformats.org/officeDocument/2006/relationships/tags" Target="../tags/tag497.xml"/><Relationship Id="rId65" Type="http://schemas.openxmlformats.org/officeDocument/2006/relationships/tags" Target="../tags/tag502.xml"/><Relationship Id="rId73" Type="http://schemas.openxmlformats.org/officeDocument/2006/relationships/tags" Target="../tags/tag510.xml"/><Relationship Id="rId78" Type="http://schemas.openxmlformats.org/officeDocument/2006/relationships/tags" Target="../tags/tag515.xml"/><Relationship Id="rId81" Type="http://schemas.openxmlformats.org/officeDocument/2006/relationships/tags" Target="../tags/tag518.xml"/><Relationship Id="rId86" Type="http://schemas.openxmlformats.org/officeDocument/2006/relationships/tags" Target="../tags/tag523.xml"/><Relationship Id="rId94" Type="http://schemas.openxmlformats.org/officeDocument/2006/relationships/tags" Target="../tags/tag531.xml"/><Relationship Id="rId99" Type="http://schemas.openxmlformats.org/officeDocument/2006/relationships/notesSlide" Target="../notesSlides/notesSlide8.xml"/><Relationship Id="rId101" Type="http://schemas.openxmlformats.org/officeDocument/2006/relationships/chart" Target="../charts/chart9.xml"/><Relationship Id="rId4" Type="http://schemas.openxmlformats.org/officeDocument/2006/relationships/tags" Target="../tags/tag441.xml"/><Relationship Id="rId9" Type="http://schemas.openxmlformats.org/officeDocument/2006/relationships/tags" Target="../tags/tag446.xml"/><Relationship Id="rId13" Type="http://schemas.openxmlformats.org/officeDocument/2006/relationships/tags" Target="../tags/tag450.xml"/><Relationship Id="rId18" Type="http://schemas.openxmlformats.org/officeDocument/2006/relationships/tags" Target="../tags/tag455.xml"/><Relationship Id="rId39" Type="http://schemas.openxmlformats.org/officeDocument/2006/relationships/tags" Target="../tags/tag476.xml"/><Relationship Id="rId34" Type="http://schemas.openxmlformats.org/officeDocument/2006/relationships/tags" Target="../tags/tag471.xml"/><Relationship Id="rId50" Type="http://schemas.openxmlformats.org/officeDocument/2006/relationships/tags" Target="../tags/tag487.xml"/><Relationship Id="rId55" Type="http://schemas.openxmlformats.org/officeDocument/2006/relationships/tags" Target="../tags/tag492.xml"/><Relationship Id="rId76" Type="http://schemas.openxmlformats.org/officeDocument/2006/relationships/tags" Target="../tags/tag513.xml"/><Relationship Id="rId97" Type="http://schemas.openxmlformats.org/officeDocument/2006/relationships/tags" Target="../tags/tag534.xml"/><Relationship Id="rId7" Type="http://schemas.openxmlformats.org/officeDocument/2006/relationships/tags" Target="../tags/tag444.xml"/><Relationship Id="rId71" Type="http://schemas.openxmlformats.org/officeDocument/2006/relationships/tags" Target="../tags/tag508.xml"/><Relationship Id="rId92" Type="http://schemas.openxmlformats.org/officeDocument/2006/relationships/tags" Target="../tags/tag529.xml"/><Relationship Id="rId2" Type="http://schemas.openxmlformats.org/officeDocument/2006/relationships/tags" Target="../tags/tag439.xml"/><Relationship Id="rId29" Type="http://schemas.openxmlformats.org/officeDocument/2006/relationships/tags" Target="../tags/tag466.xml"/><Relationship Id="rId24" Type="http://schemas.openxmlformats.org/officeDocument/2006/relationships/tags" Target="../tags/tag461.xml"/><Relationship Id="rId40" Type="http://schemas.openxmlformats.org/officeDocument/2006/relationships/tags" Target="../tags/tag477.xml"/><Relationship Id="rId45" Type="http://schemas.openxmlformats.org/officeDocument/2006/relationships/tags" Target="../tags/tag482.xml"/><Relationship Id="rId66" Type="http://schemas.openxmlformats.org/officeDocument/2006/relationships/tags" Target="../tags/tag503.xml"/><Relationship Id="rId87" Type="http://schemas.openxmlformats.org/officeDocument/2006/relationships/tags" Target="../tags/tag524.xml"/><Relationship Id="rId61" Type="http://schemas.openxmlformats.org/officeDocument/2006/relationships/tags" Target="../tags/tag498.xml"/><Relationship Id="rId82" Type="http://schemas.openxmlformats.org/officeDocument/2006/relationships/tags" Target="../tags/tag519.xml"/><Relationship Id="rId19" Type="http://schemas.openxmlformats.org/officeDocument/2006/relationships/tags" Target="../tags/tag456.xml"/><Relationship Id="rId14" Type="http://schemas.openxmlformats.org/officeDocument/2006/relationships/tags" Target="../tags/tag451.xml"/><Relationship Id="rId30" Type="http://schemas.openxmlformats.org/officeDocument/2006/relationships/tags" Target="../tags/tag467.xml"/><Relationship Id="rId35" Type="http://schemas.openxmlformats.org/officeDocument/2006/relationships/tags" Target="../tags/tag472.xml"/><Relationship Id="rId56" Type="http://schemas.openxmlformats.org/officeDocument/2006/relationships/tags" Target="../tags/tag493.xml"/><Relationship Id="rId77" Type="http://schemas.openxmlformats.org/officeDocument/2006/relationships/tags" Target="../tags/tag514.xml"/><Relationship Id="rId100" Type="http://schemas.openxmlformats.org/officeDocument/2006/relationships/chart" Target="../charts/chart8.xml"/><Relationship Id="rId8" Type="http://schemas.openxmlformats.org/officeDocument/2006/relationships/tags" Target="../tags/tag445.xml"/><Relationship Id="rId51" Type="http://schemas.openxmlformats.org/officeDocument/2006/relationships/tags" Target="../tags/tag488.xml"/><Relationship Id="rId72" Type="http://schemas.openxmlformats.org/officeDocument/2006/relationships/tags" Target="../tags/tag509.xml"/><Relationship Id="rId93" Type="http://schemas.openxmlformats.org/officeDocument/2006/relationships/tags" Target="../tags/tag530.xml"/><Relationship Id="rId98" Type="http://schemas.openxmlformats.org/officeDocument/2006/relationships/slideLayout" Target="../slideLayouts/slideLayout5.xml"/><Relationship Id="rId3" Type="http://schemas.openxmlformats.org/officeDocument/2006/relationships/tags" Target="../tags/tag44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hyperlink" Target="https://www.jetro.go.jp/world/reports/2017/02/86e615e453ca3d86.html" TargetMode="External"/><Relationship Id="rId7" Type="http://schemas.openxmlformats.org/officeDocument/2006/relationships/hyperlink" Target="https://www.jetro.go.jp/ext_images/_Reports/02/2024/6c4102d8bb787574/202403.pdf" TargetMode="External"/><Relationship Id="rId2" Type="http://schemas.openxmlformats.org/officeDocument/2006/relationships/hyperlink" Target="https://www.jetro.go.jp/world/reports/2016/02/995ecff75525fbb4.html" TargetMode="External"/><Relationship Id="rId1" Type="http://schemas.openxmlformats.org/officeDocument/2006/relationships/slideLayout" Target="../slideLayouts/slideLayout5.xml"/><Relationship Id="rId6" Type="http://schemas.openxmlformats.org/officeDocument/2006/relationships/hyperlink" Target="https://www.jetro.go.jp/biznews/2022/05/f47136a81c52acf6.html" TargetMode="External"/><Relationship Id="rId5" Type="http://schemas.openxmlformats.org/officeDocument/2006/relationships/hyperlink" Target="https://www.jetro.go.jp/world/reports/2021/02/b160cea473ddd3c2.html" TargetMode="External"/><Relationship Id="rId4" Type="http://schemas.openxmlformats.org/officeDocument/2006/relationships/hyperlink" Target="https://www.jetro.go.jp/world/reports/2018/02/e999e1cbfd5a7b1f.html"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17" Type="http://schemas.openxmlformats.org/officeDocument/2006/relationships/tags" Target="../tags/tag651.xml"/><Relationship Id="rId21" Type="http://schemas.openxmlformats.org/officeDocument/2006/relationships/tags" Target="../tags/tag555.xml"/><Relationship Id="rId42" Type="http://schemas.openxmlformats.org/officeDocument/2006/relationships/tags" Target="../tags/tag576.xml"/><Relationship Id="rId63" Type="http://schemas.openxmlformats.org/officeDocument/2006/relationships/tags" Target="../tags/tag597.xml"/><Relationship Id="rId84" Type="http://schemas.openxmlformats.org/officeDocument/2006/relationships/tags" Target="../tags/tag618.xml"/><Relationship Id="rId138" Type="http://schemas.openxmlformats.org/officeDocument/2006/relationships/tags" Target="../tags/tag672.xml"/><Relationship Id="rId159" Type="http://schemas.openxmlformats.org/officeDocument/2006/relationships/notesSlide" Target="../notesSlides/notesSlide13.xml"/><Relationship Id="rId107" Type="http://schemas.openxmlformats.org/officeDocument/2006/relationships/tags" Target="../tags/tag641.xml"/><Relationship Id="rId11" Type="http://schemas.openxmlformats.org/officeDocument/2006/relationships/tags" Target="../tags/tag545.xml"/><Relationship Id="rId32" Type="http://schemas.openxmlformats.org/officeDocument/2006/relationships/tags" Target="../tags/tag566.xml"/><Relationship Id="rId53" Type="http://schemas.openxmlformats.org/officeDocument/2006/relationships/tags" Target="../tags/tag587.xml"/><Relationship Id="rId74" Type="http://schemas.openxmlformats.org/officeDocument/2006/relationships/tags" Target="../tags/tag608.xml"/><Relationship Id="rId128" Type="http://schemas.openxmlformats.org/officeDocument/2006/relationships/tags" Target="../tags/tag662.xml"/><Relationship Id="rId149" Type="http://schemas.openxmlformats.org/officeDocument/2006/relationships/tags" Target="../tags/tag683.xml"/><Relationship Id="rId5" Type="http://schemas.openxmlformats.org/officeDocument/2006/relationships/tags" Target="../tags/tag539.xml"/><Relationship Id="rId95" Type="http://schemas.openxmlformats.org/officeDocument/2006/relationships/tags" Target="../tags/tag629.xml"/><Relationship Id="rId160" Type="http://schemas.openxmlformats.org/officeDocument/2006/relationships/chart" Target="../charts/chart12.xml"/><Relationship Id="rId22" Type="http://schemas.openxmlformats.org/officeDocument/2006/relationships/tags" Target="../tags/tag556.xml"/><Relationship Id="rId43" Type="http://schemas.openxmlformats.org/officeDocument/2006/relationships/tags" Target="../tags/tag577.xml"/><Relationship Id="rId64" Type="http://schemas.openxmlformats.org/officeDocument/2006/relationships/tags" Target="../tags/tag598.xml"/><Relationship Id="rId118" Type="http://schemas.openxmlformats.org/officeDocument/2006/relationships/tags" Target="../tags/tag652.xml"/><Relationship Id="rId139" Type="http://schemas.openxmlformats.org/officeDocument/2006/relationships/tags" Target="../tags/tag673.xml"/><Relationship Id="rId85" Type="http://schemas.openxmlformats.org/officeDocument/2006/relationships/tags" Target="../tags/tag619.xml"/><Relationship Id="rId150" Type="http://schemas.openxmlformats.org/officeDocument/2006/relationships/tags" Target="../tags/tag684.xml"/><Relationship Id="rId12" Type="http://schemas.openxmlformats.org/officeDocument/2006/relationships/tags" Target="../tags/tag546.xml"/><Relationship Id="rId17" Type="http://schemas.openxmlformats.org/officeDocument/2006/relationships/tags" Target="../tags/tag551.xml"/><Relationship Id="rId33" Type="http://schemas.openxmlformats.org/officeDocument/2006/relationships/tags" Target="../tags/tag567.xml"/><Relationship Id="rId38" Type="http://schemas.openxmlformats.org/officeDocument/2006/relationships/tags" Target="../tags/tag572.xml"/><Relationship Id="rId59" Type="http://schemas.openxmlformats.org/officeDocument/2006/relationships/tags" Target="../tags/tag593.xml"/><Relationship Id="rId103" Type="http://schemas.openxmlformats.org/officeDocument/2006/relationships/tags" Target="../tags/tag637.xml"/><Relationship Id="rId108" Type="http://schemas.openxmlformats.org/officeDocument/2006/relationships/tags" Target="../tags/tag642.xml"/><Relationship Id="rId124" Type="http://schemas.openxmlformats.org/officeDocument/2006/relationships/tags" Target="../tags/tag658.xml"/><Relationship Id="rId129" Type="http://schemas.openxmlformats.org/officeDocument/2006/relationships/tags" Target="../tags/tag663.xml"/><Relationship Id="rId54" Type="http://schemas.openxmlformats.org/officeDocument/2006/relationships/tags" Target="../tags/tag588.xml"/><Relationship Id="rId70" Type="http://schemas.openxmlformats.org/officeDocument/2006/relationships/tags" Target="../tags/tag604.xml"/><Relationship Id="rId75" Type="http://schemas.openxmlformats.org/officeDocument/2006/relationships/tags" Target="../tags/tag609.xml"/><Relationship Id="rId91" Type="http://schemas.openxmlformats.org/officeDocument/2006/relationships/tags" Target="../tags/tag625.xml"/><Relationship Id="rId96" Type="http://schemas.openxmlformats.org/officeDocument/2006/relationships/tags" Target="../tags/tag630.xml"/><Relationship Id="rId140" Type="http://schemas.openxmlformats.org/officeDocument/2006/relationships/tags" Target="../tags/tag674.xml"/><Relationship Id="rId145" Type="http://schemas.openxmlformats.org/officeDocument/2006/relationships/tags" Target="../tags/tag679.xml"/><Relationship Id="rId161" Type="http://schemas.openxmlformats.org/officeDocument/2006/relationships/chart" Target="../charts/chart13.xml"/><Relationship Id="rId1" Type="http://schemas.openxmlformats.org/officeDocument/2006/relationships/tags" Target="../tags/tag535.xml"/><Relationship Id="rId6" Type="http://schemas.openxmlformats.org/officeDocument/2006/relationships/tags" Target="../tags/tag540.xml"/><Relationship Id="rId23" Type="http://schemas.openxmlformats.org/officeDocument/2006/relationships/tags" Target="../tags/tag557.xml"/><Relationship Id="rId28" Type="http://schemas.openxmlformats.org/officeDocument/2006/relationships/tags" Target="../tags/tag562.xml"/><Relationship Id="rId49" Type="http://schemas.openxmlformats.org/officeDocument/2006/relationships/tags" Target="../tags/tag583.xml"/><Relationship Id="rId114" Type="http://schemas.openxmlformats.org/officeDocument/2006/relationships/tags" Target="../tags/tag648.xml"/><Relationship Id="rId119" Type="http://schemas.openxmlformats.org/officeDocument/2006/relationships/tags" Target="../tags/tag653.xml"/><Relationship Id="rId44" Type="http://schemas.openxmlformats.org/officeDocument/2006/relationships/tags" Target="../tags/tag578.xml"/><Relationship Id="rId60" Type="http://schemas.openxmlformats.org/officeDocument/2006/relationships/tags" Target="../tags/tag594.xml"/><Relationship Id="rId65" Type="http://schemas.openxmlformats.org/officeDocument/2006/relationships/tags" Target="../tags/tag599.xml"/><Relationship Id="rId81" Type="http://schemas.openxmlformats.org/officeDocument/2006/relationships/tags" Target="../tags/tag615.xml"/><Relationship Id="rId86" Type="http://schemas.openxmlformats.org/officeDocument/2006/relationships/tags" Target="../tags/tag620.xml"/><Relationship Id="rId130" Type="http://schemas.openxmlformats.org/officeDocument/2006/relationships/tags" Target="../tags/tag664.xml"/><Relationship Id="rId135" Type="http://schemas.openxmlformats.org/officeDocument/2006/relationships/tags" Target="../tags/tag669.xml"/><Relationship Id="rId151" Type="http://schemas.openxmlformats.org/officeDocument/2006/relationships/tags" Target="../tags/tag685.xml"/><Relationship Id="rId156" Type="http://schemas.openxmlformats.org/officeDocument/2006/relationships/tags" Target="../tags/tag690.xml"/><Relationship Id="rId13" Type="http://schemas.openxmlformats.org/officeDocument/2006/relationships/tags" Target="../tags/tag547.xml"/><Relationship Id="rId18" Type="http://schemas.openxmlformats.org/officeDocument/2006/relationships/tags" Target="../tags/tag552.xml"/><Relationship Id="rId39" Type="http://schemas.openxmlformats.org/officeDocument/2006/relationships/tags" Target="../tags/tag573.xml"/><Relationship Id="rId109" Type="http://schemas.openxmlformats.org/officeDocument/2006/relationships/tags" Target="../tags/tag643.xml"/><Relationship Id="rId34" Type="http://schemas.openxmlformats.org/officeDocument/2006/relationships/tags" Target="../tags/tag568.xml"/><Relationship Id="rId50" Type="http://schemas.openxmlformats.org/officeDocument/2006/relationships/tags" Target="../tags/tag584.xml"/><Relationship Id="rId55" Type="http://schemas.openxmlformats.org/officeDocument/2006/relationships/tags" Target="../tags/tag589.xml"/><Relationship Id="rId76" Type="http://schemas.openxmlformats.org/officeDocument/2006/relationships/tags" Target="../tags/tag610.xml"/><Relationship Id="rId97" Type="http://schemas.openxmlformats.org/officeDocument/2006/relationships/tags" Target="../tags/tag631.xml"/><Relationship Id="rId104" Type="http://schemas.openxmlformats.org/officeDocument/2006/relationships/tags" Target="../tags/tag638.xml"/><Relationship Id="rId120" Type="http://schemas.openxmlformats.org/officeDocument/2006/relationships/tags" Target="../tags/tag654.xml"/><Relationship Id="rId125" Type="http://schemas.openxmlformats.org/officeDocument/2006/relationships/tags" Target="../tags/tag659.xml"/><Relationship Id="rId141" Type="http://schemas.openxmlformats.org/officeDocument/2006/relationships/tags" Target="../tags/tag675.xml"/><Relationship Id="rId146" Type="http://schemas.openxmlformats.org/officeDocument/2006/relationships/tags" Target="../tags/tag680.xml"/><Relationship Id="rId7" Type="http://schemas.openxmlformats.org/officeDocument/2006/relationships/tags" Target="../tags/tag541.xml"/><Relationship Id="rId71" Type="http://schemas.openxmlformats.org/officeDocument/2006/relationships/tags" Target="../tags/tag605.xml"/><Relationship Id="rId92" Type="http://schemas.openxmlformats.org/officeDocument/2006/relationships/tags" Target="../tags/tag626.xml"/><Relationship Id="rId162" Type="http://schemas.openxmlformats.org/officeDocument/2006/relationships/chart" Target="../charts/chart14.xml"/><Relationship Id="rId2" Type="http://schemas.openxmlformats.org/officeDocument/2006/relationships/tags" Target="../tags/tag536.xml"/><Relationship Id="rId29" Type="http://schemas.openxmlformats.org/officeDocument/2006/relationships/tags" Target="../tags/tag563.xml"/><Relationship Id="rId24" Type="http://schemas.openxmlformats.org/officeDocument/2006/relationships/tags" Target="../tags/tag558.xml"/><Relationship Id="rId40" Type="http://schemas.openxmlformats.org/officeDocument/2006/relationships/tags" Target="../tags/tag574.xml"/><Relationship Id="rId45" Type="http://schemas.openxmlformats.org/officeDocument/2006/relationships/tags" Target="../tags/tag579.xml"/><Relationship Id="rId66" Type="http://schemas.openxmlformats.org/officeDocument/2006/relationships/tags" Target="../tags/tag600.xml"/><Relationship Id="rId87" Type="http://schemas.openxmlformats.org/officeDocument/2006/relationships/tags" Target="../tags/tag621.xml"/><Relationship Id="rId110" Type="http://schemas.openxmlformats.org/officeDocument/2006/relationships/tags" Target="../tags/tag644.xml"/><Relationship Id="rId115" Type="http://schemas.openxmlformats.org/officeDocument/2006/relationships/tags" Target="../tags/tag649.xml"/><Relationship Id="rId131" Type="http://schemas.openxmlformats.org/officeDocument/2006/relationships/tags" Target="../tags/tag665.xml"/><Relationship Id="rId136" Type="http://schemas.openxmlformats.org/officeDocument/2006/relationships/tags" Target="../tags/tag670.xml"/><Relationship Id="rId157" Type="http://schemas.openxmlformats.org/officeDocument/2006/relationships/tags" Target="../tags/tag691.xml"/><Relationship Id="rId61" Type="http://schemas.openxmlformats.org/officeDocument/2006/relationships/tags" Target="../tags/tag595.xml"/><Relationship Id="rId82" Type="http://schemas.openxmlformats.org/officeDocument/2006/relationships/tags" Target="../tags/tag616.xml"/><Relationship Id="rId152" Type="http://schemas.openxmlformats.org/officeDocument/2006/relationships/tags" Target="../tags/tag686.xml"/><Relationship Id="rId19" Type="http://schemas.openxmlformats.org/officeDocument/2006/relationships/tags" Target="../tags/tag553.xml"/><Relationship Id="rId14" Type="http://schemas.openxmlformats.org/officeDocument/2006/relationships/tags" Target="../tags/tag548.xml"/><Relationship Id="rId30" Type="http://schemas.openxmlformats.org/officeDocument/2006/relationships/tags" Target="../tags/tag564.xml"/><Relationship Id="rId35" Type="http://schemas.openxmlformats.org/officeDocument/2006/relationships/tags" Target="../tags/tag569.xml"/><Relationship Id="rId56" Type="http://schemas.openxmlformats.org/officeDocument/2006/relationships/tags" Target="../tags/tag590.xml"/><Relationship Id="rId77" Type="http://schemas.openxmlformats.org/officeDocument/2006/relationships/tags" Target="../tags/tag611.xml"/><Relationship Id="rId100" Type="http://schemas.openxmlformats.org/officeDocument/2006/relationships/tags" Target="../tags/tag634.xml"/><Relationship Id="rId105" Type="http://schemas.openxmlformats.org/officeDocument/2006/relationships/tags" Target="../tags/tag639.xml"/><Relationship Id="rId126" Type="http://schemas.openxmlformats.org/officeDocument/2006/relationships/tags" Target="../tags/tag660.xml"/><Relationship Id="rId147" Type="http://schemas.openxmlformats.org/officeDocument/2006/relationships/tags" Target="../tags/tag681.xml"/><Relationship Id="rId8" Type="http://schemas.openxmlformats.org/officeDocument/2006/relationships/tags" Target="../tags/tag542.xml"/><Relationship Id="rId51" Type="http://schemas.openxmlformats.org/officeDocument/2006/relationships/tags" Target="../tags/tag585.xml"/><Relationship Id="rId72" Type="http://schemas.openxmlformats.org/officeDocument/2006/relationships/tags" Target="../tags/tag606.xml"/><Relationship Id="rId93" Type="http://schemas.openxmlformats.org/officeDocument/2006/relationships/tags" Target="../tags/tag627.xml"/><Relationship Id="rId98" Type="http://schemas.openxmlformats.org/officeDocument/2006/relationships/tags" Target="../tags/tag632.xml"/><Relationship Id="rId121" Type="http://schemas.openxmlformats.org/officeDocument/2006/relationships/tags" Target="../tags/tag655.xml"/><Relationship Id="rId142" Type="http://schemas.openxmlformats.org/officeDocument/2006/relationships/tags" Target="../tags/tag676.xml"/><Relationship Id="rId3" Type="http://schemas.openxmlformats.org/officeDocument/2006/relationships/tags" Target="../tags/tag537.xml"/><Relationship Id="rId25" Type="http://schemas.openxmlformats.org/officeDocument/2006/relationships/tags" Target="../tags/tag559.xml"/><Relationship Id="rId46" Type="http://schemas.openxmlformats.org/officeDocument/2006/relationships/tags" Target="../tags/tag580.xml"/><Relationship Id="rId67" Type="http://schemas.openxmlformats.org/officeDocument/2006/relationships/tags" Target="../tags/tag601.xml"/><Relationship Id="rId116" Type="http://schemas.openxmlformats.org/officeDocument/2006/relationships/tags" Target="../tags/tag650.xml"/><Relationship Id="rId137" Type="http://schemas.openxmlformats.org/officeDocument/2006/relationships/tags" Target="../tags/tag671.xml"/><Relationship Id="rId158" Type="http://schemas.openxmlformats.org/officeDocument/2006/relationships/slideLayout" Target="../slideLayouts/slideLayout5.xml"/><Relationship Id="rId20" Type="http://schemas.openxmlformats.org/officeDocument/2006/relationships/tags" Target="../tags/tag554.xml"/><Relationship Id="rId41" Type="http://schemas.openxmlformats.org/officeDocument/2006/relationships/tags" Target="../tags/tag575.xml"/><Relationship Id="rId62" Type="http://schemas.openxmlformats.org/officeDocument/2006/relationships/tags" Target="../tags/tag596.xml"/><Relationship Id="rId83" Type="http://schemas.openxmlformats.org/officeDocument/2006/relationships/tags" Target="../tags/tag617.xml"/><Relationship Id="rId88" Type="http://schemas.openxmlformats.org/officeDocument/2006/relationships/tags" Target="../tags/tag622.xml"/><Relationship Id="rId111" Type="http://schemas.openxmlformats.org/officeDocument/2006/relationships/tags" Target="../tags/tag645.xml"/><Relationship Id="rId132" Type="http://schemas.openxmlformats.org/officeDocument/2006/relationships/tags" Target="../tags/tag666.xml"/><Relationship Id="rId153" Type="http://schemas.openxmlformats.org/officeDocument/2006/relationships/tags" Target="../tags/tag687.xml"/><Relationship Id="rId15" Type="http://schemas.openxmlformats.org/officeDocument/2006/relationships/tags" Target="../tags/tag549.xml"/><Relationship Id="rId36" Type="http://schemas.openxmlformats.org/officeDocument/2006/relationships/tags" Target="../tags/tag570.xml"/><Relationship Id="rId57" Type="http://schemas.openxmlformats.org/officeDocument/2006/relationships/tags" Target="../tags/tag591.xml"/><Relationship Id="rId106" Type="http://schemas.openxmlformats.org/officeDocument/2006/relationships/tags" Target="../tags/tag640.xml"/><Relationship Id="rId127" Type="http://schemas.openxmlformats.org/officeDocument/2006/relationships/tags" Target="../tags/tag661.xml"/><Relationship Id="rId10" Type="http://schemas.openxmlformats.org/officeDocument/2006/relationships/tags" Target="../tags/tag544.xml"/><Relationship Id="rId31" Type="http://schemas.openxmlformats.org/officeDocument/2006/relationships/tags" Target="../tags/tag565.xml"/><Relationship Id="rId52" Type="http://schemas.openxmlformats.org/officeDocument/2006/relationships/tags" Target="../tags/tag586.xml"/><Relationship Id="rId73" Type="http://schemas.openxmlformats.org/officeDocument/2006/relationships/tags" Target="../tags/tag607.xml"/><Relationship Id="rId78" Type="http://schemas.openxmlformats.org/officeDocument/2006/relationships/tags" Target="../tags/tag612.xml"/><Relationship Id="rId94" Type="http://schemas.openxmlformats.org/officeDocument/2006/relationships/tags" Target="../tags/tag628.xml"/><Relationship Id="rId99" Type="http://schemas.openxmlformats.org/officeDocument/2006/relationships/tags" Target="../tags/tag633.xml"/><Relationship Id="rId101" Type="http://schemas.openxmlformats.org/officeDocument/2006/relationships/tags" Target="../tags/tag635.xml"/><Relationship Id="rId122" Type="http://schemas.openxmlformats.org/officeDocument/2006/relationships/tags" Target="../tags/tag656.xml"/><Relationship Id="rId143" Type="http://schemas.openxmlformats.org/officeDocument/2006/relationships/tags" Target="../tags/tag677.xml"/><Relationship Id="rId148" Type="http://schemas.openxmlformats.org/officeDocument/2006/relationships/tags" Target="../tags/tag682.xml"/><Relationship Id="rId4" Type="http://schemas.openxmlformats.org/officeDocument/2006/relationships/tags" Target="../tags/tag538.xml"/><Relationship Id="rId9" Type="http://schemas.openxmlformats.org/officeDocument/2006/relationships/tags" Target="../tags/tag543.xml"/><Relationship Id="rId26" Type="http://schemas.openxmlformats.org/officeDocument/2006/relationships/tags" Target="../tags/tag560.xml"/><Relationship Id="rId47" Type="http://schemas.openxmlformats.org/officeDocument/2006/relationships/tags" Target="../tags/tag581.xml"/><Relationship Id="rId68" Type="http://schemas.openxmlformats.org/officeDocument/2006/relationships/tags" Target="../tags/tag602.xml"/><Relationship Id="rId89" Type="http://schemas.openxmlformats.org/officeDocument/2006/relationships/tags" Target="../tags/tag623.xml"/><Relationship Id="rId112" Type="http://schemas.openxmlformats.org/officeDocument/2006/relationships/tags" Target="../tags/tag646.xml"/><Relationship Id="rId133" Type="http://schemas.openxmlformats.org/officeDocument/2006/relationships/tags" Target="../tags/tag667.xml"/><Relationship Id="rId154" Type="http://schemas.openxmlformats.org/officeDocument/2006/relationships/tags" Target="../tags/tag688.xml"/><Relationship Id="rId16" Type="http://schemas.openxmlformats.org/officeDocument/2006/relationships/tags" Target="../tags/tag550.xml"/><Relationship Id="rId37" Type="http://schemas.openxmlformats.org/officeDocument/2006/relationships/tags" Target="../tags/tag571.xml"/><Relationship Id="rId58" Type="http://schemas.openxmlformats.org/officeDocument/2006/relationships/tags" Target="../tags/tag592.xml"/><Relationship Id="rId79" Type="http://schemas.openxmlformats.org/officeDocument/2006/relationships/tags" Target="../tags/tag613.xml"/><Relationship Id="rId102" Type="http://schemas.openxmlformats.org/officeDocument/2006/relationships/tags" Target="../tags/tag636.xml"/><Relationship Id="rId123" Type="http://schemas.openxmlformats.org/officeDocument/2006/relationships/tags" Target="../tags/tag657.xml"/><Relationship Id="rId144" Type="http://schemas.openxmlformats.org/officeDocument/2006/relationships/tags" Target="../tags/tag678.xml"/><Relationship Id="rId90" Type="http://schemas.openxmlformats.org/officeDocument/2006/relationships/tags" Target="../tags/tag624.xml"/><Relationship Id="rId27" Type="http://schemas.openxmlformats.org/officeDocument/2006/relationships/tags" Target="../tags/tag561.xml"/><Relationship Id="rId48" Type="http://schemas.openxmlformats.org/officeDocument/2006/relationships/tags" Target="../tags/tag582.xml"/><Relationship Id="rId69" Type="http://schemas.openxmlformats.org/officeDocument/2006/relationships/tags" Target="../tags/tag603.xml"/><Relationship Id="rId113" Type="http://schemas.openxmlformats.org/officeDocument/2006/relationships/tags" Target="../tags/tag647.xml"/><Relationship Id="rId134" Type="http://schemas.openxmlformats.org/officeDocument/2006/relationships/tags" Target="../tags/tag668.xml"/><Relationship Id="rId80" Type="http://schemas.openxmlformats.org/officeDocument/2006/relationships/tags" Target="../tags/tag614.xml"/><Relationship Id="rId155" Type="http://schemas.openxmlformats.org/officeDocument/2006/relationships/tags" Target="../tags/tag689.xml"/></Relationships>
</file>

<file path=ppt/slides/_rels/slide21.xml.rels><?xml version="1.0" encoding="UTF-8" standalone="yes"?>
<Relationships xmlns="http://schemas.openxmlformats.org/package/2006/relationships"><Relationship Id="rId8" Type="http://schemas.openxmlformats.org/officeDocument/2006/relationships/tags" Target="../tags/tag699.xml"/><Relationship Id="rId13" Type="http://schemas.openxmlformats.org/officeDocument/2006/relationships/slideLayout" Target="../slideLayouts/slideLayout5.xml"/><Relationship Id="rId3" Type="http://schemas.openxmlformats.org/officeDocument/2006/relationships/tags" Target="../tags/tag694.xml"/><Relationship Id="rId7" Type="http://schemas.openxmlformats.org/officeDocument/2006/relationships/tags" Target="../tags/tag698.xml"/><Relationship Id="rId12" Type="http://schemas.openxmlformats.org/officeDocument/2006/relationships/tags" Target="../tags/tag703.xml"/><Relationship Id="rId2" Type="http://schemas.openxmlformats.org/officeDocument/2006/relationships/tags" Target="../tags/tag693.xml"/><Relationship Id="rId16" Type="http://schemas.openxmlformats.org/officeDocument/2006/relationships/chart" Target="../charts/chart16.xml"/><Relationship Id="rId1" Type="http://schemas.openxmlformats.org/officeDocument/2006/relationships/tags" Target="../tags/tag692.xml"/><Relationship Id="rId6" Type="http://schemas.openxmlformats.org/officeDocument/2006/relationships/tags" Target="../tags/tag697.xml"/><Relationship Id="rId11" Type="http://schemas.openxmlformats.org/officeDocument/2006/relationships/tags" Target="../tags/tag702.xml"/><Relationship Id="rId5" Type="http://schemas.openxmlformats.org/officeDocument/2006/relationships/tags" Target="../tags/tag696.xml"/><Relationship Id="rId15" Type="http://schemas.openxmlformats.org/officeDocument/2006/relationships/chart" Target="../charts/chart15.xml"/><Relationship Id="rId10" Type="http://schemas.openxmlformats.org/officeDocument/2006/relationships/tags" Target="../tags/tag701.xml"/><Relationship Id="rId4" Type="http://schemas.openxmlformats.org/officeDocument/2006/relationships/tags" Target="../tags/tag695.xml"/><Relationship Id="rId9" Type="http://schemas.openxmlformats.org/officeDocument/2006/relationships/tags" Target="../tags/tag700.xml"/><Relationship Id="rId1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05.xml"/><Relationship Id="rId1" Type="http://schemas.openxmlformats.org/officeDocument/2006/relationships/tags" Target="../tags/tag704.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3" Type="http://schemas.openxmlformats.org/officeDocument/2006/relationships/tags" Target="../tags/tag718.xml"/><Relationship Id="rId18" Type="http://schemas.openxmlformats.org/officeDocument/2006/relationships/tags" Target="../tags/tag723.xml"/><Relationship Id="rId26" Type="http://schemas.openxmlformats.org/officeDocument/2006/relationships/tags" Target="../tags/tag731.xml"/><Relationship Id="rId39" Type="http://schemas.openxmlformats.org/officeDocument/2006/relationships/tags" Target="../tags/tag744.xml"/><Relationship Id="rId21" Type="http://schemas.openxmlformats.org/officeDocument/2006/relationships/tags" Target="../tags/tag726.xml"/><Relationship Id="rId34" Type="http://schemas.openxmlformats.org/officeDocument/2006/relationships/tags" Target="../tags/tag739.xml"/><Relationship Id="rId42" Type="http://schemas.openxmlformats.org/officeDocument/2006/relationships/tags" Target="../tags/tag747.xml"/><Relationship Id="rId47" Type="http://schemas.openxmlformats.org/officeDocument/2006/relationships/tags" Target="../tags/tag752.xml"/><Relationship Id="rId50" Type="http://schemas.openxmlformats.org/officeDocument/2006/relationships/notesSlide" Target="../notesSlides/notesSlide18.xml"/><Relationship Id="rId7" Type="http://schemas.openxmlformats.org/officeDocument/2006/relationships/tags" Target="../tags/tag712.xml"/><Relationship Id="rId2" Type="http://schemas.openxmlformats.org/officeDocument/2006/relationships/tags" Target="../tags/tag707.xml"/><Relationship Id="rId16" Type="http://schemas.openxmlformats.org/officeDocument/2006/relationships/tags" Target="../tags/tag721.xml"/><Relationship Id="rId29" Type="http://schemas.openxmlformats.org/officeDocument/2006/relationships/tags" Target="../tags/tag734.xml"/><Relationship Id="rId11" Type="http://schemas.openxmlformats.org/officeDocument/2006/relationships/tags" Target="../tags/tag716.xml"/><Relationship Id="rId24" Type="http://schemas.openxmlformats.org/officeDocument/2006/relationships/tags" Target="../tags/tag729.xml"/><Relationship Id="rId32" Type="http://schemas.openxmlformats.org/officeDocument/2006/relationships/tags" Target="../tags/tag737.xml"/><Relationship Id="rId37" Type="http://schemas.openxmlformats.org/officeDocument/2006/relationships/tags" Target="../tags/tag742.xml"/><Relationship Id="rId40" Type="http://schemas.openxmlformats.org/officeDocument/2006/relationships/tags" Target="../tags/tag745.xml"/><Relationship Id="rId45" Type="http://schemas.openxmlformats.org/officeDocument/2006/relationships/tags" Target="../tags/tag750.xml"/><Relationship Id="rId5" Type="http://schemas.openxmlformats.org/officeDocument/2006/relationships/tags" Target="../tags/tag710.xml"/><Relationship Id="rId15" Type="http://schemas.openxmlformats.org/officeDocument/2006/relationships/tags" Target="../tags/tag720.xml"/><Relationship Id="rId23" Type="http://schemas.openxmlformats.org/officeDocument/2006/relationships/tags" Target="../tags/tag728.xml"/><Relationship Id="rId28" Type="http://schemas.openxmlformats.org/officeDocument/2006/relationships/tags" Target="../tags/tag733.xml"/><Relationship Id="rId36" Type="http://schemas.openxmlformats.org/officeDocument/2006/relationships/tags" Target="../tags/tag741.xml"/><Relationship Id="rId49" Type="http://schemas.openxmlformats.org/officeDocument/2006/relationships/slideLayout" Target="../slideLayouts/slideLayout5.xml"/><Relationship Id="rId10" Type="http://schemas.openxmlformats.org/officeDocument/2006/relationships/tags" Target="../tags/tag715.xml"/><Relationship Id="rId19" Type="http://schemas.openxmlformats.org/officeDocument/2006/relationships/tags" Target="../tags/tag724.xml"/><Relationship Id="rId31" Type="http://schemas.openxmlformats.org/officeDocument/2006/relationships/tags" Target="../tags/tag736.xml"/><Relationship Id="rId44" Type="http://schemas.openxmlformats.org/officeDocument/2006/relationships/tags" Target="../tags/tag749.xml"/><Relationship Id="rId52" Type="http://schemas.openxmlformats.org/officeDocument/2006/relationships/chart" Target="../charts/chart20.xml"/><Relationship Id="rId4" Type="http://schemas.openxmlformats.org/officeDocument/2006/relationships/tags" Target="../tags/tag709.xml"/><Relationship Id="rId9" Type="http://schemas.openxmlformats.org/officeDocument/2006/relationships/tags" Target="../tags/tag714.xml"/><Relationship Id="rId14" Type="http://schemas.openxmlformats.org/officeDocument/2006/relationships/tags" Target="../tags/tag719.xml"/><Relationship Id="rId22" Type="http://schemas.openxmlformats.org/officeDocument/2006/relationships/tags" Target="../tags/tag727.xml"/><Relationship Id="rId27" Type="http://schemas.openxmlformats.org/officeDocument/2006/relationships/tags" Target="../tags/tag732.xml"/><Relationship Id="rId30" Type="http://schemas.openxmlformats.org/officeDocument/2006/relationships/tags" Target="../tags/tag735.xml"/><Relationship Id="rId35" Type="http://schemas.openxmlformats.org/officeDocument/2006/relationships/tags" Target="../tags/tag740.xml"/><Relationship Id="rId43" Type="http://schemas.openxmlformats.org/officeDocument/2006/relationships/tags" Target="../tags/tag748.xml"/><Relationship Id="rId48" Type="http://schemas.openxmlformats.org/officeDocument/2006/relationships/tags" Target="../tags/tag753.xml"/><Relationship Id="rId8" Type="http://schemas.openxmlformats.org/officeDocument/2006/relationships/tags" Target="../tags/tag713.xml"/><Relationship Id="rId51" Type="http://schemas.openxmlformats.org/officeDocument/2006/relationships/chart" Target="../charts/chart19.xml"/><Relationship Id="rId3" Type="http://schemas.openxmlformats.org/officeDocument/2006/relationships/tags" Target="../tags/tag708.xml"/><Relationship Id="rId12" Type="http://schemas.openxmlformats.org/officeDocument/2006/relationships/tags" Target="../tags/tag717.xml"/><Relationship Id="rId17" Type="http://schemas.openxmlformats.org/officeDocument/2006/relationships/tags" Target="../tags/tag722.xml"/><Relationship Id="rId25" Type="http://schemas.openxmlformats.org/officeDocument/2006/relationships/tags" Target="../tags/tag730.xml"/><Relationship Id="rId33" Type="http://schemas.openxmlformats.org/officeDocument/2006/relationships/tags" Target="../tags/tag738.xml"/><Relationship Id="rId38" Type="http://schemas.openxmlformats.org/officeDocument/2006/relationships/tags" Target="../tags/tag743.xml"/><Relationship Id="rId46" Type="http://schemas.openxmlformats.org/officeDocument/2006/relationships/tags" Target="../tags/tag751.xml"/><Relationship Id="rId20" Type="http://schemas.openxmlformats.org/officeDocument/2006/relationships/tags" Target="../tags/tag725.xml"/><Relationship Id="rId41" Type="http://schemas.openxmlformats.org/officeDocument/2006/relationships/tags" Target="../tags/tag746.xml"/><Relationship Id="rId1" Type="http://schemas.openxmlformats.org/officeDocument/2006/relationships/tags" Target="../tags/tag706.xml"/><Relationship Id="rId6" Type="http://schemas.openxmlformats.org/officeDocument/2006/relationships/tags" Target="../tags/tag7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17" Type="http://schemas.openxmlformats.org/officeDocument/2006/relationships/tags" Target="../tags/tag870.xml"/><Relationship Id="rId21" Type="http://schemas.openxmlformats.org/officeDocument/2006/relationships/tags" Target="../tags/tag774.xml"/><Relationship Id="rId42" Type="http://schemas.openxmlformats.org/officeDocument/2006/relationships/tags" Target="../tags/tag795.xml"/><Relationship Id="rId63" Type="http://schemas.openxmlformats.org/officeDocument/2006/relationships/tags" Target="../tags/tag816.xml"/><Relationship Id="rId84" Type="http://schemas.openxmlformats.org/officeDocument/2006/relationships/tags" Target="../tags/tag837.xml"/><Relationship Id="rId138" Type="http://schemas.openxmlformats.org/officeDocument/2006/relationships/tags" Target="../tags/tag891.xml"/><Relationship Id="rId107" Type="http://schemas.openxmlformats.org/officeDocument/2006/relationships/tags" Target="../tags/tag860.xml"/><Relationship Id="rId11" Type="http://schemas.openxmlformats.org/officeDocument/2006/relationships/tags" Target="../tags/tag764.xml"/><Relationship Id="rId32" Type="http://schemas.openxmlformats.org/officeDocument/2006/relationships/tags" Target="../tags/tag785.xml"/><Relationship Id="rId53" Type="http://schemas.openxmlformats.org/officeDocument/2006/relationships/tags" Target="../tags/tag806.xml"/><Relationship Id="rId74" Type="http://schemas.openxmlformats.org/officeDocument/2006/relationships/tags" Target="../tags/tag827.xml"/><Relationship Id="rId128" Type="http://schemas.openxmlformats.org/officeDocument/2006/relationships/tags" Target="../tags/tag881.xml"/><Relationship Id="rId149" Type="http://schemas.openxmlformats.org/officeDocument/2006/relationships/notesSlide" Target="../notesSlides/notesSlide20.xml"/><Relationship Id="rId5" Type="http://schemas.openxmlformats.org/officeDocument/2006/relationships/tags" Target="../tags/tag758.xml"/><Relationship Id="rId95" Type="http://schemas.openxmlformats.org/officeDocument/2006/relationships/tags" Target="../tags/tag848.xml"/><Relationship Id="rId22" Type="http://schemas.openxmlformats.org/officeDocument/2006/relationships/tags" Target="../tags/tag775.xml"/><Relationship Id="rId27" Type="http://schemas.openxmlformats.org/officeDocument/2006/relationships/tags" Target="../tags/tag780.xml"/><Relationship Id="rId43" Type="http://schemas.openxmlformats.org/officeDocument/2006/relationships/tags" Target="../tags/tag796.xml"/><Relationship Id="rId48" Type="http://schemas.openxmlformats.org/officeDocument/2006/relationships/tags" Target="../tags/tag801.xml"/><Relationship Id="rId64" Type="http://schemas.openxmlformats.org/officeDocument/2006/relationships/tags" Target="../tags/tag817.xml"/><Relationship Id="rId69" Type="http://schemas.openxmlformats.org/officeDocument/2006/relationships/tags" Target="../tags/tag822.xml"/><Relationship Id="rId113" Type="http://schemas.openxmlformats.org/officeDocument/2006/relationships/tags" Target="../tags/tag866.xml"/><Relationship Id="rId118" Type="http://schemas.openxmlformats.org/officeDocument/2006/relationships/tags" Target="../tags/tag871.xml"/><Relationship Id="rId134" Type="http://schemas.openxmlformats.org/officeDocument/2006/relationships/tags" Target="../tags/tag887.xml"/><Relationship Id="rId139" Type="http://schemas.openxmlformats.org/officeDocument/2006/relationships/tags" Target="../tags/tag892.xml"/><Relationship Id="rId80" Type="http://schemas.openxmlformats.org/officeDocument/2006/relationships/tags" Target="../tags/tag833.xml"/><Relationship Id="rId85" Type="http://schemas.openxmlformats.org/officeDocument/2006/relationships/tags" Target="../tags/tag838.xml"/><Relationship Id="rId150" Type="http://schemas.openxmlformats.org/officeDocument/2006/relationships/chart" Target="../charts/chart21.xml"/><Relationship Id="rId12" Type="http://schemas.openxmlformats.org/officeDocument/2006/relationships/tags" Target="../tags/tag765.xml"/><Relationship Id="rId17" Type="http://schemas.openxmlformats.org/officeDocument/2006/relationships/tags" Target="../tags/tag770.xml"/><Relationship Id="rId33" Type="http://schemas.openxmlformats.org/officeDocument/2006/relationships/tags" Target="../tags/tag786.xml"/><Relationship Id="rId38" Type="http://schemas.openxmlformats.org/officeDocument/2006/relationships/tags" Target="../tags/tag791.xml"/><Relationship Id="rId59" Type="http://schemas.openxmlformats.org/officeDocument/2006/relationships/tags" Target="../tags/tag812.xml"/><Relationship Id="rId103" Type="http://schemas.openxmlformats.org/officeDocument/2006/relationships/tags" Target="../tags/tag856.xml"/><Relationship Id="rId108" Type="http://schemas.openxmlformats.org/officeDocument/2006/relationships/tags" Target="../tags/tag861.xml"/><Relationship Id="rId124" Type="http://schemas.openxmlformats.org/officeDocument/2006/relationships/tags" Target="../tags/tag877.xml"/><Relationship Id="rId129" Type="http://schemas.openxmlformats.org/officeDocument/2006/relationships/tags" Target="../tags/tag882.xml"/><Relationship Id="rId54" Type="http://schemas.openxmlformats.org/officeDocument/2006/relationships/tags" Target="../tags/tag807.xml"/><Relationship Id="rId70" Type="http://schemas.openxmlformats.org/officeDocument/2006/relationships/tags" Target="../tags/tag823.xml"/><Relationship Id="rId75" Type="http://schemas.openxmlformats.org/officeDocument/2006/relationships/tags" Target="../tags/tag828.xml"/><Relationship Id="rId91" Type="http://schemas.openxmlformats.org/officeDocument/2006/relationships/tags" Target="../tags/tag844.xml"/><Relationship Id="rId96" Type="http://schemas.openxmlformats.org/officeDocument/2006/relationships/tags" Target="../tags/tag849.xml"/><Relationship Id="rId140" Type="http://schemas.openxmlformats.org/officeDocument/2006/relationships/tags" Target="../tags/tag893.xml"/><Relationship Id="rId145" Type="http://schemas.openxmlformats.org/officeDocument/2006/relationships/tags" Target="../tags/tag898.xml"/><Relationship Id="rId1" Type="http://schemas.openxmlformats.org/officeDocument/2006/relationships/tags" Target="../tags/tag754.xml"/><Relationship Id="rId6" Type="http://schemas.openxmlformats.org/officeDocument/2006/relationships/tags" Target="../tags/tag759.xml"/><Relationship Id="rId23" Type="http://schemas.openxmlformats.org/officeDocument/2006/relationships/tags" Target="../tags/tag776.xml"/><Relationship Id="rId28" Type="http://schemas.openxmlformats.org/officeDocument/2006/relationships/tags" Target="../tags/tag781.xml"/><Relationship Id="rId49" Type="http://schemas.openxmlformats.org/officeDocument/2006/relationships/tags" Target="../tags/tag802.xml"/><Relationship Id="rId114" Type="http://schemas.openxmlformats.org/officeDocument/2006/relationships/tags" Target="../tags/tag867.xml"/><Relationship Id="rId119" Type="http://schemas.openxmlformats.org/officeDocument/2006/relationships/tags" Target="../tags/tag872.xml"/><Relationship Id="rId44" Type="http://schemas.openxmlformats.org/officeDocument/2006/relationships/tags" Target="../tags/tag797.xml"/><Relationship Id="rId60" Type="http://schemas.openxmlformats.org/officeDocument/2006/relationships/tags" Target="../tags/tag813.xml"/><Relationship Id="rId65" Type="http://schemas.openxmlformats.org/officeDocument/2006/relationships/tags" Target="../tags/tag818.xml"/><Relationship Id="rId81" Type="http://schemas.openxmlformats.org/officeDocument/2006/relationships/tags" Target="../tags/tag834.xml"/><Relationship Id="rId86" Type="http://schemas.openxmlformats.org/officeDocument/2006/relationships/tags" Target="../tags/tag839.xml"/><Relationship Id="rId130" Type="http://schemas.openxmlformats.org/officeDocument/2006/relationships/tags" Target="../tags/tag883.xml"/><Relationship Id="rId135" Type="http://schemas.openxmlformats.org/officeDocument/2006/relationships/tags" Target="../tags/tag888.xml"/><Relationship Id="rId151" Type="http://schemas.openxmlformats.org/officeDocument/2006/relationships/chart" Target="../charts/chart22.xml"/><Relationship Id="rId13" Type="http://schemas.openxmlformats.org/officeDocument/2006/relationships/tags" Target="../tags/tag766.xml"/><Relationship Id="rId18" Type="http://schemas.openxmlformats.org/officeDocument/2006/relationships/tags" Target="../tags/tag771.xml"/><Relationship Id="rId39" Type="http://schemas.openxmlformats.org/officeDocument/2006/relationships/tags" Target="../tags/tag792.xml"/><Relationship Id="rId109" Type="http://schemas.openxmlformats.org/officeDocument/2006/relationships/tags" Target="../tags/tag862.xml"/><Relationship Id="rId34" Type="http://schemas.openxmlformats.org/officeDocument/2006/relationships/tags" Target="../tags/tag787.xml"/><Relationship Id="rId50" Type="http://schemas.openxmlformats.org/officeDocument/2006/relationships/tags" Target="../tags/tag803.xml"/><Relationship Id="rId55" Type="http://schemas.openxmlformats.org/officeDocument/2006/relationships/tags" Target="../tags/tag808.xml"/><Relationship Id="rId76" Type="http://schemas.openxmlformats.org/officeDocument/2006/relationships/tags" Target="../tags/tag829.xml"/><Relationship Id="rId97" Type="http://schemas.openxmlformats.org/officeDocument/2006/relationships/tags" Target="../tags/tag850.xml"/><Relationship Id="rId104" Type="http://schemas.openxmlformats.org/officeDocument/2006/relationships/tags" Target="../tags/tag857.xml"/><Relationship Id="rId120" Type="http://schemas.openxmlformats.org/officeDocument/2006/relationships/tags" Target="../tags/tag873.xml"/><Relationship Id="rId125" Type="http://schemas.openxmlformats.org/officeDocument/2006/relationships/tags" Target="../tags/tag878.xml"/><Relationship Id="rId141" Type="http://schemas.openxmlformats.org/officeDocument/2006/relationships/tags" Target="../tags/tag894.xml"/><Relationship Id="rId146" Type="http://schemas.openxmlformats.org/officeDocument/2006/relationships/tags" Target="../tags/tag899.xml"/><Relationship Id="rId7" Type="http://schemas.openxmlformats.org/officeDocument/2006/relationships/tags" Target="../tags/tag760.xml"/><Relationship Id="rId71" Type="http://schemas.openxmlformats.org/officeDocument/2006/relationships/tags" Target="../tags/tag824.xml"/><Relationship Id="rId92" Type="http://schemas.openxmlformats.org/officeDocument/2006/relationships/tags" Target="../tags/tag845.xml"/><Relationship Id="rId2" Type="http://schemas.openxmlformats.org/officeDocument/2006/relationships/tags" Target="../tags/tag755.xml"/><Relationship Id="rId29" Type="http://schemas.openxmlformats.org/officeDocument/2006/relationships/tags" Target="../tags/tag782.xml"/><Relationship Id="rId24" Type="http://schemas.openxmlformats.org/officeDocument/2006/relationships/tags" Target="../tags/tag777.xml"/><Relationship Id="rId40" Type="http://schemas.openxmlformats.org/officeDocument/2006/relationships/tags" Target="../tags/tag793.xml"/><Relationship Id="rId45" Type="http://schemas.openxmlformats.org/officeDocument/2006/relationships/tags" Target="../tags/tag798.xml"/><Relationship Id="rId66" Type="http://schemas.openxmlformats.org/officeDocument/2006/relationships/tags" Target="../tags/tag819.xml"/><Relationship Id="rId87" Type="http://schemas.openxmlformats.org/officeDocument/2006/relationships/tags" Target="../tags/tag840.xml"/><Relationship Id="rId110" Type="http://schemas.openxmlformats.org/officeDocument/2006/relationships/tags" Target="../tags/tag863.xml"/><Relationship Id="rId115" Type="http://schemas.openxmlformats.org/officeDocument/2006/relationships/tags" Target="../tags/tag868.xml"/><Relationship Id="rId131" Type="http://schemas.openxmlformats.org/officeDocument/2006/relationships/tags" Target="../tags/tag884.xml"/><Relationship Id="rId136" Type="http://schemas.openxmlformats.org/officeDocument/2006/relationships/tags" Target="../tags/tag889.xml"/><Relationship Id="rId61" Type="http://schemas.openxmlformats.org/officeDocument/2006/relationships/tags" Target="../tags/tag814.xml"/><Relationship Id="rId82" Type="http://schemas.openxmlformats.org/officeDocument/2006/relationships/tags" Target="../tags/tag835.xml"/><Relationship Id="rId19" Type="http://schemas.openxmlformats.org/officeDocument/2006/relationships/tags" Target="../tags/tag772.xml"/><Relationship Id="rId14" Type="http://schemas.openxmlformats.org/officeDocument/2006/relationships/tags" Target="../tags/tag767.xml"/><Relationship Id="rId30" Type="http://schemas.openxmlformats.org/officeDocument/2006/relationships/tags" Target="../tags/tag783.xml"/><Relationship Id="rId35" Type="http://schemas.openxmlformats.org/officeDocument/2006/relationships/tags" Target="../tags/tag788.xml"/><Relationship Id="rId56" Type="http://schemas.openxmlformats.org/officeDocument/2006/relationships/tags" Target="../tags/tag809.xml"/><Relationship Id="rId77" Type="http://schemas.openxmlformats.org/officeDocument/2006/relationships/tags" Target="../tags/tag830.xml"/><Relationship Id="rId100" Type="http://schemas.openxmlformats.org/officeDocument/2006/relationships/tags" Target="../tags/tag853.xml"/><Relationship Id="rId105" Type="http://schemas.openxmlformats.org/officeDocument/2006/relationships/tags" Target="../tags/tag858.xml"/><Relationship Id="rId126" Type="http://schemas.openxmlformats.org/officeDocument/2006/relationships/tags" Target="../tags/tag879.xml"/><Relationship Id="rId147" Type="http://schemas.openxmlformats.org/officeDocument/2006/relationships/tags" Target="../tags/tag900.xml"/><Relationship Id="rId8" Type="http://schemas.openxmlformats.org/officeDocument/2006/relationships/tags" Target="../tags/tag761.xml"/><Relationship Id="rId51" Type="http://schemas.openxmlformats.org/officeDocument/2006/relationships/tags" Target="../tags/tag804.xml"/><Relationship Id="rId72" Type="http://schemas.openxmlformats.org/officeDocument/2006/relationships/tags" Target="../tags/tag825.xml"/><Relationship Id="rId93" Type="http://schemas.openxmlformats.org/officeDocument/2006/relationships/tags" Target="../tags/tag846.xml"/><Relationship Id="rId98" Type="http://schemas.openxmlformats.org/officeDocument/2006/relationships/tags" Target="../tags/tag851.xml"/><Relationship Id="rId121" Type="http://schemas.openxmlformats.org/officeDocument/2006/relationships/tags" Target="../tags/tag874.xml"/><Relationship Id="rId142" Type="http://schemas.openxmlformats.org/officeDocument/2006/relationships/tags" Target="../tags/tag895.xml"/><Relationship Id="rId3" Type="http://schemas.openxmlformats.org/officeDocument/2006/relationships/tags" Target="../tags/tag756.xml"/><Relationship Id="rId25" Type="http://schemas.openxmlformats.org/officeDocument/2006/relationships/tags" Target="../tags/tag778.xml"/><Relationship Id="rId46" Type="http://schemas.openxmlformats.org/officeDocument/2006/relationships/tags" Target="../tags/tag799.xml"/><Relationship Id="rId67" Type="http://schemas.openxmlformats.org/officeDocument/2006/relationships/tags" Target="../tags/tag820.xml"/><Relationship Id="rId116" Type="http://schemas.openxmlformats.org/officeDocument/2006/relationships/tags" Target="../tags/tag869.xml"/><Relationship Id="rId137" Type="http://schemas.openxmlformats.org/officeDocument/2006/relationships/tags" Target="../tags/tag890.xml"/><Relationship Id="rId20" Type="http://schemas.openxmlformats.org/officeDocument/2006/relationships/tags" Target="../tags/tag773.xml"/><Relationship Id="rId41" Type="http://schemas.openxmlformats.org/officeDocument/2006/relationships/tags" Target="../tags/tag794.xml"/><Relationship Id="rId62" Type="http://schemas.openxmlformats.org/officeDocument/2006/relationships/tags" Target="../tags/tag815.xml"/><Relationship Id="rId83" Type="http://schemas.openxmlformats.org/officeDocument/2006/relationships/tags" Target="../tags/tag836.xml"/><Relationship Id="rId88" Type="http://schemas.openxmlformats.org/officeDocument/2006/relationships/tags" Target="../tags/tag841.xml"/><Relationship Id="rId111" Type="http://schemas.openxmlformats.org/officeDocument/2006/relationships/tags" Target="../tags/tag864.xml"/><Relationship Id="rId132" Type="http://schemas.openxmlformats.org/officeDocument/2006/relationships/tags" Target="../tags/tag885.xml"/><Relationship Id="rId15" Type="http://schemas.openxmlformats.org/officeDocument/2006/relationships/tags" Target="../tags/tag768.xml"/><Relationship Id="rId36" Type="http://schemas.openxmlformats.org/officeDocument/2006/relationships/tags" Target="../tags/tag789.xml"/><Relationship Id="rId57" Type="http://schemas.openxmlformats.org/officeDocument/2006/relationships/tags" Target="../tags/tag810.xml"/><Relationship Id="rId106" Type="http://schemas.openxmlformats.org/officeDocument/2006/relationships/tags" Target="../tags/tag859.xml"/><Relationship Id="rId127" Type="http://schemas.openxmlformats.org/officeDocument/2006/relationships/tags" Target="../tags/tag880.xml"/><Relationship Id="rId10" Type="http://schemas.openxmlformats.org/officeDocument/2006/relationships/tags" Target="../tags/tag763.xml"/><Relationship Id="rId31" Type="http://schemas.openxmlformats.org/officeDocument/2006/relationships/tags" Target="../tags/tag784.xml"/><Relationship Id="rId52" Type="http://schemas.openxmlformats.org/officeDocument/2006/relationships/tags" Target="../tags/tag805.xml"/><Relationship Id="rId73" Type="http://schemas.openxmlformats.org/officeDocument/2006/relationships/tags" Target="../tags/tag826.xml"/><Relationship Id="rId78" Type="http://schemas.openxmlformats.org/officeDocument/2006/relationships/tags" Target="../tags/tag831.xml"/><Relationship Id="rId94" Type="http://schemas.openxmlformats.org/officeDocument/2006/relationships/tags" Target="../tags/tag847.xml"/><Relationship Id="rId99" Type="http://schemas.openxmlformats.org/officeDocument/2006/relationships/tags" Target="../tags/tag852.xml"/><Relationship Id="rId101" Type="http://schemas.openxmlformats.org/officeDocument/2006/relationships/tags" Target="../tags/tag854.xml"/><Relationship Id="rId122" Type="http://schemas.openxmlformats.org/officeDocument/2006/relationships/tags" Target="../tags/tag875.xml"/><Relationship Id="rId143" Type="http://schemas.openxmlformats.org/officeDocument/2006/relationships/tags" Target="../tags/tag896.xml"/><Relationship Id="rId148" Type="http://schemas.openxmlformats.org/officeDocument/2006/relationships/slideLayout" Target="../slideLayouts/slideLayout5.xml"/><Relationship Id="rId4" Type="http://schemas.openxmlformats.org/officeDocument/2006/relationships/tags" Target="../tags/tag757.xml"/><Relationship Id="rId9" Type="http://schemas.openxmlformats.org/officeDocument/2006/relationships/tags" Target="../tags/tag762.xml"/><Relationship Id="rId26" Type="http://schemas.openxmlformats.org/officeDocument/2006/relationships/tags" Target="../tags/tag779.xml"/><Relationship Id="rId47" Type="http://schemas.openxmlformats.org/officeDocument/2006/relationships/tags" Target="../tags/tag800.xml"/><Relationship Id="rId68" Type="http://schemas.openxmlformats.org/officeDocument/2006/relationships/tags" Target="../tags/tag821.xml"/><Relationship Id="rId89" Type="http://schemas.openxmlformats.org/officeDocument/2006/relationships/tags" Target="../tags/tag842.xml"/><Relationship Id="rId112" Type="http://schemas.openxmlformats.org/officeDocument/2006/relationships/tags" Target="../tags/tag865.xml"/><Relationship Id="rId133" Type="http://schemas.openxmlformats.org/officeDocument/2006/relationships/tags" Target="../tags/tag886.xml"/><Relationship Id="rId16" Type="http://schemas.openxmlformats.org/officeDocument/2006/relationships/tags" Target="../tags/tag769.xml"/><Relationship Id="rId37" Type="http://schemas.openxmlformats.org/officeDocument/2006/relationships/tags" Target="../tags/tag790.xml"/><Relationship Id="rId58" Type="http://schemas.openxmlformats.org/officeDocument/2006/relationships/tags" Target="../tags/tag811.xml"/><Relationship Id="rId79" Type="http://schemas.openxmlformats.org/officeDocument/2006/relationships/tags" Target="../tags/tag832.xml"/><Relationship Id="rId102" Type="http://schemas.openxmlformats.org/officeDocument/2006/relationships/tags" Target="../tags/tag855.xml"/><Relationship Id="rId123" Type="http://schemas.openxmlformats.org/officeDocument/2006/relationships/tags" Target="../tags/tag876.xml"/><Relationship Id="rId144" Type="http://schemas.openxmlformats.org/officeDocument/2006/relationships/tags" Target="../tags/tag897.xml"/><Relationship Id="rId90" Type="http://schemas.openxmlformats.org/officeDocument/2006/relationships/tags" Target="../tags/tag8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21.xlsx"/><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tags" Target="../tags/tag908.xml"/><Relationship Id="rId13" Type="http://schemas.openxmlformats.org/officeDocument/2006/relationships/tags" Target="../tags/tag913.xml"/><Relationship Id="rId18" Type="http://schemas.openxmlformats.org/officeDocument/2006/relationships/tags" Target="../tags/tag918.xml"/><Relationship Id="rId26" Type="http://schemas.openxmlformats.org/officeDocument/2006/relationships/slideLayout" Target="../slideLayouts/slideLayout5.xml"/><Relationship Id="rId3" Type="http://schemas.openxmlformats.org/officeDocument/2006/relationships/tags" Target="../tags/tag903.xml"/><Relationship Id="rId21" Type="http://schemas.openxmlformats.org/officeDocument/2006/relationships/tags" Target="../tags/tag921.xml"/><Relationship Id="rId7" Type="http://schemas.openxmlformats.org/officeDocument/2006/relationships/tags" Target="../tags/tag907.xml"/><Relationship Id="rId12" Type="http://schemas.openxmlformats.org/officeDocument/2006/relationships/tags" Target="../tags/tag912.xml"/><Relationship Id="rId17" Type="http://schemas.openxmlformats.org/officeDocument/2006/relationships/tags" Target="../tags/tag917.xml"/><Relationship Id="rId25" Type="http://schemas.openxmlformats.org/officeDocument/2006/relationships/tags" Target="../tags/tag925.xml"/><Relationship Id="rId2" Type="http://schemas.openxmlformats.org/officeDocument/2006/relationships/tags" Target="../tags/tag902.xml"/><Relationship Id="rId16" Type="http://schemas.openxmlformats.org/officeDocument/2006/relationships/tags" Target="../tags/tag916.xml"/><Relationship Id="rId20" Type="http://schemas.openxmlformats.org/officeDocument/2006/relationships/tags" Target="../tags/tag920.xml"/><Relationship Id="rId1" Type="http://schemas.openxmlformats.org/officeDocument/2006/relationships/tags" Target="../tags/tag901.xml"/><Relationship Id="rId6" Type="http://schemas.openxmlformats.org/officeDocument/2006/relationships/tags" Target="../tags/tag906.xml"/><Relationship Id="rId11" Type="http://schemas.openxmlformats.org/officeDocument/2006/relationships/tags" Target="../tags/tag911.xml"/><Relationship Id="rId24" Type="http://schemas.openxmlformats.org/officeDocument/2006/relationships/tags" Target="../tags/tag924.xml"/><Relationship Id="rId5" Type="http://schemas.openxmlformats.org/officeDocument/2006/relationships/tags" Target="../tags/tag905.xml"/><Relationship Id="rId15" Type="http://schemas.openxmlformats.org/officeDocument/2006/relationships/tags" Target="../tags/tag915.xml"/><Relationship Id="rId23" Type="http://schemas.openxmlformats.org/officeDocument/2006/relationships/tags" Target="../tags/tag923.xml"/><Relationship Id="rId10" Type="http://schemas.openxmlformats.org/officeDocument/2006/relationships/tags" Target="../tags/tag910.xml"/><Relationship Id="rId19" Type="http://schemas.openxmlformats.org/officeDocument/2006/relationships/tags" Target="../tags/tag919.xml"/><Relationship Id="rId4" Type="http://schemas.openxmlformats.org/officeDocument/2006/relationships/tags" Target="../tags/tag904.xml"/><Relationship Id="rId9" Type="http://schemas.openxmlformats.org/officeDocument/2006/relationships/tags" Target="../tags/tag909.xml"/><Relationship Id="rId14" Type="http://schemas.openxmlformats.org/officeDocument/2006/relationships/tags" Target="../tags/tag914.xml"/><Relationship Id="rId22" Type="http://schemas.openxmlformats.org/officeDocument/2006/relationships/tags" Target="../tags/tag922.xml"/><Relationship Id="rId27" Type="http://schemas.openxmlformats.org/officeDocument/2006/relationships/chart" Target="../charts/chart23.xml"/></Relationships>
</file>

<file path=ppt/slides/_rels/slide34.xml.rels><?xml version="1.0" encoding="UTF-8" standalone="yes"?>
<Relationships xmlns="http://schemas.openxmlformats.org/package/2006/relationships"><Relationship Id="rId8" Type="http://schemas.openxmlformats.org/officeDocument/2006/relationships/tags" Target="../tags/tag933.xml"/><Relationship Id="rId3" Type="http://schemas.openxmlformats.org/officeDocument/2006/relationships/tags" Target="../tags/tag928.xml"/><Relationship Id="rId7" Type="http://schemas.openxmlformats.org/officeDocument/2006/relationships/tags" Target="../tags/tag932.xml"/><Relationship Id="rId12" Type="http://schemas.openxmlformats.org/officeDocument/2006/relationships/chart" Target="../charts/chart24.xml"/><Relationship Id="rId2" Type="http://schemas.openxmlformats.org/officeDocument/2006/relationships/tags" Target="../tags/tag927.xml"/><Relationship Id="rId1" Type="http://schemas.openxmlformats.org/officeDocument/2006/relationships/tags" Target="../tags/tag926.xml"/><Relationship Id="rId6" Type="http://schemas.openxmlformats.org/officeDocument/2006/relationships/tags" Target="../tags/tag931.xml"/><Relationship Id="rId11" Type="http://schemas.openxmlformats.org/officeDocument/2006/relationships/slideLayout" Target="../slideLayouts/slideLayout5.xml"/><Relationship Id="rId5" Type="http://schemas.openxmlformats.org/officeDocument/2006/relationships/tags" Target="../tags/tag930.xml"/><Relationship Id="rId10" Type="http://schemas.openxmlformats.org/officeDocument/2006/relationships/tags" Target="../tags/tag935.xml"/><Relationship Id="rId4" Type="http://schemas.openxmlformats.org/officeDocument/2006/relationships/tags" Target="../tags/tag929.xml"/><Relationship Id="rId9" Type="http://schemas.openxmlformats.org/officeDocument/2006/relationships/tags" Target="../tags/tag9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sertifikasialkes.kemkes.go.id/"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hyperlink" Target="https://bpjs-kesehatan.go.id/bpjs/dmdocuments/773068a1f62f754f7bb77d06f18338f3.pdf" TargetMode="External"/><Relationship Id="rId3" Type="http://schemas.openxmlformats.org/officeDocument/2006/relationships/hyperlink" Target="http://regalkes.kemkes.go.id/informasi_alkes/PERMENKES%20No%201191%20Tahun%202010%20Tentang%20Penyalur%20Alat%20Kesehatan.pdf" TargetMode="External"/><Relationship Id="rId7" Type="http://schemas.openxmlformats.org/officeDocument/2006/relationships/hyperlink" Target="http://www.jkn.kemkes.go.id/attachment/unduhan/PMK%20No.%2028%20ttg%20Pedoman%20Pelaksanaan%20Program%20JKN.pdf" TargetMode="External"/><Relationship Id="rId2" Type="http://schemas.openxmlformats.org/officeDocument/2006/relationships/hyperlink" Target="http://regalkes.kemkes.go.id/informasi_alkes/Regulasi%20Lisensi%20Produk.pdf" TargetMode="External"/><Relationship Id="rId1" Type="http://schemas.openxmlformats.org/officeDocument/2006/relationships/slideLayout" Target="../slideLayouts/slideLayout5.xml"/><Relationship Id="rId6" Type="http://schemas.openxmlformats.org/officeDocument/2006/relationships/hyperlink" Target="http://regalkes.kemkes.go.id/informasi_alkes/Pedoman%20Ekspor%20Impor.pdf" TargetMode="External"/><Relationship Id="rId11" Type="http://schemas.openxmlformats.org/officeDocument/2006/relationships/hyperlink" Target="http://jdih.kemendag.go.id/peraturan/detail/1987/2" TargetMode="External"/><Relationship Id="rId5" Type="http://schemas.openxmlformats.org/officeDocument/2006/relationships/hyperlink" Target="http://regalkes.kemkes.go.id/informasi_alkes/Indonesia%20Guideline%20for%20Evaluation%20of%20Medical%20Device%20and%20IVD%202020.pdf" TargetMode="External"/><Relationship Id="rId10" Type="http://schemas.openxmlformats.org/officeDocument/2006/relationships/hyperlink" Target="http://jdih.kemendag.go.id/peraturan/detail/1883/2" TargetMode="External"/><Relationship Id="rId4" Type="http://schemas.openxmlformats.org/officeDocument/2006/relationships/hyperlink" Target="http://sertifikasialkes.kemkes.go.id/index.php/home/fileDownload/BERITA_FILE.pdf/68" TargetMode="External"/><Relationship Id="rId9" Type="http://schemas.openxmlformats.org/officeDocument/2006/relationships/hyperlink" Target="http://jdih.kemendag.go.id/peraturan/detail/1748/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tags" Target="../tags/tag943.xml"/><Relationship Id="rId3" Type="http://schemas.openxmlformats.org/officeDocument/2006/relationships/tags" Target="../tags/tag938.xml"/><Relationship Id="rId7" Type="http://schemas.openxmlformats.org/officeDocument/2006/relationships/tags" Target="../tags/tag942.xml"/><Relationship Id="rId2" Type="http://schemas.openxmlformats.org/officeDocument/2006/relationships/tags" Target="../tags/tag937.xml"/><Relationship Id="rId1" Type="http://schemas.openxmlformats.org/officeDocument/2006/relationships/tags" Target="../tags/tag936.xml"/><Relationship Id="rId6" Type="http://schemas.openxmlformats.org/officeDocument/2006/relationships/tags" Target="../tags/tag941.xml"/><Relationship Id="rId5" Type="http://schemas.openxmlformats.org/officeDocument/2006/relationships/tags" Target="../tags/tag940.xml"/><Relationship Id="rId10" Type="http://schemas.openxmlformats.org/officeDocument/2006/relationships/slideLayout" Target="../slideLayouts/slideLayout5.xml"/><Relationship Id="rId4" Type="http://schemas.openxmlformats.org/officeDocument/2006/relationships/tags" Target="../tags/tag939.xml"/><Relationship Id="rId9" Type="http://schemas.openxmlformats.org/officeDocument/2006/relationships/tags" Target="../tags/tag9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94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94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3" Type="http://schemas.openxmlformats.org/officeDocument/2006/relationships/tags" Target="../tags/tag959.xml"/><Relationship Id="rId18" Type="http://schemas.openxmlformats.org/officeDocument/2006/relationships/tags" Target="../tags/tag964.xml"/><Relationship Id="rId26" Type="http://schemas.openxmlformats.org/officeDocument/2006/relationships/tags" Target="../tags/tag972.xml"/><Relationship Id="rId39" Type="http://schemas.openxmlformats.org/officeDocument/2006/relationships/tags" Target="../tags/tag985.xml"/><Relationship Id="rId21" Type="http://schemas.openxmlformats.org/officeDocument/2006/relationships/tags" Target="../tags/tag967.xml"/><Relationship Id="rId34" Type="http://schemas.openxmlformats.org/officeDocument/2006/relationships/tags" Target="../tags/tag980.xml"/><Relationship Id="rId42" Type="http://schemas.openxmlformats.org/officeDocument/2006/relationships/tags" Target="../tags/tag988.xml"/><Relationship Id="rId47" Type="http://schemas.openxmlformats.org/officeDocument/2006/relationships/tags" Target="../tags/tag993.xml"/><Relationship Id="rId50" Type="http://schemas.openxmlformats.org/officeDocument/2006/relationships/notesSlide" Target="../notesSlides/notesSlide31.xml"/><Relationship Id="rId7" Type="http://schemas.openxmlformats.org/officeDocument/2006/relationships/tags" Target="../tags/tag953.xml"/><Relationship Id="rId2" Type="http://schemas.openxmlformats.org/officeDocument/2006/relationships/tags" Target="../tags/tag948.xml"/><Relationship Id="rId16" Type="http://schemas.openxmlformats.org/officeDocument/2006/relationships/tags" Target="../tags/tag962.xml"/><Relationship Id="rId29" Type="http://schemas.openxmlformats.org/officeDocument/2006/relationships/tags" Target="../tags/tag975.xml"/><Relationship Id="rId11" Type="http://schemas.openxmlformats.org/officeDocument/2006/relationships/tags" Target="../tags/tag957.xml"/><Relationship Id="rId24" Type="http://schemas.openxmlformats.org/officeDocument/2006/relationships/tags" Target="../tags/tag970.xml"/><Relationship Id="rId32" Type="http://schemas.openxmlformats.org/officeDocument/2006/relationships/tags" Target="../tags/tag978.xml"/><Relationship Id="rId37" Type="http://schemas.openxmlformats.org/officeDocument/2006/relationships/tags" Target="../tags/tag983.xml"/><Relationship Id="rId40" Type="http://schemas.openxmlformats.org/officeDocument/2006/relationships/tags" Target="../tags/tag986.xml"/><Relationship Id="rId45" Type="http://schemas.openxmlformats.org/officeDocument/2006/relationships/tags" Target="../tags/tag991.xml"/><Relationship Id="rId5" Type="http://schemas.openxmlformats.org/officeDocument/2006/relationships/tags" Target="../tags/tag951.xml"/><Relationship Id="rId15" Type="http://schemas.openxmlformats.org/officeDocument/2006/relationships/tags" Target="../tags/tag961.xml"/><Relationship Id="rId23" Type="http://schemas.openxmlformats.org/officeDocument/2006/relationships/tags" Target="../tags/tag969.xml"/><Relationship Id="rId28" Type="http://schemas.openxmlformats.org/officeDocument/2006/relationships/tags" Target="../tags/tag974.xml"/><Relationship Id="rId36" Type="http://schemas.openxmlformats.org/officeDocument/2006/relationships/tags" Target="../tags/tag982.xml"/><Relationship Id="rId49" Type="http://schemas.openxmlformats.org/officeDocument/2006/relationships/slideLayout" Target="../slideLayouts/slideLayout5.xml"/><Relationship Id="rId10" Type="http://schemas.openxmlformats.org/officeDocument/2006/relationships/tags" Target="../tags/tag956.xml"/><Relationship Id="rId19" Type="http://schemas.openxmlformats.org/officeDocument/2006/relationships/tags" Target="../tags/tag965.xml"/><Relationship Id="rId31" Type="http://schemas.openxmlformats.org/officeDocument/2006/relationships/tags" Target="../tags/tag977.xml"/><Relationship Id="rId44" Type="http://schemas.openxmlformats.org/officeDocument/2006/relationships/tags" Target="../tags/tag990.xml"/><Relationship Id="rId4" Type="http://schemas.openxmlformats.org/officeDocument/2006/relationships/tags" Target="../tags/tag950.xml"/><Relationship Id="rId9" Type="http://schemas.openxmlformats.org/officeDocument/2006/relationships/tags" Target="../tags/tag955.xml"/><Relationship Id="rId14" Type="http://schemas.openxmlformats.org/officeDocument/2006/relationships/tags" Target="../tags/tag960.xml"/><Relationship Id="rId22" Type="http://schemas.openxmlformats.org/officeDocument/2006/relationships/tags" Target="../tags/tag968.xml"/><Relationship Id="rId27" Type="http://schemas.openxmlformats.org/officeDocument/2006/relationships/tags" Target="../tags/tag973.xml"/><Relationship Id="rId30" Type="http://schemas.openxmlformats.org/officeDocument/2006/relationships/tags" Target="../tags/tag976.xml"/><Relationship Id="rId35" Type="http://schemas.openxmlformats.org/officeDocument/2006/relationships/tags" Target="../tags/tag981.xml"/><Relationship Id="rId43" Type="http://schemas.openxmlformats.org/officeDocument/2006/relationships/tags" Target="../tags/tag989.xml"/><Relationship Id="rId48" Type="http://schemas.openxmlformats.org/officeDocument/2006/relationships/tags" Target="../tags/tag994.xml"/><Relationship Id="rId8" Type="http://schemas.openxmlformats.org/officeDocument/2006/relationships/tags" Target="../tags/tag954.xml"/><Relationship Id="rId51" Type="http://schemas.openxmlformats.org/officeDocument/2006/relationships/chart" Target="../charts/chart25.xml"/><Relationship Id="rId3" Type="http://schemas.openxmlformats.org/officeDocument/2006/relationships/tags" Target="../tags/tag949.xml"/><Relationship Id="rId12" Type="http://schemas.openxmlformats.org/officeDocument/2006/relationships/tags" Target="../tags/tag958.xml"/><Relationship Id="rId17" Type="http://schemas.openxmlformats.org/officeDocument/2006/relationships/tags" Target="../tags/tag963.xml"/><Relationship Id="rId25" Type="http://schemas.openxmlformats.org/officeDocument/2006/relationships/tags" Target="../tags/tag971.xml"/><Relationship Id="rId33" Type="http://schemas.openxmlformats.org/officeDocument/2006/relationships/tags" Target="../tags/tag979.xml"/><Relationship Id="rId38" Type="http://schemas.openxmlformats.org/officeDocument/2006/relationships/tags" Target="../tags/tag984.xml"/><Relationship Id="rId46" Type="http://schemas.openxmlformats.org/officeDocument/2006/relationships/tags" Target="../tags/tag992.xml"/><Relationship Id="rId20" Type="http://schemas.openxmlformats.org/officeDocument/2006/relationships/tags" Target="../tags/tag966.xml"/><Relationship Id="rId41" Type="http://schemas.openxmlformats.org/officeDocument/2006/relationships/tags" Target="../tags/tag987.xml"/><Relationship Id="rId1" Type="http://schemas.openxmlformats.org/officeDocument/2006/relationships/tags" Target="../tags/tag947.xml"/><Relationship Id="rId6" Type="http://schemas.openxmlformats.org/officeDocument/2006/relationships/tags" Target="../tags/tag952.xml"/></Relationships>
</file>

<file path=ppt/slides/_rels/slide58.xml.rels><?xml version="1.0" encoding="UTF-8" standalone="yes"?>
<Relationships xmlns="http://schemas.openxmlformats.org/package/2006/relationships"><Relationship Id="rId8" Type="http://schemas.openxmlformats.org/officeDocument/2006/relationships/tags" Target="../tags/tag1002.xml"/><Relationship Id="rId13" Type="http://schemas.openxmlformats.org/officeDocument/2006/relationships/tags" Target="../tags/tag1007.xml"/><Relationship Id="rId18" Type="http://schemas.openxmlformats.org/officeDocument/2006/relationships/tags" Target="../tags/tag1012.xml"/><Relationship Id="rId3" Type="http://schemas.openxmlformats.org/officeDocument/2006/relationships/tags" Target="../tags/tag997.xml"/><Relationship Id="rId21" Type="http://schemas.openxmlformats.org/officeDocument/2006/relationships/tags" Target="../tags/tag1015.xml"/><Relationship Id="rId7" Type="http://schemas.openxmlformats.org/officeDocument/2006/relationships/tags" Target="../tags/tag1001.xml"/><Relationship Id="rId12" Type="http://schemas.openxmlformats.org/officeDocument/2006/relationships/tags" Target="../tags/tag1006.xml"/><Relationship Id="rId17" Type="http://schemas.openxmlformats.org/officeDocument/2006/relationships/tags" Target="../tags/tag1011.xml"/><Relationship Id="rId25" Type="http://schemas.openxmlformats.org/officeDocument/2006/relationships/chart" Target="../charts/chart26.xml"/><Relationship Id="rId2" Type="http://schemas.openxmlformats.org/officeDocument/2006/relationships/tags" Target="../tags/tag996.xml"/><Relationship Id="rId16" Type="http://schemas.openxmlformats.org/officeDocument/2006/relationships/tags" Target="../tags/tag1010.xml"/><Relationship Id="rId20" Type="http://schemas.openxmlformats.org/officeDocument/2006/relationships/tags" Target="../tags/tag1014.xml"/><Relationship Id="rId1" Type="http://schemas.openxmlformats.org/officeDocument/2006/relationships/tags" Target="../tags/tag995.xml"/><Relationship Id="rId6" Type="http://schemas.openxmlformats.org/officeDocument/2006/relationships/tags" Target="../tags/tag1000.xml"/><Relationship Id="rId11" Type="http://schemas.openxmlformats.org/officeDocument/2006/relationships/tags" Target="../tags/tag1005.xml"/><Relationship Id="rId24" Type="http://schemas.openxmlformats.org/officeDocument/2006/relationships/notesSlide" Target="../notesSlides/notesSlide32.xml"/><Relationship Id="rId5" Type="http://schemas.openxmlformats.org/officeDocument/2006/relationships/tags" Target="../tags/tag999.xml"/><Relationship Id="rId15" Type="http://schemas.openxmlformats.org/officeDocument/2006/relationships/tags" Target="../tags/tag1009.xml"/><Relationship Id="rId23" Type="http://schemas.openxmlformats.org/officeDocument/2006/relationships/slideLayout" Target="../slideLayouts/slideLayout5.xml"/><Relationship Id="rId10" Type="http://schemas.openxmlformats.org/officeDocument/2006/relationships/tags" Target="../tags/tag1004.xml"/><Relationship Id="rId19" Type="http://schemas.openxmlformats.org/officeDocument/2006/relationships/tags" Target="../tags/tag1013.xml"/><Relationship Id="rId4" Type="http://schemas.openxmlformats.org/officeDocument/2006/relationships/tags" Target="../tags/tag998.xml"/><Relationship Id="rId9" Type="http://schemas.openxmlformats.org/officeDocument/2006/relationships/tags" Target="../tags/tag1003.xml"/><Relationship Id="rId14" Type="http://schemas.openxmlformats.org/officeDocument/2006/relationships/tags" Target="../tags/tag1008.xml"/><Relationship Id="rId22" Type="http://schemas.openxmlformats.org/officeDocument/2006/relationships/tags" Target="../tags/tag1016.xml"/></Relationships>
</file>

<file path=ppt/slides/_rels/slide59.xml.rels><?xml version="1.0" encoding="UTF-8" standalone="yes"?>
<Relationships xmlns="http://schemas.openxmlformats.org/package/2006/relationships"><Relationship Id="rId8" Type="http://schemas.openxmlformats.org/officeDocument/2006/relationships/tags" Target="../tags/tag1024.xml"/><Relationship Id="rId13" Type="http://schemas.openxmlformats.org/officeDocument/2006/relationships/tags" Target="../tags/tag1029.xml"/><Relationship Id="rId18" Type="http://schemas.openxmlformats.org/officeDocument/2006/relationships/tags" Target="../tags/tag1034.xml"/><Relationship Id="rId3" Type="http://schemas.openxmlformats.org/officeDocument/2006/relationships/tags" Target="../tags/tag1019.xml"/><Relationship Id="rId21" Type="http://schemas.openxmlformats.org/officeDocument/2006/relationships/slideLayout" Target="../slideLayouts/slideLayout5.xml"/><Relationship Id="rId7" Type="http://schemas.openxmlformats.org/officeDocument/2006/relationships/tags" Target="../tags/tag1023.xml"/><Relationship Id="rId12" Type="http://schemas.openxmlformats.org/officeDocument/2006/relationships/tags" Target="../tags/tag1028.xml"/><Relationship Id="rId17" Type="http://schemas.openxmlformats.org/officeDocument/2006/relationships/tags" Target="../tags/tag1033.xml"/><Relationship Id="rId2" Type="http://schemas.openxmlformats.org/officeDocument/2006/relationships/tags" Target="../tags/tag1018.xml"/><Relationship Id="rId16" Type="http://schemas.openxmlformats.org/officeDocument/2006/relationships/tags" Target="../tags/tag1032.xml"/><Relationship Id="rId20" Type="http://schemas.openxmlformats.org/officeDocument/2006/relationships/tags" Target="../tags/tag1036.xml"/><Relationship Id="rId1" Type="http://schemas.openxmlformats.org/officeDocument/2006/relationships/tags" Target="../tags/tag1017.xml"/><Relationship Id="rId6" Type="http://schemas.openxmlformats.org/officeDocument/2006/relationships/tags" Target="../tags/tag1022.xml"/><Relationship Id="rId11" Type="http://schemas.openxmlformats.org/officeDocument/2006/relationships/tags" Target="../tags/tag1027.xml"/><Relationship Id="rId24" Type="http://schemas.openxmlformats.org/officeDocument/2006/relationships/chart" Target="../charts/chart28.xml"/><Relationship Id="rId5" Type="http://schemas.openxmlformats.org/officeDocument/2006/relationships/tags" Target="../tags/tag1021.xml"/><Relationship Id="rId15" Type="http://schemas.openxmlformats.org/officeDocument/2006/relationships/tags" Target="../tags/tag1031.xml"/><Relationship Id="rId23" Type="http://schemas.openxmlformats.org/officeDocument/2006/relationships/chart" Target="../charts/chart27.xml"/><Relationship Id="rId10" Type="http://schemas.openxmlformats.org/officeDocument/2006/relationships/tags" Target="../tags/tag1026.xml"/><Relationship Id="rId19" Type="http://schemas.openxmlformats.org/officeDocument/2006/relationships/tags" Target="../tags/tag1035.xml"/><Relationship Id="rId4" Type="http://schemas.openxmlformats.org/officeDocument/2006/relationships/tags" Target="../tags/tag1020.xml"/><Relationship Id="rId9" Type="http://schemas.openxmlformats.org/officeDocument/2006/relationships/tags" Target="../tags/tag1025.xml"/><Relationship Id="rId14" Type="http://schemas.openxmlformats.org/officeDocument/2006/relationships/tags" Target="../tags/tag1030.xml"/><Relationship Id="rId2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117" Type="http://schemas.openxmlformats.org/officeDocument/2006/relationships/tags" Target="../tags/tag121.xml"/><Relationship Id="rId21" Type="http://schemas.openxmlformats.org/officeDocument/2006/relationships/tags" Target="../tags/tag25.xml"/><Relationship Id="rId42" Type="http://schemas.openxmlformats.org/officeDocument/2006/relationships/tags" Target="../tags/tag46.xml"/><Relationship Id="rId63" Type="http://schemas.openxmlformats.org/officeDocument/2006/relationships/tags" Target="../tags/tag67.xml"/><Relationship Id="rId84" Type="http://schemas.openxmlformats.org/officeDocument/2006/relationships/tags" Target="../tags/tag88.xml"/><Relationship Id="rId138" Type="http://schemas.openxmlformats.org/officeDocument/2006/relationships/tags" Target="../tags/tag142.xml"/><Relationship Id="rId159" Type="http://schemas.openxmlformats.org/officeDocument/2006/relationships/tags" Target="../tags/tag163.xml"/><Relationship Id="rId170" Type="http://schemas.openxmlformats.org/officeDocument/2006/relationships/tags" Target="../tags/tag174.xml"/><Relationship Id="rId191" Type="http://schemas.openxmlformats.org/officeDocument/2006/relationships/tags" Target="../tags/tag195.xml"/><Relationship Id="rId205" Type="http://schemas.openxmlformats.org/officeDocument/2006/relationships/tags" Target="../tags/tag209.xml"/><Relationship Id="rId226" Type="http://schemas.openxmlformats.org/officeDocument/2006/relationships/tags" Target="../tags/tag230.xml"/><Relationship Id="rId247" Type="http://schemas.openxmlformats.org/officeDocument/2006/relationships/tags" Target="../tags/tag251.xml"/><Relationship Id="rId107" Type="http://schemas.openxmlformats.org/officeDocument/2006/relationships/tags" Target="../tags/tag111.xml"/><Relationship Id="rId11" Type="http://schemas.openxmlformats.org/officeDocument/2006/relationships/tags" Target="../tags/tag15.xml"/><Relationship Id="rId32" Type="http://schemas.openxmlformats.org/officeDocument/2006/relationships/tags" Target="../tags/tag36.xml"/><Relationship Id="rId53" Type="http://schemas.openxmlformats.org/officeDocument/2006/relationships/tags" Target="../tags/tag57.xml"/><Relationship Id="rId74" Type="http://schemas.openxmlformats.org/officeDocument/2006/relationships/tags" Target="../tags/tag78.xml"/><Relationship Id="rId128" Type="http://schemas.openxmlformats.org/officeDocument/2006/relationships/tags" Target="../tags/tag132.xml"/><Relationship Id="rId149" Type="http://schemas.openxmlformats.org/officeDocument/2006/relationships/tags" Target="../tags/tag153.xml"/><Relationship Id="rId5" Type="http://schemas.openxmlformats.org/officeDocument/2006/relationships/tags" Target="../tags/tag9.xml"/><Relationship Id="rId95" Type="http://schemas.openxmlformats.org/officeDocument/2006/relationships/tags" Target="../tags/tag99.xml"/><Relationship Id="rId160" Type="http://schemas.openxmlformats.org/officeDocument/2006/relationships/tags" Target="../tags/tag164.xml"/><Relationship Id="rId181" Type="http://schemas.openxmlformats.org/officeDocument/2006/relationships/tags" Target="../tags/tag185.xml"/><Relationship Id="rId216" Type="http://schemas.openxmlformats.org/officeDocument/2006/relationships/tags" Target="../tags/tag220.xml"/><Relationship Id="rId237" Type="http://schemas.openxmlformats.org/officeDocument/2006/relationships/tags" Target="../tags/tag241.xml"/><Relationship Id="rId22" Type="http://schemas.openxmlformats.org/officeDocument/2006/relationships/tags" Target="../tags/tag26.xml"/><Relationship Id="rId43" Type="http://schemas.openxmlformats.org/officeDocument/2006/relationships/tags" Target="../tags/tag47.xml"/><Relationship Id="rId64" Type="http://schemas.openxmlformats.org/officeDocument/2006/relationships/tags" Target="../tags/tag68.xml"/><Relationship Id="rId118" Type="http://schemas.openxmlformats.org/officeDocument/2006/relationships/tags" Target="../tags/tag122.xml"/><Relationship Id="rId139" Type="http://schemas.openxmlformats.org/officeDocument/2006/relationships/tags" Target="../tags/tag143.xml"/><Relationship Id="rId85" Type="http://schemas.openxmlformats.org/officeDocument/2006/relationships/tags" Target="../tags/tag89.xml"/><Relationship Id="rId150" Type="http://schemas.openxmlformats.org/officeDocument/2006/relationships/tags" Target="../tags/tag154.xml"/><Relationship Id="rId171" Type="http://schemas.openxmlformats.org/officeDocument/2006/relationships/tags" Target="../tags/tag175.xml"/><Relationship Id="rId192" Type="http://schemas.openxmlformats.org/officeDocument/2006/relationships/tags" Target="../tags/tag196.xml"/><Relationship Id="rId206" Type="http://schemas.openxmlformats.org/officeDocument/2006/relationships/tags" Target="../tags/tag210.xml"/><Relationship Id="rId227" Type="http://schemas.openxmlformats.org/officeDocument/2006/relationships/tags" Target="../tags/tag231.xml"/><Relationship Id="rId248" Type="http://schemas.openxmlformats.org/officeDocument/2006/relationships/tags" Target="../tags/tag252.xml"/><Relationship Id="rId12" Type="http://schemas.openxmlformats.org/officeDocument/2006/relationships/tags" Target="../tags/tag16.xml"/><Relationship Id="rId33" Type="http://schemas.openxmlformats.org/officeDocument/2006/relationships/tags" Target="../tags/tag37.xml"/><Relationship Id="rId108" Type="http://schemas.openxmlformats.org/officeDocument/2006/relationships/tags" Target="../tags/tag112.xml"/><Relationship Id="rId129" Type="http://schemas.openxmlformats.org/officeDocument/2006/relationships/tags" Target="../tags/tag133.xml"/><Relationship Id="rId54" Type="http://schemas.openxmlformats.org/officeDocument/2006/relationships/tags" Target="../tags/tag58.xml"/><Relationship Id="rId75" Type="http://schemas.openxmlformats.org/officeDocument/2006/relationships/tags" Target="../tags/tag79.xml"/><Relationship Id="rId96" Type="http://schemas.openxmlformats.org/officeDocument/2006/relationships/tags" Target="../tags/tag100.xml"/><Relationship Id="rId140" Type="http://schemas.openxmlformats.org/officeDocument/2006/relationships/tags" Target="../tags/tag144.xml"/><Relationship Id="rId161" Type="http://schemas.openxmlformats.org/officeDocument/2006/relationships/tags" Target="../tags/tag165.xml"/><Relationship Id="rId182" Type="http://schemas.openxmlformats.org/officeDocument/2006/relationships/tags" Target="../tags/tag186.xml"/><Relationship Id="rId217" Type="http://schemas.openxmlformats.org/officeDocument/2006/relationships/tags" Target="../tags/tag221.xml"/><Relationship Id="rId6" Type="http://schemas.openxmlformats.org/officeDocument/2006/relationships/tags" Target="../tags/tag10.xml"/><Relationship Id="rId238" Type="http://schemas.openxmlformats.org/officeDocument/2006/relationships/tags" Target="../tags/tag242.xml"/><Relationship Id="rId23" Type="http://schemas.openxmlformats.org/officeDocument/2006/relationships/tags" Target="../tags/tag27.xml"/><Relationship Id="rId119" Type="http://schemas.openxmlformats.org/officeDocument/2006/relationships/tags" Target="../tags/tag123.xml"/><Relationship Id="rId44" Type="http://schemas.openxmlformats.org/officeDocument/2006/relationships/tags" Target="../tags/tag48.xml"/><Relationship Id="rId65" Type="http://schemas.openxmlformats.org/officeDocument/2006/relationships/tags" Target="../tags/tag69.xml"/><Relationship Id="rId86" Type="http://schemas.openxmlformats.org/officeDocument/2006/relationships/tags" Target="../tags/tag90.xml"/><Relationship Id="rId130" Type="http://schemas.openxmlformats.org/officeDocument/2006/relationships/tags" Target="../tags/tag134.xml"/><Relationship Id="rId151" Type="http://schemas.openxmlformats.org/officeDocument/2006/relationships/tags" Target="../tags/tag155.xml"/><Relationship Id="rId172" Type="http://schemas.openxmlformats.org/officeDocument/2006/relationships/tags" Target="../tags/tag176.xml"/><Relationship Id="rId193" Type="http://schemas.openxmlformats.org/officeDocument/2006/relationships/tags" Target="../tags/tag197.xml"/><Relationship Id="rId207" Type="http://schemas.openxmlformats.org/officeDocument/2006/relationships/tags" Target="../tags/tag211.xml"/><Relationship Id="rId228" Type="http://schemas.openxmlformats.org/officeDocument/2006/relationships/tags" Target="../tags/tag232.xml"/><Relationship Id="rId249" Type="http://schemas.openxmlformats.org/officeDocument/2006/relationships/tags" Target="../tags/tag253.xml"/><Relationship Id="rId13" Type="http://schemas.openxmlformats.org/officeDocument/2006/relationships/tags" Target="../tags/tag17.xml"/><Relationship Id="rId109" Type="http://schemas.openxmlformats.org/officeDocument/2006/relationships/tags" Target="../tags/tag113.xml"/><Relationship Id="rId34" Type="http://schemas.openxmlformats.org/officeDocument/2006/relationships/tags" Target="../tags/tag38.xml"/><Relationship Id="rId55" Type="http://schemas.openxmlformats.org/officeDocument/2006/relationships/tags" Target="../tags/tag59.xml"/><Relationship Id="rId76" Type="http://schemas.openxmlformats.org/officeDocument/2006/relationships/tags" Target="../tags/tag80.xml"/><Relationship Id="rId97" Type="http://schemas.openxmlformats.org/officeDocument/2006/relationships/tags" Target="../tags/tag101.xml"/><Relationship Id="rId120" Type="http://schemas.openxmlformats.org/officeDocument/2006/relationships/tags" Target="../tags/tag124.xml"/><Relationship Id="rId141" Type="http://schemas.openxmlformats.org/officeDocument/2006/relationships/tags" Target="../tags/tag145.xml"/><Relationship Id="rId7" Type="http://schemas.openxmlformats.org/officeDocument/2006/relationships/tags" Target="../tags/tag11.xml"/><Relationship Id="rId162" Type="http://schemas.openxmlformats.org/officeDocument/2006/relationships/tags" Target="../tags/tag166.xml"/><Relationship Id="rId183" Type="http://schemas.openxmlformats.org/officeDocument/2006/relationships/tags" Target="../tags/tag187.xml"/><Relationship Id="rId218" Type="http://schemas.openxmlformats.org/officeDocument/2006/relationships/tags" Target="../tags/tag222.xml"/><Relationship Id="rId239" Type="http://schemas.openxmlformats.org/officeDocument/2006/relationships/tags" Target="../tags/tag243.xml"/><Relationship Id="rId250" Type="http://schemas.openxmlformats.org/officeDocument/2006/relationships/tags" Target="../tags/tag254.xml"/><Relationship Id="rId24" Type="http://schemas.openxmlformats.org/officeDocument/2006/relationships/tags" Target="../tags/tag28.xml"/><Relationship Id="rId45" Type="http://schemas.openxmlformats.org/officeDocument/2006/relationships/tags" Target="../tags/tag49.xml"/><Relationship Id="rId66" Type="http://schemas.openxmlformats.org/officeDocument/2006/relationships/tags" Target="../tags/tag70.xml"/><Relationship Id="rId87" Type="http://schemas.openxmlformats.org/officeDocument/2006/relationships/tags" Target="../tags/tag91.xml"/><Relationship Id="rId110" Type="http://schemas.openxmlformats.org/officeDocument/2006/relationships/tags" Target="../tags/tag114.xml"/><Relationship Id="rId131" Type="http://schemas.openxmlformats.org/officeDocument/2006/relationships/tags" Target="../tags/tag135.xml"/><Relationship Id="rId152" Type="http://schemas.openxmlformats.org/officeDocument/2006/relationships/tags" Target="../tags/tag156.xml"/><Relationship Id="rId173" Type="http://schemas.openxmlformats.org/officeDocument/2006/relationships/tags" Target="../tags/tag177.xml"/><Relationship Id="rId194" Type="http://schemas.openxmlformats.org/officeDocument/2006/relationships/tags" Target="../tags/tag198.xml"/><Relationship Id="rId208" Type="http://schemas.openxmlformats.org/officeDocument/2006/relationships/tags" Target="../tags/tag212.xml"/><Relationship Id="rId229" Type="http://schemas.openxmlformats.org/officeDocument/2006/relationships/tags" Target="../tags/tag233.xml"/><Relationship Id="rId240" Type="http://schemas.openxmlformats.org/officeDocument/2006/relationships/tags" Target="../tags/tag244.xml"/><Relationship Id="rId14" Type="http://schemas.openxmlformats.org/officeDocument/2006/relationships/tags" Target="../tags/tag18.xml"/><Relationship Id="rId35" Type="http://schemas.openxmlformats.org/officeDocument/2006/relationships/tags" Target="../tags/tag39.xml"/><Relationship Id="rId56" Type="http://schemas.openxmlformats.org/officeDocument/2006/relationships/tags" Target="../tags/tag60.xml"/><Relationship Id="rId77" Type="http://schemas.openxmlformats.org/officeDocument/2006/relationships/tags" Target="../tags/tag81.xml"/><Relationship Id="rId100" Type="http://schemas.openxmlformats.org/officeDocument/2006/relationships/tags" Target="../tags/tag104.xml"/><Relationship Id="rId8" Type="http://schemas.openxmlformats.org/officeDocument/2006/relationships/tags" Target="../tags/tag12.xml"/><Relationship Id="rId98" Type="http://schemas.openxmlformats.org/officeDocument/2006/relationships/tags" Target="../tags/tag102.xml"/><Relationship Id="rId121" Type="http://schemas.openxmlformats.org/officeDocument/2006/relationships/tags" Target="../tags/tag125.xml"/><Relationship Id="rId142" Type="http://schemas.openxmlformats.org/officeDocument/2006/relationships/tags" Target="../tags/tag146.xml"/><Relationship Id="rId163" Type="http://schemas.openxmlformats.org/officeDocument/2006/relationships/tags" Target="../tags/tag167.xml"/><Relationship Id="rId184" Type="http://schemas.openxmlformats.org/officeDocument/2006/relationships/tags" Target="../tags/tag188.xml"/><Relationship Id="rId219" Type="http://schemas.openxmlformats.org/officeDocument/2006/relationships/tags" Target="../tags/tag223.xml"/><Relationship Id="rId230" Type="http://schemas.openxmlformats.org/officeDocument/2006/relationships/tags" Target="../tags/tag234.xml"/><Relationship Id="rId251" Type="http://schemas.openxmlformats.org/officeDocument/2006/relationships/tags" Target="../tags/tag255.xml"/><Relationship Id="rId25" Type="http://schemas.openxmlformats.org/officeDocument/2006/relationships/tags" Target="../tags/tag29.xml"/><Relationship Id="rId46" Type="http://schemas.openxmlformats.org/officeDocument/2006/relationships/tags" Target="../tags/tag50.xml"/><Relationship Id="rId67" Type="http://schemas.openxmlformats.org/officeDocument/2006/relationships/tags" Target="../tags/tag71.xml"/><Relationship Id="rId88" Type="http://schemas.openxmlformats.org/officeDocument/2006/relationships/tags" Target="../tags/tag92.xml"/><Relationship Id="rId111" Type="http://schemas.openxmlformats.org/officeDocument/2006/relationships/tags" Target="../tags/tag115.xml"/><Relationship Id="rId132" Type="http://schemas.openxmlformats.org/officeDocument/2006/relationships/tags" Target="../tags/tag136.xml"/><Relationship Id="rId153" Type="http://schemas.openxmlformats.org/officeDocument/2006/relationships/tags" Target="../tags/tag157.xml"/><Relationship Id="rId174" Type="http://schemas.openxmlformats.org/officeDocument/2006/relationships/tags" Target="../tags/tag178.xml"/><Relationship Id="rId195" Type="http://schemas.openxmlformats.org/officeDocument/2006/relationships/tags" Target="../tags/tag199.xml"/><Relationship Id="rId209" Type="http://schemas.openxmlformats.org/officeDocument/2006/relationships/tags" Target="../tags/tag213.xml"/><Relationship Id="rId220" Type="http://schemas.openxmlformats.org/officeDocument/2006/relationships/tags" Target="../tags/tag224.xml"/><Relationship Id="rId241" Type="http://schemas.openxmlformats.org/officeDocument/2006/relationships/tags" Target="../tags/tag245.xml"/><Relationship Id="rId15" Type="http://schemas.openxmlformats.org/officeDocument/2006/relationships/tags" Target="../tags/tag19.xml"/><Relationship Id="rId36" Type="http://schemas.openxmlformats.org/officeDocument/2006/relationships/tags" Target="../tags/tag40.xml"/><Relationship Id="rId57" Type="http://schemas.openxmlformats.org/officeDocument/2006/relationships/tags" Target="../tags/tag61.xml"/><Relationship Id="rId78" Type="http://schemas.openxmlformats.org/officeDocument/2006/relationships/tags" Target="../tags/tag82.xml"/><Relationship Id="rId99" Type="http://schemas.openxmlformats.org/officeDocument/2006/relationships/tags" Target="../tags/tag103.xml"/><Relationship Id="rId101" Type="http://schemas.openxmlformats.org/officeDocument/2006/relationships/tags" Target="../tags/tag105.xml"/><Relationship Id="rId122" Type="http://schemas.openxmlformats.org/officeDocument/2006/relationships/tags" Target="../tags/tag126.xml"/><Relationship Id="rId143" Type="http://schemas.openxmlformats.org/officeDocument/2006/relationships/tags" Target="../tags/tag147.xml"/><Relationship Id="rId164" Type="http://schemas.openxmlformats.org/officeDocument/2006/relationships/tags" Target="../tags/tag168.xml"/><Relationship Id="rId185" Type="http://schemas.openxmlformats.org/officeDocument/2006/relationships/tags" Target="../tags/tag189.xml"/><Relationship Id="rId9" Type="http://schemas.openxmlformats.org/officeDocument/2006/relationships/tags" Target="../tags/tag13.xml"/><Relationship Id="rId210" Type="http://schemas.openxmlformats.org/officeDocument/2006/relationships/tags" Target="../tags/tag214.xml"/><Relationship Id="rId26" Type="http://schemas.openxmlformats.org/officeDocument/2006/relationships/tags" Target="../tags/tag30.xml"/><Relationship Id="rId231" Type="http://schemas.openxmlformats.org/officeDocument/2006/relationships/tags" Target="../tags/tag235.xml"/><Relationship Id="rId252" Type="http://schemas.openxmlformats.org/officeDocument/2006/relationships/tags" Target="../tags/tag256.xml"/><Relationship Id="rId47" Type="http://schemas.openxmlformats.org/officeDocument/2006/relationships/tags" Target="../tags/tag51.xml"/><Relationship Id="rId68" Type="http://schemas.openxmlformats.org/officeDocument/2006/relationships/tags" Target="../tags/tag72.xml"/><Relationship Id="rId89" Type="http://schemas.openxmlformats.org/officeDocument/2006/relationships/tags" Target="../tags/tag93.xml"/><Relationship Id="rId112" Type="http://schemas.openxmlformats.org/officeDocument/2006/relationships/tags" Target="../tags/tag116.xml"/><Relationship Id="rId133" Type="http://schemas.openxmlformats.org/officeDocument/2006/relationships/tags" Target="../tags/tag137.xml"/><Relationship Id="rId154" Type="http://schemas.openxmlformats.org/officeDocument/2006/relationships/tags" Target="../tags/tag158.xml"/><Relationship Id="rId175" Type="http://schemas.openxmlformats.org/officeDocument/2006/relationships/tags" Target="../tags/tag179.xml"/><Relationship Id="rId196" Type="http://schemas.openxmlformats.org/officeDocument/2006/relationships/tags" Target="../tags/tag200.xml"/><Relationship Id="rId200" Type="http://schemas.openxmlformats.org/officeDocument/2006/relationships/tags" Target="../tags/tag204.xml"/><Relationship Id="rId16" Type="http://schemas.openxmlformats.org/officeDocument/2006/relationships/tags" Target="../tags/tag20.xml"/><Relationship Id="rId221" Type="http://schemas.openxmlformats.org/officeDocument/2006/relationships/tags" Target="../tags/tag225.xml"/><Relationship Id="rId242" Type="http://schemas.openxmlformats.org/officeDocument/2006/relationships/tags" Target="../tags/tag246.xml"/><Relationship Id="rId37" Type="http://schemas.openxmlformats.org/officeDocument/2006/relationships/tags" Target="../tags/tag41.xml"/><Relationship Id="rId58" Type="http://schemas.openxmlformats.org/officeDocument/2006/relationships/tags" Target="../tags/tag62.xml"/><Relationship Id="rId79" Type="http://schemas.openxmlformats.org/officeDocument/2006/relationships/tags" Target="../tags/tag83.xml"/><Relationship Id="rId102" Type="http://schemas.openxmlformats.org/officeDocument/2006/relationships/tags" Target="../tags/tag106.xml"/><Relationship Id="rId123" Type="http://schemas.openxmlformats.org/officeDocument/2006/relationships/tags" Target="../tags/tag127.xml"/><Relationship Id="rId144" Type="http://schemas.openxmlformats.org/officeDocument/2006/relationships/tags" Target="../tags/tag148.xml"/><Relationship Id="rId90" Type="http://schemas.openxmlformats.org/officeDocument/2006/relationships/tags" Target="../tags/tag94.xml"/><Relationship Id="rId165" Type="http://schemas.openxmlformats.org/officeDocument/2006/relationships/tags" Target="../tags/tag169.xml"/><Relationship Id="rId186" Type="http://schemas.openxmlformats.org/officeDocument/2006/relationships/tags" Target="../tags/tag190.xml"/><Relationship Id="rId211" Type="http://schemas.openxmlformats.org/officeDocument/2006/relationships/tags" Target="../tags/tag215.xml"/><Relationship Id="rId232" Type="http://schemas.openxmlformats.org/officeDocument/2006/relationships/tags" Target="../tags/tag236.xml"/><Relationship Id="rId253" Type="http://schemas.openxmlformats.org/officeDocument/2006/relationships/tags" Target="../tags/tag257.xml"/><Relationship Id="rId27" Type="http://schemas.openxmlformats.org/officeDocument/2006/relationships/tags" Target="../tags/tag31.xml"/><Relationship Id="rId48" Type="http://schemas.openxmlformats.org/officeDocument/2006/relationships/tags" Target="../tags/tag52.xml"/><Relationship Id="rId69" Type="http://schemas.openxmlformats.org/officeDocument/2006/relationships/tags" Target="../tags/tag73.xml"/><Relationship Id="rId113" Type="http://schemas.openxmlformats.org/officeDocument/2006/relationships/tags" Target="../tags/tag117.xml"/><Relationship Id="rId134" Type="http://schemas.openxmlformats.org/officeDocument/2006/relationships/tags" Target="../tags/tag138.xml"/><Relationship Id="rId80" Type="http://schemas.openxmlformats.org/officeDocument/2006/relationships/tags" Target="../tags/tag84.xml"/><Relationship Id="rId155" Type="http://schemas.openxmlformats.org/officeDocument/2006/relationships/tags" Target="../tags/tag159.xml"/><Relationship Id="rId176" Type="http://schemas.openxmlformats.org/officeDocument/2006/relationships/tags" Target="../tags/tag180.xml"/><Relationship Id="rId197" Type="http://schemas.openxmlformats.org/officeDocument/2006/relationships/tags" Target="../tags/tag201.xml"/><Relationship Id="rId201" Type="http://schemas.openxmlformats.org/officeDocument/2006/relationships/tags" Target="../tags/tag205.xml"/><Relationship Id="rId222" Type="http://schemas.openxmlformats.org/officeDocument/2006/relationships/tags" Target="../tags/tag226.xml"/><Relationship Id="rId243" Type="http://schemas.openxmlformats.org/officeDocument/2006/relationships/tags" Target="../tags/tag247.xml"/><Relationship Id="rId17" Type="http://schemas.openxmlformats.org/officeDocument/2006/relationships/tags" Target="../tags/tag21.xml"/><Relationship Id="rId38" Type="http://schemas.openxmlformats.org/officeDocument/2006/relationships/tags" Target="../tags/tag42.xml"/><Relationship Id="rId59" Type="http://schemas.openxmlformats.org/officeDocument/2006/relationships/tags" Target="../tags/tag63.xml"/><Relationship Id="rId103" Type="http://schemas.openxmlformats.org/officeDocument/2006/relationships/tags" Target="../tags/tag107.xml"/><Relationship Id="rId124" Type="http://schemas.openxmlformats.org/officeDocument/2006/relationships/tags" Target="../tags/tag128.xml"/><Relationship Id="rId70" Type="http://schemas.openxmlformats.org/officeDocument/2006/relationships/tags" Target="../tags/tag74.xml"/><Relationship Id="rId91" Type="http://schemas.openxmlformats.org/officeDocument/2006/relationships/tags" Target="../tags/tag95.xml"/><Relationship Id="rId145" Type="http://schemas.openxmlformats.org/officeDocument/2006/relationships/tags" Target="../tags/tag149.xml"/><Relationship Id="rId166" Type="http://schemas.openxmlformats.org/officeDocument/2006/relationships/tags" Target="../tags/tag170.xml"/><Relationship Id="rId187" Type="http://schemas.openxmlformats.org/officeDocument/2006/relationships/tags" Target="../tags/tag191.xml"/><Relationship Id="rId1" Type="http://schemas.openxmlformats.org/officeDocument/2006/relationships/tags" Target="../tags/tag5.xml"/><Relationship Id="rId212" Type="http://schemas.openxmlformats.org/officeDocument/2006/relationships/tags" Target="../tags/tag216.xml"/><Relationship Id="rId233" Type="http://schemas.openxmlformats.org/officeDocument/2006/relationships/tags" Target="../tags/tag237.xml"/><Relationship Id="rId254" Type="http://schemas.openxmlformats.org/officeDocument/2006/relationships/slideLayout" Target="../slideLayouts/slideLayout5.xml"/><Relationship Id="rId28" Type="http://schemas.openxmlformats.org/officeDocument/2006/relationships/tags" Target="../tags/tag32.xml"/><Relationship Id="rId49" Type="http://schemas.openxmlformats.org/officeDocument/2006/relationships/tags" Target="../tags/tag53.xml"/><Relationship Id="rId114" Type="http://schemas.openxmlformats.org/officeDocument/2006/relationships/tags" Target="../tags/tag118.xml"/><Relationship Id="rId60" Type="http://schemas.openxmlformats.org/officeDocument/2006/relationships/tags" Target="../tags/tag64.xml"/><Relationship Id="rId81" Type="http://schemas.openxmlformats.org/officeDocument/2006/relationships/tags" Target="../tags/tag85.xml"/><Relationship Id="rId135" Type="http://schemas.openxmlformats.org/officeDocument/2006/relationships/tags" Target="../tags/tag139.xml"/><Relationship Id="rId156" Type="http://schemas.openxmlformats.org/officeDocument/2006/relationships/tags" Target="../tags/tag160.xml"/><Relationship Id="rId177" Type="http://schemas.openxmlformats.org/officeDocument/2006/relationships/tags" Target="../tags/tag181.xml"/><Relationship Id="rId198" Type="http://schemas.openxmlformats.org/officeDocument/2006/relationships/tags" Target="../tags/tag202.xml"/><Relationship Id="rId202" Type="http://schemas.openxmlformats.org/officeDocument/2006/relationships/tags" Target="../tags/tag206.xml"/><Relationship Id="rId223" Type="http://schemas.openxmlformats.org/officeDocument/2006/relationships/tags" Target="../tags/tag227.xml"/><Relationship Id="rId244" Type="http://schemas.openxmlformats.org/officeDocument/2006/relationships/tags" Target="../tags/tag248.xml"/><Relationship Id="rId18" Type="http://schemas.openxmlformats.org/officeDocument/2006/relationships/tags" Target="../tags/tag22.xml"/><Relationship Id="rId39" Type="http://schemas.openxmlformats.org/officeDocument/2006/relationships/tags" Target="../tags/tag43.xml"/><Relationship Id="rId50" Type="http://schemas.openxmlformats.org/officeDocument/2006/relationships/tags" Target="../tags/tag54.xml"/><Relationship Id="rId104" Type="http://schemas.openxmlformats.org/officeDocument/2006/relationships/tags" Target="../tags/tag108.xml"/><Relationship Id="rId125" Type="http://schemas.openxmlformats.org/officeDocument/2006/relationships/tags" Target="../tags/tag129.xml"/><Relationship Id="rId146" Type="http://schemas.openxmlformats.org/officeDocument/2006/relationships/tags" Target="../tags/tag150.xml"/><Relationship Id="rId167" Type="http://schemas.openxmlformats.org/officeDocument/2006/relationships/tags" Target="../tags/tag171.xml"/><Relationship Id="rId188" Type="http://schemas.openxmlformats.org/officeDocument/2006/relationships/tags" Target="../tags/tag192.xml"/><Relationship Id="rId71" Type="http://schemas.openxmlformats.org/officeDocument/2006/relationships/tags" Target="../tags/tag75.xml"/><Relationship Id="rId92" Type="http://schemas.openxmlformats.org/officeDocument/2006/relationships/tags" Target="../tags/tag96.xml"/><Relationship Id="rId213" Type="http://schemas.openxmlformats.org/officeDocument/2006/relationships/tags" Target="../tags/tag217.xml"/><Relationship Id="rId234" Type="http://schemas.openxmlformats.org/officeDocument/2006/relationships/tags" Target="../tags/tag238.xml"/><Relationship Id="rId2" Type="http://schemas.openxmlformats.org/officeDocument/2006/relationships/tags" Target="../tags/tag6.xml"/><Relationship Id="rId29" Type="http://schemas.openxmlformats.org/officeDocument/2006/relationships/tags" Target="../tags/tag33.xml"/><Relationship Id="rId255" Type="http://schemas.openxmlformats.org/officeDocument/2006/relationships/notesSlide" Target="../notesSlides/notesSlide4.xml"/><Relationship Id="rId40" Type="http://schemas.openxmlformats.org/officeDocument/2006/relationships/tags" Target="../tags/tag44.xml"/><Relationship Id="rId115" Type="http://schemas.openxmlformats.org/officeDocument/2006/relationships/tags" Target="../tags/tag119.xml"/><Relationship Id="rId136" Type="http://schemas.openxmlformats.org/officeDocument/2006/relationships/tags" Target="../tags/tag140.xml"/><Relationship Id="rId157" Type="http://schemas.openxmlformats.org/officeDocument/2006/relationships/tags" Target="../tags/tag161.xml"/><Relationship Id="rId178" Type="http://schemas.openxmlformats.org/officeDocument/2006/relationships/tags" Target="../tags/tag182.xml"/><Relationship Id="rId61" Type="http://schemas.openxmlformats.org/officeDocument/2006/relationships/tags" Target="../tags/tag65.xml"/><Relationship Id="rId82" Type="http://schemas.openxmlformats.org/officeDocument/2006/relationships/tags" Target="../tags/tag86.xml"/><Relationship Id="rId199" Type="http://schemas.openxmlformats.org/officeDocument/2006/relationships/tags" Target="../tags/tag203.xml"/><Relationship Id="rId203" Type="http://schemas.openxmlformats.org/officeDocument/2006/relationships/tags" Target="../tags/tag207.xml"/><Relationship Id="rId19" Type="http://schemas.openxmlformats.org/officeDocument/2006/relationships/tags" Target="../tags/tag23.xml"/><Relationship Id="rId224" Type="http://schemas.openxmlformats.org/officeDocument/2006/relationships/tags" Target="../tags/tag228.xml"/><Relationship Id="rId245" Type="http://schemas.openxmlformats.org/officeDocument/2006/relationships/tags" Target="../tags/tag249.xml"/><Relationship Id="rId30" Type="http://schemas.openxmlformats.org/officeDocument/2006/relationships/tags" Target="../tags/tag34.xml"/><Relationship Id="rId105" Type="http://schemas.openxmlformats.org/officeDocument/2006/relationships/tags" Target="../tags/tag109.xml"/><Relationship Id="rId126" Type="http://schemas.openxmlformats.org/officeDocument/2006/relationships/tags" Target="../tags/tag130.xml"/><Relationship Id="rId147" Type="http://schemas.openxmlformats.org/officeDocument/2006/relationships/tags" Target="../tags/tag151.xml"/><Relationship Id="rId168" Type="http://schemas.openxmlformats.org/officeDocument/2006/relationships/tags" Target="../tags/tag172.xml"/><Relationship Id="rId51" Type="http://schemas.openxmlformats.org/officeDocument/2006/relationships/tags" Target="../tags/tag55.xml"/><Relationship Id="rId72" Type="http://schemas.openxmlformats.org/officeDocument/2006/relationships/tags" Target="../tags/tag76.xml"/><Relationship Id="rId93" Type="http://schemas.openxmlformats.org/officeDocument/2006/relationships/tags" Target="../tags/tag97.xml"/><Relationship Id="rId189" Type="http://schemas.openxmlformats.org/officeDocument/2006/relationships/tags" Target="../tags/tag193.xml"/><Relationship Id="rId3" Type="http://schemas.openxmlformats.org/officeDocument/2006/relationships/tags" Target="../tags/tag7.xml"/><Relationship Id="rId214" Type="http://schemas.openxmlformats.org/officeDocument/2006/relationships/tags" Target="../tags/tag218.xml"/><Relationship Id="rId235" Type="http://schemas.openxmlformats.org/officeDocument/2006/relationships/tags" Target="../tags/tag239.xml"/><Relationship Id="rId256" Type="http://schemas.openxmlformats.org/officeDocument/2006/relationships/chart" Target="../charts/chart1.xml"/><Relationship Id="rId116" Type="http://schemas.openxmlformats.org/officeDocument/2006/relationships/tags" Target="../tags/tag120.xml"/><Relationship Id="rId137" Type="http://schemas.openxmlformats.org/officeDocument/2006/relationships/tags" Target="../tags/tag141.xml"/><Relationship Id="rId158" Type="http://schemas.openxmlformats.org/officeDocument/2006/relationships/tags" Target="../tags/tag162.xml"/><Relationship Id="rId20" Type="http://schemas.openxmlformats.org/officeDocument/2006/relationships/tags" Target="../tags/tag24.xml"/><Relationship Id="rId41" Type="http://schemas.openxmlformats.org/officeDocument/2006/relationships/tags" Target="../tags/tag45.xml"/><Relationship Id="rId62" Type="http://schemas.openxmlformats.org/officeDocument/2006/relationships/tags" Target="../tags/tag66.xml"/><Relationship Id="rId83" Type="http://schemas.openxmlformats.org/officeDocument/2006/relationships/tags" Target="../tags/tag87.xml"/><Relationship Id="rId179" Type="http://schemas.openxmlformats.org/officeDocument/2006/relationships/tags" Target="../tags/tag183.xml"/><Relationship Id="rId190" Type="http://schemas.openxmlformats.org/officeDocument/2006/relationships/tags" Target="../tags/tag194.xml"/><Relationship Id="rId204" Type="http://schemas.openxmlformats.org/officeDocument/2006/relationships/tags" Target="../tags/tag208.xml"/><Relationship Id="rId225" Type="http://schemas.openxmlformats.org/officeDocument/2006/relationships/tags" Target="../tags/tag229.xml"/><Relationship Id="rId246" Type="http://schemas.openxmlformats.org/officeDocument/2006/relationships/tags" Target="../tags/tag250.xml"/><Relationship Id="rId106" Type="http://schemas.openxmlformats.org/officeDocument/2006/relationships/tags" Target="../tags/tag110.xml"/><Relationship Id="rId127" Type="http://schemas.openxmlformats.org/officeDocument/2006/relationships/tags" Target="../tags/tag131.xml"/><Relationship Id="rId10" Type="http://schemas.openxmlformats.org/officeDocument/2006/relationships/tags" Target="../tags/tag14.xml"/><Relationship Id="rId31" Type="http://schemas.openxmlformats.org/officeDocument/2006/relationships/tags" Target="../tags/tag35.xml"/><Relationship Id="rId52" Type="http://schemas.openxmlformats.org/officeDocument/2006/relationships/tags" Target="../tags/tag56.xml"/><Relationship Id="rId73" Type="http://schemas.openxmlformats.org/officeDocument/2006/relationships/tags" Target="../tags/tag77.xml"/><Relationship Id="rId94" Type="http://schemas.openxmlformats.org/officeDocument/2006/relationships/tags" Target="../tags/tag98.xml"/><Relationship Id="rId148" Type="http://schemas.openxmlformats.org/officeDocument/2006/relationships/tags" Target="../tags/tag152.xml"/><Relationship Id="rId169" Type="http://schemas.openxmlformats.org/officeDocument/2006/relationships/tags" Target="../tags/tag173.xml"/><Relationship Id="rId4" Type="http://schemas.openxmlformats.org/officeDocument/2006/relationships/tags" Target="../tags/tag8.xml"/><Relationship Id="rId180" Type="http://schemas.openxmlformats.org/officeDocument/2006/relationships/tags" Target="../tags/tag184.xml"/><Relationship Id="rId215" Type="http://schemas.openxmlformats.org/officeDocument/2006/relationships/tags" Target="../tags/tag219.xml"/><Relationship Id="rId236" Type="http://schemas.openxmlformats.org/officeDocument/2006/relationships/tags" Target="../tags/tag240.xml"/><Relationship Id="rId257"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s://www.jetro.go.jp/world/reports/2020/02/2a19caafce017300.html"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s://www.jetro.go.jp/world/reports/2020/02/2a19caafce017300.html"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tags" Target="../tags/tag1044.xml"/><Relationship Id="rId13" Type="http://schemas.openxmlformats.org/officeDocument/2006/relationships/tags" Target="../tags/tag1049.xml"/><Relationship Id="rId18" Type="http://schemas.openxmlformats.org/officeDocument/2006/relationships/tags" Target="../tags/tag1054.xml"/><Relationship Id="rId3" Type="http://schemas.openxmlformats.org/officeDocument/2006/relationships/tags" Target="../tags/tag1039.xml"/><Relationship Id="rId21" Type="http://schemas.openxmlformats.org/officeDocument/2006/relationships/slideLayout" Target="../slideLayouts/slideLayout5.xml"/><Relationship Id="rId7" Type="http://schemas.openxmlformats.org/officeDocument/2006/relationships/tags" Target="../tags/tag1043.xml"/><Relationship Id="rId12" Type="http://schemas.openxmlformats.org/officeDocument/2006/relationships/tags" Target="../tags/tag1048.xml"/><Relationship Id="rId17" Type="http://schemas.openxmlformats.org/officeDocument/2006/relationships/tags" Target="../tags/tag1053.xml"/><Relationship Id="rId2" Type="http://schemas.openxmlformats.org/officeDocument/2006/relationships/tags" Target="../tags/tag1038.xml"/><Relationship Id="rId16" Type="http://schemas.openxmlformats.org/officeDocument/2006/relationships/tags" Target="../tags/tag1052.xml"/><Relationship Id="rId20" Type="http://schemas.openxmlformats.org/officeDocument/2006/relationships/tags" Target="../tags/tag1056.xml"/><Relationship Id="rId1" Type="http://schemas.openxmlformats.org/officeDocument/2006/relationships/tags" Target="../tags/tag1037.xml"/><Relationship Id="rId6" Type="http://schemas.openxmlformats.org/officeDocument/2006/relationships/tags" Target="../tags/tag1042.xml"/><Relationship Id="rId11" Type="http://schemas.openxmlformats.org/officeDocument/2006/relationships/tags" Target="../tags/tag1047.xml"/><Relationship Id="rId24" Type="http://schemas.openxmlformats.org/officeDocument/2006/relationships/chart" Target="../charts/chart30.xml"/><Relationship Id="rId5" Type="http://schemas.openxmlformats.org/officeDocument/2006/relationships/tags" Target="../tags/tag1041.xml"/><Relationship Id="rId15" Type="http://schemas.openxmlformats.org/officeDocument/2006/relationships/tags" Target="../tags/tag1051.xml"/><Relationship Id="rId23" Type="http://schemas.openxmlformats.org/officeDocument/2006/relationships/chart" Target="../charts/chart29.xml"/><Relationship Id="rId10" Type="http://schemas.openxmlformats.org/officeDocument/2006/relationships/tags" Target="../tags/tag1046.xml"/><Relationship Id="rId19" Type="http://schemas.openxmlformats.org/officeDocument/2006/relationships/tags" Target="../tags/tag1055.xml"/><Relationship Id="rId4" Type="http://schemas.openxmlformats.org/officeDocument/2006/relationships/tags" Target="../tags/tag1040.xml"/><Relationship Id="rId9" Type="http://schemas.openxmlformats.org/officeDocument/2006/relationships/tags" Target="../tags/tag1045.xml"/><Relationship Id="rId14" Type="http://schemas.openxmlformats.org/officeDocument/2006/relationships/tags" Target="../tags/tag1050.xml"/><Relationship Id="rId22" Type="http://schemas.openxmlformats.org/officeDocument/2006/relationships/notesSlide" Target="../notesSlides/notesSlide39.xml"/></Relationships>
</file>

<file path=ppt/slides/_rels/slide6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hyperlink" Target="https://www.jetro.go.jp/world/reports/2020/02/2a19caafce017300.html"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3" Type="http://schemas.openxmlformats.org/officeDocument/2006/relationships/tags" Target="../tags/tag270.xml"/><Relationship Id="rId18" Type="http://schemas.openxmlformats.org/officeDocument/2006/relationships/tags" Target="../tags/tag275.xml"/><Relationship Id="rId26" Type="http://schemas.openxmlformats.org/officeDocument/2006/relationships/tags" Target="../tags/tag283.xml"/><Relationship Id="rId39" Type="http://schemas.openxmlformats.org/officeDocument/2006/relationships/tags" Target="../tags/tag296.xml"/><Relationship Id="rId21" Type="http://schemas.openxmlformats.org/officeDocument/2006/relationships/tags" Target="../tags/tag278.xml"/><Relationship Id="rId34" Type="http://schemas.openxmlformats.org/officeDocument/2006/relationships/tags" Target="../tags/tag291.xml"/><Relationship Id="rId42" Type="http://schemas.openxmlformats.org/officeDocument/2006/relationships/notesSlide" Target="../notesSlides/notesSlide5.xml"/><Relationship Id="rId7" Type="http://schemas.openxmlformats.org/officeDocument/2006/relationships/tags" Target="../tags/tag264.xml"/><Relationship Id="rId2" Type="http://schemas.openxmlformats.org/officeDocument/2006/relationships/tags" Target="../tags/tag259.xml"/><Relationship Id="rId16" Type="http://schemas.openxmlformats.org/officeDocument/2006/relationships/tags" Target="../tags/tag273.xml"/><Relationship Id="rId20" Type="http://schemas.openxmlformats.org/officeDocument/2006/relationships/tags" Target="../tags/tag277.xml"/><Relationship Id="rId29" Type="http://schemas.openxmlformats.org/officeDocument/2006/relationships/tags" Target="../tags/tag286.xml"/><Relationship Id="rId41" Type="http://schemas.openxmlformats.org/officeDocument/2006/relationships/slideLayout" Target="../slideLayouts/slideLayout5.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24" Type="http://schemas.openxmlformats.org/officeDocument/2006/relationships/tags" Target="../tags/tag281.xml"/><Relationship Id="rId32" Type="http://schemas.openxmlformats.org/officeDocument/2006/relationships/tags" Target="../tags/tag289.xml"/><Relationship Id="rId37" Type="http://schemas.openxmlformats.org/officeDocument/2006/relationships/tags" Target="../tags/tag294.xml"/><Relationship Id="rId40" Type="http://schemas.openxmlformats.org/officeDocument/2006/relationships/tags" Target="../tags/tag297.xml"/><Relationship Id="rId5" Type="http://schemas.openxmlformats.org/officeDocument/2006/relationships/tags" Target="../tags/tag262.xml"/><Relationship Id="rId15" Type="http://schemas.openxmlformats.org/officeDocument/2006/relationships/tags" Target="../tags/tag272.xml"/><Relationship Id="rId23" Type="http://schemas.openxmlformats.org/officeDocument/2006/relationships/tags" Target="../tags/tag280.xml"/><Relationship Id="rId28" Type="http://schemas.openxmlformats.org/officeDocument/2006/relationships/tags" Target="../tags/tag285.xml"/><Relationship Id="rId36" Type="http://schemas.openxmlformats.org/officeDocument/2006/relationships/tags" Target="../tags/tag293.xml"/><Relationship Id="rId10" Type="http://schemas.openxmlformats.org/officeDocument/2006/relationships/tags" Target="../tags/tag267.xml"/><Relationship Id="rId19" Type="http://schemas.openxmlformats.org/officeDocument/2006/relationships/tags" Target="../tags/tag276.xml"/><Relationship Id="rId31" Type="http://schemas.openxmlformats.org/officeDocument/2006/relationships/tags" Target="../tags/tag288.xml"/><Relationship Id="rId44" Type="http://schemas.openxmlformats.org/officeDocument/2006/relationships/chart" Target="../charts/chart4.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 Id="rId22" Type="http://schemas.openxmlformats.org/officeDocument/2006/relationships/tags" Target="../tags/tag279.xml"/><Relationship Id="rId27" Type="http://schemas.openxmlformats.org/officeDocument/2006/relationships/tags" Target="../tags/tag284.xml"/><Relationship Id="rId30" Type="http://schemas.openxmlformats.org/officeDocument/2006/relationships/tags" Target="../tags/tag287.xml"/><Relationship Id="rId35" Type="http://schemas.openxmlformats.org/officeDocument/2006/relationships/tags" Target="../tags/tag292.xml"/><Relationship Id="rId43" Type="http://schemas.openxmlformats.org/officeDocument/2006/relationships/chart" Target="../charts/chart3.xml"/><Relationship Id="rId8" Type="http://schemas.openxmlformats.org/officeDocument/2006/relationships/tags" Target="../tags/tag265.xml"/><Relationship Id="rId3" Type="http://schemas.openxmlformats.org/officeDocument/2006/relationships/tags" Target="../tags/tag260.xml"/><Relationship Id="rId12" Type="http://schemas.openxmlformats.org/officeDocument/2006/relationships/tags" Target="../tags/tag269.xml"/><Relationship Id="rId17" Type="http://schemas.openxmlformats.org/officeDocument/2006/relationships/tags" Target="../tags/tag274.xml"/><Relationship Id="rId25" Type="http://schemas.openxmlformats.org/officeDocument/2006/relationships/tags" Target="../tags/tag282.xml"/><Relationship Id="rId33" Type="http://schemas.openxmlformats.org/officeDocument/2006/relationships/tags" Target="../tags/tag290.xml"/><Relationship Id="rId38" Type="http://schemas.openxmlformats.org/officeDocument/2006/relationships/tags" Target="../tags/tag29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6" Type="http://schemas.openxmlformats.org/officeDocument/2006/relationships/tags" Target="../tags/tag323.xml"/><Relationship Id="rId117" Type="http://schemas.openxmlformats.org/officeDocument/2006/relationships/notesSlide" Target="../notesSlides/notesSlide6.xml"/><Relationship Id="rId21" Type="http://schemas.openxmlformats.org/officeDocument/2006/relationships/tags" Target="../tags/tag318.xml"/><Relationship Id="rId42" Type="http://schemas.openxmlformats.org/officeDocument/2006/relationships/tags" Target="../tags/tag339.xml"/><Relationship Id="rId47" Type="http://schemas.openxmlformats.org/officeDocument/2006/relationships/tags" Target="../tags/tag344.xml"/><Relationship Id="rId63" Type="http://schemas.openxmlformats.org/officeDocument/2006/relationships/tags" Target="../tags/tag360.xml"/><Relationship Id="rId68" Type="http://schemas.openxmlformats.org/officeDocument/2006/relationships/tags" Target="../tags/tag365.xml"/><Relationship Id="rId84" Type="http://schemas.openxmlformats.org/officeDocument/2006/relationships/tags" Target="../tags/tag381.xml"/><Relationship Id="rId89" Type="http://schemas.openxmlformats.org/officeDocument/2006/relationships/tags" Target="../tags/tag386.xml"/><Relationship Id="rId112" Type="http://schemas.openxmlformats.org/officeDocument/2006/relationships/tags" Target="../tags/tag409.xml"/><Relationship Id="rId16" Type="http://schemas.openxmlformats.org/officeDocument/2006/relationships/tags" Target="../tags/tag313.xml"/><Relationship Id="rId107" Type="http://schemas.openxmlformats.org/officeDocument/2006/relationships/tags" Target="../tags/tag404.xml"/><Relationship Id="rId11" Type="http://schemas.openxmlformats.org/officeDocument/2006/relationships/tags" Target="../tags/tag308.xml"/><Relationship Id="rId32" Type="http://schemas.openxmlformats.org/officeDocument/2006/relationships/tags" Target="../tags/tag329.xml"/><Relationship Id="rId37" Type="http://schemas.openxmlformats.org/officeDocument/2006/relationships/tags" Target="../tags/tag334.xml"/><Relationship Id="rId53" Type="http://schemas.openxmlformats.org/officeDocument/2006/relationships/tags" Target="../tags/tag350.xml"/><Relationship Id="rId58" Type="http://schemas.openxmlformats.org/officeDocument/2006/relationships/tags" Target="../tags/tag355.xml"/><Relationship Id="rId74" Type="http://schemas.openxmlformats.org/officeDocument/2006/relationships/tags" Target="../tags/tag371.xml"/><Relationship Id="rId79" Type="http://schemas.openxmlformats.org/officeDocument/2006/relationships/tags" Target="../tags/tag376.xml"/><Relationship Id="rId102" Type="http://schemas.openxmlformats.org/officeDocument/2006/relationships/tags" Target="../tags/tag399.xml"/><Relationship Id="rId5" Type="http://schemas.openxmlformats.org/officeDocument/2006/relationships/tags" Target="../tags/tag302.xml"/><Relationship Id="rId90" Type="http://schemas.openxmlformats.org/officeDocument/2006/relationships/tags" Target="../tags/tag387.xml"/><Relationship Id="rId95" Type="http://schemas.openxmlformats.org/officeDocument/2006/relationships/tags" Target="../tags/tag392.xml"/><Relationship Id="rId22" Type="http://schemas.openxmlformats.org/officeDocument/2006/relationships/tags" Target="../tags/tag319.xml"/><Relationship Id="rId27" Type="http://schemas.openxmlformats.org/officeDocument/2006/relationships/tags" Target="../tags/tag324.xml"/><Relationship Id="rId43" Type="http://schemas.openxmlformats.org/officeDocument/2006/relationships/tags" Target="../tags/tag340.xml"/><Relationship Id="rId48" Type="http://schemas.openxmlformats.org/officeDocument/2006/relationships/tags" Target="../tags/tag345.xml"/><Relationship Id="rId64" Type="http://schemas.openxmlformats.org/officeDocument/2006/relationships/tags" Target="../tags/tag361.xml"/><Relationship Id="rId69" Type="http://schemas.openxmlformats.org/officeDocument/2006/relationships/tags" Target="../tags/tag366.xml"/><Relationship Id="rId113" Type="http://schemas.openxmlformats.org/officeDocument/2006/relationships/tags" Target="../tags/tag410.xml"/><Relationship Id="rId118" Type="http://schemas.openxmlformats.org/officeDocument/2006/relationships/chart" Target="../charts/chart5.xml"/><Relationship Id="rId80" Type="http://schemas.openxmlformats.org/officeDocument/2006/relationships/tags" Target="../tags/tag377.xml"/><Relationship Id="rId85" Type="http://schemas.openxmlformats.org/officeDocument/2006/relationships/tags" Target="../tags/tag382.xml"/><Relationship Id="rId12" Type="http://schemas.openxmlformats.org/officeDocument/2006/relationships/tags" Target="../tags/tag309.xml"/><Relationship Id="rId17" Type="http://schemas.openxmlformats.org/officeDocument/2006/relationships/tags" Target="../tags/tag314.xml"/><Relationship Id="rId33" Type="http://schemas.openxmlformats.org/officeDocument/2006/relationships/tags" Target="../tags/tag330.xml"/><Relationship Id="rId38" Type="http://schemas.openxmlformats.org/officeDocument/2006/relationships/tags" Target="../tags/tag335.xml"/><Relationship Id="rId59" Type="http://schemas.openxmlformats.org/officeDocument/2006/relationships/tags" Target="../tags/tag356.xml"/><Relationship Id="rId103" Type="http://schemas.openxmlformats.org/officeDocument/2006/relationships/tags" Target="../tags/tag400.xml"/><Relationship Id="rId108" Type="http://schemas.openxmlformats.org/officeDocument/2006/relationships/tags" Target="../tags/tag405.xml"/><Relationship Id="rId54" Type="http://schemas.openxmlformats.org/officeDocument/2006/relationships/tags" Target="../tags/tag351.xml"/><Relationship Id="rId70" Type="http://schemas.openxmlformats.org/officeDocument/2006/relationships/tags" Target="../tags/tag367.xml"/><Relationship Id="rId75" Type="http://schemas.openxmlformats.org/officeDocument/2006/relationships/tags" Target="../tags/tag372.xml"/><Relationship Id="rId91" Type="http://schemas.openxmlformats.org/officeDocument/2006/relationships/tags" Target="../tags/tag388.xml"/><Relationship Id="rId96" Type="http://schemas.openxmlformats.org/officeDocument/2006/relationships/tags" Target="../tags/tag393.xml"/><Relationship Id="rId1" Type="http://schemas.openxmlformats.org/officeDocument/2006/relationships/tags" Target="../tags/tag298.xml"/><Relationship Id="rId6" Type="http://schemas.openxmlformats.org/officeDocument/2006/relationships/tags" Target="../tags/tag303.xml"/><Relationship Id="rId23" Type="http://schemas.openxmlformats.org/officeDocument/2006/relationships/tags" Target="../tags/tag320.xml"/><Relationship Id="rId28" Type="http://schemas.openxmlformats.org/officeDocument/2006/relationships/tags" Target="../tags/tag325.xml"/><Relationship Id="rId49" Type="http://schemas.openxmlformats.org/officeDocument/2006/relationships/tags" Target="../tags/tag346.xml"/><Relationship Id="rId114" Type="http://schemas.openxmlformats.org/officeDocument/2006/relationships/tags" Target="../tags/tag411.xml"/><Relationship Id="rId119" Type="http://schemas.openxmlformats.org/officeDocument/2006/relationships/chart" Target="../charts/chart6.xml"/><Relationship Id="rId10" Type="http://schemas.openxmlformats.org/officeDocument/2006/relationships/tags" Target="../tags/tag307.xml"/><Relationship Id="rId31" Type="http://schemas.openxmlformats.org/officeDocument/2006/relationships/tags" Target="../tags/tag328.xml"/><Relationship Id="rId44" Type="http://schemas.openxmlformats.org/officeDocument/2006/relationships/tags" Target="../tags/tag341.xml"/><Relationship Id="rId52" Type="http://schemas.openxmlformats.org/officeDocument/2006/relationships/tags" Target="../tags/tag349.xml"/><Relationship Id="rId60" Type="http://schemas.openxmlformats.org/officeDocument/2006/relationships/tags" Target="../tags/tag357.xml"/><Relationship Id="rId65" Type="http://schemas.openxmlformats.org/officeDocument/2006/relationships/tags" Target="../tags/tag362.xml"/><Relationship Id="rId73" Type="http://schemas.openxmlformats.org/officeDocument/2006/relationships/tags" Target="../tags/tag370.xml"/><Relationship Id="rId78" Type="http://schemas.openxmlformats.org/officeDocument/2006/relationships/tags" Target="../tags/tag375.xml"/><Relationship Id="rId81" Type="http://schemas.openxmlformats.org/officeDocument/2006/relationships/tags" Target="../tags/tag378.xml"/><Relationship Id="rId86" Type="http://schemas.openxmlformats.org/officeDocument/2006/relationships/tags" Target="../tags/tag383.xml"/><Relationship Id="rId94" Type="http://schemas.openxmlformats.org/officeDocument/2006/relationships/tags" Target="../tags/tag391.xml"/><Relationship Id="rId99" Type="http://schemas.openxmlformats.org/officeDocument/2006/relationships/tags" Target="../tags/tag396.xml"/><Relationship Id="rId101" Type="http://schemas.openxmlformats.org/officeDocument/2006/relationships/tags" Target="../tags/tag398.xml"/><Relationship Id="rId4" Type="http://schemas.openxmlformats.org/officeDocument/2006/relationships/tags" Target="../tags/tag301.xml"/><Relationship Id="rId9" Type="http://schemas.openxmlformats.org/officeDocument/2006/relationships/tags" Target="../tags/tag306.xml"/><Relationship Id="rId13" Type="http://schemas.openxmlformats.org/officeDocument/2006/relationships/tags" Target="../tags/tag310.xml"/><Relationship Id="rId18" Type="http://schemas.openxmlformats.org/officeDocument/2006/relationships/tags" Target="../tags/tag315.xml"/><Relationship Id="rId39" Type="http://schemas.openxmlformats.org/officeDocument/2006/relationships/tags" Target="../tags/tag336.xml"/><Relationship Id="rId109" Type="http://schemas.openxmlformats.org/officeDocument/2006/relationships/tags" Target="../tags/tag406.xml"/><Relationship Id="rId34" Type="http://schemas.openxmlformats.org/officeDocument/2006/relationships/tags" Target="../tags/tag331.xml"/><Relationship Id="rId50" Type="http://schemas.openxmlformats.org/officeDocument/2006/relationships/tags" Target="../tags/tag347.xml"/><Relationship Id="rId55" Type="http://schemas.openxmlformats.org/officeDocument/2006/relationships/tags" Target="../tags/tag352.xml"/><Relationship Id="rId76" Type="http://schemas.openxmlformats.org/officeDocument/2006/relationships/tags" Target="../tags/tag373.xml"/><Relationship Id="rId97" Type="http://schemas.openxmlformats.org/officeDocument/2006/relationships/tags" Target="../tags/tag394.xml"/><Relationship Id="rId104" Type="http://schemas.openxmlformats.org/officeDocument/2006/relationships/tags" Target="../tags/tag401.xml"/><Relationship Id="rId7" Type="http://schemas.openxmlformats.org/officeDocument/2006/relationships/tags" Target="../tags/tag304.xml"/><Relationship Id="rId71" Type="http://schemas.openxmlformats.org/officeDocument/2006/relationships/tags" Target="../tags/tag368.xml"/><Relationship Id="rId92" Type="http://schemas.openxmlformats.org/officeDocument/2006/relationships/tags" Target="../tags/tag389.xml"/><Relationship Id="rId2" Type="http://schemas.openxmlformats.org/officeDocument/2006/relationships/tags" Target="../tags/tag299.xml"/><Relationship Id="rId29" Type="http://schemas.openxmlformats.org/officeDocument/2006/relationships/tags" Target="../tags/tag326.xml"/><Relationship Id="rId24" Type="http://schemas.openxmlformats.org/officeDocument/2006/relationships/tags" Target="../tags/tag321.xml"/><Relationship Id="rId40" Type="http://schemas.openxmlformats.org/officeDocument/2006/relationships/tags" Target="../tags/tag337.xml"/><Relationship Id="rId45" Type="http://schemas.openxmlformats.org/officeDocument/2006/relationships/tags" Target="../tags/tag342.xml"/><Relationship Id="rId66" Type="http://schemas.openxmlformats.org/officeDocument/2006/relationships/tags" Target="../tags/tag363.xml"/><Relationship Id="rId87" Type="http://schemas.openxmlformats.org/officeDocument/2006/relationships/tags" Target="../tags/tag384.xml"/><Relationship Id="rId110" Type="http://schemas.openxmlformats.org/officeDocument/2006/relationships/tags" Target="../tags/tag407.xml"/><Relationship Id="rId115" Type="http://schemas.openxmlformats.org/officeDocument/2006/relationships/tags" Target="../tags/tag412.xml"/><Relationship Id="rId61" Type="http://schemas.openxmlformats.org/officeDocument/2006/relationships/tags" Target="../tags/tag358.xml"/><Relationship Id="rId82" Type="http://schemas.openxmlformats.org/officeDocument/2006/relationships/tags" Target="../tags/tag379.xml"/><Relationship Id="rId19" Type="http://schemas.openxmlformats.org/officeDocument/2006/relationships/tags" Target="../tags/tag316.xml"/><Relationship Id="rId14" Type="http://schemas.openxmlformats.org/officeDocument/2006/relationships/tags" Target="../tags/tag311.xml"/><Relationship Id="rId30" Type="http://schemas.openxmlformats.org/officeDocument/2006/relationships/tags" Target="../tags/tag327.xml"/><Relationship Id="rId35" Type="http://schemas.openxmlformats.org/officeDocument/2006/relationships/tags" Target="../tags/tag332.xml"/><Relationship Id="rId56" Type="http://schemas.openxmlformats.org/officeDocument/2006/relationships/tags" Target="../tags/tag353.xml"/><Relationship Id="rId77" Type="http://schemas.openxmlformats.org/officeDocument/2006/relationships/tags" Target="../tags/tag374.xml"/><Relationship Id="rId100" Type="http://schemas.openxmlformats.org/officeDocument/2006/relationships/tags" Target="../tags/tag397.xml"/><Relationship Id="rId105" Type="http://schemas.openxmlformats.org/officeDocument/2006/relationships/tags" Target="../tags/tag402.xml"/><Relationship Id="rId8" Type="http://schemas.openxmlformats.org/officeDocument/2006/relationships/tags" Target="../tags/tag305.xml"/><Relationship Id="rId51" Type="http://schemas.openxmlformats.org/officeDocument/2006/relationships/tags" Target="../tags/tag348.xml"/><Relationship Id="rId72" Type="http://schemas.openxmlformats.org/officeDocument/2006/relationships/tags" Target="../tags/tag369.xml"/><Relationship Id="rId93" Type="http://schemas.openxmlformats.org/officeDocument/2006/relationships/tags" Target="../tags/tag390.xml"/><Relationship Id="rId98" Type="http://schemas.openxmlformats.org/officeDocument/2006/relationships/tags" Target="../tags/tag395.xml"/><Relationship Id="rId3" Type="http://schemas.openxmlformats.org/officeDocument/2006/relationships/tags" Target="../tags/tag300.xml"/><Relationship Id="rId25" Type="http://schemas.openxmlformats.org/officeDocument/2006/relationships/tags" Target="../tags/tag322.xml"/><Relationship Id="rId46" Type="http://schemas.openxmlformats.org/officeDocument/2006/relationships/tags" Target="../tags/tag343.xml"/><Relationship Id="rId67" Type="http://schemas.openxmlformats.org/officeDocument/2006/relationships/tags" Target="../tags/tag364.xml"/><Relationship Id="rId116" Type="http://schemas.openxmlformats.org/officeDocument/2006/relationships/slideLayout" Target="../slideLayouts/slideLayout5.xml"/><Relationship Id="rId20" Type="http://schemas.openxmlformats.org/officeDocument/2006/relationships/tags" Target="../tags/tag317.xml"/><Relationship Id="rId41" Type="http://schemas.openxmlformats.org/officeDocument/2006/relationships/tags" Target="../tags/tag338.xml"/><Relationship Id="rId62" Type="http://schemas.openxmlformats.org/officeDocument/2006/relationships/tags" Target="../tags/tag359.xml"/><Relationship Id="rId83" Type="http://schemas.openxmlformats.org/officeDocument/2006/relationships/tags" Target="../tags/tag380.xml"/><Relationship Id="rId88" Type="http://schemas.openxmlformats.org/officeDocument/2006/relationships/tags" Target="../tags/tag385.xml"/><Relationship Id="rId111" Type="http://schemas.openxmlformats.org/officeDocument/2006/relationships/tags" Target="../tags/tag408.xml"/><Relationship Id="rId15" Type="http://schemas.openxmlformats.org/officeDocument/2006/relationships/tags" Target="../tags/tag312.xml"/><Relationship Id="rId36" Type="http://schemas.openxmlformats.org/officeDocument/2006/relationships/tags" Target="../tags/tag333.xml"/><Relationship Id="rId57" Type="http://schemas.openxmlformats.org/officeDocument/2006/relationships/tags" Target="../tags/tag354.xml"/><Relationship Id="rId106" Type="http://schemas.openxmlformats.org/officeDocument/2006/relationships/tags" Target="../tags/tag40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8" Type="http://schemas.openxmlformats.org/officeDocument/2006/relationships/tags" Target="../tags/tag1064.xml"/><Relationship Id="rId13" Type="http://schemas.openxmlformats.org/officeDocument/2006/relationships/tags" Target="../tags/tag1069.xml"/><Relationship Id="rId3" Type="http://schemas.openxmlformats.org/officeDocument/2006/relationships/tags" Target="../tags/tag1059.xml"/><Relationship Id="rId7" Type="http://schemas.openxmlformats.org/officeDocument/2006/relationships/tags" Target="../tags/tag1063.xml"/><Relationship Id="rId12" Type="http://schemas.openxmlformats.org/officeDocument/2006/relationships/tags" Target="../tags/tag1068.xml"/><Relationship Id="rId17" Type="http://schemas.openxmlformats.org/officeDocument/2006/relationships/chart" Target="../charts/chart35.xml"/><Relationship Id="rId2" Type="http://schemas.openxmlformats.org/officeDocument/2006/relationships/tags" Target="../tags/tag1058.xml"/><Relationship Id="rId16" Type="http://schemas.openxmlformats.org/officeDocument/2006/relationships/notesSlide" Target="../notesSlides/notesSlide46.xml"/><Relationship Id="rId1" Type="http://schemas.openxmlformats.org/officeDocument/2006/relationships/tags" Target="../tags/tag1057.xml"/><Relationship Id="rId6" Type="http://schemas.openxmlformats.org/officeDocument/2006/relationships/tags" Target="../tags/tag1062.xml"/><Relationship Id="rId11" Type="http://schemas.openxmlformats.org/officeDocument/2006/relationships/tags" Target="../tags/tag1067.xml"/><Relationship Id="rId5" Type="http://schemas.openxmlformats.org/officeDocument/2006/relationships/tags" Target="../tags/tag1061.xml"/><Relationship Id="rId15" Type="http://schemas.openxmlformats.org/officeDocument/2006/relationships/slideLayout" Target="../slideLayouts/slideLayout5.xml"/><Relationship Id="rId10" Type="http://schemas.openxmlformats.org/officeDocument/2006/relationships/tags" Target="../tags/tag1066.xml"/><Relationship Id="rId4" Type="http://schemas.openxmlformats.org/officeDocument/2006/relationships/tags" Target="../tags/tag1060.xml"/><Relationship Id="rId9" Type="http://schemas.openxmlformats.org/officeDocument/2006/relationships/tags" Target="../tags/tag1065.xml"/><Relationship Id="rId14" Type="http://schemas.openxmlformats.org/officeDocument/2006/relationships/tags" Target="../tags/tag107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tags" Target="../tags/tag425.xml"/><Relationship Id="rId18" Type="http://schemas.openxmlformats.org/officeDocument/2006/relationships/tags" Target="../tags/tag430.xml"/><Relationship Id="rId26" Type="http://schemas.openxmlformats.org/officeDocument/2006/relationships/slideLayout" Target="../slideLayouts/slideLayout5.xml"/><Relationship Id="rId3" Type="http://schemas.openxmlformats.org/officeDocument/2006/relationships/tags" Target="../tags/tag415.xml"/><Relationship Id="rId21" Type="http://schemas.openxmlformats.org/officeDocument/2006/relationships/tags" Target="../tags/tag433.xml"/><Relationship Id="rId7" Type="http://schemas.openxmlformats.org/officeDocument/2006/relationships/tags" Target="../tags/tag419.xml"/><Relationship Id="rId12" Type="http://schemas.openxmlformats.org/officeDocument/2006/relationships/tags" Target="../tags/tag424.xml"/><Relationship Id="rId17" Type="http://schemas.openxmlformats.org/officeDocument/2006/relationships/tags" Target="../tags/tag429.xml"/><Relationship Id="rId25" Type="http://schemas.openxmlformats.org/officeDocument/2006/relationships/tags" Target="../tags/tag437.xml"/><Relationship Id="rId2" Type="http://schemas.openxmlformats.org/officeDocument/2006/relationships/tags" Target="../tags/tag414.xml"/><Relationship Id="rId16" Type="http://schemas.openxmlformats.org/officeDocument/2006/relationships/tags" Target="../tags/tag428.xml"/><Relationship Id="rId20" Type="http://schemas.openxmlformats.org/officeDocument/2006/relationships/tags" Target="../tags/tag432.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tags" Target="../tags/tag423.xml"/><Relationship Id="rId24" Type="http://schemas.openxmlformats.org/officeDocument/2006/relationships/tags" Target="../tags/tag436.xml"/><Relationship Id="rId5" Type="http://schemas.openxmlformats.org/officeDocument/2006/relationships/tags" Target="../tags/tag417.xml"/><Relationship Id="rId15" Type="http://schemas.openxmlformats.org/officeDocument/2006/relationships/tags" Target="../tags/tag427.xml"/><Relationship Id="rId23" Type="http://schemas.openxmlformats.org/officeDocument/2006/relationships/tags" Target="../tags/tag435.xml"/><Relationship Id="rId28" Type="http://schemas.openxmlformats.org/officeDocument/2006/relationships/chart" Target="../charts/chart7.xml"/><Relationship Id="rId10" Type="http://schemas.openxmlformats.org/officeDocument/2006/relationships/tags" Target="../tags/tag422.xml"/><Relationship Id="rId19" Type="http://schemas.openxmlformats.org/officeDocument/2006/relationships/tags" Target="../tags/tag431.xml"/><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tags" Target="../tags/tag426.xml"/><Relationship Id="rId22" Type="http://schemas.openxmlformats.org/officeDocument/2006/relationships/tags" Target="../tags/tag434.xml"/><Relationship Id="rId27"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a:t>2025</a:t>
            </a:r>
            <a:r>
              <a:rPr lang="ja-JP" altLang="en-US"/>
              <a:t>年</a:t>
            </a:r>
            <a:r>
              <a:rPr lang="en-US" altLang="ja-JP"/>
              <a:t>3</a:t>
            </a:r>
            <a:r>
              <a:rPr lang="ja-JP" altLang="en-US"/>
              <a:t>月</a:t>
            </a:r>
            <a:endParaRPr lang="en-US" altLang="ja-JP"/>
          </a:p>
        </p:txBody>
      </p:sp>
      <p:sp>
        <p:nvSpPr>
          <p:cNvPr id="7" name="テキスト プレースホルダー 6"/>
          <p:cNvSpPr>
            <a:spLocks noGrp="1"/>
          </p:cNvSpPr>
          <p:nvPr>
            <p:ph type="body" sz="quarter" idx="12"/>
          </p:nvPr>
        </p:nvSpPr>
        <p:spPr/>
        <p:txBody>
          <a:bodyPr/>
          <a:lstStyle/>
          <a:p>
            <a:r>
              <a:rPr lang="ja-JP" altLang="en-US"/>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a:t>医療国際展開カントリーレポート</a:t>
            </a:r>
            <a:br>
              <a:rPr lang="en-US" altLang="ja-JP" sz="3600"/>
            </a:br>
            <a:r>
              <a:rPr lang="ja-JP" altLang="en-US" sz="1600" b="1" spc="4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a:latin typeface="ＭＳ Ｐゴシック" panose="020B0600070205080204" pitchFamily="50" charset="-128"/>
                <a:ea typeface="ＭＳ Ｐゴシック" panose="020B0600070205080204" pitchFamily="50" charset="-128"/>
              </a:rPr>
            </a:br>
            <a:r>
              <a:rPr lang="ja-JP" altLang="en-US" sz="3600">
                <a:cs typeface="Arial" panose="020B0604020202020204" pitchFamily="34" charset="0"/>
              </a:rPr>
              <a:t>インドネシア</a:t>
            </a:r>
            <a:r>
              <a:rPr lang="ja-JP" altLang="en-US" sz="3400">
                <a:solidFill>
                  <a:srgbClr val="FFFFFF"/>
                </a:solidFill>
              </a:rPr>
              <a:t>編</a:t>
            </a:r>
          </a:p>
        </p:txBody>
      </p:sp>
    </p:spTree>
    <p:extLst>
      <p:ext uri="{BB962C8B-B14F-4D97-AF65-F5344CB8AC3E}">
        <p14:creationId xmlns:p14="http://schemas.microsoft.com/office/powerpoint/2010/main" val="27808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インドネシア／一般概況／経済</a:t>
            </a:r>
            <a:endParaRPr kumimoji="1" lang="ja-JP" altLang="en-US" sz="140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インフレ</a:t>
            </a:r>
            <a:r>
              <a:rPr lang="ja-JP" altLang="en-US" sz="2000" noProof="1"/>
              <a:t>率・</a:t>
            </a:r>
            <a:r>
              <a:rPr lang="en-US" altLang="ja-JP" sz="2000" noProof="1"/>
              <a:t>為替レート</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レート</a:t>
              </a:r>
              <a:endParaRPr kumimoji="1" lang="zh-TW"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インフレ率は、2021年に1.6%に達した後、2023年には3.7%を記録し、2024年には2.3%、2025年には1.8%</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まで下降する見込みである</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497033" y="2238375"/>
            <a:ext cx="1038131" cy="4318531"/>
            <a:chOff x="6610985" y="-215875"/>
            <a:chExt cx="1216025" cy="4191913"/>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2" name="角丸四角形 41"/>
            <p:cNvSpPr/>
            <p:nvPr/>
          </p:nvSpPr>
          <p:spPr>
            <a:xfrm>
              <a:off x="6724834" y="3769305"/>
              <a:ext cx="943323"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2025以降は予測値</a:t>
              </a:r>
              <a:endParaRPr kumimoji="1" lang="en-US" altLang="ja-JP" sz="64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8" name="Chart 7">
            <a:extLst>
              <a:ext uri="{FF2B5EF4-FFF2-40B4-BE49-F238E27FC236}">
                <a16:creationId xmlns:a16="http://schemas.microsoft.com/office/drawing/2014/main" id="{13ED6AC3-2D6A-0C81-D048-8F0AAB30A937}"/>
              </a:ext>
            </a:extLst>
          </p:cNvPr>
          <p:cNvGraphicFramePr/>
          <p:nvPr>
            <p:custDataLst>
              <p:tags r:id="rId1"/>
            </p:custDataLst>
            <p:extLst>
              <p:ext uri="{D42A27DB-BD31-4B8C-83A1-F6EECF244321}">
                <p14:modId xmlns:p14="http://schemas.microsoft.com/office/powerpoint/2010/main" val="1052121912"/>
              </p:ext>
            </p:extLst>
          </p:nvPr>
        </p:nvGraphicFramePr>
        <p:xfrm>
          <a:off x="17463" y="2266950"/>
          <a:ext cx="4852987" cy="4002088"/>
        </p:xfrm>
        <a:graphic>
          <a:graphicData uri="http://schemas.openxmlformats.org/drawingml/2006/chart">
            <c:chart xmlns:c="http://schemas.openxmlformats.org/drawingml/2006/chart" xmlns:r="http://schemas.openxmlformats.org/officeDocument/2006/relationships" r:id="rId100"/>
          </a:graphicData>
        </a:graphic>
      </p:graphicFrame>
      <p:cxnSp>
        <p:nvCxnSpPr>
          <p:cNvPr id="97" name="Straight Connector 96">
            <a:extLst>
              <a:ext uri="{FF2B5EF4-FFF2-40B4-BE49-F238E27FC236}">
                <a16:creationId xmlns:a16="http://schemas.microsoft.com/office/drawing/2014/main" id="{184A3E87-BD5B-B483-0615-7D79B25EE426}"/>
              </a:ext>
            </a:extLst>
          </p:cNvPr>
          <p:cNvCxnSpPr>
            <a:cxnSpLocks/>
          </p:cNvCxnSpPr>
          <p:nvPr>
            <p:custDataLst>
              <p:tags r:id="rId2"/>
            </p:custDataLst>
          </p:nvPr>
        </p:nvCxnSpPr>
        <p:spPr bwMode="auto">
          <a:xfrm>
            <a:off x="1146175" y="4400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1D7B843A-A3E0-42BB-72FD-18D3CFB94452}"/>
              </a:ext>
            </a:extLst>
          </p:cNvPr>
          <p:cNvCxnSpPr>
            <a:cxnSpLocks/>
          </p:cNvCxnSpPr>
          <p:nvPr>
            <p:custDataLst>
              <p:tags r:id="rId3"/>
            </p:custDataLst>
          </p:nvPr>
        </p:nvCxnSpPr>
        <p:spPr bwMode="auto">
          <a:xfrm flipV="1">
            <a:off x="2125663" y="4822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C83011B7-BD4B-003A-59DE-B73518D1368C}"/>
              </a:ext>
            </a:extLst>
          </p:cNvPr>
          <p:cNvCxnSpPr>
            <a:cxnSpLocks/>
          </p:cNvCxnSpPr>
          <p:nvPr>
            <p:custDataLst>
              <p:tags r:id="rId4"/>
            </p:custDataLst>
          </p:nvPr>
        </p:nvCxnSpPr>
        <p:spPr bwMode="auto">
          <a:xfrm flipV="1">
            <a:off x="2778125" y="4494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42500FE6-124F-DBF4-E2B5-427B19D276D1}"/>
              </a:ext>
            </a:extLst>
          </p:cNvPr>
          <p:cNvCxnSpPr>
            <a:cxnSpLocks/>
          </p:cNvCxnSpPr>
          <p:nvPr>
            <p:custDataLst>
              <p:tags r:id="rId5"/>
            </p:custDataLst>
          </p:nvPr>
        </p:nvCxnSpPr>
        <p:spPr bwMode="auto">
          <a:xfrm>
            <a:off x="1962150" y="4730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264CA956-B4EA-1333-F042-C612F2BEAA41}"/>
              </a:ext>
            </a:extLst>
          </p:cNvPr>
          <p:cNvCxnSpPr>
            <a:cxnSpLocks/>
          </p:cNvCxnSpPr>
          <p:nvPr>
            <p:custDataLst>
              <p:tags r:id="rId6"/>
            </p:custDataLst>
          </p:nvPr>
        </p:nvCxnSpPr>
        <p:spPr bwMode="auto">
          <a:xfrm>
            <a:off x="2452688" y="4933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419" name="テキスト プレースホルダ 9">
            <a:extLst>
              <a:ext uri="{FF2B5EF4-FFF2-40B4-BE49-F238E27FC236}">
                <a16:creationId xmlns:a16="http://schemas.microsoft.com/office/drawing/2014/main" id="{E76419A4-2F28-8BE3-6A35-C64AD56DFEEF}"/>
              </a:ext>
            </a:extLst>
          </p:cNvPr>
          <p:cNvSpPr>
            <a:spLocks/>
          </p:cNvSpPr>
          <p:nvPr>
            <p:custDataLst>
              <p:tags r:id="rId7"/>
            </p:custDataLst>
          </p:nvPr>
        </p:nvSpPr>
        <p:spPr bwMode="gray">
          <a:xfrm>
            <a:off x="525463" y="322262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488BB0-F933-4D9B-996F-9376AA001D6F}" type="datetime'1''''1''''''''''''''''''''''''''''.5'''''''''''">
              <a:rPr lang="en-US" altLang="en-US" sz="1000" smtClean="0">
                <a:effectLst/>
                <a:sym typeface="+mn-lt"/>
              </a:rPr>
              <a:pPr marL="0" lvl="0" indent="0" algn="ctr">
                <a:spcBef>
                  <a:spcPct val="0"/>
                </a:spcBef>
                <a:buNone/>
              </a:pPr>
              <a:t>11.5</a:t>
            </a:fld>
            <a:endParaRPr kumimoji="1" lang="en-US" altLang="ja-JP" sz="1000">
              <a:sym typeface="+mn-lt"/>
            </a:endParaRPr>
          </a:p>
        </p:txBody>
      </p:sp>
      <p:sp>
        <p:nvSpPr>
          <p:cNvPr id="438" name="テキスト プレースホルダ 9">
            <a:extLst>
              <a:ext uri="{FF2B5EF4-FFF2-40B4-BE49-F238E27FC236}">
                <a16:creationId xmlns:a16="http://schemas.microsoft.com/office/drawing/2014/main" id="{1468CF09-22FB-2440-1ABD-9F1E47E2004B}"/>
              </a:ext>
            </a:extLst>
          </p:cNvPr>
          <p:cNvSpPr>
            <a:spLocks/>
          </p:cNvSpPr>
          <p:nvPr>
            <p:custDataLst>
              <p:tags r:id="rId8"/>
            </p:custDataLst>
          </p:nvPr>
        </p:nvSpPr>
        <p:spPr bwMode="auto">
          <a:xfrm>
            <a:off x="5810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0385F6-FD68-4587-834B-78BA831D693E}" type="datetime'''''''0''''''''''''''''''''''''''''''1'''''''''''">
              <a:rPr lang="en-US" altLang="en-US" sz="1000" smtClean="0">
                <a:effectLst/>
                <a:sym typeface="+mn-lt"/>
              </a:rPr>
              <a:pPr marL="0" lvl="0" indent="0" algn="ctr">
                <a:spcBef>
                  <a:spcPct val="0"/>
                </a:spcBef>
                <a:buNone/>
              </a:pPr>
              <a:t>01</a:t>
            </a:fld>
            <a:endParaRPr kumimoji="1" lang="en-US" altLang="ja-JP" sz="1000">
              <a:sym typeface="+mn-lt"/>
            </a:endParaRPr>
          </a:p>
        </p:txBody>
      </p:sp>
      <p:sp>
        <p:nvSpPr>
          <p:cNvPr id="439" name="テキスト プレースホルダ 9">
            <a:extLst>
              <a:ext uri="{FF2B5EF4-FFF2-40B4-BE49-F238E27FC236}">
                <a16:creationId xmlns:a16="http://schemas.microsoft.com/office/drawing/2014/main" id="{0558A645-5E3B-A59A-6D96-6C6818274AD7}"/>
              </a:ext>
            </a:extLst>
          </p:cNvPr>
          <p:cNvSpPr>
            <a:spLocks/>
          </p:cNvSpPr>
          <p:nvPr>
            <p:custDataLst>
              <p:tags r:id="rId9"/>
            </p:custDataLst>
          </p:nvPr>
        </p:nvSpPr>
        <p:spPr bwMode="auto">
          <a:xfrm>
            <a:off x="7445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F7C690-CCAF-4FD6-BC98-C994FECC033C}" type="datetime'''''0''''''''''''''''''''''''''''''2'''''''">
              <a:rPr lang="en-US" altLang="en-US" sz="1000" smtClean="0">
                <a:effectLst/>
                <a:sym typeface="+mn-lt"/>
              </a:rPr>
              <a:pPr marL="0" lvl="0" indent="0" algn="ctr">
                <a:spcBef>
                  <a:spcPct val="0"/>
                </a:spcBef>
                <a:buNone/>
              </a:pPr>
              <a:t>02</a:t>
            </a:fld>
            <a:endParaRPr kumimoji="1" lang="en-US" altLang="ja-JP" sz="1000">
              <a:sym typeface="+mn-lt"/>
            </a:endParaRPr>
          </a:p>
        </p:txBody>
      </p:sp>
      <p:sp useBgFill="1">
        <p:nvSpPr>
          <p:cNvPr id="65" name="テキスト プレースホルダ 9">
            <a:extLst>
              <a:ext uri="{FF2B5EF4-FFF2-40B4-BE49-F238E27FC236}">
                <a16:creationId xmlns:a16="http://schemas.microsoft.com/office/drawing/2014/main" id="{3F89B40D-81CD-140E-7652-4DE318E0516F}"/>
              </a:ext>
            </a:extLst>
          </p:cNvPr>
          <p:cNvSpPr>
            <a:spLocks/>
          </p:cNvSpPr>
          <p:nvPr>
            <p:custDataLst>
              <p:tags r:id="rId10"/>
            </p:custDataLst>
          </p:nvPr>
        </p:nvSpPr>
        <p:spPr bwMode="gray">
          <a:xfrm>
            <a:off x="877888" y="40719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36449B-BFDA-438A-89FE-2B9E36300CBB}" type="datetime'''''''''''''''''''''''''''''''''''6''''''''''.''''8'">
              <a:rPr lang="en-US" altLang="en-US" sz="1000" smtClean="0">
                <a:effectLst/>
                <a:sym typeface="+mn-lt"/>
              </a:rPr>
              <a:pPr marL="0" lvl="0" indent="0" algn="ctr">
                <a:spcBef>
                  <a:spcPct val="0"/>
                </a:spcBef>
                <a:buNone/>
              </a:pPr>
              <a:t>6.8</a:t>
            </a:fld>
            <a:endParaRPr kumimoji="1" lang="en-US" altLang="ja-JP" sz="1000">
              <a:sym typeface="+mn-lt"/>
            </a:endParaRPr>
          </a:p>
        </p:txBody>
      </p:sp>
      <p:sp>
        <p:nvSpPr>
          <p:cNvPr id="440" name="テキスト プレースホルダ 9">
            <a:extLst>
              <a:ext uri="{FF2B5EF4-FFF2-40B4-BE49-F238E27FC236}">
                <a16:creationId xmlns:a16="http://schemas.microsoft.com/office/drawing/2014/main" id="{04C9ABFE-2237-3B6A-33C5-2ACEEC023C7A}"/>
              </a:ext>
            </a:extLst>
          </p:cNvPr>
          <p:cNvSpPr>
            <a:spLocks/>
          </p:cNvSpPr>
          <p:nvPr>
            <p:custDataLst>
              <p:tags r:id="rId11"/>
            </p:custDataLst>
          </p:nvPr>
        </p:nvSpPr>
        <p:spPr bwMode="auto">
          <a:xfrm>
            <a:off x="906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6F84B2-968E-4F23-85C1-48D0F85499FE}" type="datetime'''''''''''''''''''''''03'''''''''''''''">
              <a:rPr lang="en-US" altLang="en-US" sz="1000" smtClean="0">
                <a:effectLst/>
                <a:sym typeface="+mn-lt"/>
              </a:rPr>
              <a:pPr marL="0" lvl="0" indent="0" algn="ctr">
                <a:spcBef>
                  <a:spcPct val="0"/>
                </a:spcBef>
                <a:buNone/>
              </a:pPr>
              <a:t>03</a:t>
            </a:fld>
            <a:endParaRPr kumimoji="1" lang="en-US" altLang="ja-JP" sz="1000">
              <a:sym typeface="+mn-lt"/>
            </a:endParaRPr>
          </a:p>
        </p:txBody>
      </p:sp>
      <p:sp useBgFill="1">
        <p:nvSpPr>
          <p:cNvPr id="66" name="テキスト プレースホルダ 9">
            <a:extLst>
              <a:ext uri="{FF2B5EF4-FFF2-40B4-BE49-F238E27FC236}">
                <a16:creationId xmlns:a16="http://schemas.microsoft.com/office/drawing/2014/main" id="{EAB1FF1A-284A-9E72-8572-18992D0F9DB7}"/>
              </a:ext>
            </a:extLst>
          </p:cNvPr>
          <p:cNvSpPr>
            <a:spLocks/>
          </p:cNvSpPr>
          <p:nvPr>
            <p:custDataLst>
              <p:tags r:id="rId12"/>
            </p:custDataLst>
          </p:nvPr>
        </p:nvSpPr>
        <p:spPr bwMode="gray">
          <a:xfrm>
            <a:off x="1041400" y="42481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20F215-6EB2-4074-8578-530959366E5B}" type="datetime'''''6''''.''''''''''''''1'''''''''''''''">
              <a:rPr lang="en-US" altLang="en-US" sz="1000" smtClean="0">
                <a:effectLst/>
                <a:sym typeface="+mn-lt"/>
              </a:rPr>
              <a:pPr marL="0" lvl="0" indent="0" algn="ctr">
                <a:spcBef>
                  <a:spcPct val="0"/>
                </a:spcBef>
                <a:buNone/>
              </a:pPr>
              <a:t>6.1</a:t>
            </a:fld>
            <a:endParaRPr kumimoji="1" lang="en-US" altLang="ja-JP" sz="1000">
              <a:sym typeface="+mn-lt"/>
            </a:endParaRPr>
          </a:p>
        </p:txBody>
      </p:sp>
      <p:sp>
        <p:nvSpPr>
          <p:cNvPr id="441" name="テキスト プレースホルダ 9">
            <a:extLst>
              <a:ext uri="{FF2B5EF4-FFF2-40B4-BE49-F238E27FC236}">
                <a16:creationId xmlns:a16="http://schemas.microsoft.com/office/drawing/2014/main" id="{5F39A56D-809B-0C7A-6A7A-8C7B29CE30CA}"/>
              </a:ext>
            </a:extLst>
          </p:cNvPr>
          <p:cNvSpPr>
            <a:spLocks/>
          </p:cNvSpPr>
          <p:nvPr>
            <p:custDataLst>
              <p:tags r:id="rId13"/>
            </p:custDataLst>
          </p:nvPr>
        </p:nvSpPr>
        <p:spPr bwMode="auto">
          <a:xfrm>
            <a:off x="1069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F4DE51-D143-47E3-8C5C-E7ED013FDA43}" type="datetime'''''''''''0''''''4'''''''''''''">
              <a:rPr lang="en-US" altLang="en-US" sz="1000" smtClean="0">
                <a:effectLst/>
                <a:sym typeface="+mn-lt"/>
              </a:rPr>
              <a:pPr marL="0" lvl="0" indent="0" algn="ctr">
                <a:spcBef>
                  <a:spcPct val="0"/>
                </a:spcBef>
                <a:buNone/>
              </a:pPr>
              <a:t>04</a:t>
            </a:fld>
            <a:endParaRPr kumimoji="1" lang="en-US" altLang="ja-JP" sz="1000">
              <a:sym typeface="+mn-lt"/>
            </a:endParaRPr>
          </a:p>
        </p:txBody>
      </p:sp>
      <p:sp useBgFill="1">
        <p:nvSpPr>
          <p:cNvPr id="67" name="テキスト プレースホルダ 9">
            <a:extLst>
              <a:ext uri="{FF2B5EF4-FFF2-40B4-BE49-F238E27FC236}">
                <a16:creationId xmlns:a16="http://schemas.microsoft.com/office/drawing/2014/main" id="{FAB1DEB8-1A26-BBEA-27AC-C9F57983CD27}"/>
              </a:ext>
            </a:extLst>
          </p:cNvPr>
          <p:cNvSpPr>
            <a:spLocks/>
          </p:cNvSpPr>
          <p:nvPr>
            <p:custDataLst>
              <p:tags r:id="rId14"/>
            </p:custDataLst>
          </p:nvPr>
        </p:nvSpPr>
        <p:spPr bwMode="gray">
          <a:xfrm>
            <a:off x="1169988" y="31321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EE93EF-E91C-496C-9D6D-1B82A3A2340C}" type="datetime'''''''''''''1''''''''''''''''''0''''''''''''''.''5'">
              <a:rPr lang="en-US" altLang="en-US" sz="1000" smtClean="0">
                <a:effectLst/>
                <a:sym typeface="+mn-lt"/>
              </a:rPr>
              <a:pPr marL="0" lvl="0" indent="0" algn="ctr">
                <a:spcBef>
                  <a:spcPct val="0"/>
                </a:spcBef>
                <a:buNone/>
              </a:pPr>
              <a:t>10.5</a:t>
            </a:fld>
            <a:endParaRPr kumimoji="1" lang="en-US" altLang="ja-JP" sz="1000">
              <a:sym typeface="+mn-lt"/>
            </a:endParaRPr>
          </a:p>
        </p:txBody>
      </p:sp>
      <p:sp>
        <p:nvSpPr>
          <p:cNvPr id="442" name="テキスト プレースホルダ 9">
            <a:extLst>
              <a:ext uri="{FF2B5EF4-FFF2-40B4-BE49-F238E27FC236}">
                <a16:creationId xmlns:a16="http://schemas.microsoft.com/office/drawing/2014/main" id="{E55C3A5D-39D8-51DB-EB7C-A9FFC44E7A4C}"/>
              </a:ext>
            </a:extLst>
          </p:cNvPr>
          <p:cNvSpPr>
            <a:spLocks/>
          </p:cNvSpPr>
          <p:nvPr>
            <p:custDataLst>
              <p:tags r:id="rId15"/>
            </p:custDataLst>
          </p:nvPr>
        </p:nvSpPr>
        <p:spPr bwMode="auto">
          <a:xfrm>
            <a:off x="12334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FC269F-6D51-41A2-BBBA-406A062996A8}" type="datetime'''''''''''''''0''''''''''''''''''''''''''''''5'">
              <a:rPr lang="en-US" altLang="en-US" sz="1000" smtClean="0">
                <a:effectLst/>
                <a:sym typeface="+mn-lt"/>
              </a:rPr>
              <a:pPr marL="0" lvl="0" indent="0" algn="ctr">
                <a:spcBef>
                  <a:spcPct val="0"/>
                </a:spcBef>
                <a:buNone/>
              </a:pPr>
              <a:t>05</a:t>
            </a:fld>
            <a:endParaRPr kumimoji="1" lang="en-US" altLang="ja-JP" sz="1000">
              <a:sym typeface="+mn-lt"/>
            </a:endParaRPr>
          </a:p>
        </p:txBody>
      </p:sp>
      <p:sp>
        <p:nvSpPr>
          <p:cNvPr id="443" name="テキスト プレースホルダ 9">
            <a:extLst>
              <a:ext uri="{FF2B5EF4-FFF2-40B4-BE49-F238E27FC236}">
                <a16:creationId xmlns:a16="http://schemas.microsoft.com/office/drawing/2014/main" id="{20ABE025-4412-C5E4-6425-F6B5A6D30BA0}"/>
              </a:ext>
            </a:extLst>
          </p:cNvPr>
          <p:cNvSpPr>
            <a:spLocks/>
          </p:cNvSpPr>
          <p:nvPr>
            <p:custDataLst>
              <p:tags r:id="rId16"/>
            </p:custDataLst>
          </p:nvPr>
        </p:nvSpPr>
        <p:spPr bwMode="auto">
          <a:xfrm>
            <a:off x="13970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A88118-3F1A-4F5E-9D2C-6940E0D3F499}" type="datetime'''''''''''''''''''''''''''''''''''0''''''''''''''6'''">
              <a:rPr lang="en-US" altLang="en-US" sz="1000" smtClean="0">
                <a:effectLst/>
                <a:sym typeface="+mn-lt"/>
              </a:rPr>
              <a:pPr marL="0" lvl="0" indent="0" algn="ctr">
                <a:spcBef>
                  <a:spcPct val="0"/>
                </a:spcBef>
                <a:buNone/>
              </a:pPr>
              <a:t>06</a:t>
            </a:fld>
            <a:endParaRPr kumimoji="1" lang="en-US" altLang="ja-JP" sz="1000">
              <a:sym typeface="+mn-lt"/>
            </a:endParaRPr>
          </a:p>
        </p:txBody>
      </p:sp>
      <p:sp useBgFill="1">
        <p:nvSpPr>
          <p:cNvPr id="68" name="テキスト プレースホルダ 9">
            <a:extLst>
              <a:ext uri="{FF2B5EF4-FFF2-40B4-BE49-F238E27FC236}">
                <a16:creationId xmlns:a16="http://schemas.microsoft.com/office/drawing/2014/main" id="{954283E4-56D3-AE22-2EC6-3C7A9A619F0B}"/>
              </a:ext>
            </a:extLst>
          </p:cNvPr>
          <p:cNvSpPr>
            <a:spLocks/>
          </p:cNvSpPr>
          <p:nvPr>
            <p:custDataLst>
              <p:tags r:id="rId17"/>
            </p:custDataLst>
          </p:nvPr>
        </p:nvSpPr>
        <p:spPr bwMode="gray">
          <a:xfrm>
            <a:off x="1531938" y="4197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C5BD90-3953-48FC-8A32-DEE999FF3373}" type="datetime'''6.''''''''''''3'''">
              <a:rPr lang="en-US" altLang="en-US" sz="1000" smtClean="0">
                <a:effectLst/>
                <a:sym typeface="+mn-lt"/>
              </a:rPr>
              <a:pPr marL="0" lvl="0" indent="0" algn="ctr">
                <a:spcBef>
                  <a:spcPct val="0"/>
                </a:spcBef>
                <a:buNone/>
              </a:pPr>
              <a:t>6.3</a:t>
            </a:fld>
            <a:endParaRPr kumimoji="1" lang="en-US" altLang="ja-JP" sz="1000">
              <a:sym typeface="+mn-lt"/>
            </a:endParaRPr>
          </a:p>
        </p:txBody>
      </p:sp>
      <p:sp>
        <p:nvSpPr>
          <p:cNvPr id="444" name="テキスト プレースホルダ 9">
            <a:extLst>
              <a:ext uri="{FF2B5EF4-FFF2-40B4-BE49-F238E27FC236}">
                <a16:creationId xmlns:a16="http://schemas.microsoft.com/office/drawing/2014/main" id="{67DFC14B-3797-9656-656A-5A198500C3E6}"/>
              </a:ext>
            </a:extLst>
          </p:cNvPr>
          <p:cNvSpPr>
            <a:spLocks/>
          </p:cNvSpPr>
          <p:nvPr>
            <p:custDataLst>
              <p:tags r:id="rId18"/>
            </p:custDataLst>
          </p:nvPr>
        </p:nvSpPr>
        <p:spPr bwMode="auto">
          <a:xfrm>
            <a:off x="15605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BB678B-392D-4DCB-9469-EC5CC2F48EA4}" type="datetime'''''''''''''''0''''''''''''''''''''''''7'''''">
              <a:rPr lang="en-US" altLang="en-US" sz="1000" smtClean="0">
                <a:effectLst/>
                <a:sym typeface="+mn-lt"/>
              </a:rPr>
              <a:pPr marL="0" lvl="0" indent="0" algn="ctr">
                <a:spcBef>
                  <a:spcPct val="0"/>
                </a:spcBef>
                <a:buNone/>
              </a:pPr>
              <a:t>07</a:t>
            </a:fld>
            <a:endParaRPr kumimoji="1" lang="en-US" altLang="ja-JP" sz="1000">
              <a:sym typeface="+mn-lt"/>
            </a:endParaRPr>
          </a:p>
        </p:txBody>
      </p:sp>
      <p:sp>
        <p:nvSpPr>
          <p:cNvPr id="445" name="テキスト プレースホルダ 9">
            <a:extLst>
              <a:ext uri="{FF2B5EF4-FFF2-40B4-BE49-F238E27FC236}">
                <a16:creationId xmlns:a16="http://schemas.microsoft.com/office/drawing/2014/main" id="{C92DD287-084F-03DF-6937-571018634FE1}"/>
              </a:ext>
            </a:extLst>
          </p:cNvPr>
          <p:cNvSpPr>
            <a:spLocks/>
          </p:cNvSpPr>
          <p:nvPr>
            <p:custDataLst>
              <p:tags r:id="rId19"/>
            </p:custDataLst>
          </p:nvPr>
        </p:nvSpPr>
        <p:spPr bwMode="auto">
          <a:xfrm>
            <a:off x="1722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7E27FE-50F2-464E-9316-77267C1B0F77}" type="datetime'''''''''0''''''''''''''''''''8'''''''''''''''''''''''">
              <a:rPr lang="en-US" altLang="en-US" sz="1000" smtClean="0">
                <a:effectLst/>
                <a:sym typeface="+mn-lt"/>
              </a:rPr>
              <a:pPr marL="0" lvl="0" indent="0" algn="ctr">
                <a:spcBef>
                  <a:spcPct val="0"/>
                </a:spcBef>
                <a:buNone/>
              </a:pPr>
              <a:t>08</a:t>
            </a:fld>
            <a:endParaRPr kumimoji="1" lang="en-US" altLang="ja-JP" sz="1000">
              <a:sym typeface="+mn-lt"/>
            </a:endParaRPr>
          </a:p>
        </p:txBody>
      </p:sp>
      <p:sp>
        <p:nvSpPr>
          <p:cNvPr id="446" name="テキスト プレースホルダ 9">
            <a:extLst>
              <a:ext uri="{FF2B5EF4-FFF2-40B4-BE49-F238E27FC236}">
                <a16:creationId xmlns:a16="http://schemas.microsoft.com/office/drawing/2014/main" id="{FCAEC708-85B3-1A16-04B1-DB4623161A95}"/>
              </a:ext>
            </a:extLst>
          </p:cNvPr>
          <p:cNvSpPr>
            <a:spLocks/>
          </p:cNvSpPr>
          <p:nvPr>
            <p:custDataLst>
              <p:tags r:id="rId20"/>
            </p:custDataLst>
          </p:nvPr>
        </p:nvSpPr>
        <p:spPr bwMode="auto">
          <a:xfrm>
            <a:off x="1885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B9659B-A719-4385-AD6A-79FDB51BE544}" type="datetime'''''''''''''''''''''''''''''''''0''''9'''''''''''''''">
              <a:rPr lang="en-US" altLang="en-US" sz="1000" smtClean="0">
                <a:effectLst/>
                <a:sym typeface="+mn-lt"/>
              </a:rPr>
              <a:pPr marL="0" lvl="0" indent="0" algn="ctr">
                <a:spcBef>
                  <a:spcPct val="0"/>
                </a:spcBef>
                <a:buNone/>
              </a:pPr>
              <a:t>09</a:t>
            </a:fld>
            <a:endParaRPr kumimoji="1" lang="en-US" altLang="ja-JP" sz="1000">
              <a:sym typeface="+mn-lt"/>
            </a:endParaRPr>
          </a:p>
        </p:txBody>
      </p:sp>
      <p:sp>
        <p:nvSpPr>
          <p:cNvPr id="447" name="テキスト プレースホルダ 9">
            <a:extLst>
              <a:ext uri="{FF2B5EF4-FFF2-40B4-BE49-F238E27FC236}">
                <a16:creationId xmlns:a16="http://schemas.microsoft.com/office/drawing/2014/main" id="{2683D706-24E1-B674-576E-25C8DE8383BE}"/>
              </a:ext>
            </a:extLst>
          </p:cNvPr>
          <p:cNvSpPr>
            <a:spLocks/>
          </p:cNvSpPr>
          <p:nvPr>
            <p:custDataLst>
              <p:tags r:id="rId21"/>
            </p:custDataLst>
          </p:nvPr>
        </p:nvSpPr>
        <p:spPr bwMode="auto">
          <a:xfrm>
            <a:off x="2049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2756FA-20E9-400E-A872-44968A644AD8}" type="datetime'''''''''''''''''''''''1''''''''0'''''''''">
              <a:rPr lang="en-US" altLang="en-US" sz="1000" smtClean="0">
                <a:effectLst/>
                <a:sym typeface="+mn-lt"/>
              </a:rPr>
              <a:pPr marL="0" lvl="0" indent="0" algn="ctr">
                <a:spcBef>
                  <a:spcPct val="0"/>
                </a:spcBef>
                <a:buNone/>
              </a:pPr>
              <a:t>10</a:t>
            </a:fld>
            <a:endParaRPr kumimoji="1" lang="en-US" altLang="ja-JP" sz="1000">
              <a:sym typeface="+mn-lt"/>
            </a:endParaRPr>
          </a:p>
        </p:txBody>
      </p:sp>
      <p:sp useBgFill="1">
        <p:nvSpPr>
          <p:cNvPr id="91" name="テキスト プレースホルダ 9">
            <a:extLst>
              <a:ext uri="{FF2B5EF4-FFF2-40B4-BE49-F238E27FC236}">
                <a16:creationId xmlns:a16="http://schemas.microsoft.com/office/drawing/2014/main" id="{226F246B-9C94-1D86-9E3F-68866A38D3DE}"/>
              </a:ext>
            </a:extLst>
          </p:cNvPr>
          <p:cNvSpPr>
            <a:spLocks/>
          </p:cNvSpPr>
          <p:nvPr>
            <p:custDataLst>
              <p:tags r:id="rId22"/>
            </p:custDataLst>
          </p:nvPr>
        </p:nvSpPr>
        <p:spPr bwMode="gray">
          <a:xfrm>
            <a:off x="1857375" y="4578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E12D6-C6F1-465C-A028-B0FFFBE34D9D}" type="datetime'''''''''''''''''''''4''''''''''''''''''''''.''''''''''''8'">
              <a:rPr lang="en-US" altLang="en-US" sz="1000" smtClean="0">
                <a:effectLst/>
                <a:sym typeface="+mn-lt"/>
              </a:rPr>
              <a:pPr marL="0" lvl="0" indent="0" algn="ctr">
                <a:spcBef>
                  <a:spcPct val="0"/>
                </a:spcBef>
                <a:buNone/>
              </a:pPr>
              <a:t>4.8</a:t>
            </a:fld>
            <a:endParaRPr kumimoji="1" lang="en-US" altLang="ja-JP" sz="1000">
              <a:sym typeface="+mn-lt"/>
            </a:endParaRPr>
          </a:p>
        </p:txBody>
      </p:sp>
      <p:sp useBgFill="1">
        <p:nvSpPr>
          <p:cNvPr id="92" name="テキスト プレースホルダ 9">
            <a:extLst>
              <a:ext uri="{FF2B5EF4-FFF2-40B4-BE49-F238E27FC236}">
                <a16:creationId xmlns:a16="http://schemas.microsoft.com/office/drawing/2014/main" id="{50887539-2E4C-8274-708B-3FF7F5B937B9}"/>
              </a:ext>
            </a:extLst>
          </p:cNvPr>
          <p:cNvSpPr>
            <a:spLocks/>
          </p:cNvSpPr>
          <p:nvPr>
            <p:custDataLst>
              <p:tags r:id="rId23"/>
            </p:custDataLst>
          </p:nvPr>
        </p:nvSpPr>
        <p:spPr bwMode="gray">
          <a:xfrm>
            <a:off x="2347913" y="47815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C86ADE-A54B-411A-895C-7745FA00C3BC}" type="datetime'''''''''''''''4''''''''.''''''''''''''''''''''0'''''">
              <a:rPr lang="en-US" altLang="en-US" sz="1000" smtClean="0">
                <a:effectLst/>
                <a:sym typeface="+mn-lt"/>
              </a:rPr>
              <a:pPr marL="0" lvl="0" indent="0" algn="ctr">
                <a:spcBef>
                  <a:spcPct val="0"/>
                </a:spcBef>
                <a:buNone/>
              </a:pPr>
              <a:t>4.0</a:t>
            </a:fld>
            <a:endParaRPr kumimoji="1" lang="en-US" altLang="ja-JP" sz="1000">
              <a:sym typeface="+mn-lt"/>
            </a:endParaRPr>
          </a:p>
        </p:txBody>
      </p:sp>
      <p:sp>
        <p:nvSpPr>
          <p:cNvPr id="75" name="Text Placeholder 12"/>
          <p:cNvSpPr>
            <a:spLocks/>
          </p:cNvSpPr>
          <p:nvPr>
            <p:custDataLst>
              <p:tags r:id="rId24"/>
            </p:custDataLst>
          </p:nvPr>
        </p:nvSpPr>
        <p:spPr bwMode="auto">
          <a:xfrm>
            <a:off x="120650" y="2192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513" name="テキスト プレースホルダ 9">
            <a:extLst>
              <a:ext uri="{FF2B5EF4-FFF2-40B4-BE49-F238E27FC236}">
                <a16:creationId xmlns:a16="http://schemas.microsoft.com/office/drawing/2014/main" id="{D6A78AAE-0F63-B8CF-5BEF-7D4B1023EBF4}"/>
              </a:ext>
            </a:extLst>
          </p:cNvPr>
          <p:cNvSpPr>
            <a:spLocks/>
          </p:cNvSpPr>
          <p:nvPr>
            <p:custDataLst>
              <p:tags r:id="rId25"/>
            </p:custDataLst>
          </p:nvPr>
        </p:nvSpPr>
        <p:spPr bwMode="auto">
          <a:xfrm>
            <a:off x="23764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B81B1-36E5-4400-A78E-8A29026C02C1}" type="datetime'1''''''''''''''''''''''''''''2'">
              <a:rPr lang="en-US" altLang="en-US" sz="1000" smtClean="0">
                <a:effectLst/>
                <a:sym typeface="+mn-lt"/>
              </a:rPr>
              <a:pPr marL="0" lvl="0" indent="0" algn="ctr">
                <a:spcBef>
                  <a:spcPct val="0"/>
                </a:spcBef>
                <a:buNone/>
              </a:pPr>
              <a:t>12</a:t>
            </a:fld>
            <a:endParaRPr kumimoji="1" lang="en-US" altLang="ja-JP" sz="1000">
              <a:sym typeface="+mn-lt"/>
            </a:endParaRPr>
          </a:p>
        </p:txBody>
      </p:sp>
      <p:sp>
        <p:nvSpPr>
          <p:cNvPr id="514" name="テキスト プレースホルダ 9">
            <a:extLst>
              <a:ext uri="{FF2B5EF4-FFF2-40B4-BE49-F238E27FC236}">
                <a16:creationId xmlns:a16="http://schemas.microsoft.com/office/drawing/2014/main" id="{6990C8D5-DB5F-31CD-2780-4BD56DF346C1}"/>
              </a:ext>
            </a:extLst>
          </p:cNvPr>
          <p:cNvSpPr>
            <a:spLocks/>
          </p:cNvSpPr>
          <p:nvPr>
            <p:custDataLst>
              <p:tags r:id="rId26"/>
            </p:custDataLst>
          </p:nvPr>
        </p:nvSpPr>
        <p:spPr bwMode="auto">
          <a:xfrm>
            <a:off x="25400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C08F4-5E07-40AA-9B68-5EAE49DEA9F0}" type="datetime'''''''''''''''''''''''''''''''''''''''''''1''''''3'''">
              <a:rPr lang="en-US" altLang="en-US" sz="1000" smtClean="0">
                <a:effectLst/>
                <a:sym typeface="+mn-lt"/>
              </a:rPr>
              <a:pPr marL="0" lvl="0" indent="0" algn="ctr">
                <a:spcBef>
                  <a:spcPct val="0"/>
                </a:spcBef>
                <a:buNone/>
              </a:pPr>
              <a:t>13</a:t>
            </a:fld>
            <a:endParaRPr kumimoji="1" lang="en-US" altLang="ja-JP" sz="1000">
              <a:sym typeface="+mn-lt"/>
            </a:endParaRPr>
          </a:p>
        </p:txBody>
      </p:sp>
      <p:sp>
        <p:nvSpPr>
          <p:cNvPr id="512" name="テキスト プレースホルダ 9">
            <a:extLst>
              <a:ext uri="{FF2B5EF4-FFF2-40B4-BE49-F238E27FC236}">
                <a16:creationId xmlns:a16="http://schemas.microsoft.com/office/drawing/2014/main" id="{D6C905E0-1588-526D-C572-68799208B263}"/>
              </a:ext>
            </a:extLst>
          </p:cNvPr>
          <p:cNvSpPr>
            <a:spLocks/>
          </p:cNvSpPr>
          <p:nvPr>
            <p:custDataLst>
              <p:tags r:id="rId27"/>
            </p:custDataLst>
          </p:nvPr>
        </p:nvSpPr>
        <p:spPr bwMode="auto">
          <a:xfrm>
            <a:off x="2212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B1F27F-B2AC-4460-8D4A-218EC579482A}" type="datetime'''''''''''''''''''''''''''''''1''''''''''''''1'">
              <a:rPr lang="en-US" altLang="en-US" sz="1000" smtClean="0">
                <a:effectLst/>
                <a:sym typeface="+mn-lt"/>
              </a:rPr>
              <a:pPr marL="0" lvl="0" indent="0" algn="ctr">
                <a:spcBef>
                  <a:spcPct val="0"/>
                </a:spcBef>
                <a:buNone/>
              </a:pPr>
              <a:t>11</a:t>
            </a:fld>
            <a:endParaRPr kumimoji="1" lang="en-US" altLang="ja-JP" sz="1000">
              <a:sym typeface="+mn-lt"/>
            </a:endParaRPr>
          </a:p>
        </p:txBody>
      </p:sp>
      <p:sp>
        <p:nvSpPr>
          <p:cNvPr id="515" name="テキスト プレースホルダ 9">
            <a:extLst>
              <a:ext uri="{FF2B5EF4-FFF2-40B4-BE49-F238E27FC236}">
                <a16:creationId xmlns:a16="http://schemas.microsoft.com/office/drawing/2014/main" id="{CED71825-FD4D-E0FE-126D-48DC108FC93D}"/>
              </a:ext>
            </a:extLst>
          </p:cNvPr>
          <p:cNvSpPr>
            <a:spLocks/>
          </p:cNvSpPr>
          <p:nvPr>
            <p:custDataLst>
              <p:tags r:id="rId28"/>
            </p:custDataLst>
          </p:nvPr>
        </p:nvSpPr>
        <p:spPr bwMode="auto">
          <a:xfrm>
            <a:off x="27019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3DB66F-84BC-4B5E-9D81-6142602D99B7}" type="datetime'''''''''''''''''''''1''''''''''4'''''''''''''''''''''''''''''">
              <a:rPr lang="en-US" altLang="en-US" sz="1000" smtClean="0">
                <a:effectLst/>
                <a:sym typeface="+mn-lt"/>
              </a:rPr>
              <a:pPr marL="0" lvl="0" indent="0" algn="ctr">
                <a:spcBef>
                  <a:spcPct val="0"/>
                </a:spcBef>
                <a:buNone/>
              </a:pPr>
              <a:t>14</a:t>
            </a:fld>
            <a:endParaRPr kumimoji="1" lang="en-US" altLang="ja-JP" sz="1000">
              <a:sym typeface="+mn-lt"/>
            </a:endParaRPr>
          </a:p>
        </p:txBody>
      </p:sp>
      <p:sp>
        <p:nvSpPr>
          <p:cNvPr id="516" name="テキスト プレースホルダ 9">
            <a:extLst>
              <a:ext uri="{FF2B5EF4-FFF2-40B4-BE49-F238E27FC236}">
                <a16:creationId xmlns:a16="http://schemas.microsoft.com/office/drawing/2014/main" id="{576B2CAA-7968-F80C-676E-06BEF47BCC04}"/>
              </a:ext>
            </a:extLst>
          </p:cNvPr>
          <p:cNvSpPr>
            <a:spLocks/>
          </p:cNvSpPr>
          <p:nvPr>
            <p:custDataLst>
              <p:tags r:id="rId29"/>
            </p:custDataLst>
          </p:nvPr>
        </p:nvSpPr>
        <p:spPr bwMode="auto">
          <a:xfrm>
            <a:off x="2865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492394-9C56-4BDA-B12F-3F0C59094A45}" type="datetime'''''''''1''''''''''5'''''''''''''''''''''''''''''''''''''''">
              <a:rPr lang="en-US" altLang="en-US" sz="1000" smtClean="0">
                <a:effectLst/>
                <a:sym typeface="+mn-lt"/>
              </a:rPr>
              <a:pPr marL="0" lvl="0" indent="0" algn="ctr">
                <a:spcBef>
                  <a:spcPct val="0"/>
                </a:spcBef>
                <a:buNone/>
              </a:pPr>
              <a:t>15</a:t>
            </a:fld>
            <a:endParaRPr kumimoji="1" lang="en-US" altLang="ja-JP" sz="1000">
              <a:sym typeface="+mn-lt"/>
            </a:endParaRPr>
          </a:p>
        </p:txBody>
      </p:sp>
      <p:sp>
        <p:nvSpPr>
          <p:cNvPr id="517" name="テキスト プレースホルダ 9">
            <a:extLst>
              <a:ext uri="{FF2B5EF4-FFF2-40B4-BE49-F238E27FC236}">
                <a16:creationId xmlns:a16="http://schemas.microsoft.com/office/drawing/2014/main" id="{82467D36-5D97-1909-E8F0-4717EC743140}"/>
              </a:ext>
            </a:extLst>
          </p:cNvPr>
          <p:cNvSpPr>
            <a:spLocks/>
          </p:cNvSpPr>
          <p:nvPr>
            <p:custDataLst>
              <p:tags r:id="rId30"/>
            </p:custDataLst>
          </p:nvPr>
        </p:nvSpPr>
        <p:spPr bwMode="auto">
          <a:xfrm>
            <a:off x="3028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7DF083-B28C-432C-BFC2-4C352220886D}" type="datetime'''''1''''''''''6'''''''''''''''''''''''''''">
              <a:rPr lang="en-US" altLang="en-US" sz="1000" smtClean="0">
                <a:effectLst/>
                <a:sym typeface="+mn-lt"/>
              </a:rPr>
              <a:pPr marL="0" lvl="0" indent="0" algn="ctr">
                <a:spcBef>
                  <a:spcPct val="0"/>
                </a:spcBef>
                <a:buNone/>
              </a:pPr>
              <a:t>16</a:t>
            </a:fld>
            <a:endParaRPr kumimoji="1" lang="en-US" altLang="ja-JP" sz="1000">
              <a:sym typeface="+mn-lt"/>
            </a:endParaRPr>
          </a:p>
        </p:txBody>
      </p:sp>
      <p:sp>
        <p:nvSpPr>
          <p:cNvPr id="518" name="テキスト プレースホルダ 9">
            <a:extLst>
              <a:ext uri="{FF2B5EF4-FFF2-40B4-BE49-F238E27FC236}">
                <a16:creationId xmlns:a16="http://schemas.microsoft.com/office/drawing/2014/main" id="{B258C20C-A3C0-0FE5-DAB0-2FCCCEFDC8CC}"/>
              </a:ext>
            </a:extLst>
          </p:cNvPr>
          <p:cNvSpPr>
            <a:spLocks/>
          </p:cNvSpPr>
          <p:nvPr>
            <p:custDataLst>
              <p:tags r:id="rId31"/>
            </p:custDataLst>
          </p:nvPr>
        </p:nvSpPr>
        <p:spPr bwMode="auto">
          <a:xfrm>
            <a:off x="3192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A93D70-AF00-4486-A063-D93F5C742378}" type="datetime'''''1''''''''''''''''''''''7'''">
              <a:rPr lang="en-US" altLang="en-US" sz="1000" smtClean="0">
                <a:effectLst/>
                <a:sym typeface="+mn-lt"/>
              </a:rPr>
              <a:pPr marL="0" lvl="0" indent="0" algn="ctr">
                <a:spcBef>
                  <a:spcPct val="0"/>
                </a:spcBef>
                <a:buNone/>
              </a:pPr>
              <a:t>17</a:t>
            </a:fld>
            <a:endParaRPr kumimoji="1" lang="en-US" altLang="ja-JP" sz="1000">
              <a:sym typeface="+mn-lt"/>
            </a:endParaRPr>
          </a:p>
        </p:txBody>
      </p:sp>
      <p:sp>
        <p:nvSpPr>
          <p:cNvPr id="519" name="テキスト プレースホルダ 9">
            <a:extLst>
              <a:ext uri="{FF2B5EF4-FFF2-40B4-BE49-F238E27FC236}">
                <a16:creationId xmlns:a16="http://schemas.microsoft.com/office/drawing/2014/main" id="{20F064A3-3236-E169-60A8-981C85B3B3D3}"/>
              </a:ext>
            </a:extLst>
          </p:cNvPr>
          <p:cNvSpPr>
            <a:spLocks/>
          </p:cNvSpPr>
          <p:nvPr>
            <p:custDataLst>
              <p:tags r:id="rId32"/>
            </p:custDataLst>
          </p:nvPr>
        </p:nvSpPr>
        <p:spPr bwMode="auto">
          <a:xfrm>
            <a:off x="3355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98CAF0-163A-493A-8308-2467F0C920B3}" type="datetime'1''''''''''''''8'''''''''''''''">
              <a:rPr lang="en-US" altLang="en-US" sz="1000" smtClean="0">
                <a:effectLst/>
                <a:sym typeface="+mn-lt"/>
              </a:rPr>
              <a:pPr marL="0" lvl="0" indent="0" algn="ctr">
                <a:spcBef>
                  <a:spcPct val="0"/>
                </a:spcBef>
                <a:buNone/>
              </a:pPr>
              <a:t>18</a:t>
            </a:fld>
            <a:endParaRPr kumimoji="1" lang="en-US" altLang="ja-JP" sz="1000">
              <a:sym typeface="+mn-lt"/>
            </a:endParaRPr>
          </a:p>
        </p:txBody>
      </p:sp>
      <p:sp>
        <p:nvSpPr>
          <p:cNvPr id="424" name="テキスト プレースホルダ 9">
            <a:extLst>
              <a:ext uri="{FF2B5EF4-FFF2-40B4-BE49-F238E27FC236}">
                <a16:creationId xmlns:a16="http://schemas.microsoft.com/office/drawing/2014/main" id="{5C71974B-7F32-4E03-8F09-67A92B3AD8EF}"/>
              </a:ext>
            </a:extLst>
          </p:cNvPr>
          <p:cNvSpPr>
            <a:spLocks/>
          </p:cNvSpPr>
          <p:nvPr>
            <p:custDataLst>
              <p:tags r:id="rId33"/>
            </p:custDataLst>
          </p:nvPr>
        </p:nvSpPr>
        <p:spPr bwMode="auto">
          <a:xfrm>
            <a:off x="347663"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D6371F-9EC9-437B-91B7-ED7D89019E5C}" type="datetime'2''''''''''''''''''''''''''0''''''''''''''''''''''0''''''0'''">
              <a:rPr lang="en-US" altLang="en-US" sz="1000" smtClean="0">
                <a:effectLst/>
                <a:sym typeface="+mn-lt"/>
              </a:rPr>
              <a:pPr marL="0" lvl="0" indent="0" algn="ctr">
                <a:spcBef>
                  <a:spcPct val="0"/>
                </a:spcBef>
                <a:buNone/>
              </a:pPr>
              <a:t>2000</a:t>
            </a:fld>
            <a:endParaRPr kumimoji="1" lang="en-US" altLang="ja-JP" sz="1000">
              <a:sym typeface="+mn-lt"/>
            </a:endParaRPr>
          </a:p>
        </p:txBody>
      </p:sp>
      <p:sp>
        <p:nvSpPr>
          <p:cNvPr id="521" name="テキスト プレースホルダ 9">
            <a:extLst>
              <a:ext uri="{FF2B5EF4-FFF2-40B4-BE49-F238E27FC236}">
                <a16:creationId xmlns:a16="http://schemas.microsoft.com/office/drawing/2014/main" id="{EFC9FE77-0B9C-BB51-D6EA-EDF7BEF0BF8C}"/>
              </a:ext>
            </a:extLst>
          </p:cNvPr>
          <p:cNvSpPr>
            <a:spLocks/>
          </p:cNvSpPr>
          <p:nvPr>
            <p:custDataLst>
              <p:tags r:id="rId34"/>
            </p:custDataLst>
          </p:nvPr>
        </p:nvSpPr>
        <p:spPr bwMode="auto">
          <a:xfrm>
            <a:off x="36814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BE202D-1871-45EA-90CC-CEEF60D850D6}" type="datetime'''''''''''''''''''''''''''''''''''''''''''''''''20'''''''''''">
              <a:rPr lang="en-US" altLang="en-US" sz="1000" smtClean="0">
                <a:effectLst/>
                <a:sym typeface="+mn-lt"/>
              </a:rPr>
              <a:pPr marL="0" lvl="0" indent="0" algn="ctr">
                <a:spcBef>
                  <a:spcPct val="0"/>
                </a:spcBef>
                <a:buNone/>
              </a:pPr>
              <a:t>20</a:t>
            </a:fld>
            <a:endParaRPr kumimoji="1" lang="en-US" altLang="ja-JP" sz="1000">
              <a:sym typeface="+mn-lt"/>
            </a:endParaRPr>
          </a:p>
        </p:txBody>
      </p:sp>
      <p:sp>
        <p:nvSpPr>
          <p:cNvPr id="522" name="テキスト プレースホルダ 9">
            <a:extLst>
              <a:ext uri="{FF2B5EF4-FFF2-40B4-BE49-F238E27FC236}">
                <a16:creationId xmlns:a16="http://schemas.microsoft.com/office/drawing/2014/main" id="{5F659F67-B132-06AE-7D75-3C56C79D3B46}"/>
              </a:ext>
            </a:extLst>
          </p:cNvPr>
          <p:cNvSpPr>
            <a:spLocks/>
          </p:cNvSpPr>
          <p:nvPr>
            <p:custDataLst>
              <p:tags r:id="rId35"/>
            </p:custDataLst>
          </p:nvPr>
        </p:nvSpPr>
        <p:spPr bwMode="auto">
          <a:xfrm>
            <a:off x="38449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E0FB29-C5A5-4F71-AA49-03C003D836DF}" type="datetime'2''''''''''''''''''''''1'''''''''''''''''''">
              <a:rPr lang="en-US" altLang="en-US" sz="1000" smtClean="0">
                <a:effectLst/>
                <a:sym typeface="+mn-lt"/>
              </a:rPr>
              <a:pPr marL="0" lvl="0" indent="0" algn="ctr">
                <a:spcBef>
                  <a:spcPct val="0"/>
                </a:spcBef>
                <a:buNone/>
              </a:pPr>
              <a:t>21</a:t>
            </a:fld>
            <a:endParaRPr kumimoji="1" lang="en-US" altLang="ja-JP" sz="1000">
              <a:sym typeface="+mn-lt"/>
            </a:endParaRPr>
          </a:p>
        </p:txBody>
      </p:sp>
      <p:sp>
        <p:nvSpPr>
          <p:cNvPr id="523" name="テキスト プレースホルダ 9">
            <a:extLst>
              <a:ext uri="{FF2B5EF4-FFF2-40B4-BE49-F238E27FC236}">
                <a16:creationId xmlns:a16="http://schemas.microsoft.com/office/drawing/2014/main" id="{E0797426-FF83-A5A5-D1E1-36690BD24B0A}"/>
              </a:ext>
            </a:extLst>
          </p:cNvPr>
          <p:cNvSpPr>
            <a:spLocks/>
          </p:cNvSpPr>
          <p:nvPr>
            <p:custDataLst>
              <p:tags r:id="rId36"/>
            </p:custDataLst>
          </p:nvPr>
        </p:nvSpPr>
        <p:spPr bwMode="auto">
          <a:xfrm>
            <a:off x="4008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CCFCFA-6A55-4B98-A5E7-C15ED3E5602B}" type="datetime'''''''''2''''''''''''''''''''''''''''''''''''''''''''''''''2'">
              <a:rPr lang="en-US" altLang="en-US" sz="1000" smtClean="0">
                <a:effectLst/>
                <a:sym typeface="+mn-lt"/>
              </a:rPr>
              <a:pPr marL="0" lvl="0" indent="0" algn="ctr">
                <a:spcBef>
                  <a:spcPct val="0"/>
                </a:spcBef>
                <a:buNone/>
              </a:pPr>
              <a:t>22</a:t>
            </a:fld>
            <a:endParaRPr kumimoji="1" lang="en-US" altLang="ja-JP" sz="1000">
              <a:sym typeface="+mn-lt"/>
            </a:endParaRPr>
          </a:p>
        </p:txBody>
      </p:sp>
      <p:sp>
        <p:nvSpPr>
          <p:cNvPr id="524" name="テキスト プレースホルダ 9">
            <a:extLst>
              <a:ext uri="{FF2B5EF4-FFF2-40B4-BE49-F238E27FC236}">
                <a16:creationId xmlns:a16="http://schemas.microsoft.com/office/drawing/2014/main" id="{D69424B6-0372-1DD7-7164-2407FB79EDBF}"/>
              </a:ext>
            </a:extLst>
          </p:cNvPr>
          <p:cNvSpPr>
            <a:spLocks/>
          </p:cNvSpPr>
          <p:nvPr>
            <p:custDataLst>
              <p:tags r:id="rId37"/>
            </p:custDataLst>
          </p:nvPr>
        </p:nvSpPr>
        <p:spPr bwMode="auto">
          <a:xfrm>
            <a:off x="4171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8FC445-05EC-421F-88C8-13D685CC99CB}" type="datetime'''''''''''''2''''''''''''''''''''''''''''''''''''''3'''''''">
              <a:rPr lang="en-US" altLang="en-US" sz="1000" smtClean="0">
                <a:effectLst/>
                <a:sym typeface="+mn-lt"/>
              </a:rPr>
              <a:pPr marL="0" lvl="0" indent="0" algn="ctr">
                <a:spcBef>
                  <a:spcPct val="0"/>
                </a:spcBef>
                <a:buNone/>
              </a:pPr>
              <a:t>23</a:t>
            </a:fld>
            <a:endParaRPr kumimoji="1" lang="en-US" altLang="ja-JP" sz="1000">
              <a:sym typeface="+mn-lt"/>
            </a:endParaRPr>
          </a:p>
        </p:txBody>
      </p:sp>
      <p:sp>
        <p:nvSpPr>
          <p:cNvPr id="520" name="テキスト プレースホルダ 9">
            <a:extLst>
              <a:ext uri="{FF2B5EF4-FFF2-40B4-BE49-F238E27FC236}">
                <a16:creationId xmlns:a16="http://schemas.microsoft.com/office/drawing/2014/main" id="{F05A850E-55FF-9197-3AC7-22DE7FC09AE6}"/>
              </a:ext>
            </a:extLst>
          </p:cNvPr>
          <p:cNvSpPr>
            <a:spLocks/>
          </p:cNvSpPr>
          <p:nvPr>
            <p:custDataLst>
              <p:tags r:id="rId38"/>
            </p:custDataLst>
          </p:nvPr>
        </p:nvSpPr>
        <p:spPr bwMode="auto">
          <a:xfrm>
            <a:off x="35179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85F0E2-6E7C-4A9B-B269-AAD0971FD5F9}" type="datetime'''''''''''''''''''''1''9'''''''''''''''''''''''''''''">
              <a:rPr lang="en-US" altLang="en-US" sz="1000" smtClean="0">
                <a:effectLst/>
                <a:sym typeface="+mn-lt"/>
              </a:rPr>
              <a:pPr marL="0" lvl="0" indent="0" algn="ctr">
                <a:spcBef>
                  <a:spcPct val="0"/>
                </a:spcBef>
                <a:buNone/>
              </a:pPr>
              <a:t>19</a:t>
            </a:fld>
            <a:endParaRPr kumimoji="1" lang="en-US" altLang="ja-JP" sz="1000">
              <a:sym typeface="+mn-lt"/>
            </a:endParaRPr>
          </a:p>
        </p:txBody>
      </p:sp>
      <p:sp>
        <p:nvSpPr>
          <p:cNvPr id="525" name="テキスト プレースホルダ 9">
            <a:extLst>
              <a:ext uri="{FF2B5EF4-FFF2-40B4-BE49-F238E27FC236}">
                <a16:creationId xmlns:a16="http://schemas.microsoft.com/office/drawing/2014/main" id="{0FE38EB1-4BF6-D31C-318B-0082DABDAEDB}"/>
              </a:ext>
            </a:extLst>
          </p:cNvPr>
          <p:cNvSpPr>
            <a:spLocks/>
          </p:cNvSpPr>
          <p:nvPr>
            <p:custDataLst>
              <p:tags r:id="rId39"/>
            </p:custDataLst>
          </p:nvPr>
        </p:nvSpPr>
        <p:spPr bwMode="auto">
          <a:xfrm>
            <a:off x="43338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B1DDC3-07EA-4D60-8450-F85101D9FD4E}" type="datetime'''''''2''''''''''''''''''''''''''4'''''''">
              <a:rPr lang="en-US" altLang="en-US" sz="1000" smtClean="0">
                <a:effectLst/>
                <a:sym typeface="+mn-lt"/>
              </a:rPr>
              <a:pPr marL="0" lvl="0" indent="0" algn="ctr">
                <a:spcBef>
                  <a:spcPct val="0"/>
                </a:spcBef>
                <a:buNone/>
              </a:pPr>
              <a:t>24</a:t>
            </a:fld>
            <a:endParaRPr kumimoji="1" lang="en-US" altLang="ja-JP" sz="1000">
              <a:sym typeface="+mn-lt"/>
            </a:endParaRPr>
          </a:p>
        </p:txBody>
      </p:sp>
      <p:sp useBgFill="1">
        <p:nvSpPr>
          <p:cNvPr id="380" name="テキスト プレースホルダ 9">
            <a:extLst>
              <a:ext uri="{FF2B5EF4-FFF2-40B4-BE49-F238E27FC236}">
                <a16:creationId xmlns:a16="http://schemas.microsoft.com/office/drawing/2014/main" id="{476B694A-0446-E8F3-96BF-4E047D1080DC}"/>
              </a:ext>
            </a:extLst>
          </p:cNvPr>
          <p:cNvSpPr>
            <a:spLocks/>
          </p:cNvSpPr>
          <p:nvPr>
            <p:custDataLst>
              <p:tags r:id="rId40"/>
            </p:custDataLst>
          </p:nvPr>
        </p:nvSpPr>
        <p:spPr bwMode="gray">
          <a:xfrm>
            <a:off x="4384675" y="55895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AA9A840-F451-483F-91B0-FBE7E8814FD1}" type="datetime'1''''''''''''.''''''8'''''''''''">
              <a:rPr lang="en-US" altLang="en-US" sz="1000" smtClean="0">
                <a:effectLst/>
                <a:sym typeface="+mn-lt"/>
              </a:rPr>
              <a:pPr marL="0" lvl="0" indent="0">
                <a:spcBef>
                  <a:spcPct val="0"/>
                </a:spcBef>
                <a:buNone/>
              </a:pPr>
              <a:t>1.8</a:t>
            </a:fld>
            <a:endParaRPr kumimoji="1" lang="en-US" altLang="ja-JP" sz="1000">
              <a:sym typeface="+mn-lt"/>
            </a:endParaRPr>
          </a:p>
        </p:txBody>
      </p:sp>
      <p:sp>
        <p:nvSpPr>
          <p:cNvPr id="526" name="テキスト プレースホルダ 9">
            <a:extLst>
              <a:ext uri="{FF2B5EF4-FFF2-40B4-BE49-F238E27FC236}">
                <a16:creationId xmlns:a16="http://schemas.microsoft.com/office/drawing/2014/main" id="{2E11AF9A-D066-299A-4D4B-097956A0CB1A}"/>
              </a:ext>
            </a:extLst>
          </p:cNvPr>
          <p:cNvSpPr>
            <a:spLocks/>
          </p:cNvSpPr>
          <p:nvPr>
            <p:custDataLst>
              <p:tags r:id="rId41"/>
            </p:custDataLst>
          </p:nvPr>
        </p:nvSpPr>
        <p:spPr bwMode="auto">
          <a:xfrm>
            <a:off x="44973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E79E3F-E1E1-4915-8365-2D9BBA8E0AA9}" type="datetime'''2''''''''''5'''''''''''''''''''''''''''''">
              <a:rPr lang="en-US" altLang="en-US" sz="1000" smtClean="0">
                <a:effectLst/>
                <a:sym typeface="+mn-lt"/>
              </a:rPr>
              <a:pPr marL="0" lvl="0" indent="0" algn="ctr">
                <a:spcBef>
                  <a:spcPct val="0"/>
                </a:spcBef>
                <a:buNone/>
              </a:pPr>
              <a:t>25</a:t>
            </a:fld>
            <a:endParaRPr kumimoji="1" lang="en-US" altLang="ja-JP" sz="1000">
              <a:sym typeface="+mn-lt"/>
            </a:endParaRPr>
          </a:p>
        </p:txBody>
      </p:sp>
      <p:sp>
        <p:nvSpPr>
          <p:cNvPr id="2" name="テキスト プレースホルダ 9">
            <a:extLst>
              <a:ext uri="{FF2B5EF4-FFF2-40B4-BE49-F238E27FC236}">
                <a16:creationId xmlns:a16="http://schemas.microsoft.com/office/drawing/2014/main" id="{7533AA9D-A001-1B81-D8C2-507CCF542C14}"/>
              </a:ext>
            </a:extLst>
          </p:cNvPr>
          <p:cNvSpPr>
            <a:spLocks/>
          </p:cNvSpPr>
          <p:nvPr>
            <p:custDataLst>
              <p:tags r:id="rId42"/>
            </p:custDataLst>
          </p:nvPr>
        </p:nvSpPr>
        <p:spPr bwMode="auto">
          <a:xfrm>
            <a:off x="46609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F9E432-C32E-4BFF-B462-A7D2FEA45728}" type="datetime'''''''''''''''''''''''''''''''''''''''''''''2''''''''''6'''">
              <a:rPr lang="en-US" altLang="en-US" sz="1000" smtClean="0"/>
              <a:pPr marL="0" lvl="0" indent="0" algn="ctr">
                <a:spcBef>
                  <a:spcPct val="0"/>
                </a:spcBef>
                <a:buNone/>
              </a:pPr>
              <a:t>26</a:t>
            </a:fld>
            <a:endParaRPr kumimoji="1" lang="en-US" altLang="ja-JP" sz="1000">
              <a:sym typeface="+mn-lt"/>
            </a:endParaRPr>
          </a:p>
        </p:txBody>
      </p:sp>
      <p:sp useBgFill="1">
        <p:nvSpPr>
          <p:cNvPr id="95" name="テキスト プレースホルダ 9">
            <a:extLst>
              <a:ext uri="{FF2B5EF4-FFF2-40B4-BE49-F238E27FC236}">
                <a16:creationId xmlns:a16="http://schemas.microsoft.com/office/drawing/2014/main" id="{8FF1EB1F-3F05-E25C-A98D-5AA6BBB36C88}"/>
              </a:ext>
            </a:extLst>
          </p:cNvPr>
          <p:cNvSpPr>
            <a:spLocks/>
          </p:cNvSpPr>
          <p:nvPr>
            <p:custDataLst>
              <p:tags r:id="rId43"/>
            </p:custDataLst>
          </p:nvPr>
        </p:nvSpPr>
        <p:spPr bwMode="gray">
          <a:xfrm>
            <a:off x="4335463" y="52482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0D08D90-365F-4117-80AE-C9426F4A3B45}" type="datetime'''''''2''''''''''''''''''''''''''''.''''3'''''''''''''''">
              <a:rPr lang="en-US" altLang="en-US" sz="1000" smtClean="0">
                <a:effectLst/>
                <a:sym typeface="+mn-lt"/>
              </a:rPr>
              <a:pPr marL="0" lvl="0" indent="0">
                <a:spcBef>
                  <a:spcPct val="0"/>
                </a:spcBef>
                <a:buNone/>
              </a:pPr>
              <a:t>2.3</a:t>
            </a:fld>
            <a:endParaRPr kumimoji="1" lang="en-US" altLang="ja-JP" sz="1000">
              <a:sym typeface="+mn-lt"/>
            </a:endParaRPr>
          </a:p>
        </p:txBody>
      </p:sp>
      <p:graphicFrame>
        <p:nvGraphicFramePr>
          <p:cNvPr id="508" name="Chart 507">
            <a:extLst>
              <a:ext uri="{FF2B5EF4-FFF2-40B4-BE49-F238E27FC236}">
                <a16:creationId xmlns:a16="http://schemas.microsoft.com/office/drawing/2014/main" id="{7CF1872C-8305-DB50-5B57-F7A52108D9CC}"/>
              </a:ext>
            </a:extLst>
          </p:cNvPr>
          <p:cNvGraphicFramePr/>
          <p:nvPr>
            <p:custDataLst>
              <p:tags r:id="rId44"/>
            </p:custDataLst>
            <p:extLst>
              <p:ext uri="{D42A27DB-BD31-4B8C-83A1-F6EECF244321}">
                <p14:modId xmlns:p14="http://schemas.microsoft.com/office/powerpoint/2010/main" val="2564432764"/>
              </p:ext>
            </p:extLst>
          </p:nvPr>
        </p:nvGraphicFramePr>
        <p:xfrm>
          <a:off x="4843463" y="2212975"/>
          <a:ext cx="4995862" cy="4056063"/>
        </p:xfrm>
        <a:graphic>
          <a:graphicData uri="http://schemas.openxmlformats.org/drawingml/2006/chart">
            <c:chart xmlns:c="http://schemas.openxmlformats.org/drawingml/2006/chart" xmlns:r="http://schemas.openxmlformats.org/officeDocument/2006/relationships" r:id="rId101"/>
          </a:graphicData>
        </a:graphic>
      </p:graphicFrame>
      <p:cxnSp>
        <p:nvCxnSpPr>
          <p:cNvPr id="496" name="Straight Connector 495">
            <a:extLst>
              <a:ext uri="{FF2B5EF4-FFF2-40B4-BE49-F238E27FC236}">
                <a16:creationId xmlns:a16="http://schemas.microsoft.com/office/drawing/2014/main" id="{7B6EA673-7C71-8819-C0D6-05297A0126B1}"/>
              </a:ext>
            </a:extLst>
          </p:cNvPr>
          <p:cNvCxnSpPr/>
          <p:nvPr>
            <p:custDataLst>
              <p:tags r:id="rId45"/>
            </p:custDataLst>
          </p:nvPr>
        </p:nvCxnSpPr>
        <p:spPr bwMode="auto">
          <a:xfrm>
            <a:off x="7272338" y="3648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487">
            <a:extLst>
              <a:ext uri="{FF2B5EF4-FFF2-40B4-BE49-F238E27FC236}">
                <a16:creationId xmlns:a16="http://schemas.microsoft.com/office/drawing/2014/main" id="{964A2A04-BE43-BE40-C70C-AAE24D05364F}"/>
              </a:ext>
            </a:extLst>
          </p:cNvPr>
          <p:cNvCxnSpPr/>
          <p:nvPr>
            <p:custDataLst>
              <p:tags r:id="rId46"/>
            </p:custDataLst>
          </p:nvPr>
        </p:nvCxnSpPr>
        <p:spPr bwMode="auto">
          <a:xfrm flipH="1">
            <a:off x="5413375" y="2703513"/>
            <a:ext cx="42863" cy="428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9" name="Straight Connector 488">
            <a:extLst>
              <a:ext uri="{FF2B5EF4-FFF2-40B4-BE49-F238E27FC236}">
                <a16:creationId xmlns:a16="http://schemas.microsoft.com/office/drawing/2014/main" id="{35A2A526-6658-C0BE-ED2B-95BC802D52FD}"/>
              </a:ext>
            </a:extLst>
          </p:cNvPr>
          <p:cNvCxnSpPr/>
          <p:nvPr>
            <p:custDataLst>
              <p:tags r:id="rId47"/>
            </p:custDataLst>
          </p:nvPr>
        </p:nvCxnSpPr>
        <p:spPr bwMode="auto">
          <a:xfrm>
            <a:off x="5534025" y="2828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CC725999-846D-AD82-CE39-A187E4C275DC}"/>
              </a:ext>
            </a:extLst>
          </p:cNvPr>
          <p:cNvCxnSpPr/>
          <p:nvPr>
            <p:custDataLst>
              <p:tags r:id="rId48"/>
            </p:custDataLst>
          </p:nvPr>
        </p:nvCxnSpPr>
        <p:spPr bwMode="auto">
          <a:xfrm>
            <a:off x="5708650" y="2528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6DCA499C-B342-9408-02D0-B8572F4F0C2A}"/>
              </a:ext>
            </a:extLst>
          </p:cNvPr>
          <p:cNvCxnSpPr/>
          <p:nvPr>
            <p:custDataLst>
              <p:tags r:id="rId49"/>
            </p:custDataLst>
          </p:nvPr>
        </p:nvCxnSpPr>
        <p:spPr bwMode="auto">
          <a:xfrm>
            <a:off x="5881688" y="2514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2" name="Straight Connector 491">
            <a:extLst>
              <a:ext uri="{FF2B5EF4-FFF2-40B4-BE49-F238E27FC236}">
                <a16:creationId xmlns:a16="http://schemas.microsoft.com/office/drawing/2014/main" id="{01AD809B-1CCB-DF1C-05C6-DEC38C3CF413}"/>
              </a:ext>
            </a:extLst>
          </p:cNvPr>
          <p:cNvCxnSpPr/>
          <p:nvPr>
            <p:custDataLst>
              <p:tags r:id="rId50"/>
            </p:custDataLst>
          </p:nvPr>
        </p:nvCxnSpPr>
        <p:spPr bwMode="auto">
          <a:xfrm>
            <a:off x="6229350" y="3067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3" name="Straight Connector 492">
            <a:extLst>
              <a:ext uri="{FF2B5EF4-FFF2-40B4-BE49-F238E27FC236}">
                <a16:creationId xmlns:a16="http://schemas.microsoft.com/office/drawing/2014/main" id="{C00019A5-9C4E-E7B0-E118-7477281BA5C6}"/>
              </a:ext>
            </a:extLst>
          </p:cNvPr>
          <p:cNvCxnSpPr/>
          <p:nvPr>
            <p:custDataLst>
              <p:tags r:id="rId51"/>
            </p:custDataLst>
          </p:nvPr>
        </p:nvCxnSpPr>
        <p:spPr bwMode="auto">
          <a:xfrm>
            <a:off x="6403975" y="2722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4" name="Straight Connector 493">
            <a:extLst>
              <a:ext uri="{FF2B5EF4-FFF2-40B4-BE49-F238E27FC236}">
                <a16:creationId xmlns:a16="http://schemas.microsoft.com/office/drawing/2014/main" id="{D78FF4C2-6192-59BB-AA42-8292D36318D1}"/>
              </a:ext>
            </a:extLst>
          </p:cNvPr>
          <p:cNvCxnSpPr/>
          <p:nvPr>
            <p:custDataLst>
              <p:tags r:id="rId52"/>
            </p:custDataLst>
          </p:nvPr>
        </p:nvCxnSpPr>
        <p:spPr bwMode="auto">
          <a:xfrm>
            <a:off x="6577013" y="2697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E32BA3C1-370C-DA79-272F-0F653D2E3AAA}"/>
              </a:ext>
            </a:extLst>
          </p:cNvPr>
          <p:cNvCxnSpPr/>
          <p:nvPr>
            <p:custDataLst>
              <p:tags r:id="rId53"/>
            </p:custDataLst>
          </p:nvPr>
        </p:nvCxnSpPr>
        <p:spPr bwMode="auto">
          <a:xfrm>
            <a:off x="6924675" y="3641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70EC1F9C-891C-54CC-1E50-7C7045D85A1A}"/>
              </a:ext>
            </a:extLst>
          </p:cNvPr>
          <p:cNvCxnSpPr/>
          <p:nvPr>
            <p:custDataLst>
              <p:tags r:id="rId54"/>
            </p:custDataLst>
          </p:nvPr>
        </p:nvCxnSpPr>
        <p:spPr bwMode="auto">
          <a:xfrm>
            <a:off x="7446963" y="37814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6BDA4E45-06B6-1326-A340-3952682DF39E}"/>
              </a:ext>
            </a:extLst>
          </p:cNvPr>
          <p:cNvCxnSpPr/>
          <p:nvPr>
            <p:custDataLst>
              <p:tags r:id="rId55"/>
            </p:custDataLst>
          </p:nvPr>
        </p:nvCxnSpPr>
        <p:spPr bwMode="auto">
          <a:xfrm>
            <a:off x="7794625" y="3671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88679F0F-5751-02FF-9DF6-309C53495268}"/>
              </a:ext>
            </a:extLst>
          </p:cNvPr>
          <p:cNvCxnSpPr/>
          <p:nvPr>
            <p:custDataLst>
              <p:tags r:id="rId56"/>
            </p:custDataLst>
          </p:nvPr>
        </p:nvCxnSpPr>
        <p:spPr bwMode="auto">
          <a:xfrm>
            <a:off x="7967663" y="3668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ABE86123-1EB1-1AED-FA16-A409D99AB8F4}"/>
              </a:ext>
            </a:extLst>
          </p:cNvPr>
          <p:cNvCxnSpPr/>
          <p:nvPr>
            <p:custDataLst>
              <p:tags r:id="rId57"/>
            </p:custDataLst>
          </p:nvPr>
        </p:nvCxnSpPr>
        <p:spPr bwMode="auto">
          <a:xfrm>
            <a:off x="8142288" y="3873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2D597CFB-D191-7CB2-A568-95598E13F6DD}"/>
              </a:ext>
            </a:extLst>
          </p:cNvPr>
          <p:cNvCxnSpPr/>
          <p:nvPr>
            <p:custDataLst>
              <p:tags r:id="rId58"/>
            </p:custDataLst>
          </p:nvPr>
        </p:nvCxnSpPr>
        <p:spPr bwMode="auto">
          <a:xfrm>
            <a:off x="8489950" y="39846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489F6723-BF11-12B4-4557-C34FC4129B87}"/>
              </a:ext>
            </a:extLst>
          </p:cNvPr>
          <p:cNvCxnSpPr/>
          <p:nvPr>
            <p:custDataLst>
              <p:tags r:id="rId59"/>
            </p:custDataLst>
          </p:nvPr>
        </p:nvCxnSpPr>
        <p:spPr bwMode="auto">
          <a:xfrm>
            <a:off x="8837613" y="4098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28428908-9FB2-72CC-D0AE-D6F77F388FE8}"/>
              </a:ext>
            </a:extLst>
          </p:cNvPr>
          <p:cNvCxnSpPr/>
          <p:nvPr>
            <p:custDataLst>
              <p:tags r:id="rId60"/>
            </p:custDataLst>
          </p:nvPr>
        </p:nvCxnSpPr>
        <p:spPr bwMode="auto">
          <a:xfrm>
            <a:off x="9010650" y="3992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5" name="Straight Connector 504">
            <a:extLst>
              <a:ext uri="{FF2B5EF4-FFF2-40B4-BE49-F238E27FC236}">
                <a16:creationId xmlns:a16="http://schemas.microsoft.com/office/drawing/2014/main" id="{02250840-B274-8ACA-670A-FC46DAAD93BE}"/>
              </a:ext>
            </a:extLst>
          </p:cNvPr>
          <p:cNvCxnSpPr/>
          <p:nvPr>
            <p:custDataLst>
              <p:tags r:id="rId61"/>
            </p:custDataLst>
          </p:nvPr>
        </p:nvCxnSpPr>
        <p:spPr bwMode="auto">
          <a:xfrm>
            <a:off x="9185275" y="37036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6" name="Straight Connector 505">
            <a:extLst>
              <a:ext uri="{FF2B5EF4-FFF2-40B4-BE49-F238E27FC236}">
                <a16:creationId xmlns:a16="http://schemas.microsoft.com/office/drawing/2014/main" id="{1EDE21D9-3ED4-17B9-B52F-F21557B2D8C1}"/>
              </a:ext>
            </a:extLst>
          </p:cNvPr>
          <p:cNvCxnSpPr/>
          <p:nvPr>
            <p:custDataLst>
              <p:tags r:id="rId62"/>
            </p:custDataLst>
          </p:nvPr>
        </p:nvCxnSpPr>
        <p:spPr bwMode="auto">
          <a:xfrm>
            <a:off x="9358313" y="3640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7" name="Straight Connector 506">
            <a:extLst>
              <a:ext uri="{FF2B5EF4-FFF2-40B4-BE49-F238E27FC236}">
                <a16:creationId xmlns:a16="http://schemas.microsoft.com/office/drawing/2014/main" id="{2C968D14-87B1-C90C-510D-BFECD8518C1A}"/>
              </a:ext>
            </a:extLst>
          </p:cNvPr>
          <p:cNvCxnSpPr/>
          <p:nvPr>
            <p:custDataLst>
              <p:tags r:id="rId63"/>
            </p:custDataLst>
          </p:nvPr>
        </p:nvCxnSpPr>
        <p:spPr bwMode="auto">
          <a:xfrm>
            <a:off x="9705975" y="3589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3455EFDB-2A61-F561-39F8-7972181CEFFF}"/>
              </a:ext>
            </a:extLst>
          </p:cNvPr>
          <p:cNvCxnSpPr/>
          <p:nvPr>
            <p:custDataLst>
              <p:tags r:id="rId64"/>
            </p:custDataLst>
          </p:nvPr>
        </p:nvCxnSpPr>
        <p:spPr bwMode="auto">
          <a:xfrm>
            <a:off x="8662988" y="3989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5" name="テキスト プレースホルダ 9">
            <a:extLst>
              <a:ext uri="{FF2B5EF4-FFF2-40B4-BE49-F238E27FC236}">
                <a16:creationId xmlns:a16="http://schemas.microsoft.com/office/drawing/2014/main" id="{3EE807C9-3FC1-B68E-F0D7-557535520841}"/>
              </a:ext>
            </a:extLst>
          </p:cNvPr>
          <p:cNvSpPr>
            <a:spLocks/>
          </p:cNvSpPr>
          <p:nvPr>
            <p:custDataLst>
              <p:tags r:id="rId65"/>
            </p:custDataLst>
          </p:nvPr>
        </p:nvSpPr>
        <p:spPr bwMode="auto">
          <a:xfrm>
            <a:off x="85867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389597-68C1-468E-B5A8-B0EFB31F30FE}" type="datetime'''''''''''''''''''''''''''''19'">
              <a:rPr lang="en-US" altLang="en-US" sz="1000" smtClean="0">
                <a:effectLst/>
                <a:sym typeface="+mn-lt"/>
              </a:rPr>
              <a:pPr marL="0" lvl="0" indent="0" algn="ctr">
                <a:spcBef>
                  <a:spcPct val="0"/>
                </a:spcBef>
                <a:buNone/>
              </a:pPr>
              <a:t>19</a:t>
            </a:fld>
            <a:endParaRPr kumimoji="1" lang="en-US" altLang="ja-JP" sz="1000">
              <a:sym typeface="+mn-lt"/>
            </a:endParaRPr>
          </a:p>
        </p:txBody>
      </p:sp>
      <p:sp>
        <p:nvSpPr>
          <p:cNvPr id="467" name="テキスト プレースホルダ 9">
            <a:extLst>
              <a:ext uri="{FF2B5EF4-FFF2-40B4-BE49-F238E27FC236}">
                <a16:creationId xmlns:a16="http://schemas.microsoft.com/office/drawing/2014/main" id="{F91E8BC1-647F-47A4-AA1D-7161610CE3A1}"/>
              </a:ext>
            </a:extLst>
          </p:cNvPr>
          <p:cNvSpPr>
            <a:spLocks/>
          </p:cNvSpPr>
          <p:nvPr>
            <p:custDataLst>
              <p:tags r:id="rId66"/>
            </p:custDataLst>
          </p:nvPr>
        </p:nvSpPr>
        <p:spPr bwMode="auto">
          <a:xfrm>
            <a:off x="8934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3B9A9E-578C-441F-AC7A-0DB34A4D7798}" type="datetime'2''''''''''''''''''''''''''''''''''''''''''1'''''''">
              <a:rPr lang="en-US" altLang="en-US" sz="1000" smtClean="0">
                <a:effectLst/>
                <a:sym typeface="+mn-lt"/>
              </a:rPr>
              <a:pPr marL="0" lvl="0" indent="0" algn="ctr">
                <a:spcBef>
                  <a:spcPct val="0"/>
                </a:spcBef>
                <a:buNone/>
              </a:pPr>
              <a:t>21</a:t>
            </a:fld>
            <a:endParaRPr kumimoji="1" lang="en-US" altLang="ja-JP" sz="1000">
              <a:sym typeface="+mn-lt"/>
            </a:endParaRPr>
          </a:p>
        </p:txBody>
      </p:sp>
      <p:sp>
        <p:nvSpPr>
          <p:cNvPr id="468" name="テキスト プレースホルダ 9">
            <a:extLst>
              <a:ext uri="{FF2B5EF4-FFF2-40B4-BE49-F238E27FC236}">
                <a16:creationId xmlns:a16="http://schemas.microsoft.com/office/drawing/2014/main" id="{F86A7455-FA28-663C-5CDF-69C585D9D72C}"/>
              </a:ext>
            </a:extLst>
          </p:cNvPr>
          <p:cNvSpPr>
            <a:spLocks/>
          </p:cNvSpPr>
          <p:nvPr>
            <p:custDataLst>
              <p:tags r:id="rId67"/>
            </p:custDataLst>
          </p:nvPr>
        </p:nvSpPr>
        <p:spPr bwMode="auto">
          <a:xfrm>
            <a:off x="9109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1F3291-32B3-46B8-94E9-9E61D61F4919}" type="datetime'''''''''''''''''''''''''2''2'''''''''''''''''''''''''''''''">
              <a:rPr lang="en-US" altLang="en-US" sz="1000" smtClean="0">
                <a:effectLst/>
                <a:sym typeface="+mn-lt"/>
              </a:rPr>
              <a:pPr marL="0" lvl="0" indent="0" algn="ctr">
                <a:spcBef>
                  <a:spcPct val="0"/>
                </a:spcBef>
                <a:buNone/>
              </a:pPr>
              <a:t>22</a:t>
            </a:fld>
            <a:endParaRPr kumimoji="1" lang="en-US" altLang="ja-JP" sz="1000">
              <a:sym typeface="+mn-lt"/>
            </a:endParaRPr>
          </a:p>
        </p:txBody>
      </p:sp>
      <p:sp>
        <p:nvSpPr>
          <p:cNvPr id="469" name="テキスト プレースホルダ 9">
            <a:extLst>
              <a:ext uri="{FF2B5EF4-FFF2-40B4-BE49-F238E27FC236}">
                <a16:creationId xmlns:a16="http://schemas.microsoft.com/office/drawing/2014/main" id="{C6772C72-C4BA-2B5D-7590-10DFC3810F57}"/>
              </a:ext>
            </a:extLst>
          </p:cNvPr>
          <p:cNvSpPr>
            <a:spLocks/>
          </p:cNvSpPr>
          <p:nvPr>
            <p:custDataLst>
              <p:tags r:id="rId68"/>
            </p:custDataLst>
          </p:nvPr>
        </p:nvSpPr>
        <p:spPr bwMode="auto">
          <a:xfrm>
            <a:off x="9282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49281F-CCDD-47A0-844A-FA2D3BE0124F}" type="datetime'''''''''23'''''''''''''''''''''''''''">
              <a:rPr lang="en-US" altLang="en-US" sz="1000" smtClean="0">
                <a:effectLst/>
                <a:sym typeface="+mn-lt"/>
              </a:rPr>
              <a:pPr marL="0" lvl="0" indent="0" algn="ctr">
                <a:spcBef>
                  <a:spcPct val="0"/>
                </a:spcBef>
                <a:buNone/>
              </a:pPr>
              <a:t>23</a:t>
            </a:fld>
            <a:endParaRPr kumimoji="1" lang="en-US" altLang="ja-JP" sz="1000">
              <a:sym typeface="+mn-lt"/>
            </a:endParaRPr>
          </a:p>
        </p:txBody>
      </p:sp>
      <p:sp>
        <p:nvSpPr>
          <p:cNvPr id="470" name="テキスト プレースホルダ 9">
            <a:extLst>
              <a:ext uri="{FF2B5EF4-FFF2-40B4-BE49-F238E27FC236}">
                <a16:creationId xmlns:a16="http://schemas.microsoft.com/office/drawing/2014/main" id="{A46EDB85-E5A4-BA11-6B5D-F6A88A99E942}"/>
              </a:ext>
            </a:extLst>
          </p:cNvPr>
          <p:cNvSpPr>
            <a:spLocks/>
          </p:cNvSpPr>
          <p:nvPr>
            <p:custDataLst>
              <p:tags r:id="rId69"/>
            </p:custDataLst>
          </p:nvPr>
        </p:nvSpPr>
        <p:spPr bwMode="auto">
          <a:xfrm>
            <a:off x="94567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CECE22-DFAB-4568-A804-69D88B8ACF52}" type="datetime'''''''2''''''4'''''''''''''''''''">
              <a:rPr lang="en-US" altLang="en-US" sz="1000" smtClean="0">
                <a:effectLst/>
                <a:sym typeface="+mn-lt"/>
              </a:rPr>
              <a:pPr marL="0" lvl="0" indent="0" algn="ctr">
                <a:spcBef>
                  <a:spcPct val="0"/>
                </a:spcBef>
                <a:buNone/>
              </a:pPr>
              <a:t>24</a:t>
            </a:fld>
            <a:endParaRPr kumimoji="1" lang="en-US" altLang="ja-JP" sz="1000">
              <a:sym typeface="+mn-lt"/>
            </a:endParaRPr>
          </a:p>
        </p:txBody>
      </p:sp>
      <p:sp>
        <p:nvSpPr>
          <p:cNvPr id="471" name="テキスト プレースホルダ 9">
            <a:extLst>
              <a:ext uri="{FF2B5EF4-FFF2-40B4-BE49-F238E27FC236}">
                <a16:creationId xmlns:a16="http://schemas.microsoft.com/office/drawing/2014/main" id="{855A9DCE-B801-CF67-3B4F-9A4DCBCFF7A6}"/>
              </a:ext>
            </a:extLst>
          </p:cNvPr>
          <p:cNvSpPr>
            <a:spLocks/>
          </p:cNvSpPr>
          <p:nvPr>
            <p:custDataLst>
              <p:tags r:id="rId70"/>
            </p:custDataLst>
          </p:nvPr>
        </p:nvSpPr>
        <p:spPr bwMode="auto">
          <a:xfrm>
            <a:off x="9629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B351D6-D1CE-4952-99BA-13D271608EB0}" type="datetime'''''''''''''''''''''''''''''2''''''5'">
              <a:rPr lang="en-US" altLang="en-US" sz="1000" smtClean="0">
                <a:effectLst/>
                <a:sym typeface="+mn-lt"/>
              </a:rPr>
              <a:pPr marL="0" lvl="0" indent="0" algn="ctr">
                <a:spcBef>
                  <a:spcPct val="0"/>
                </a:spcBef>
                <a:buNone/>
              </a:pPr>
              <a:t>25</a:t>
            </a:fld>
            <a:endParaRPr kumimoji="1" lang="en-US" altLang="ja-JP" sz="1000">
              <a:sym typeface="+mn-lt"/>
            </a:endParaRPr>
          </a:p>
        </p:txBody>
      </p:sp>
      <p:sp>
        <p:nvSpPr>
          <p:cNvPr id="451" name="テキスト プレースホルダ 9">
            <a:extLst>
              <a:ext uri="{FF2B5EF4-FFF2-40B4-BE49-F238E27FC236}">
                <a16:creationId xmlns:a16="http://schemas.microsoft.com/office/drawing/2014/main" id="{29D3B096-458C-EB51-A388-89BE691E5AB3}"/>
              </a:ext>
            </a:extLst>
          </p:cNvPr>
          <p:cNvSpPr>
            <a:spLocks/>
          </p:cNvSpPr>
          <p:nvPr>
            <p:custDataLst>
              <p:tags r:id="rId71"/>
            </p:custDataLst>
          </p:nvPr>
        </p:nvSpPr>
        <p:spPr bwMode="auto">
          <a:xfrm>
            <a:off x="61531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590D08-7D28-4300-9F43-BE1363DA6241}" type="datetime'''0''''''''''''''''''''''''''5'''''''''''''''''">
              <a:rPr lang="en-US" altLang="en-US" sz="1000" smtClean="0">
                <a:effectLst/>
                <a:sym typeface="+mn-lt"/>
              </a:rPr>
              <a:pPr marL="0" lvl="0" indent="0" algn="ctr">
                <a:spcBef>
                  <a:spcPct val="0"/>
                </a:spcBef>
                <a:buNone/>
              </a:pPr>
              <a:t>05</a:t>
            </a:fld>
            <a:endParaRPr kumimoji="1" lang="en-US" altLang="ja-JP" sz="1000">
              <a:sym typeface="+mn-lt"/>
            </a:endParaRPr>
          </a:p>
        </p:txBody>
      </p:sp>
      <p:sp useBgFill="1">
        <p:nvSpPr>
          <p:cNvPr id="483" name="テキスト プレースホルダ 9">
            <a:extLst>
              <a:ext uri="{FF2B5EF4-FFF2-40B4-BE49-F238E27FC236}">
                <a16:creationId xmlns:a16="http://schemas.microsoft.com/office/drawing/2014/main" id="{AD2210C1-2FE2-022D-C028-173DBE35E389}"/>
              </a:ext>
            </a:extLst>
          </p:cNvPr>
          <p:cNvSpPr>
            <a:spLocks/>
          </p:cNvSpPr>
          <p:nvPr>
            <p:custDataLst>
              <p:tags r:id="rId72"/>
            </p:custDataLst>
          </p:nvPr>
        </p:nvSpPr>
        <p:spPr bwMode="gray">
          <a:xfrm>
            <a:off x="5916613" y="27622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7F01E6-BD94-42D6-85A2-B558F11E4007}" type="datetime'''''''''''''''''''''''''''''''''''1''''2''.''''''0'">
              <a:rPr lang="en-US" altLang="en-US" sz="1000" smtClean="0">
                <a:effectLst/>
                <a:sym typeface="+mn-lt"/>
              </a:rPr>
              <a:pPr marL="0" lvl="0" indent="0" algn="ctr">
                <a:spcBef>
                  <a:spcPct val="0"/>
                </a:spcBef>
                <a:buNone/>
              </a:pPr>
              <a:t>12.0</a:t>
            </a:fld>
            <a:endParaRPr kumimoji="1" lang="en-US" altLang="ja-JP" sz="1000">
              <a:sym typeface="+mn-lt"/>
            </a:endParaRPr>
          </a:p>
        </p:txBody>
      </p:sp>
      <p:sp useBgFill="1">
        <p:nvSpPr>
          <p:cNvPr id="484" name="テキスト プレースホルダ 9">
            <a:extLst>
              <a:ext uri="{FF2B5EF4-FFF2-40B4-BE49-F238E27FC236}">
                <a16:creationId xmlns:a16="http://schemas.microsoft.com/office/drawing/2014/main" id="{5709904B-8D01-FFFC-E088-2DF88BEA4040}"/>
              </a:ext>
            </a:extLst>
          </p:cNvPr>
          <p:cNvSpPr>
            <a:spLocks/>
          </p:cNvSpPr>
          <p:nvPr>
            <p:custDataLst>
              <p:tags r:id="rId73"/>
            </p:custDataLst>
          </p:nvPr>
        </p:nvSpPr>
        <p:spPr bwMode="gray">
          <a:xfrm>
            <a:off x="6089650" y="29146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9D77E7-3DFC-4A11-BFF6-4773170B5E2C}" type="datetime'''''''''11''''.''''''''''''''''4'''''''">
              <a:rPr lang="en-US" altLang="en-US" sz="1000" smtClean="0">
                <a:effectLst/>
                <a:sym typeface="+mn-lt"/>
              </a:rPr>
              <a:pPr marL="0" lvl="0" indent="0" algn="ctr">
                <a:spcBef>
                  <a:spcPct val="0"/>
                </a:spcBef>
                <a:buNone/>
              </a:pPr>
              <a:t>11.4</a:t>
            </a:fld>
            <a:endParaRPr kumimoji="1" lang="en-US" altLang="ja-JP" sz="1000">
              <a:sym typeface="+mn-lt"/>
            </a:endParaRPr>
          </a:p>
        </p:txBody>
      </p:sp>
      <p:sp useBgFill="1">
        <p:nvSpPr>
          <p:cNvPr id="485" name="テキスト プレースホルダ 9">
            <a:extLst>
              <a:ext uri="{FF2B5EF4-FFF2-40B4-BE49-F238E27FC236}">
                <a16:creationId xmlns:a16="http://schemas.microsoft.com/office/drawing/2014/main" id="{364E64BF-5DB3-2163-47CA-6B1881E4A96C}"/>
              </a:ext>
            </a:extLst>
          </p:cNvPr>
          <p:cNvSpPr>
            <a:spLocks/>
          </p:cNvSpPr>
          <p:nvPr>
            <p:custDataLst>
              <p:tags r:id="rId74"/>
            </p:custDataLst>
          </p:nvPr>
        </p:nvSpPr>
        <p:spPr bwMode="gray">
          <a:xfrm>
            <a:off x="6611938" y="30861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0036EA-A41C-4060-A953-0B035973A362}" type="datetime'''''''1''''''''''0''.''''''''7'''''''''''''''">
              <a:rPr lang="en-US" altLang="en-US" sz="1000" smtClean="0">
                <a:effectLst/>
                <a:sym typeface="+mn-lt"/>
              </a:rPr>
              <a:pPr marL="0" lvl="0" indent="0" algn="ctr">
                <a:spcBef>
                  <a:spcPct val="0"/>
                </a:spcBef>
                <a:buNone/>
              </a:pPr>
              <a:t>10.7</a:t>
            </a:fld>
            <a:endParaRPr kumimoji="1" lang="en-US" altLang="ja-JP" sz="1000">
              <a:sym typeface="+mn-lt"/>
            </a:endParaRPr>
          </a:p>
        </p:txBody>
      </p:sp>
      <p:sp useBgFill="1">
        <p:nvSpPr>
          <p:cNvPr id="486" name="テキスト プレースホルダ 9">
            <a:extLst>
              <a:ext uri="{FF2B5EF4-FFF2-40B4-BE49-F238E27FC236}">
                <a16:creationId xmlns:a16="http://schemas.microsoft.com/office/drawing/2014/main" id="{2EACDCF0-E985-34D4-BFC2-1DC8441E8C0E}"/>
              </a:ext>
            </a:extLst>
          </p:cNvPr>
          <p:cNvSpPr>
            <a:spLocks/>
          </p:cNvSpPr>
          <p:nvPr>
            <p:custDataLst>
              <p:tags r:id="rId75"/>
            </p:custDataLst>
          </p:nvPr>
        </p:nvSpPr>
        <p:spPr bwMode="gray">
          <a:xfrm>
            <a:off x="6819900" y="34893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F8640A-56C3-4441-9E43-413716672743}" type="datetime'9.''''''''''''''''''''''''''''''''''''''''1'''''''''''">
              <a:rPr lang="en-US" altLang="en-US" sz="1000" smtClean="0">
                <a:effectLst/>
                <a:sym typeface="+mn-lt"/>
              </a:rPr>
              <a:pPr marL="0" lvl="0" indent="0" algn="ctr">
                <a:spcBef>
                  <a:spcPct val="0"/>
                </a:spcBef>
                <a:buNone/>
              </a:pPr>
              <a:t>9.1</a:t>
            </a:fld>
            <a:endParaRPr kumimoji="1" lang="en-US" altLang="ja-JP" sz="1000">
              <a:sym typeface="+mn-lt"/>
            </a:endParaRPr>
          </a:p>
        </p:txBody>
      </p:sp>
      <p:sp useBgFill="1">
        <p:nvSpPr>
          <p:cNvPr id="487" name="テキスト プレースホルダ 9">
            <a:extLst>
              <a:ext uri="{FF2B5EF4-FFF2-40B4-BE49-F238E27FC236}">
                <a16:creationId xmlns:a16="http://schemas.microsoft.com/office/drawing/2014/main" id="{C6FC0795-1EA2-F639-0856-233F29691655}"/>
              </a:ext>
            </a:extLst>
          </p:cNvPr>
          <p:cNvSpPr>
            <a:spLocks/>
          </p:cNvSpPr>
          <p:nvPr>
            <p:custDataLst>
              <p:tags r:id="rId76"/>
            </p:custDataLst>
          </p:nvPr>
        </p:nvSpPr>
        <p:spPr bwMode="gray">
          <a:xfrm>
            <a:off x="8905875" y="38401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510D6E-33A4-4837-9A63-2C34EBF4348F}" type="datetime'''''''''''''''''''''''''''''''''7''''''''.7'">
              <a:rPr lang="en-US" altLang="en-US" sz="1000" smtClean="0">
                <a:effectLst/>
                <a:sym typeface="+mn-lt"/>
              </a:rPr>
              <a:pPr marL="0" lvl="0" indent="0" algn="ctr">
                <a:spcBef>
                  <a:spcPct val="0"/>
                </a:spcBef>
                <a:buNone/>
              </a:pPr>
              <a:t>7.7</a:t>
            </a:fld>
            <a:endParaRPr kumimoji="1" lang="en-US" altLang="ja-JP" sz="1000">
              <a:sym typeface="+mn-lt"/>
            </a:endParaRPr>
          </a:p>
        </p:txBody>
      </p:sp>
      <p:sp useBgFill="1">
        <p:nvSpPr>
          <p:cNvPr id="482" name="テキスト プレースホルダ 9">
            <a:extLst>
              <a:ext uri="{FF2B5EF4-FFF2-40B4-BE49-F238E27FC236}">
                <a16:creationId xmlns:a16="http://schemas.microsoft.com/office/drawing/2014/main" id="{E6BC1284-C790-E2CE-4EC9-F7D90D725990}"/>
              </a:ext>
            </a:extLst>
          </p:cNvPr>
          <p:cNvSpPr>
            <a:spLocks/>
          </p:cNvSpPr>
          <p:nvPr>
            <p:custDataLst>
              <p:tags r:id="rId77"/>
            </p:custDataLst>
          </p:nvPr>
        </p:nvSpPr>
        <p:spPr bwMode="gray">
          <a:xfrm>
            <a:off x="5394325" y="26765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91AD97-3E49-41A3-99A7-5AAC72C2375F}" type="datetime'''''''''''''''''''''''''''''''''''1''''2''''''.3'''''''''''">
              <a:rPr lang="en-US" altLang="en-US" sz="1000" smtClean="0">
                <a:effectLst/>
                <a:sym typeface="+mn-lt"/>
              </a:rPr>
              <a:pPr marL="0" lvl="0" indent="0" algn="ctr">
                <a:spcBef>
                  <a:spcPct val="0"/>
                </a:spcBef>
                <a:buNone/>
              </a:pPr>
              <a:t>12.3</a:t>
            </a:fld>
            <a:endParaRPr kumimoji="1" lang="en-US" altLang="ja-JP" sz="1000">
              <a:sym typeface="+mn-lt"/>
            </a:endParaRPr>
          </a:p>
        </p:txBody>
      </p:sp>
      <p:sp>
        <p:nvSpPr>
          <p:cNvPr id="337" name="Text Placeholder 12">
            <a:extLst>
              <a:ext uri="{FF2B5EF4-FFF2-40B4-BE49-F238E27FC236}">
                <a16:creationId xmlns:a16="http://schemas.microsoft.com/office/drawing/2014/main" id="{388E57C2-898F-4CEE-A0F6-A2313D96A9FA}"/>
              </a:ext>
            </a:extLst>
          </p:cNvPr>
          <p:cNvSpPr>
            <a:spLocks/>
          </p:cNvSpPr>
          <p:nvPr>
            <p:custDataLst>
              <p:tags r:id="rId78"/>
            </p:custDataLst>
          </p:nvPr>
        </p:nvSpPr>
        <p:spPr bwMode="auto">
          <a:xfrm>
            <a:off x="4951413" y="2184400"/>
            <a:ext cx="6143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（円/千ルピア）</a:t>
            </a:r>
          </a:p>
        </p:txBody>
      </p:sp>
      <p:sp>
        <p:nvSpPr>
          <p:cNvPr id="61" name="テキスト プレースホルダ 9">
            <a:extLst>
              <a:ext uri="{FF2B5EF4-FFF2-40B4-BE49-F238E27FC236}">
                <a16:creationId xmlns:a16="http://schemas.microsoft.com/office/drawing/2014/main" id="{294C9EAE-2617-B4D5-7D78-87B4A99F84D1}"/>
              </a:ext>
            </a:extLst>
          </p:cNvPr>
          <p:cNvSpPr>
            <a:spLocks/>
          </p:cNvSpPr>
          <p:nvPr>
            <p:custDataLst>
              <p:tags r:id="rId79"/>
            </p:custDataLst>
          </p:nvPr>
        </p:nvSpPr>
        <p:spPr bwMode="auto">
          <a:xfrm>
            <a:off x="5214938"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CAF915-79F4-4A4B-B0F8-7A6F78531C33}" type="datetime'''2''0''''''''''''0''''''''''''''''''''''''0'">
              <a:rPr lang="en-US" altLang="en-US" sz="1000" smtClean="0">
                <a:effectLst/>
                <a:sym typeface="+mn-lt"/>
              </a:rPr>
              <a:pPr marL="0" lvl="0" indent="0" algn="ctr">
                <a:spcBef>
                  <a:spcPct val="0"/>
                </a:spcBef>
                <a:buNone/>
              </a:pPr>
              <a:t>2000</a:t>
            </a:fld>
            <a:endParaRPr kumimoji="1" lang="en-US" altLang="ja-JP" sz="1000">
              <a:sym typeface="+mn-lt"/>
            </a:endParaRPr>
          </a:p>
        </p:txBody>
      </p:sp>
      <p:sp>
        <p:nvSpPr>
          <p:cNvPr id="62" name="テキスト プレースホルダ 9">
            <a:extLst>
              <a:ext uri="{FF2B5EF4-FFF2-40B4-BE49-F238E27FC236}">
                <a16:creationId xmlns:a16="http://schemas.microsoft.com/office/drawing/2014/main" id="{CD5743DC-5E0D-FBD7-D2FF-F467FC35A628}"/>
              </a:ext>
            </a:extLst>
          </p:cNvPr>
          <p:cNvSpPr>
            <a:spLocks/>
          </p:cNvSpPr>
          <p:nvPr>
            <p:custDataLst>
              <p:tags r:id="rId80"/>
            </p:custDataLst>
          </p:nvPr>
        </p:nvSpPr>
        <p:spPr bwMode="auto">
          <a:xfrm>
            <a:off x="5457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21C149-FD36-48C7-8CF8-EA9484CA068A}" type="datetime'0''''''''''''''''''''''''''''1'">
              <a:rPr lang="en-US" altLang="en-US" sz="1000" smtClean="0">
                <a:effectLst/>
                <a:sym typeface="+mn-lt"/>
              </a:rPr>
              <a:pPr marL="0" lvl="0" indent="0" algn="ctr">
                <a:spcBef>
                  <a:spcPct val="0"/>
                </a:spcBef>
                <a:buNone/>
              </a:pPr>
              <a:t>01</a:t>
            </a:fld>
            <a:endParaRPr kumimoji="1" lang="en-US" altLang="ja-JP" sz="1000">
              <a:sym typeface="+mn-lt"/>
            </a:endParaRPr>
          </a:p>
        </p:txBody>
      </p:sp>
      <p:sp>
        <p:nvSpPr>
          <p:cNvPr id="63" name="テキスト プレースホルダ 9">
            <a:extLst>
              <a:ext uri="{FF2B5EF4-FFF2-40B4-BE49-F238E27FC236}">
                <a16:creationId xmlns:a16="http://schemas.microsoft.com/office/drawing/2014/main" id="{3D7CFC2E-0452-1898-6FF2-CB71480E191A}"/>
              </a:ext>
            </a:extLst>
          </p:cNvPr>
          <p:cNvSpPr>
            <a:spLocks/>
          </p:cNvSpPr>
          <p:nvPr>
            <p:custDataLst>
              <p:tags r:id="rId81"/>
            </p:custDataLst>
          </p:nvPr>
        </p:nvSpPr>
        <p:spPr bwMode="auto">
          <a:xfrm>
            <a:off x="5632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A823B9-B9E2-48A4-9252-D3FE9DD15765}" type="datetime'''''''''''''''''''0''''''''2'''''''''''''''''''''''''''''">
              <a:rPr lang="en-US" altLang="en-US" sz="1000" smtClean="0">
                <a:effectLst/>
                <a:sym typeface="+mn-lt"/>
              </a:rPr>
              <a:pPr marL="0" lvl="0" indent="0" algn="ctr">
                <a:spcBef>
                  <a:spcPct val="0"/>
                </a:spcBef>
                <a:buNone/>
              </a:pPr>
              <a:t>02</a:t>
            </a:fld>
            <a:endParaRPr kumimoji="1" lang="en-US" altLang="ja-JP" sz="1000">
              <a:sym typeface="+mn-lt"/>
            </a:endParaRPr>
          </a:p>
        </p:txBody>
      </p:sp>
      <p:sp>
        <p:nvSpPr>
          <p:cNvPr id="448" name="テキスト プレースホルダ 9">
            <a:extLst>
              <a:ext uri="{FF2B5EF4-FFF2-40B4-BE49-F238E27FC236}">
                <a16:creationId xmlns:a16="http://schemas.microsoft.com/office/drawing/2014/main" id="{40FFC6C2-95E2-7731-7F60-12F02E1970FA}"/>
              </a:ext>
            </a:extLst>
          </p:cNvPr>
          <p:cNvSpPr>
            <a:spLocks/>
          </p:cNvSpPr>
          <p:nvPr>
            <p:custDataLst>
              <p:tags r:id="rId82"/>
            </p:custDataLst>
          </p:nvPr>
        </p:nvSpPr>
        <p:spPr bwMode="auto">
          <a:xfrm>
            <a:off x="58054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EE1E6C-5774-475F-A97E-485DEF83909B}" type="datetime'''''''''''0''''''''''''''''''''''3'''''''''">
              <a:rPr lang="en-US" altLang="en-US" sz="1000" smtClean="0">
                <a:effectLst/>
                <a:sym typeface="+mn-lt"/>
              </a:rPr>
              <a:pPr marL="0" lvl="0" indent="0" algn="ctr">
                <a:spcBef>
                  <a:spcPct val="0"/>
                </a:spcBef>
                <a:buNone/>
              </a:pPr>
              <a:t>03</a:t>
            </a:fld>
            <a:endParaRPr kumimoji="1" lang="en-US" altLang="ja-JP" sz="1000">
              <a:sym typeface="+mn-lt"/>
            </a:endParaRPr>
          </a:p>
        </p:txBody>
      </p:sp>
      <p:sp>
        <p:nvSpPr>
          <p:cNvPr id="449" name="テキスト プレースホルダ 9">
            <a:extLst>
              <a:ext uri="{FF2B5EF4-FFF2-40B4-BE49-F238E27FC236}">
                <a16:creationId xmlns:a16="http://schemas.microsoft.com/office/drawing/2014/main" id="{72520247-CE50-2B3B-26DD-1E34AB01ACB1}"/>
              </a:ext>
            </a:extLst>
          </p:cNvPr>
          <p:cNvSpPr>
            <a:spLocks/>
          </p:cNvSpPr>
          <p:nvPr>
            <p:custDataLst>
              <p:tags r:id="rId83"/>
            </p:custDataLst>
          </p:nvPr>
        </p:nvSpPr>
        <p:spPr bwMode="auto">
          <a:xfrm>
            <a:off x="5980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91F8D1-BE6A-4F0F-B6E3-8226DA1986B4}" type="datetime'''''''''0''''''''''''''4'''''''''''''''''''''''''''">
              <a:rPr lang="en-US" altLang="en-US" sz="1000" smtClean="0">
                <a:effectLst/>
                <a:sym typeface="+mn-lt"/>
              </a:rPr>
              <a:pPr marL="0" lvl="0" indent="0" algn="ctr">
                <a:spcBef>
                  <a:spcPct val="0"/>
                </a:spcBef>
                <a:buNone/>
              </a:pPr>
              <a:t>04</a:t>
            </a:fld>
            <a:endParaRPr kumimoji="1" lang="en-US" altLang="ja-JP" sz="1000">
              <a:sym typeface="+mn-lt"/>
            </a:endParaRPr>
          </a:p>
        </p:txBody>
      </p:sp>
      <p:sp>
        <p:nvSpPr>
          <p:cNvPr id="452" name="テキスト プレースホルダ 9">
            <a:extLst>
              <a:ext uri="{FF2B5EF4-FFF2-40B4-BE49-F238E27FC236}">
                <a16:creationId xmlns:a16="http://schemas.microsoft.com/office/drawing/2014/main" id="{D24B8A13-A60F-C4F1-EB6C-8E91A8015043}"/>
              </a:ext>
            </a:extLst>
          </p:cNvPr>
          <p:cNvSpPr>
            <a:spLocks/>
          </p:cNvSpPr>
          <p:nvPr>
            <p:custDataLst>
              <p:tags r:id="rId84"/>
            </p:custDataLst>
          </p:nvPr>
        </p:nvSpPr>
        <p:spPr bwMode="auto">
          <a:xfrm>
            <a:off x="6327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B7A274-C54F-4ED1-B192-75340CE4EE0B}" type="datetime'''''''''''''''''''''''''0''6'''''''''''''''''''''''''''''">
              <a:rPr lang="en-US" altLang="en-US" sz="1000" smtClean="0">
                <a:effectLst/>
                <a:sym typeface="+mn-lt"/>
              </a:rPr>
              <a:pPr marL="0" lvl="0" indent="0" algn="ctr">
                <a:spcBef>
                  <a:spcPct val="0"/>
                </a:spcBef>
                <a:buNone/>
              </a:pPr>
              <a:t>06</a:t>
            </a:fld>
            <a:endParaRPr kumimoji="1" lang="en-US" altLang="ja-JP" sz="1000">
              <a:sym typeface="+mn-lt"/>
            </a:endParaRPr>
          </a:p>
        </p:txBody>
      </p:sp>
      <p:sp>
        <p:nvSpPr>
          <p:cNvPr id="453" name="テキスト プレースホルダ 9">
            <a:extLst>
              <a:ext uri="{FF2B5EF4-FFF2-40B4-BE49-F238E27FC236}">
                <a16:creationId xmlns:a16="http://schemas.microsoft.com/office/drawing/2014/main" id="{EBEEA594-C751-B996-C6B2-99FCE05D24DB}"/>
              </a:ext>
            </a:extLst>
          </p:cNvPr>
          <p:cNvSpPr>
            <a:spLocks/>
          </p:cNvSpPr>
          <p:nvPr>
            <p:custDataLst>
              <p:tags r:id="rId85"/>
            </p:custDataLst>
          </p:nvPr>
        </p:nvSpPr>
        <p:spPr bwMode="auto">
          <a:xfrm>
            <a:off x="6500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8DA6DB-8CE3-4EF8-B090-1607FC4F9E7C}" type="datetime'''''''''''''''''''''''''07'''">
              <a:rPr lang="en-US" altLang="en-US" sz="1000" smtClean="0">
                <a:effectLst/>
                <a:sym typeface="+mn-lt"/>
              </a:rPr>
              <a:pPr marL="0" lvl="0" indent="0" algn="ctr">
                <a:spcBef>
                  <a:spcPct val="0"/>
                </a:spcBef>
                <a:buNone/>
              </a:pPr>
              <a:t>07</a:t>
            </a:fld>
            <a:endParaRPr kumimoji="1" lang="en-US" altLang="ja-JP" sz="1000">
              <a:sym typeface="+mn-lt"/>
            </a:endParaRPr>
          </a:p>
        </p:txBody>
      </p:sp>
      <p:sp>
        <p:nvSpPr>
          <p:cNvPr id="454" name="テキスト プレースホルダ 9">
            <a:extLst>
              <a:ext uri="{FF2B5EF4-FFF2-40B4-BE49-F238E27FC236}">
                <a16:creationId xmlns:a16="http://schemas.microsoft.com/office/drawing/2014/main" id="{6343193F-9FEB-CA4B-833A-41E41765D8B6}"/>
              </a:ext>
            </a:extLst>
          </p:cNvPr>
          <p:cNvSpPr>
            <a:spLocks/>
          </p:cNvSpPr>
          <p:nvPr>
            <p:custDataLst>
              <p:tags r:id="rId86"/>
            </p:custDataLst>
          </p:nvPr>
        </p:nvSpPr>
        <p:spPr bwMode="auto">
          <a:xfrm>
            <a:off x="6675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731ED7-8B39-43F4-AC13-74CF36090D22}" type="datetime'''''''''''''''''''''0''''''''''''''''8'''''''''">
              <a:rPr lang="en-US" altLang="en-US" sz="1000" smtClean="0">
                <a:effectLst/>
                <a:sym typeface="+mn-lt"/>
              </a:rPr>
              <a:pPr marL="0" lvl="0" indent="0" algn="ctr">
                <a:spcBef>
                  <a:spcPct val="0"/>
                </a:spcBef>
                <a:buNone/>
              </a:pPr>
              <a:t>08</a:t>
            </a:fld>
            <a:endParaRPr kumimoji="1" lang="en-US" altLang="ja-JP" sz="1000">
              <a:sym typeface="+mn-lt"/>
            </a:endParaRPr>
          </a:p>
        </p:txBody>
      </p:sp>
      <p:sp>
        <p:nvSpPr>
          <p:cNvPr id="455" name="テキスト プレースホルダ 9">
            <a:extLst>
              <a:ext uri="{FF2B5EF4-FFF2-40B4-BE49-F238E27FC236}">
                <a16:creationId xmlns:a16="http://schemas.microsoft.com/office/drawing/2014/main" id="{D76F7F26-0EE9-45E9-E97F-9F2F30D6DC42}"/>
              </a:ext>
            </a:extLst>
          </p:cNvPr>
          <p:cNvSpPr>
            <a:spLocks/>
          </p:cNvSpPr>
          <p:nvPr>
            <p:custDataLst>
              <p:tags r:id="rId87"/>
            </p:custDataLst>
          </p:nvPr>
        </p:nvSpPr>
        <p:spPr bwMode="auto">
          <a:xfrm>
            <a:off x="68484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B694E3-6863-4722-911F-5049FB99B564}" type="datetime'''''''0''''''''''''''''''''''''''''''''''''''''''''9'''''">
              <a:rPr lang="en-US" altLang="en-US" sz="1000" smtClean="0">
                <a:effectLst/>
                <a:sym typeface="+mn-lt"/>
              </a:rPr>
              <a:pPr marL="0" lvl="0" indent="0" algn="ctr">
                <a:spcBef>
                  <a:spcPct val="0"/>
                </a:spcBef>
                <a:buNone/>
              </a:pPr>
              <a:t>09</a:t>
            </a:fld>
            <a:endParaRPr kumimoji="1" lang="en-US" altLang="ja-JP" sz="1000">
              <a:sym typeface="+mn-lt"/>
            </a:endParaRPr>
          </a:p>
        </p:txBody>
      </p:sp>
      <p:sp>
        <p:nvSpPr>
          <p:cNvPr id="456" name="テキスト プレースホルダ 9">
            <a:extLst>
              <a:ext uri="{FF2B5EF4-FFF2-40B4-BE49-F238E27FC236}">
                <a16:creationId xmlns:a16="http://schemas.microsoft.com/office/drawing/2014/main" id="{7E6B8B4A-A73A-9F28-28CA-B4010A91937B}"/>
              </a:ext>
            </a:extLst>
          </p:cNvPr>
          <p:cNvSpPr>
            <a:spLocks/>
          </p:cNvSpPr>
          <p:nvPr>
            <p:custDataLst>
              <p:tags r:id="rId88"/>
            </p:custDataLst>
          </p:nvPr>
        </p:nvSpPr>
        <p:spPr bwMode="auto">
          <a:xfrm>
            <a:off x="70231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30F653-A6EB-4CE8-A747-9C235C7927BF}" type="datetime'''''''''''''''''''1''0'''''">
              <a:rPr lang="en-US" altLang="en-US" sz="1000" smtClean="0">
                <a:effectLst/>
                <a:sym typeface="+mn-lt"/>
              </a:rPr>
              <a:pPr marL="0" lvl="0" indent="0" algn="ctr">
                <a:spcBef>
                  <a:spcPct val="0"/>
                </a:spcBef>
                <a:buNone/>
              </a:pPr>
              <a:t>10</a:t>
            </a:fld>
            <a:endParaRPr kumimoji="1" lang="en-US" altLang="ja-JP" sz="1000">
              <a:sym typeface="+mn-lt"/>
            </a:endParaRPr>
          </a:p>
        </p:txBody>
      </p:sp>
      <p:sp>
        <p:nvSpPr>
          <p:cNvPr id="457" name="テキスト プレースホルダ 9">
            <a:extLst>
              <a:ext uri="{FF2B5EF4-FFF2-40B4-BE49-F238E27FC236}">
                <a16:creationId xmlns:a16="http://schemas.microsoft.com/office/drawing/2014/main" id="{73F3C374-8A33-2B4A-78F2-B6B388279E9B}"/>
              </a:ext>
            </a:extLst>
          </p:cNvPr>
          <p:cNvSpPr>
            <a:spLocks/>
          </p:cNvSpPr>
          <p:nvPr>
            <p:custDataLst>
              <p:tags r:id="rId89"/>
            </p:custDataLst>
          </p:nvPr>
        </p:nvSpPr>
        <p:spPr bwMode="auto">
          <a:xfrm>
            <a:off x="71961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E2FD6A-70BF-4F65-8816-0FC7D4BC419C}" type="datetime'''''''''''''''''''1''''''''''''''''''1'''''''''''''''''">
              <a:rPr lang="en-US" altLang="en-US" sz="1000" smtClean="0">
                <a:effectLst/>
                <a:sym typeface="+mn-lt"/>
              </a:rPr>
              <a:pPr marL="0" lvl="0" indent="0" algn="ctr">
                <a:spcBef>
                  <a:spcPct val="0"/>
                </a:spcBef>
                <a:buNone/>
              </a:pPr>
              <a:t>11</a:t>
            </a:fld>
            <a:endParaRPr kumimoji="1" lang="en-US" altLang="ja-JP" sz="1000">
              <a:sym typeface="+mn-lt"/>
            </a:endParaRPr>
          </a:p>
        </p:txBody>
      </p:sp>
      <p:sp>
        <p:nvSpPr>
          <p:cNvPr id="458" name="テキスト プレースホルダ 9">
            <a:extLst>
              <a:ext uri="{FF2B5EF4-FFF2-40B4-BE49-F238E27FC236}">
                <a16:creationId xmlns:a16="http://schemas.microsoft.com/office/drawing/2014/main" id="{4755429A-1362-D443-7F62-BE9B18FC6C98}"/>
              </a:ext>
            </a:extLst>
          </p:cNvPr>
          <p:cNvSpPr>
            <a:spLocks/>
          </p:cNvSpPr>
          <p:nvPr>
            <p:custDataLst>
              <p:tags r:id="rId90"/>
            </p:custDataLst>
          </p:nvPr>
        </p:nvSpPr>
        <p:spPr bwMode="auto">
          <a:xfrm>
            <a:off x="7370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04EC92-4E5F-412B-9DB1-C41B899C6A19}" type="datetime'''''''''''''''''''''''''''''''''1''''''2'''''''''''">
              <a:rPr lang="en-US" altLang="en-US" sz="1000" smtClean="0">
                <a:effectLst/>
                <a:sym typeface="+mn-lt"/>
              </a:rPr>
              <a:pPr marL="0" lvl="0" indent="0" algn="ctr">
                <a:spcBef>
                  <a:spcPct val="0"/>
                </a:spcBef>
                <a:buNone/>
              </a:pPr>
              <a:t>12</a:t>
            </a:fld>
            <a:endParaRPr kumimoji="1" lang="en-US" altLang="ja-JP" sz="1000">
              <a:sym typeface="+mn-lt"/>
            </a:endParaRPr>
          </a:p>
        </p:txBody>
      </p:sp>
      <p:sp>
        <p:nvSpPr>
          <p:cNvPr id="466" name="テキスト プレースホルダ 9">
            <a:extLst>
              <a:ext uri="{FF2B5EF4-FFF2-40B4-BE49-F238E27FC236}">
                <a16:creationId xmlns:a16="http://schemas.microsoft.com/office/drawing/2014/main" id="{A80A5A05-2C93-C2CE-8018-23C4E8FA9068}"/>
              </a:ext>
            </a:extLst>
          </p:cNvPr>
          <p:cNvSpPr>
            <a:spLocks/>
          </p:cNvSpPr>
          <p:nvPr>
            <p:custDataLst>
              <p:tags r:id="rId91"/>
            </p:custDataLst>
          </p:nvPr>
        </p:nvSpPr>
        <p:spPr bwMode="auto">
          <a:xfrm>
            <a:off x="87614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19BB3-6AF7-4021-B4CA-4796B15DDDD8}" type="datetime'''''''''''''''''''''''''''''''''''''''''''''''''''''2''''''0'">
              <a:rPr lang="en-US" altLang="en-US" sz="1000" smtClean="0">
                <a:effectLst/>
                <a:sym typeface="+mn-lt"/>
              </a:rPr>
              <a:pPr marL="0" lvl="0" indent="0" algn="ctr">
                <a:spcBef>
                  <a:spcPct val="0"/>
                </a:spcBef>
                <a:buNone/>
              </a:pPr>
              <a:t>20</a:t>
            </a:fld>
            <a:endParaRPr kumimoji="1" lang="en-US" altLang="ja-JP" sz="1000">
              <a:sym typeface="+mn-lt"/>
            </a:endParaRPr>
          </a:p>
        </p:txBody>
      </p:sp>
      <p:sp>
        <p:nvSpPr>
          <p:cNvPr id="459" name="テキスト プレースホルダ 9">
            <a:extLst>
              <a:ext uri="{FF2B5EF4-FFF2-40B4-BE49-F238E27FC236}">
                <a16:creationId xmlns:a16="http://schemas.microsoft.com/office/drawing/2014/main" id="{47C82053-0406-E703-CED6-7D0E733C90F9}"/>
              </a:ext>
            </a:extLst>
          </p:cNvPr>
          <p:cNvSpPr>
            <a:spLocks/>
          </p:cNvSpPr>
          <p:nvPr>
            <p:custDataLst>
              <p:tags r:id="rId92"/>
            </p:custDataLst>
          </p:nvPr>
        </p:nvSpPr>
        <p:spPr bwMode="auto">
          <a:xfrm>
            <a:off x="75438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166DD-A273-47B8-83DD-4943EADBF74B}" type="datetime'''''''''''1''3'''''''''''''''''''''''''''''">
              <a:rPr lang="en-US" altLang="en-US" sz="1000" smtClean="0">
                <a:effectLst/>
                <a:sym typeface="+mn-lt"/>
              </a:rPr>
              <a:pPr marL="0" lvl="0" indent="0" algn="ctr">
                <a:spcBef>
                  <a:spcPct val="0"/>
                </a:spcBef>
                <a:buNone/>
              </a:pPr>
              <a:t>13</a:t>
            </a:fld>
            <a:endParaRPr kumimoji="1" lang="en-US" altLang="ja-JP" sz="1000">
              <a:sym typeface="+mn-lt"/>
            </a:endParaRPr>
          </a:p>
        </p:txBody>
      </p:sp>
      <p:sp>
        <p:nvSpPr>
          <p:cNvPr id="460" name="テキスト プレースホルダ 9">
            <a:extLst>
              <a:ext uri="{FF2B5EF4-FFF2-40B4-BE49-F238E27FC236}">
                <a16:creationId xmlns:a16="http://schemas.microsoft.com/office/drawing/2014/main" id="{7A040261-5734-4546-05D1-458641027420}"/>
              </a:ext>
            </a:extLst>
          </p:cNvPr>
          <p:cNvSpPr>
            <a:spLocks/>
          </p:cNvSpPr>
          <p:nvPr>
            <p:custDataLst>
              <p:tags r:id="rId93"/>
            </p:custDataLst>
          </p:nvPr>
        </p:nvSpPr>
        <p:spPr bwMode="auto">
          <a:xfrm>
            <a:off x="77184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2006AC-97A1-49D0-9AA0-64AE3A944E63}" type="datetime'''''''''''1''''''''''''''''''4'''">
              <a:rPr lang="en-US" altLang="en-US" sz="1000" smtClean="0">
                <a:effectLst/>
                <a:sym typeface="+mn-lt"/>
              </a:rPr>
              <a:pPr marL="0" lvl="0" indent="0" algn="ctr">
                <a:spcBef>
                  <a:spcPct val="0"/>
                </a:spcBef>
                <a:buNone/>
              </a:pPr>
              <a:t>14</a:t>
            </a:fld>
            <a:endParaRPr kumimoji="1" lang="en-US" altLang="ja-JP" sz="1000">
              <a:sym typeface="+mn-lt"/>
            </a:endParaRPr>
          </a:p>
        </p:txBody>
      </p:sp>
      <p:sp>
        <p:nvSpPr>
          <p:cNvPr id="461" name="テキスト プレースホルダ 9">
            <a:extLst>
              <a:ext uri="{FF2B5EF4-FFF2-40B4-BE49-F238E27FC236}">
                <a16:creationId xmlns:a16="http://schemas.microsoft.com/office/drawing/2014/main" id="{C52E6E90-84E4-F88C-1594-CEFCFC8489B2}"/>
              </a:ext>
            </a:extLst>
          </p:cNvPr>
          <p:cNvSpPr>
            <a:spLocks/>
          </p:cNvSpPr>
          <p:nvPr>
            <p:custDataLst>
              <p:tags r:id="rId94"/>
            </p:custDataLst>
          </p:nvPr>
        </p:nvSpPr>
        <p:spPr bwMode="auto">
          <a:xfrm>
            <a:off x="7891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5E1722-344C-4CC6-8D39-B4AB8BD50A68}" type="datetime'''''''''''''''''''''''''''1''''''''''5'">
              <a:rPr lang="en-US" altLang="en-US" sz="1000" smtClean="0">
                <a:effectLst/>
                <a:sym typeface="+mn-lt"/>
              </a:rPr>
              <a:pPr marL="0" lvl="0" indent="0" algn="ctr">
                <a:spcBef>
                  <a:spcPct val="0"/>
                </a:spcBef>
                <a:buNone/>
              </a:pPr>
              <a:t>15</a:t>
            </a:fld>
            <a:endParaRPr kumimoji="1" lang="en-US" altLang="ja-JP" sz="1000">
              <a:sym typeface="+mn-lt"/>
            </a:endParaRPr>
          </a:p>
        </p:txBody>
      </p:sp>
      <p:sp>
        <p:nvSpPr>
          <p:cNvPr id="462" name="テキスト プレースホルダ 9">
            <a:extLst>
              <a:ext uri="{FF2B5EF4-FFF2-40B4-BE49-F238E27FC236}">
                <a16:creationId xmlns:a16="http://schemas.microsoft.com/office/drawing/2014/main" id="{BE4F61E1-3E17-FBD8-1DA0-BF7ACBA55688}"/>
              </a:ext>
            </a:extLst>
          </p:cNvPr>
          <p:cNvSpPr>
            <a:spLocks/>
          </p:cNvSpPr>
          <p:nvPr>
            <p:custDataLst>
              <p:tags r:id="rId95"/>
            </p:custDataLst>
          </p:nvPr>
        </p:nvSpPr>
        <p:spPr bwMode="auto">
          <a:xfrm>
            <a:off x="80660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A89F43-E708-4384-8A94-519E6C0C9AE6}" type="datetime'''''''1''''''''''''''''''''''''''''''''''''''''''6'''''''''''">
              <a:rPr lang="en-US" altLang="en-US" sz="1000" smtClean="0">
                <a:effectLst/>
                <a:sym typeface="+mn-lt"/>
              </a:rPr>
              <a:pPr marL="0" lvl="0" indent="0" algn="ctr">
                <a:spcBef>
                  <a:spcPct val="0"/>
                </a:spcBef>
                <a:buNone/>
              </a:pPr>
              <a:t>16</a:t>
            </a:fld>
            <a:endParaRPr kumimoji="1" lang="en-US" altLang="ja-JP" sz="1000">
              <a:sym typeface="+mn-lt"/>
            </a:endParaRPr>
          </a:p>
        </p:txBody>
      </p:sp>
      <p:sp>
        <p:nvSpPr>
          <p:cNvPr id="463" name="テキスト プレースホルダ 9">
            <a:extLst>
              <a:ext uri="{FF2B5EF4-FFF2-40B4-BE49-F238E27FC236}">
                <a16:creationId xmlns:a16="http://schemas.microsoft.com/office/drawing/2014/main" id="{36F5E0A4-1388-249C-3D46-422AB5267E92}"/>
              </a:ext>
            </a:extLst>
          </p:cNvPr>
          <p:cNvSpPr>
            <a:spLocks/>
          </p:cNvSpPr>
          <p:nvPr>
            <p:custDataLst>
              <p:tags r:id="rId96"/>
            </p:custDataLst>
          </p:nvPr>
        </p:nvSpPr>
        <p:spPr bwMode="auto">
          <a:xfrm>
            <a:off x="8239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A50D0D-C3D8-4B16-A4C9-32A0E04AD122}" type="datetime'''''''''1''''''''''''''''''''''''7'''''''">
              <a:rPr lang="en-US" altLang="en-US" sz="1000" smtClean="0">
                <a:effectLst/>
                <a:sym typeface="+mn-lt"/>
              </a:rPr>
              <a:pPr marL="0" lvl="0" indent="0" algn="ctr">
                <a:spcBef>
                  <a:spcPct val="0"/>
                </a:spcBef>
                <a:buNone/>
              </a:pPr>
              <a:t>17</a:t>
            </a:fld>
            <a:endParaRPr kumimoji="1" lang="en-US" altLang="ja-JP" sz="1000">
              <a:sym typeface="+mn-lt"/>
            </a:endParaRPr>
          </a:p>
        </p:txBody>
      </p:sp>
      <p:sp>
        <p:nvSpPr>
          <p:cNvPr id="464" name="テキスト プレースホルダ 9">
            <a:extLst>
              <a:ext uri="{FF2B5EF4-FFF2-40B4-BE49-F238E27FC236}">
                <a16:creationId xmlns:a16="http://schemas.microsoft.com/office/drawing/2014/main" id="{F93FD7F7-67DB-72D8-EC5B-0E19401A8272}"/>
              </a:ext>
            </a:extLst>
          </p:cNvPr>
          <p:cNvSpPr>
            <a:spLocks/>
          </p:cNvSpPr>
          <p:nvPr>
            <p:custDataLst>
              <p:tags r:id="rId97"/>
            </p:custDataLst>
          </p:nvPr>
        </p:nvSpPr>
        <p:spPr bwMode="auto">
          <a:xfrm>
            <a:off x="84137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8CA9FD-8322-40EA-BBC5-03678762DA82}" type="datetime'''''''''''''''''''''1''8'''''''''''''''''''''''''''''''''''">
              <a:rPr lang="en-US" altLang="en-US" sz="1000" smtClean="0">
                <a:effectLst/>
                <a:sym typeface="+mn-lt"/>
              </a:rPr>
              <a:pPr marL="0" lvl="0" indent="0" algn="ctr">
                <a:spcBef>
                  <a:spcPct val="0"/>
                </a:spcBef>
                <a:buNone/>
              </a:pPr>
              <a:t>18</a:t>
            </a:fld>
            <a:endParaRPr kumimoji="1" lang="en-US" altLang="ja-JP" sz="1000">
              <a:sym typeface="+mn-lt"/>
            </a:endParaRPr>
          </a:p>
        </p:txBody>
      </p:sp>
      <p:sp>
        <p:nvSpPr>
          <p:cNvPr id="9" name="テキスト ボックス 74">
            <a:extLst>
              <a:ext uri="{FF2B5EF4-FFF2-40B4-BE49-F238E27FC236}">
                <a16:creationId xmlns:a16="http://schemas.microsoft.com/office/drawing/2014/main" id="{3A704BA7-7773-DE7A-A535-A3C61C5AC43B}"/>
              </a:ext>
            </a:extLst>
          </p:cNvPr>
          <p:cNvSpPr txBox="1"/>
          <p:nvPr/>
        </p:nvSpPr>
        <p:spPr>
          <a:xfrm>
            <a:off x="281041" y="6611313"/>
            <a:ext cx="6400800"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IMF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Google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Finance,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Investing.com</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8761590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r>
              <a:rPr lang="en-US" altLang="ja-JP"/>
              <a:t>3/4</a:t>
            </a:r>
            <a:r>
              <a:rPr lang="ja-JP" altLang="en-US"/>
              <a:t>）</a:t>
            </a:r>
          </a:p>
        </p:txBody>
      </p:sp>
      <p:graphicFrame>
        <p:nvGraphicFramePr>
          <p:cNvPr id="31" name="表 30"/>
          <p:cNvGraphicFramePr>
            <a:graphicFrameLocks noGrp="1"/>
          </p:cNvGraphicFramePr>
          <p:nvPr>
            <p:extLst>
              <p:ext uri="{D42A27DB-BD31-4B8C-83A1-F6EECF244321}">
                <p14:modId xmlns:p14="http://schemas.microsoft.com/office/powerpoint/2010/main" val="4233077937"/>
              </p:ext>
            </p:extLst>
          </p:nvPr>
        </p:nvGraphicFramePr>
        <p:xfrm>
          <a:off x="345432" y="1347689"/>
          <a:ext cx="9292343" cy="4781647"/>
        </p:xfrm>
        <a:graphic>
          <a:graphicData uri="http://schemas.openxmlformats.org/drawingml/2006/table">
            <a:tbl>
              <a:tblPr firstRow="1" bandRow="1">
                <a:tableStyleId>{5C22544A-7EE6-4342-B048-85BDC9FD1C3A}</a:tableStyleId>
              </a:tblPr>
              <a:tblGrid>
                <a:gridCol w="511866">
                  <a:extLst>
                    <a:ext uri="{9D8B030D-6E8A-4147-A177-3AD203B41FA5}">
                      <a16:colId xmlns:a16="http://schemas.microsoft.com/office/drawing/2014/main" val="20000"/>
                    </a:ext>
                  </a:extLst>
                </a:gridCol>
                <a:gridCol w="678894">
                  <a:extLst>
                    <a:ext uri="{9D8B030D-6E8A-4147-A177-3AD203B41FA5}">
                      <a16:colId xmlns:a16="http://schemas.microsoft.com/office/drawing/2014/main" val="20001"/>
                    </a:ext>
                  </a:extLst>
                </a:gridCol>
                <a:gridCol w="3090672">
                  <a:extLst>
                    <a:ext uri="{9D8B030D-6E8A-4147-A177-3AD203B41FA5}">
                      <a16:colId xmlns:a16="http://schemas.microsoft.com/office/drawing/2014/main" val="20002"/>
                    </a:ext>
                  </a:extLst>
                </a:gridCol>
                <a:gridCol w="5010911">
                  <a:extLst>
                    <a:ext uri="{9D8B030D-6E8A-4147-A177-3AD203B41FA5}">
                      <a16:colId xmlns:a16="http://schemas.microsoft.com/office/drawing/2014/main" val="20003"/>
                    </a:ext>
                  </a:extLst>
                </a:gridCol>
              </a:tblGrid>
              <a:tr h="337704">
                <a:tc>
                  <a:txBody>
                    <a:bodyPr/>
                    <a:lstStyle/>
                    <a:p>
                      <a:pPr algn="ctr" fontAlgn="ctr" hangingPunct="0"/>
                      <a:r>
                        <a:rPr kumimoji="1" lang="ja-JP" altLang="en-US" sz="11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0749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薬剤耐性（</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AMR</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）に対するインドネシアの実情に則した院内感染対策（</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IPC</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）と抗菌薬適正使用プログラム（</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ASP</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研修による人材育成事業</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0749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インドネシアの看護基礎教育課程における教育スキル強化事業（高齢者看護）</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107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慶応義塾大学</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インドネシアにおけるリウマチ医療に関する医療技術等展開推進事業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107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社会医療法人雪の聖母会聖マリア病院</a:t>
                      </a: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インドネシアにおける透析機器（医療機器）管理体制の構築</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107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国立看護大学校</a:t>
                      </a:r>
                      <a:endPar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インドネシアの看護基礎教育課程における教育スキル強化事業（高齢者看護）</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0107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慶應義塾大学</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インドネシアにおけるリウマチ医療に関する医療技術等国際展開推進事業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0107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社会医療法人雪の聖母会　聖マリア病院</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インドネシアにおける医療機器管理体制の構築</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0107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株式会社アルム</a:t>
                      </a: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インドネシアにおける総合診療技術の普及実証事業</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44397344"/>
                  </a:ext>
                </a:extLst>
              </a:tr>
              <a:tr h="40749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2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2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CYBERDYNE</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マレーシアおよびインドネシアでのサイバニクス治療拡充に向けた、有資格者育成プログラムおよび遠隔ニューロリハビリテーション研修</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02369979"/>
                  </a:ext>
                </a:extLst>
              </a:tr>
              <a:tr h="40749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2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2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TXP Medical </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インドネシア・マレーシアにおける救急外来診療に特化したデータ管理システム</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NEXT Stage ER</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を活用した救急外来オペレーション体制強化事業</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26894749"/>
                  </a:ext>
                </a:extLst>
              </a:tr>
              <a:tr h="40749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4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kern="1200">
                          <a:solidFill>
                            <a:schemeClr val="dk1"/>
                          </a:solidFill>
                          <a:effectLst/>
                          <a:latin typeface="+mn-lt"/>
                          <a:ea typeface="+mn-ea"/>
                          <a:cs typeface="+mn-cs"/>
                        </a:rPr>
                        <a:t>国立研究開発法人 国立国際医療研究センター 国立看護大学校</a:t>
                      </a:r>
                      <a:r>
                        <a:rPr kumimoji="1" lang="en-US" altLang="zh-CN"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zh-CN"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国立看護大学校</a:t>
                      </a:r>
                      <a:endPar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インドネシアの看護基礎教育課程における教育スキル強化事業（高齢者看護）</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464426"/>
                  </a:ext>
                </a:extLst>
              </a:tr>
            </a:tbl>
          </a:graphicData>
        </a:graphic>
      </p:graphicFrame>
      <p:sp>
        <p:nvSpPr>
          <p:cNvPr id="32" name="Rectangle 6"/>
          <p:cNvSpPr>
            <a:spLocks noChangeArrowheads="1"/>
          </p:cNvSpPr>
          <p:nvPr/>
        </p:nvSpPr>
        <p:spPr bwMode="auto">
          <a:xfrm>
            <a:off x="345432" y="1077428"/>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a:solidFill>
                  <a:srgbClr val="000000"/>
                </a:solidFill>
                <a:latin typeface="Arial Black" pitchFamily="34" charset="0"/>
                <a:ea typeface="HGP創英角ｺﾞｼｯｸUB" pitchFamily="50" charset="-128"/>
              </a:rPr>
              <a:t>医療技術等国際展開推進事業</a:t>
            </a:r>
          </a:p>
        </p:txBody>
      </p:sp>
      <p:sp>
        <p:nvSpPr>
          <p:cNvPr id="39" name="テキスト ボックス 38"/>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359153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r>
              <a:rPr lang="en-US" altLang="ja-JP"/>
              <a:t>4/4</a:t>
            </a:r>
            <a:r>
              <a:rPr lang="ja-JP" altLang="en-US"/>
              <a:t>）</a:t>
            </a:r>
          </a:p>
        </p:txBody>
      </p:sp>
      <p:graphicFrame>
        <p:nvGraphicFramePr>
          <p:cNvPr id="31" name="表 30"/>
          <p:cNvGraphicFramePr>
            <a:graphicFrameLocks noGrp="1"/>
          </p:cNvGraphicFramePr>
          <p:nvPr>
            <p:extLst>
              <p:ext uri="{D42A27DB-BD31-4B8C-83A1-F6EECF244321}">
                <p14:modId xmlns:p14="http://schemas.microsoft.com/office/powerpoint/2010/main" val="3340508239"/>
              </p:ext>
            </p:extLst>
          </p:nvPr>
        </p:nvGraphicFramePr>
        <p:xfrm>
          <a:off x="344488" y="1439929"/>
          <a:ext cx="9284144" cy="4689411"/>
        </p:xfrm>
        <a:graphic>
          <a:graphicData uri="http://schemas.openxmlformats.org/drawingml/2006/table">
            <a:tbl>
              <a:tblPr firstRow="1" bandRow="1">
                <a:tableStyleId>{5C22544A-7EE6-4342-B048-85BDC9FD1C3A}</a:tableStyleId>
              </a:tblPr>
              <a:tblGrid>
                <a:gridCol w="511415">
                  <a:extLst>
                    <a:ext uri="{9D8B030D-6E8A-4147-A177-3AD203B41FA5}">
                      <a16:colId xmlns:a16="http://schemas.microsoft.com/office/drawing/2014/main" val="20000"/>
                    </a:ext>
                  </a:extLst>
                </a:gridCol>
                <a:gridCol w="708113">
                  <a:extLst>
                    <a:ext uri="{9D8B030D-6E8A-4147-A177-3AD203B41FA5}">
                      <a16:colId xmlns:a16="http://schemas.microsoft.com/office/drawing/2014/main" val="20001"/>
                    </a:ext>
                  </a:extLst>
                </a:gridCol>
                <a:gridCol w="3172576">
                  <a:extLst>
                    <a:ext uri="{9D8B030D-6E8A-4147-A177-3AD203B41FA5}">
                      <a16:colId xmlns:a16="http://schemas.microsoft.com/office/drawing/2014/main" val="20002"/>
                    </a:ext>
                  </a:extLst>
                </a:gridCol>
                <a:gridCol w="4892040">
                  <a:extLst>
                    <a:ext uri="{9D8B030D-6E8A-4147-A177-3AD203B41FA5}">
                      <a16:colId xmlns:a16="http://schemas.microsoft.com/office/drawing/2014/main" val="20003"/>
                    </a:ext>
                  </a:extLst>
                </a:gridCol>
              </a:tblGrid>
              <a:tr h="360482">
                <a:tc>
                  <a:txBody>
                    <a:bodyPr/>
                    <a:lstStyle/>
                    <a:p>
                      <a:pPr algn="ctr" fontAlgn="ctr" hangingPunct="0"/>
                      <a:r>
                        <a:rPr kumimoji="1" lang="ja-JP" altLang="en-US" sz="11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81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社会医療法人雪の聖母会 聖マリア病院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インドネシアにおける医療機器管理体制の構築</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81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ニプロ株式会社</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a:t>
                      </a:r>
                      <a:r>
                        <a:rPr kumimoji="1" lang="en-US" altLang="ja-JP" sz="1200" b="0" i="0" u="none" strike="noStrike" kern="1200" baseline="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Loopamp</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1200" b="0" i="0" u="none" strike="noStrike" kern="1200" baseline="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Genoscholar</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を用いた結核診断アルゴリズム構築</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81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慶応義塾大学</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インドネシアにおける専門職連携教育および連携医療推進事業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81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インドネシアにおける病院薬剤師業務強化を目的とした調剤支援プロジェクト</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281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 国立看護大学校</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インドネシアにおける高齢者看護領域の臨床実習指導者の指導能力強化</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281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社会医療法人雪の聖母会 聖マリア病院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インドネシアにおける医療機器管理体制の構築</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281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ニプロ株式会社</a:t>
                      </a:r>
                    </a:p>
                  </a:txBody>
                  <a:tcPr marL="47625" marR="47625" marT="47625" marB="47625"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a:t>
                      </a:r>
                      <a:r>
                        <a:rPr kumimoji="1" lang="en-US" altLang="ja-JP" sz="1200" b="0" i="0" u="none" strike="noStrike" kern="1200" baseline="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Loopamp</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1200" b="0" i="0" u="none" strike="noStrike" kern="1200" baseline="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Genoscholar</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を用いた結核診断アルゴリズム構築</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7575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 国立看護大学校</a:t>
                      </a:r>
                    </a:p>
                  </a:txBody>
                  <a:tcPr marL="47625" marR="47625" marT="47625" marB="47625"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インドネシアにおける高齢者看護領域の臨床実習指導者の指導能力強化</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43928092"/>
                  </a:ext>
                </a:extLst>
              </a:tr>
              <a:tr h="4281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31</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ニプロ株式会社</a:t>
                      </a:r>
                    </a:p>
                  </a:txBody>
                  <a:tcPr marL="47625" marR="47625" marT="47625" marB="47625"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a:t>
                      </a:r>
                      <a:r>
                        <a:rPr kumimoji="1" lang="en-US" altLang="ja-JP" sz="1200" b="0" i="0" u="none" strike="noStrike" kern="1200" baseline="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Loopamp</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1200" b="0" i="0" u="none" strike="noStrike" kern="1200" baseline="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Genoscholar</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を用いた結核診断アルゴリズム構築</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99260108"/>
                  </a:ext>
                </a:extLst>
              </a:tr>
              <a:tr h="4281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32</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CYBERDYNE</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47625" marR="47625" marT="47625" marB="47625"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マレーシアを拠点としたマスタートレーナー国による他の</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APAC</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各国に対するサイバニクス治療に関する臨床技術の強化及び資格者育成事業</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06655846"/>
                  </a:ext>
                </a:extLst>
              </a:tr>
            </a:tbl>
          </a:graphicData>
        </a:graphic>
      </p:graphicFrame>
      <p:sp>
        <p:nvSpPr>
          <p:cNvPr id="32" name="Rectangle 6"/>
          <p:cNvSpPr>
            <a:spLocks noChangeArrowheads="1"/>
          </p:cNvSpPr>
          <p:nvPr/>
        </p:nvSpPr>
        <p:spPr bwMode="auto">
          <a:xfrm>
            <a:off x="344488" y="1167629"/>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a:solidFill>
                  <a:srgbClr val="000000"/>
                </a:solidFill>
                <a:latin typeface="Arial Black" pitchFamily="34" charset="0"/>
                <a:ea typeface="HGP創英角ｺﾞｼｯｸUB" pitchFamily="50" charset="-128"/>
              </a:rPr>
              <a:t>医療技術等国際展開推進事業</a:t>
            </a:r>
          </a:p>
        </p:txBody>
      </p:sp>
      <p:sp>
        <p:nvSpPr>
          <p:cNvPr id="39" name="テキスト ボックス 38"/>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937794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文部科学省の主な医療国際化関連事業</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t>「大学の世界展開力強化事業」などの事業がこれまでに実施されている。</a:t>
            </a:r>
            <a:endParaRPr lang="ja-JP" altLang="en-US"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テキスト ボックス 447"/>
          <p:cNvSpPr txBox="1"/>
          <p:nvPr/>
        </p:nvSpPr>
        <p:spPr>
          <a:xfrm>
            <a:off x="200023" y="6525344"/>
            <a:ext cx="8640960" cy="144016"/>
          </a:xfrm>
          <a:prstGeom prst="rect">
            <a:avLst/>
          </a:prstGeom>
          <a:noFill/>
        </p:spPr>
        <p:txBody>
          <a:bodyPr wrap="square" lIns="0" tIns="0" rIns="0" bIns="0" rtlCol="0">
            <a:noAutofit/>
          </a:bodyPr>
          <a:lstStyle/>
          <a:p>
            <a:r>
              <a:rPr lang="zh-TW" altLang="en-US" sz="800"/>
              <a:t>（出所） </a:t>
            </a:r>
            <a:r>
              <a:rPr lang="ja-JP" altLang="en-US" sz="800"/>
              <a:t>「大学の世界展開力強化事業 </a:t>
            </a:r>
            <a:r>
              <a:rPr lang="en-US" altLang="ja-JP" sz="800"/>
              <a:t>ASEAN</a:t>
            </a:r>
            <a:r>
              <a:rPr lang="ja-JP" altLang="en-US" sz="800"/>
              <a:t>対象プログラム（</a:t>
            </a:r>
            <a:r>
              <a:rPr lang="en-US" altLang="ja-JP" sz="800"/>
              <a:t>IUEP-ASEAN</a:t>
            </a:r>
            <a:r>
              <a:rPr lang="ja-JP" altLang="en-US" sz="800"/>
              <a:t>）」ホームページ</a:t>
            </a:r>
            <a:endParaRPr lang="en-US" altLang="ja-JP" sz="800"/>
          </a:p>
        </p:txBody>
      </p:sp>
      <p:graphicFrame>
        <p:nvGraphicFramePr>
          <p:cNvPr id="449" name="表 448"/>
          <p:cNvGraphicFramePr>
            <a:graphicFrameLocks noGrp="1"/>
          </p:cNvGraphicFramePr>
          <p:nvPr>
            <p:extLst>
              <p:ext uri="{D42A27DB-BD31-4B8C-83A1-F6EECF244321}">
                <p14:modId xmlns:p14="http://schemas.microsoft.com/office/powerpoint/2010/main" val="2357366886"/>
              </p:ext>
            </p:extLst>
          </p:nvPr>
        </p:nvGraphicFramePr>
        <p:xfrm>
          <a:off x="200023" y="1700213"/>
          <a:ext cx="9518860" cy="4719471"/>
        </p:xfrm>
        <a:graphic>
          <a:graphicData uri="http://schemas.openxmlformats.org/drawingml/2006/table">
            <a:tbl>
              <a:tblPr firstRow="1" bandRow="1">
                <a:tableStyleId>{5C22544A-7EE6-4342-B048-85BDC9FD1C3A}</a:tableStyleId>
              </a:tblPr>
              <a:tblGrid>
                <a:gridCol w="30286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656000">
                  <a:extLst>
                    <a:ext uri="{9D8B030D-6E8A-4147-A177-3AD203B41FA5}">
                      <a16:colId xmlns:a16="http://schemas.microsoft.com/office/drawing/2014/main" val="20004"/>
                    </a:ext>
                  </a:extLst>
                </a:gridCol>
                <a:gridCol w="1656000">
                  <a:extLst>
                    <a:ext uri="{9D8B030D-6E8A-4147-A177-3AD203B41FA5}">
                      <a16:colId xmlns:a16="http://schemas.microsoft.com/office/drawing/2014/main" val="20005"/>
                    </a:ext>
                  </a:extLst>
                </a:gridCol>
                <a:gridCol w="1656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採択年度</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関係大学</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32367">
                <a:tc vMerge="1">
                  <a:txBody>
                    <a:bodyPr/>
                    <a:lstStyle/>
                    <a:p>
                      <a:pPr algn="ct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983500">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en-US" altLang="zh-TW"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zh-TW"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諸国との連携・協働による次世代医学・保健学グローバルリーダーの育成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短期間の派遣プログラム、単位を認定する交換留学、博士課程の学位取得プログラムなど、多層的な派遣・受入交流プログラムの実施</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神戸大学、大阪大学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ガジャマダ大学、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アイルランガ大学、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ディボネゴロ大学、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パジャジャラン大学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タイ：マヒドン大学、チェンマイ大学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フィリピン：フィリピン大学、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ベトナム：ハノイ医科大学、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マレーシア：国際医科大学　等</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96000">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アジア都市環境保健学際コンソーシアムの形成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東南アジアの都市環境と保健の問題解決に貢献するため、工学と医学が連携し、それぞれの専門的知識や技術を深化させるとともに、相互の分野に関する幅広い知識と視点をもった人材を養成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パジャジャラン大学、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バンドン工科大学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タイ：アジア工科大学院、チュラロンコン大学、タマサート大学、マヒドン大学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43600">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東南アジア医療・歯科医療ネットワークの構築を目指した大学間交流プログラム</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す。「医歯学領域において、国際的にリーダーシップのとれる自立型の若手研究教育者・医療者」を育成し、日本の医歯学領域の世界展開力の強化をはか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東京医科歯科大学</a:t>
                      </a:r>
                      <a:endParaRPr lang="en-US" altLang="ja-JP"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1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オーストラリア：シドニー大学、メルボルン大学</a:t>
                      </a:r>
                      <a:endParaRPr lang="en-US" altLang="ja-JP" sz="11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タイ：チュラロンコン大学、シーナカリンウィロート大学</a:t>
                      </a:r>
                      <a:endParaRPr lang="en-US" altLang="ja-JP" sz="11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a:t>
                      </a:r>
                      <a:r>
                        <a:rPr lang="ja-JP" altLang="en-US" sz="1100" dirty="0"/>
                        <a:t>ホーチミン医科薬科大学</a:t>
                      </a:r>
                      <a:endParaRPr lang="en-US" altLang="ja-JP" sz="11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50" name="Rectangle 6"/>
          <p:cNvSpPr>
            <a:spLocks noChangeArrowheads="1"/>
          </p:cNvSpPr>
          <p:nvPr/>
        </p:nvSpPr>
        <p:spPr bwMode="auto">
          <a:xfrm>
            <a:off x="200472" y="1427913"/>
            <a:ext cx="9504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大学の世界展開力強化事業</a:t>
            </a:r>
            <a:endParaRPr lang="zh-TW" altLang="en-US" sz="140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4746012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r>
              <a:rPr lang="en-US" altLang="ja-JP"/>
              <a:t>JICA</a:t>
            </a:r>
            <a:r>
              <a:rPr lang="ja-JP" altLang="en-US"/>
              <a:t>の主な医療国際化関連事業（</a:t>
            </a:r>
            <a:r>
              <a:rPr lang="en-US" altLang="ja-JP"/>
              <a:t>1/3</a:t>
            </a:r>
            <a:r>
              <a:rPr lang="ja-JP" altLang="en-US"/>
              <a:t>）</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医療関連事業について、近年は「無償資金協力」が減少しており、「技術協力」や「</a:t>
            </a:r>
            <a:r>
              <a:rPr lang="zh-TW" altLang="en-US" sz="140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a:latin typeface="Arial" panose="020B0604020202020204" pitchFamily="34" charset="0"/>
                <a:ea typeface="ＭＳ Ｐゴシック" panose="020B0600070205080204" pitchFamily="50" charset="-128"/>
                <a:cs typeface="Arial" panose="020B0604020202020204" pitchFamily="34" charset="0"/>
              </a:rPr>
              <a:t>」が増えている。</a:t>
            </a:r>
          </a:p>
        </p:txBody>
      </p:sp>
      <p:sp>
        <p:nvSpPr>
          <p:cNvPr id="8" name="テキスト ボックス 8"/>
          <p:cNvSpPr txBox="1"/>
          <p:nvPr/>
        </p:nvSpPr>
        <p:spPr>
          <a:xfrm>
            <a:off x="200472" y="6170763"/>
            <a:ext cx="8136904" cy="282573"/>
          </a:xfrm>
          <a:prstGeom prst="rect">
            <a:avLst/>
          </a:prstGeom>
          <a:noFill/>
        </p:spPr>
        <p:txBody>
          <a:bodyPr wrap="square" lIns="0" tIns="36000" rIns="0" bIns="0" rtlCol="0">
            <a:spAutoFit/>
          </a:bodyPr>
          <a:lstStyle/>
          <a:p>
            <a:pPr marL="128588" indent="-128588">
              <a:spcAft>
                <a:spcPts val="200"/>
              </a:spcAft>
            </a:pP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en-US" altLang="ja-JP" sz="800">
                <a:latin typeface="Arial" panose="020B0604020202020204" pitchFamily="34" charset="0"/>
                <a:ea typeface="ＭＳ Ｐゴシック" panose="020B0600070205080204" pitchFamily="50" charset="-128"/>
                <a:cs typeface="Arial" panose="020B0604020202020204" pitchFamily="34" charset="0"/>
              </a:rPr>
              <a:t>1</a:t>
            </a:r>
            <a:r>
              <a:rPr lang="ja-JP" altLang="en-US" sz="80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625548175"/>
              </p:ext>
            </p:extLst>
          </p:nvPr>
        </p:nvGraphicFramePr>
        <p:xfrm>
          <a:off x="200023" y="1512402"/>
          <a:ext cx="9508778" cy="4571771"/>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6829">
                <a:tc rowSpan="2">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1816">
                <a:tc vMerge="1">
                  <a:txBody>
                    <a:bodyPr/>
                    <a:lstStyle/>
                    <a:p>
                      <a:pPr algn="ct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3893">
                <a:tc>
                  <a:txBody>
                    <a:bodyPr/>
                    <a:lstStyle/>
                    <a:p>
                      <a:pPr algn="ctr" font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南スラウェシ州地域保健運営能力向上プロジェクトフェーズ</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2.9</a:t>
                      </a:r>
                    </a:p>
                    <a:p>
                      <a:pPr algn="ctr"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南スラウェシ州、バルー県、</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ブルクンバ県、ワジョ県</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抗</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C</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型肝炎ウイルス（</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HCV</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）物質の同定及び</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HCV</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ならびにデングワクチンの開発プロジェクト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技術協力</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神戸大学大学院医学研究科、</a:t>
                      </a:r>
                      <a:b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医薬基盤研究所</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インドネシア大学、</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アイルランガ大学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5751">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看護実践能力強化プロジェクト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国立看護大学校、日本赤十字</a:t>
                      </a:r>
                      <a:b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九州国際看護大学、厚生労働省、国立国際医療研究センター</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a:r>
                        <a:rPr lang="ja-JP" altLang="en-US" sz="800" b="0" i="0" u="none" strike="noStrike">
                          <a:solidFill>
                            <a:srgbClr val="000000"/>
                          </a:solidFill>
                          <a:effectLst/>
                          <a:latin typeface="Arial" panose="020B0604020202020204" pitchFamily="34" charset="0"/>
                          <a:ea typeface="ＭＳ Ｐゴシック" panose="020B0600070205080204" pitchFamily="50" charset="-128"/>
                        </a:rPr>
                        <a:t>保健省、インドネシア大学、パジャジャラン大学、アイルランガ大学、北スマトラ大学、ハサヌディン大学、</a:t>
                      </a:r>
                      <a:r>
                        <a:rPr lang="en-US" altLang="ja-JP" sz="800" b="0" i="0" u="none" strike="noStrike">
                          <a:solidFill>
                            <a:srgbClr val="000000"/>
                          </a:solidFill>
                          <a:effectLst/>
                          <a:latin typeface="Arial" panose="020B0604020202020204" pitchFamily="34" charset="0"/>
                          <a:ea typeface="ＭＳ Ｐゴシック" panose="020B0600070205080204" pitchFamily="50" charset="-128"/>
                        </a:rPr>
                        <a:t>5</a:t>
                      </a:r>
                      <a:r>
                        <a:rPr lang="ja-JP" altLang="en-US" sz="800" b="0" i="0" u="none" strike="noStrike">
                          <a:solidFill>
                            <a:srgbClr val="000000"/>
                          </a:solidFill>
                          <a:effectLst/>
                          <a:latin typeface="Arial" panose="020B0604020202020204" pitchFamily="34" charset="0"/>
                          <a:ea typeface="ＭＳ Ｐゴシック" panose="020B0600070205080204" pitchFamily="50" charset="-128"/>
                        </a:rPr>
                        <a:t>大学の関連病院、</a:t>
                      </a:r>
                      <a:br>
                        <a:rPr lang="en-US" altLang="ja-JP" sz="800" b="0" i="0" u="none" strike="noStrike">
                          <a:solidFill>
                            <a:srgbClr val="000000"/>
                          </a:solidFill>
                          <a:effectLst/>
                          <a:latin typeface="Arial" panose="020B0604020202020204" pitchFamily="34" charset="0"/>
                          <a:ea typeface="ＭＳ Ｐゴシック" panose="020B0600070205080204" pitchFamily="50" charset="-128"/>
                        </a:rPr>
                      </a:br>
                      <a:r>
                        <a:rPr lang="ja-JP" altLang="en-US" sz="800" b="0" i="0" u="none" strike="noStrike">
                          <a:solidFill>
                            <a:srgbClr val="000000"/>
                          </a:solidFill>
                          <a:effectLst/>
                          <a:latin typeface="Arial" panose="020B0604020202020204" pitchFamily="34" charset="0"/>
                          <a:ea typeface="ＭＳ Ｐゴシック" panose="020B0600070205080204" pitchFamily="50" charset="-128"/>
                        </a:rPr>
                        <a:t>インドネシア看護協会など</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高病原性鳥インフルエンザ及び新興・再興感染症対策のための国立検査室強化計画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kumimoji="1" lang="en-US" altLang="ja-JP"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国立保健研究開発研究所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肺・気管・気管支がんの内視鏡診断技術普及</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富士フイルム株式会社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国立大学病院関係者</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（プルスハバタン病院など）</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高性能アクティブ保冷機普及促進事業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太陽工業株式会社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保健省、</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インドネシア赤十字ジャカルタ中央支部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地方分権における母子保健向上のための地域保健計画フェーズ</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個別案件</a:t>
                      </a:r>
                      <a:endParaRPr lang="en-US" altLang="zh-TW"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保健省</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結核患者の服薬遵守支援システム普及促進</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a:solidFill>
                            <a:srgbClr val="000000"/>
                          </a:solidFill>
                          <a:effectLst/>
                          <a:latin typeface="ＭＳ Ｐゴシック" panose="020B0600070205080204" pitchFamily="50" charset="-128"/>
                          <a:ea typeface="ＭＳ Ｐゴシック" panose="020B0600070205080204" pitchFamily="50" charset="-128"/>
                          <a:cs typeface="+mn-cs"/>
                        </a:rPr>
                        <a:t>民間技術</a:t>
                      </a:r>
                      <a:endParaRPr kumimoji="1" lang="en-US" altLang="ja-JP" sz="1000" b="0" i="0" u="none" strike="noStrike" kern="120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defTabSz="914400" rtl="0" eaLnBrk="1" fontAlgn="ctr" latinLnBrk="0" hangingPunct="1"/>
                      <a:r>
                        <a:rPr kumimoji="1" lang="ja-JP" altLang="en-US" sz="1000" b="0" i="0" u="none" strike="noStrike" kern="1200">
                          <a:solidFill>
                            <a:srgbClr val="000000"/>
                          </a:solidFill>
                          <a:effectLst/>
                          <a:latin typeface="ＭＳ Ｐゴシック" panose="020B0600070205080204" pitchFamily="50" charset="-128"/>
                          <a:ea typeface="ＭＳ Ｐゴシック" panose="020B0600070205080204" pitchFamily="50" charset="-128"/>
                          <a:cs typeface="+mn-cs"/>
                        </a:rPr>
                        <a:t>普及促進</a:t>
                      </a:r>
                      <a:r>
                        <a:rPr kumimoji="1" lang="en-US" altLang="ja-JP" sz="1000" b="0" i="0" u="none" strike="noStrike" kern="1200" baseline="30000">
                          <a:solidFill>
                            <a:srgbClr val="000000"/>
                          </a:solidFill>
                          <a:effectLst/>
                          <a:latin typeface="ＭＳ Ｐゴシック" panose="020B0600070205080204" pitchFamily="50" charset="-128"/>
                          <a:ea typeface="ＭＳ Ｐゴシック" panose="020B0600070205080204" pitchFamily="50" charset="-128"/>
                          <a:cs typeface="+mn-cs"/>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株式会社大塚製薬</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肺・気管・気管支がんの内視鏡診断技術普及</a:t>
                      </a:r>
                      <a:b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民間技術</a:t>
                      </a:r>
                      <a:endPar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普及促進</a:t>
                      </a:r>
                      <a:r>
                        <a:rPr kumimoji="1" lang="en-US" altLang="ja-JP" sz="1000" b="0" i="0" u="none" strike="noStrike" kern="1200" cap="none" spc="0" normalizeH="0" baseline="3000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br>
                        <a:rPr kumimoji="1" lang="en-US" altLang="ja-JP" sz="1000" b="0" i="0" u="none" strike="noStrike" kern="1200" cap="none" spc="0" normalizeH="0" baseline="3000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800" b="0" i="0" u="none" strike="noStrike" kern="1200" baseline="0">
                          <a:solidFill>
                            <a:srgbClr val="000000"/>
                          </a:solidFill>
                          <a:effectLst/>
                          <a:latin typeface="ＭＳ Ｐゴシック" panose="020B0600070205080204" pitchFamily="50" charset="-128"/>
                          <a:ea typeface="ＭＳ Ｐゴシック" panose="020B0600070205080204" pitchFamily="50" charset="-128"/>
                          <a:cs typeface="+mn-cs"/>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富士フイルム株式会社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国立大学病院関係者</a:t>
                      </a:r>
                    </a:p>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（プルスハバタン病院など）</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292042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r>
              <a:rPr lang="en-US" altLang="ja-JP"/>
              <a:t>JICA</a:t>
            </a:r>
            <a:r>
              <a:rPr lang="ja-JP" altLang="en-US"/>
              <a:t>の主な医療国際化関連事業（</a:t>
            </a:r>
            <a:r>
              <a:rPr lang="en-US" altLang="ja-JP"/>
              <a:t>2/3</a:t>
            </a:r>
            <a:r>
              <a:rPr lang="ja-JP" altLang="en-US"/>
              <a:t>）</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10" name="テキスト ボックス 8"/>
          <p:cNvSpPr txBox="1"/>
          <p:nvPr/>
        </p:nvSpPr>
        <p:spPr>
          <a:xfrm>
            <a:off x="200472" y="6170763"/>
            <a:ext cx="8136904" cy="282573"/>
          </a:xfrm>
          <a:prstGeom prst="rect">
            <a:avLst/>
          </a:prstGeom>
          <a:noFill/>
        </p:spPr>
        <p:txBody>
          <a:bodyPr wrap="square" lIns="0" tIns="36000" rIns="0" bIns="0" rtlCol="0">
            <a:spAutoFit/>
          </a:bodyPr>
          <a:lstStyle/>
          <a:p>
            <a:pPr marL="128588" indent="-128588">
              <a:spcAft>
                <a:spcPts val="200"/>
              </a:spcAft>
            </a:pP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en-US" altLang="ja-JP" sz="800">
                <a:latin typeface="Arial" panose="020B0604020202020204" pitchFamily="34" charset="0"/>
                <a:ea typeface="ＭＳ Ｐゴシック" panose="020B0600070205080204" pitchFamily="50" charset="-128"/>
                <a:cs typeface="Arial" panose="020B0604020202020204" pitchFamily="34" charset="0"/>
              </a:rPr>
              <a:t>1</a:t>
            </a:r>
            <a:r>
              <a:rPr lang="ja-JP" altLang="en-US" sz="80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239335406"/>
              </p:ext>
            </p:extLst>
          </p:nvPr>
        </p:nvGraphicFramePr>
        <p:xfrm>
          <a:off x="200023" y="1086275"/>
          <a:ext cx="9508778" cy="5005105"/>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6829">
                <a:tc rowSpan="2">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1816">
                <a:tc vMerge="1">
                  <a:txBody>
                    <a:bodyPr/>
                    <a:lstStyle/>
                    <a:p>
                      <a:pPr algn="ct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a:t>医療施設の情報ネットワーク標準化普及促進事業</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民間技術</a:t>
                      </a:r>
                      <a:endPar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普及促進</a:t>
                      </a:r>
                      <a:r>
                        <a:rPr kumimoji="1" lang="en-US" altLang="ja-JP" sz="1000" b="0" i="0" u="none" strike="noStrike" kern="1200" cap="none" spc="0" normalizeH="0" baseline="3000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br>
                        <a:rPr kumimoji="1" lang="en-US" altLang="ja-JP" sz="1000" b="0" i="0" u="none" strike="noStrike" kern="1200" cap="none" spc="0" normalizeH="0" baseline="3000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800" b="0" i="0" u="none" strike="noStrike" kern="1200" baseline="0">
                          <a:solidFill>
                            <a:srgbClr val="000000"/>
                          </a:solidFill>
                          <a:effectLst/>
                          <a:latin typeface="ＭＳ Ｐゴシック" panose="020B0600070205080204" pitchFamily="50" charset="-128"/>
                          <a:ea typeface="ＭＳ Ｐゴシック" panose="020B0600070205080204" pitchFamily="50" charset="-128"/>
                          <a:cs typeface="+mn-cs"/>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アライドテレシス株式会社、</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000" b="0" i="0" u="none" strike="noStrike">
                          <a:solidFill>
                            <a:srgbClr val="000000"/>
                          </a:solidFill>
                          <a:effectLst/>
                          <a:latin typeface="+mn-lt"/>
                          <a:ea typeface="ＭＳ Ｐゴシック" panose="020B0600070205080204" pitchFamily="50" charset="-128"/>
                        </a:rPr>
                        <a:t>Medical Excellence JAPAN</a:t>
                      </a:r>
                      <a:endParaRPr lang="ja-JP" altLang="en-US" sz="1000" b="0" i="0" u="none" strike="noStrike">
                        <a:solidFill>
                          <a:srgbClr val="000000"/>
                        </a:solidFill>
                        <a:effectLst/>
                        <a:latin typeface="+mn-lt"/>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保健省</a:t>
                      </a:r>
                      <a:r>
                        <a:rPr lang="ja-JP" altLang="en-US" sz="1000" b="0" i="0" u="none" strike="noStrike">
                          <a:solidFill>
                            <a:srgbClr val="000000"/>
                          </a:solidFill>
                          <a:effectLst/>
                          <a:latin typeface="+mn-lt"/>
                          <a:ea typeface="ＭＳ Ｐゴシック" panose="020B0600070205080204" pitchFamily="50" charset="-128"/>
                        </a:rPr>
                        <a:t>、</a:t>
                      </a:r>
                      <a:r>
                        <a:rPr lang="en-US" altLang="ja-JP" sz="1000" b="0" i="0" u="none" strike="noStrike">
                          <a:solidFill>
                            <a:srgbClr val="000000"/>
                          </a:solidFill>
                          <a:effectLst/>
                          <a:latin typeface="+mn-lt"/>
                          <a:ea typeface="ＭＳ Ｐゴシック" panose="020B0600070205080204" pitchFamily="50" charset="-128"/>
                        </a:rPr>
                        <a:t>BPJS</a:t>
                      </a:r>
                      <a:r>
                        <a:rPr lang="ja-JP" altLang="en-US" sz="1000" b="0" i="0" u="none" strike="noStrike" err="1">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国公立・民間病院関係者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医薬品･食品安全強化プロジェクト</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技術協力</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厚生労働省</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国家医薬品食品監督庁</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オオコウモリを対象とした生態学調査と狂犬病</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関連及びその他のウイルス感染症への関与</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p>
                    <a:p>
                      <a:pPr algn="ctr" fontAlgn="ctr"/>
                      <a:r>
                        <a:rPr lang="ja-JP" altLang="en-US"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名古屋</a:t>
                      </a: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大学、</a:t>
                      </a:r>
                      <a:r>
                        <a:rPr lang="ja-JP" altLang="en-US" sz="1000">
                          <a:latin typeface="Arial" panose="020B0604020202020204" pitchFamily="34" charset="0"/>
                          <a:cs typeface="Arial" panose="020B0604020202020204" pitchFamily="34" charset="0"/>
                        </a:rPr>
                        <a:t>山口大学、東京農工大学、</a:t>
                      </a:r>
                      <a:r>
                        <a:rPr lang="zh-CN" altLang="en-US" sz="1000">
                          <a:latin typeface="Arial" panose="020B0604020202020204" pitchFamily="34" charset="0"/>
                          <a:cs typeface="Arial" panose="020B0604020202020204" pitchFamily="34" charset="0"/>
                        </a:rPr>
                        <a:t>国立感染症研究所、微生物科学研究所</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ボゴール農業大学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泌尿器腹腔鏡手術普及促進事業</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オリンパス株式会社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国立大学病院関係者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結核診断キットの普及促進事業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二プロ株式会社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メディキット株式会社、</a:t>
                      </a: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旭化成株式会社、川澄化学工業株式会社</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透析医療関係者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インドネシアの生物資源多様性を利用した</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抗マラリア・抗アメーバ新規薬剤リード化合物の探索プロジェクト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筑波大学、北里大学、東京大学、日本マイクロバイオファーマ株式会社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インドネシア技術評価応用庁、</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インドネシア科学院、</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アイルランガ大学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超音波顕微鏡によるがん検査の品質向上と受診機会の拡大を目指した案件化調査</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途上国発イノベーション枠</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baseline="0">
                          <a:solidFill>
                            <a:srgbClr val="000000"/>
                          </a:solidFill>
                          <a:effectLst/>
                          <a:latin typeface="ＭＳ Ｐゴシック" panose="020B0600070205080204" pitchFamily="50" charset="-128"/>
                          <a:ea typeface="ＭＳ Ｐゴシック" panose="020B0600070205080204" pitchFamily="50" charset="-128"/>
                        </a:rPr>
                        <a:t>案件化調査</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本多電子株式会社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妊産婦ケアにおける電子カルテの導入と地域医療連携制度の強化に関する普及・実証事業</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憶円枠</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a:t>普及・実証事業</a:t>
                      </a:r>
                      <a:endParaRPr lang="ja-JP" altLang="en-US" sz="10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a:t>株式会社ミトラ</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地方分権下における母子健康手帳を活用した母子保健プログラムの質の向上プロジェクト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baseline="0">
                          <a:solidFill>
                            <a:srgbClr val="000000"/>
                          </a:solidFill>
                          <a:effectLst/>
                          <a:latin typeface="ＭＳ Ｐゴシック" panose="020B0600070205080204" pitchFamily="50" charset="-128"/>
                          <a:ea typeface="ＭＳ Ｐゴシック" panose="020B0600070205080204" pitchFamily="50" charset="-128"/>
                        </a:rPr>
                        <a:t>技術協力</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dirty="0"/>
                        <a:t>保健省母子保健栄養総局子供局</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303141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r>
              <a:rPr lang="en-US" altLang="ja-JP"/>
              <a:t>JICA</a:t>
            </a:r>
            <a:r>
              <a:rPr lang="ja-JP" altLang="en-US"/>
              <a:t>の主な医療国際化関連事業（</a:t>
            </a:r>
            <a:r>
              <a:rPr lang="en-US" altLang="ja-JP"/>
              <a:t>3/3</a:t>
            </a:r>
            <a:r>
              <a:rPr lang="ja-JP" altLang="en-US"/>
              <a:t>）</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10" name="テキスト ボックス 8"/>
          <p:cNvSpPr txBox="1"/>
          <p:nvPr/>
        </p:nvSpPr>
        <p:spPr>
          <a:xfrm>
            <a:off x="200472" y="6170763"/>
            <a:ext cx="8136904" cy="282573"/>
          </a:xfrm>
          <a:prstGeom prst="rect">
            <a:avLst/>
          </a:prstGeom>
          <a:noFill/>
        </p:spPr>
        <p:txBody>
          <a:bodyPr wrap="square" lIns="0" tIns="36000" rIns="0" bIns="0" rtlCol="0">
            <a:spAutoFit/>
          </a:bodyPr>
          <a:lstStyle/>
          <a:p>
            <a:pPr marL="128588" indent="-128588">
              <a:spcAft>
                <a:spcPts val="200"/>
              </a:spcAft>
            </a:pP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en-US" altLang="ja-JP" sz="800">
                <a:latin typeface="Arial" panose="020B0604020202020204" pitchFamily="34" charset="0"/>
                <a:ea typeface="ＭＳ Ｐゴシック" panose="020B0600070205080204" pitchFamily="50" charset="-128"/>
                <a:cs typeface="Arial" panose="020B0604020202020204" pitchFamily="34" charset="0"/>
              </a:rPr>
              <a:t>1</a:t>
            </a:r>
            <a:r>
              <a:rPr lang="ja-JP" altLang="en-US" sz="80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1373207526"/>
              </p:ext>
            </p:extLst>
          </p:nvPr>
        </p:nvGraphicFramePr>
        <p:xfrm>
          <a:off x="200023" y="1086275"/>
          <a:ext cx="9508778" cy="1967026"/>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6829">
                <a:tc rowSpan="2">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1816">
                <a:tc vMerge="1">
                  <a:txBody>
                    <a:bodyPr/>
                    <a:lstStyle/>
                    <a:p>
                      <a:pPr algn="ct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kumimoji="1" lang="ja-JP" altLang="en-US" sz="1000" b="0" i="0" u="none" strike="noStrike" kern="1200" cap="none" spc="0" normalizeH="0" baseline="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新型コロナウイルス感染症流行下における遠隔技術を活用した集中治療能力強化プロジェクト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34.4</a:t>
                      </a:r>
                    </a:p>
                    <a:p>
                      <a:pPr marL="0" algn="ctr"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技術協力</a:t>
                      </a:r>
                      <a:endParaRPr kumimoji="1" lang="ja-JP" altLang="en-US" sz="800" b="0" i="0" u="none" strike="noStrike" kern="1200" baseline="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a:t>対象病院と各国監督官庁（主に保健省</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2026</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kumimoji="1" lang="ja-JP" altLang="en-US" sz="1000" b="0" i="0" u="none" strike="noStrike" kern="1200" cap="none" spc="0" normalizeH="0" baseline="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感染症創薬の実現に向けた薬剤の至適化と前臨床試験の確立</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a:t>
                      </a:r>
                    </a:p>
                    <a:p>
                      <a:pPr marL="0" algn="ctr"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技術協力</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a:t>東京大学、製品評価技術基盤機構、名古屋工業大学、ボゾリサーチセンター</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a:t>National Research and Innovation Agency</a:t>
                      </a:r>
                      <a:r>
                        <a:rPr lang="ja-JP" altLang="en-US" sz="1000"/>
                        <a:t>（</a:t>
                      </a:r>
                      <a:r>
                        <a:rPr lang="en-US" altLang="ja-JP" sz="1000"/>
                        <a:t>BRIN</a:t>
                      </a:r>
                      <a:r>
                        <a:rPr lang="ja-JP" altLang="en-US" sz="1000"/>
                        <a:t>）</a:t>
                      </a:r>
                      <a:r>
                        <a:rPr lang="en-US" altLang="ja-JP" sz="1000"/>
                        <a:t> , Primate Res Center</a:t>
                      </a:r>
                      <a:r>
                        <a:rPr lang="ja-JP" altLang="en-US" sz="1000"/>
                        <a:t>（</a:t>
                      </a:r>
                      <a:r>
                        <a:rPr lang="en-US" altLang="ja-JP" sz="1000"/>
                        <a:t>IPB University</a:t>
                      </a:r>
                      <a:r>
                        <a:rPr lang="ja-JP" altLang="en-US" sz="1000"/>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3893">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kumimoji="1" lang="ja-JP" altLang="en-US" sz="1000" b="0" i="0" u="none" strike="noStrike" kern="1200" cap="none" spc="0" normalizeH="0" baseline="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感染症早期警戒対応能力強化プロジェクト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2.2</a:t>
                      </a:r>
                    </a:p>
                    <a:p>
                      <a:pPr algn="ctr" fontAlgn="ct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ja-JP" altLang="en-US" sz="1000" b="0" i="0" u="none" strike="noStrike">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保健省疾病予防対策総局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373665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インドネシア／日本との関わり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a:t>（注）当該国との共同研究や、当該国を主な対象とした研究開発課題を中心に抽出した。</a:t>
            </a:r>
            <a:endParaRPr lang="en-US" altLang="ja-JP" sz="800"/>
          </a:p>
          <a:p>
            <a:r>
              <a:rPr lang="ja-JP" altLang="en-US" sz="800"/>
              <a:t>（出所） </a:t>
            </a:r>
            <a:r>
              <a:rPr lang="en-US" altLang="ja-JP" sz="800"/>
              <a:t>AMED</a:t>
            </a:r>
            <a:r>
              <a:rPr lang="ja-JP" altLang="en-US" sz="800"/>
              <a:t>ホームページ、</a:t>
            </a:r>
            <a:r>
              <a:rPr lang="ja-JP" altLang="en-US" sz="800">
                <a:latin typeface="Arial" panose="020B0604020202020204" pitchFamily="34" charset="0"/>
                <a:ea typeface="ＭＳ Ｐゴシック" panose="020B0600070205080204" pitchFamily="50" charset="-128"/>
                <a:cs typeface="Arial" panose="020B0604020202020204" pitchFamily="34" charset="0"/>
              </a:rPr>
              <a:t>神戸大学ホームページ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948301810"/>
              </p:ext>
            </p:extLst>
          </p:nvPr>
        </p:nvGraphicFramePr>
        <p:xfrm>
          <a:off x="200472" y="1180968"/>
          <a:ext cx="9504000" cy="4983043"/>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21408">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1272">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インドネシアの生物資源多様性を利用した抗マラリア・抗アメーバ新規薬剤リード化合物の探索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赤痢アメーバ症に対する新しい薬剤の創成を目指し、インドネシアの多様な微生物資源を利用し、酵素阻害活性と抗原虫活性をもつ新規阻害剤の探索、精製を目指し研究開発を実施</a:t>
                      </a:r>
                      <a:endParaRPr lang="en-US" altLang="ja-JP" sz="100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赤痢</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アメーバの標的酵素の調整法・アッセイ法・ハイスループットスクリーニング系を確立・改良を実施し、インドネシア側に技術移転</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3498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オオコウモリを対象とした生態学調査と狂犬病関連及びその他のウイルス感染症への関与</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多様な生物が生息するインドネシアにおいてオオコウモリの行動調査を行う。そしてイヌや野生動物、ヒトとの接触機会を把握し、感染が起こるルートを調査する。また、保有しているウイルスの種類についても解析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3498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インドネシアで流行している</a:t>
                      </a:r>
                      <a:r>
                        <a:rPr lang="en-US" altLang="ja-JP" sz="1000">
                          <a:latin typeface="Arial" panose="020B0604020202020204" pitchFamily="34" charset="0"/>
                          <a:ea typeface="ＭＳ Ｐゴシック" panose="020B0600070205080204" pitchFamily="50" charset="-128"/>
                          <a:cs typeface="Arial" panose="020B0604020202020204" pitchFamily="34" charset="0"/>
                        </a:rPr>
                        <a:t>H5N1</a:t>
                      </a:r>
                      <a:r>
                        <a:rPr lang="ja-JP" altLang="en-US" sz="1000">
                          <a:latin typeface="Arial" panose="020B0604020202020204" pitchFamily="34" charset="0"/>
                          <a:ea typeface="ＭＳ Ｐゴシック" panose="020B0600070205080204" pitchFamily="50" charset="-128"/>
                          <a:cs typeface="Arial" panose="020B0604020202020204" pitchFamily="34" charset="0"/>
                        </a:rPr>
                        <a:t>高病原性鳥インフルエンザウイルスのパンデミックリスク評価</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インドネシアにおけるサーベイランス体制の構築を図り、</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H5N1</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ウイルスの分離と、その遺伝子解析および病原性解析を行うことで、現在インドネシアで流行している</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H5N1</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ウイルスの性状を把握し、パンデミックを起こすリスクの評価を行う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3498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インドネシアにおける新興・再興感染症の国際共同研究拠点形成</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神戸大学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インドネシアのアイルランガ大学熱帯病研究所に神戸大学新興・再興感染症国際研究共同拠点（神戸大学インドネシア拠点）を設置</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インフルエンザ、デング熱、</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感染症、薬剤耐性菌感染症、感染性下 痢症等に関する研究、グローバルに活躍する高度人材の育成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3498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染色体性薬剤耐性遺伝子を保持する薬剤耐性菌の分子疫学的解析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琉球大学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ベトナム、インドネシアにおける健常人由来薬剤耐性菌、医療関連施設において分離される薬剤耐性臨床分離株を用い、通常薬剤耐性プラスミド上に保持される薬剤耐性遺伝子が染色体に転移した染色体性薬剤耐性遺伝子を効率的に検出する新たな検出法の確立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3498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i="0" u="none" strike="noStrike" kern="1200" cap="none" spc="0" normalizeH="0" baseline="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i="0" u="none" strike="noStrike" kern="1200" cap="none" spc="0" normalizeH="0" baseline="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アルテミシニン併用療法に対する耐性マラリアを検出する新規診断法の開発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ja-JP" altLang="en-US" sz="1000" b="0" i="0" u="none" strike="noStrike" kern="1200" cap="none" spc="0" normalizeH="0" baseline="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大阪大学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タイのマラリア患者由来 </a:t>
                      </a:r>
                      <a:r>
                        <a:rPr lang="en-US" altLang="ja-JP" sz="1000" dirty="0"/>
                        <a:t>ACT</a:t>
                      </a:r>
                      <a:r>
                        <a:rPr lang="ja-JP" altLang="en-US" sz="1000" dirty="0"/>
                        <a:t>（アルテミシニン併用療法） 耐性株を獲得し、新規の薬剤耐性遺伝子の同定を含め、各種遺伝子と治療薬耐 性との関連性を明らかにする</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55842636"/>
                  </a:ext>
                </a:extLst>
              </a:tr>
            </a:tbl>
          </a:graphicData>
        </a:graphic>
      </p:graphicFrame>
    </p:spTree>
    <p:extLst>
      <p:ext uri="{BB962C8B-B14F-4D97-AF65-F5344CB8AC3E}">
        <p14:creationId xmlns:p14="http://schemas.microsoft.com/office/powerpoint/2010/main" val="41870369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rot="767249">
            <a:off x="1638267" y="3089729"/>
            <a:ext cx="1224136" cy="1656184"/>
            <a:chOff x="2432720" y="3429000"/>
            <a:chExt cx="1224136" cy="1656184"/>
          </a:xfrm>
        </p:grpSpPr>
        <p:sp>
          <p:nvSpPr>
            <p:cNvPr id="20" name="正方形/長方形 19"/>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rot="767249">
            <a:off x="2166412" y="3593785"/>
            <a:ext cx="1224136" cy="1656184"/>
            <a:chOff x="2432720" y="3429000"/>
            <a:chExt cx="1224136" cy="1656184"/>
          </a:xfrm>
        </p:grpSpPr>
        <p:sp>
          <p:nvSpPr>
            <p:cNvPr id="42" name="正方形/長方形 4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3" name="直線コネクタ 4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lang="ja-JP" altLang="en-US"/>
              <a:t>インドネシア／日本との関わり</a:t>
            </a:r>
            <a:endParaRPr kumimoji="1" lang="ja-JP" altLang="en-US"/>
          </a:p>
        </p:txBody>
      </p:sp>
      <p:sp>
        <p:nvSpPr>
          <p:cNvPr id="3" name="テキスト プレースホルダー 2"/>
          <p:cNvSpPr>
            <a:spLocks noGrp="1"/>
          </p:cNvSpPr>
          <p:nvPr>
            <p:ph type="body" sz="quarter" idx="15"/>
          </p:nvPr>
        </p:nvSpPr>
        <p:spPr/>
        <p:txBody>
          <a:bodyPr/>
          <a:lstStyle/>
          <a:p>
            <a:r>
              <a:rPr lang="en-US" altLang="ja-JP"/>
              <a:t>JETRO</a:t>
            </a:r>
            <a:r>
              <a:rPr lang="ja-JP" altLang="en-US"/>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ミッション派遣や、調査レポートの公開などを行っている。</a:t>
            </a:r>
            <a:endParaRPr lang="ja-JP" altLang="en-US" sz="14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4960982" y="1730396"/>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各種レポートの公開</a:t>
              </a:r>
              <a:endParaRPr lang="zh-TW" altLang="en-US" sz="1400">
                <a:solidFill>
                  <a:srgbClr val="000000"/>
                </a:solidFill>
                <a:latin typeface="Arial Black" pitchFamily="34" charset="0"/>
                <a:ea typeface="HGP創英角ｺﾞｼｯｸUB" pitchFamily="50" charset="-128"/>
              </a:endParaRPr>
            </a:p>
          </p:txBody>
        </p:sp>
      </p:grpSp>
      <p:sp>
        <p:nvSpPr>
          <p:cNvPr id="14" name="正方形/長方形 13"/>
          <p:cNvSpPr/>
          <p:nvPr/>
        </p:nvSpPr>
        <p:spPr>
          <a:xfrm>
            <a:off x="475766" y="2162444"/>
            <a:ext cx="3888432" cy="906017"/>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a:t>セミナーを実施し、認証当局の実務責任者との直接の交流を行っている。</a:t>
            </a:r>
            <a:endParaRPr lang="en-US" altLang="ja-JP" sz="1400"/>
          </a:p>
          <a:p>
            <a:pPr marL="195263" indent="-195263" fontAlgn="ctr">
              <a:lnSpc>
                <a:spcPct val="114000"/>
              </a:lnSpc>
              <a:spcBef>
                <a:spcPts val="600"/>
              </a:spcBef>
              <a:buClr>
                <a:srgbClr val="5F8AC3"/>
              </a:buClr>
              <a:buSzPct val="90000"/>
              <a:buFont typeface="Wingdings" panose="05000000000000000000" pitchFamily="2" charset="2"/>
              <a:buChar char="l"/>
            </a:pPr>
            <a:endParaRPr lang="ja-JP" altLang="en-US" sz="1400"/>
          </a:p>
        </p:txBody>
      </p:sp>
      <p:grpSp>
        <p:nvGrpSpPr>
          <p:cNvPr id="15" name="グループ化 7"/>
          <p:cNvGrpSpPr/>
          <p:nvPr/>
        </p:nvGrpSpPr>
        <p:grpSpPr>
          <a:xfrm>
            <a:off x="331750" y="1730396"/>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企業とともに保健省を訪問</a:t>
              </a:r>
              <a:endParaRPr lang="zh-TW" altLang="en-US" sz="140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p>
        </p:txBody>
      </p:sp>
      <p:graphicFrame>
        <p:nvGraphicFramePr>
          <p:cNvPr id="5" name="表 4">
            <a:extLst>
              <a:ext uri="{FF2B5EF4-FFF2-40B4-BE49-F238E27FC236}">
                <a16:creationId xmlns:a16="http://schemas.microsoft.com/office/drawing/2014/main" id="{53405A37-9CB4-7A72-E952-96C24E04D7BA}"/>
              </a:ext>
            </a:extLst>
          </p:cNvPr>
          <p:cNvGraphicFramePr>
            <a:graphicFrameLocks noGrp="1"/>
          </p:cNvGraphicFramePr>
          <p:nvPr>
            <p:extLst>
              <p:ext uri="{D42A27DB-BD31-4B8C-83A1-F6EECF244321}">
                <p14:modId xmlns:p14="http://schemas.microsoft.com/office/powerpoint/2010/main" val="1702456078"/>
              </p:ext>
            </p:extLst>
          </p:nvPr>
        </p:nvGraphicFramePr>
        <p:xfrm>
          <a:off x="4960982" y="2149378"/>
          <a:ext cx="4176463" cy="4084320"/>
        </p:xfrm>
        <a:graphic>
          <a:graphicData uri="http://schemas.openxmlformats.org/drawingml/2006/table">
            <a:tbl>
              <a:tblPr firstRow="1" bandRow="1">
                <a:tableStyleId>{5C22544A-7EE6-4342-B048-85BDC9FD1C3A}</a:tableStyleId>
              </a:tblPr>
              <a:tblGrid>
                <a:gridCol w="1957436">
                  <a:extLst>
                    <a:ext uri="{9D8B030D-6E8A-4147-A177-3AD203B41FA5}">
                      <a16:colId xmlns:a16="http://schemas.microsoft.com/office/drawing/2014/main" val="2204362235"/>
                    </a:ext>
                  </a:extLst>
                </a:gridCol>
                <a:gridCol w="566599">
                  <a:extLst>
                    <a:ext uri="{9D8B030D-6E8A-4147-A177-3AD203B41FA5}">
                      <a16:colId xmlns:a16="http://schemas.microsoft.com/office/drawing/2014/main" val="2450997363"/>
                    </a:ext>
                  </a:extLst>
                </a:gridCol>
                <a:gridCol w="1652428">
                  <a:extLst>
                    <a:ext uri="{9D8B030D-6E8A-4147-A177-3AD203B41FA5}">
                      <a16:colId xmlns:a16="http://schemas.microsoft.com/office/drawing/2014/main" val="3038062072"/>
                    </a:ext>
                  </a:extLst>
                </a:gridCol>
              </a:tblGrid>
              <a:tr h="117084">
                <a:tc>
                  <a:txBody>
                    <a:bodyPr/>
                    <a:lstStyle/>
                    <a:p>
                      <a:pPr algn="ctr"/>
                      <a:r>
                        <a:rPr kumimoji="1" lang="ja-JP" altLang="en-US" sz="1200"/>
                        <a:t>レポート</a:t>
                      </a:r>
                    </a:p>
                  </a:txBody>
                  <a:tcPr/>
                </a:tc>
                <a:tc>
                  <a:txBody>
                    <a:bodyPr/>
                    <a:lstStyle/>
                    <a:p>
                      <a:pPr algn="ctr"/>
                      <a:r>
                        <a:rPr kumimoji="1" lang="ja-JP" altLang="en-US" sz="1200"/>
                        <a:t>年</a:t>
                      </a:r>
                    </a:p>
                  </a:txBody>
                  <a:tcPr/>
                </a:tc>
                <a:tc>
                  <a:txBody>
                    <a:bodyPr/>
                    <a:lstStyle/>
                    <a:p>
                      <a:pPr algn="ctr"/>
                      <a:r>
                        <a:rPr kumimoji="1" lang="ja-JP" altLang="en-US" sz="1200"/>
                        <a:t>リンク</a:t>
                      </a:r>
                    </a:p>
                  </a:txBody>
                  <a:tcPr/>
                </a:tc>
                <a:extLst>
                  <a:ext uri="{0D108BD9-81ED-4DB2-BD59-A6C34878D82A}">
                    <a16:rowId xmlns:a16="http://schemas.microsoft.com/office/drawing/2014/main" val="935988904"/>
                  </a:ext>
                </a:extLst>
              </a:tr>
              <a:tr h="370840">
                <a:tc>
                  <a:txBody>
                    <a:bodyPr/>
                    <a:lstStyle/>
                    <a:p>
                      <a:r>
                        <a:rPr lang="ja-JP" altLang="en-US" sz="1200"/>
                        <a:t>主要国・地域の健康長寿関連市場の動向調査</a:t>
                      </a:r>
                      <a:endParaRPr kumimoji="1" lang="ja-JP" altLang="en-US" sz="1200"/>
                    </a:p>
                  </a:txBody>
                  <a:tcPr/>
                </a:tc>
                <a:tc>
                  <a:txBody>
                    <a:bodyPr/>
                    <a:lstStyle/>
                    <a:p>
                      <a:r>
                        <a:rPr kumimoji="1" lang="en-US" altLang="ja-JP" sz="1200"/>
                        <a:t>2016</a:t>
                      </a:r>
                      <a:endParaRPr kumimoji="1" lang="ja-JP" altLang="en-US" sz="1200"/>
                    </a:p>
                  </a:txBody>
                  <a:tcPr/>
                </a:tc>
                <a:tc>
                  <a:txBody>
                    <a:bodyPr/>
                    <a:lstStyle/>
                    <a:p>
                      <a:r>
                        <a:rPr kumimoji="1" lang="en-US" altLang="ja-JP" sz="1000">
                          <a:hlinkClick r:id="rId2"/>
                        </a:rPr>
                        <a:t>https://www.jetro.go.jp/world/reports/2016/02/995ecff75525fbb4.html</a:t>
                      </a:r>
                      <a:endParaRPr kumimoji="1" lang="en-US" altLang="ja-JP" sz="1000"/>
                    </a:p>
                  </a:txBody>
                  <a:tcPr/>
                </a:tc>
                <a:extLst>
                  <a:ext uri="{0D108BD9-81ED-4DB2-BD59-A6C34878D82A}">
                    <a16:rowId xmlns:a16="http://schemas.microsoft.com/office/drawing/2014/main" val="985345222"/>
                  </a:ext>
                </a:extLst>
              </a:tr>
              <a:tr h="370840">
                <a:tc>
                  <a:txBody>
                    <a:bodyPr/>
                    <a:lstStyle/>
                    <a:p>
                      <a:r>
                        <a:rPr lang="ja-JP" altLang="en-US" sz="1200"/>
                        <a:t>インドネシアにおける医療機器市場の概観 </a:t>
                      </a:r>
                      <a:r>
                        <a:rPr lang="en-US" altLang="ja-JP" sz="1200"/>
                        <a:t>‐</a:t>
                      </a:r>
                      <a:r>
                        <a:rPr lang="ja-JP" altLang="en-US" sz="1200"/>
                        <a:t>日系企業のビジネス展開のための市場・規制・医療機器の輸入／販売業者調査</a:t>
                      </a:r>
                      <a:r>
                        <a:rPr lang="en-US" altLang="ja-JP" sz="1200"/>
                        <a:t>‐</a:t>
                      </a:r>
                      <a:r>
                        <a:rPr lang="ja-JP" altLang="en-US" sz="1200"/>
                        <a:t>」</a:t>
                      </a:r>
                      <a:endParaRPr kumimoji="1" lang="ja-JP" altLang="en-US" sz="1200"/>
                    </a:p>
                  </a:txBody>
                  <a:tcPr/>
                </a:tc>
                <a:tc>
                  <a:txBody>
                    <a:bodyPr/>
                    <a:lstStyle/>
                    <a:p>
                      <a:r>
                        <a:rPr kumimoji="1" lang="en-US" altLang="ja-JP" sz="1200"/>
                        <a:t>2017</a:t>
                      </a:r>
                      <a:endParaRPr kumimoji="1" lang="ja-JP" altLang="en-US" sz="1200"/>
                    </a:p>
                  </a:txBody>
                  <a:tcPr/>
                </a:tc>
                <a:tc>
                  <a:txBody>
                    <a:bodyPr/>
                    <a:lstStyle/>
                    <a:p>
                      <a:r>
                        <a:rPr kumimoji="1" lang="en-US" altLang="ja-JP" sz="1000">
                          <a:hlinkClick r:id="rId3"/>
                        </a:rPr>
                        <a:t>https://www.jetro.go.jp/world/reports/2017/02/86e615e453ca3d86.html</a:t>
                      </a:r>
                      <a:endParaRPr kumimoji="1" lang="en-US" altLang="ja-JP" sz="1000"/>
                    </a:p>
                  </a:txBody>
                  <a:tcPr/>
                </a:tc>
                <a:extLst>
                  <a:ext uri="{0D108BD9-81ED-4DB2-BD59-A6C34878D82A}">
                    <a16:rowId xmlns:a16="http://schemas.microsoft.com/office/drawing/2014/main" val="379878759"/>
                  </a:ext>
                </a:extLst>
              </a:tr>
              <a:tr h="370840">
                <a:tc>
                  <a:txBody>
                    <a:bodyPr/>
                    <a:lstStyle/>
                    <a:p>
                      <a:r>
                        <a:rPr lang="ja-JP" altLang="en-US" sz="120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20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a:latin typeface="Arial" panose="020B0604020202020204" pitchFamily="34" charset="0"/>
                          <a:ea typeface="ＭＳ Ｐゴシック" panose="020B0600070205080204" pitchFamily="50" charset="-128"/>
                          <a:cs typeface="Arial" panose="020B0604020202020204" pitchFamily="34" charset="0"/>
                        </a:rPr>
                        <a:t>展開</a:t>
                      </a:r>
                      <a:endParaRPr kumimoji="1" lang="ja-JP" altLang="en-US" sz="1200"/>
                    </a:p>
                  </a:txBody>
                  <a:tcPr/>
                </a:tc>
                <a:tc>
                  <a:txBody>
                    <a:bodyPr/>
                    <a:lstStyle/>
                    <a:p>
                      <a:r>
                        <a:rPr kumimoji="1" lang="en-US" altLang="ja-JP" sz="1200"/>
                        <a:t>2018</a:t>
                      </a:r>
                      <a:endParaRPr kumimoji="1" lang="ja-JP" altLang="en-US" sz="1200"/>
                    </a:p>
                  </a:txBody>
                  <a:tcPr/>
                </a:tc>
                <a:tc>
                  <a:txBody>
                    <a:bodyPr/>
                    <a:lstStyle/>
                    <a:p>
                      <a:r>
                        <a:rPr kumimoji="1" lang="en-US" altLang="ja-JP" sz="1000">
                          <a:hlinkClick r:id="rId4"/>
                        </a:rPr>
                        <a:t>https://www.jetro.go.jp/world/reports/2018/02/e999e1cbfd5a7b1f.html</a:t>
                      </a:r>
                      <a:endParaRPr kumimoji="1" lang="en-US" altLang="ja-JP" sz="1000"/>
                    </a:p>
                  </a:txBody>
                  <a:tcPr/>
                </a:tc>
                <a:extLst>
                  <a:ext uri="{0D108BD9-81ED-4DB2-BD59-A6C34878D82A}">
                    <a16:rowId xmlns:a16="http://schemas.microsoft.com/office/drawing/2014/main" val="1843252265"/>
                  </a:ext>
                </a:extLst>
              </a:tr>
              <a:tr h="370840">
                <a:tc>
                  <a:txBody>
                    <a:bodyPr/>
                    <a:lstStyle/>
                    <a:p>
                      <a:r>
                        <a:rPr lang="ja-JP" altLang="en-US" sz="1200">
                          <a:latin typeface="Arial" panose="020B0604020202020204" pitchFamily="34" charset="0"/>
                          <a:ea typeface="ＭＳ Ｐゴシック" panose="020B0600070205080204" pitchFamily="50" charset="-128"/>
                          <a:cs typeface="Arial" panose="020B0604020202020204" pitchFamily="34" charset="0"/>
                        </a:rPr>
                        <a:t>インドネシア医療分野への投資・輸入規制ハンドブック</a:t>
                      </a:r>
                      <a:endParaRPr kumimoji="1" lang="ja-JP" altLang="en-US" sz="1200"/>
                    </a:p>
                  </a:txBody>
                  <a:tcPr/>
                </a:tc>
                <a:tc>
                  <a:txBody>
                    <a:bodyPr/>
                    <a:lstStyle/>
                    <a:p>
                      <a:r>
                        <a:rPr kumimoji="1" lang="en-US" altLang="ja-JP" sz="1200"/>
                        <a:t>2021</a:t>
                      </a:r>
                      <a:endParaRPr kumimoji="1" lang="ja-JP" altLang="en-US" sz="1200"/>
                    </a:p>
                  </a:txBody>
                  <a:tcPr/>
                </a:tc>
                <a:tc>
                  <a:txBody>
                    <a:bodyPr/>
                    <a:lstStyle/>
                    <a:p>
                      <a:r>
                        <a:rPr kumimoji="1" lang="en-US" altLang="ja-JP" sz="1000">
                          <a:hlinkClick r:id="rId5"/>
                        </a:rPr>
                        <a:t>https://www.jetro.go.jp/world/reports/2021/02/b160cea473ddd3c2.html</a:t>
                      </a:r>
                      <a:endParaRPr kumimoji="1" lang="en-US" altLang="ja-JP" sz="1000"/>
                    </a:p>
                  </a:txBody>
                  <a:tcPr/>
                </a:tc>
                <a:extLst>
                  <a:ext uri="{0D108BD9-81ED-4DB2-BD59-A6C34878D82A}">
                    <a16:rowId xmlns:a16="http://schemas.microsoft.com/office/drawing/2014/main" val="460831471"/>
                  </a:ext>
                </a:extLst>
              </a:tr>
              <a:tr h="370840">
                <a:tc>
                  <a:txBody>
                    <a:bodyPr/>
                    <a:lstStyle/>
                    <a:p>
                      <a:r>
                        <a:rPr lang="en-US" altLang="ja-JP" sz="120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a:latin typeface="Arial" panose="020B0604020202020204" pitchFamily="34" charset="0"/>
                          <a:ea typeface="ＭＳ Ｐゴシック" panose="020B0600070205080204" pitchFamily="50" charset="-128"/>
                          <a:cs typeface="Arial" panose="020B0604020202020204" pitchFamily="34" charset="0"/>
                        </a:rPr>
                        <a:t>医療機器指令の概要と各国の対応状況調査</a:t>
                      </a:r>
                      <a:endParaRPr kumimoji="1" lang="ja-JP" altLang="en-US" sz="1200"/>
                    </a:p>
                  </a:txBody>
                  <a:tcPr/>
                </a:tc>
                <a:tc>
                  <a:txBody>
                    <a:bodyPr/>
                    <a:lstStyle/>
                    <a:p>
                      <a:r>
                        <a:rPr kumimoji="1" lang="en-US" altLang="ja-JP" sz="1200"/>
                        <a:t>2022</a:t>
                      </a:r>
                      <a:endParaRPr kumimoji="1" lang="ja-JP" altLang="en-US" sz="1200"/>
                    </a:p>
                  </a:txBody>
                  <a:tcPr/>
                </a:tc>
                <a:tc>
                  <a:txBody>
                    <a:bodyPr/>
                    <a:lstStyle/>
                    <a:p>
                      <a:r>
                        <a:rPr kumimoji="1" lang="en-US" altLang="ja-JP" sz="1000">
                          <a:hlinkClick r:id="rId6"/>
                        </a:rPr>
                        <a:t>https://www.jetro.go.jp/biznews/2022/05/f47136a81c52acf6.html</a:t>
                      </a:r>
                      <a:endParaRPr kumimoji="1" lang="en-US" altLang="ja-JP" sz="1000"/>
                    </a:p>
                    <a:p>
                      <a:endParaRPr kumimoji="1" lang="en-US" altLang="ja-JP" sz="1000"/>
                    </a:p>
                  </a:txBody>
                  <a:tcPr/>
                </a:tc>
                <a:extLst>
                  <a:ext uri="{0D108BD9-81ED-4DB2-BD59-A6C34878D82A}">
                    <a16:rowId xmlns:a16="http://schemas.microsoft.com/office/drawing/2014/main" val="3076413149"/>
                  </a:ext>
                </a:extLst>
              </a:tr>
              <a:tr h="370840">
                <a:tc>
                  <a:txBody>
                    <a:bodyPr/>
                    <a:lstStyle/>
                    <a:p>
                      <a:r>
                        <a:rPr lang="ja-JP" altLang="en-US" sz="1200"/>
                        <a:t>インドネシアの医療機器市場と規制 調査報告書</a:t>
                      </a:r>
                      <a:endParaRPr kumimoji="1" lang="ja-JP" altLang="en-US" sz="1200"/>
                    </a:p>
                  </a:txBody>
                  <a:tcPr/>
                </a:tc>
                <a:tc>
                  <a:txBody>
                    <a:bodyPr/>
                    <a:lstStyle/>
                    <a:p>
                      <a:r>
                        <a:rPr kumimoji="1" lang="en-US" altLang="ja-JP" sz="1200"/>
                        <a:t>2024</a:t>
                      </a:r>
                      <a:endParaRPr kumimoji="1" lang="ja-JP" altLang="en-US" sz="1200"/>
                    </a:p>
                  </a:txBody>
                  <a:tcPr/>
                </a:tc>
                <a:tc>
                  <a:txBody>
                    <a:bodyPr/>
                    <a:lstStyle/>
                    <a:p>
                      <a:r>
                        <a:rPr lang="en-US" altLang="ja-JP" sz="1000" dirty="0">
                          <a:hlinkClick r:id="rId7"/>
                        </a:rPr>
                        <a:t>202403.pdf</a:t>
                      </a:r>
                      <a:endParaRPr kumimoji="1" lang="en-US" altLang="ja-JP" sz="1000" dirty="0"/>
                    </a:p>
                  </a:txBody>
                  <a:tcPr/>
                </a:tc>
                <a:extLst>
                  <a:ext uri="{0D108BD9-81ED-4DB2-BD59-A6C34878D82A}">
                    <a16:rowId xmlns:a16="http://schemas.microsoft.com/office/drawing/2014/main" val="3700986416"/>
                  </a:ext>
                </a:extLst>
              </a:tr>
            </a:tbl>
          </a:graphicData>
        </a:graphic>
      </p:graphicFrame>
    </p:spTree>
    <p:extLst>
      <p:ext uri="{BB962C8B-B14F-4D97-AF65-F5344CB8AC3E}">
        <p14:creationId xmlns:p14="http://schemas.microsoft.com/office/powerpoint/2010/main" val="31104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インドネシア／一般概況／経済</a:t>
            </a:r>
            <a:endParaRPr kumimoji="1" lang="ja-JP" altLang="en-US" sz="1400"/>
          </a:p>
        </p:txBody>
      </p:sp>
      <p:sp>
        <p:nvSpPr>
          <p:cNvPr id="6" name="テキスト プレースホルダー 5"/>
          <p:cNvSpPr>
            <a:spLocks noGrp="1"/>
          </p:cNvSpPr>
          <p:nvPr>
            <p:ph type="body" sz="quarter" idx="15"/>
          </p:nvPr>
        </p:nvSpPr>
        <p:spPr>
          <a:xfrm>
            <a:off x="200025" y="528564"/>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耐久</a:t>
            </a:r>
            <a:r>
              <a:rPr lang="ja-JP" altLang="en-US" sz="2000" noProof="1"/>
              <a:t>消費</a:t>
            </a:r>
            <a:r>
              <a:rPr lang="en-US" altLang="ja-JP" sz="2000" noProof="1"/>
              <a:t>財購入指数</a:t>
            </a:r>
            <a:endParaRPr lang="ja-JP" altLang="en-US" sz="2000" noProof="1"/>
          </a:p>
        </p:txBody>
      </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耐久消費財の購入意欲は支出額の増加に伴って高まり、</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500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万ルピア以上の世帯でピークに達する。若い消費者（</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40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歳）は購入意欲が高い一方、高齢者層は依然として楽観的ではない。</a:t>
            </a:r>
            <a:endPar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Chart 13">
            <a:extLst>
              <a:ext uri="{FF2B5EF4-FFF2-40B4-BE49-F238E27FC236}">
                <a16:creationId xmlns:a16="http://schemas.microsoft.com/office/drawing/2014/main" id="{F3FBA01D-56B9-9AED-08AC-C4D5DCED5DFF}"/>
              </a:ext>
            </a:extLst>
          </p:cNvPr>
          <p:cNvGraphicFramePr/>
          <p:nvPr>
            <p:extLst>
              <p:ext uri="{D42A27DB-BD31-4B8C-83A1-F6EECF244321}">
                <p14:modId xmlns:p14="http://schemas.microsoft.com/office/powerpoint/2010/main" val="1298496056"/>
              </p:ext>
            </p:extLst>
          </p:nvPr>
        </p:nvGraphicFramePr>
        <p:xfrm>
          <a:off x="200025" y="2162072"/>
          <a:ext cx="4752974" cy="40327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6784FAC9-CC37-88E8-F3E0-4E537CA738EA}"/>
              </a:ext>
            </a:extLst>
          </p:cNvPr>
          <p:cNvGraphicFramePr/>
          <p:nvPr>
            <p:extLst>
              <p:ext uri="{D42A27DB-BD31-4B8C-83A1-F6EECF244321}">
                <p14:modId xmlns:p14="http://schemas.microsoft.com/office/powerpoint/2010/main" val="2345943725"/>
              </p:ext>
            </p:extLst>
          </p:nvPr>
        </p:nvGraphicFramePr>
        <p:xfrm>
          <a:off x="4952998" y="2111197"/>
          <a:ext cx="4752974" cy="4032748"/>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グループ化 7">
            <a:extLst>
              <a:ext uri="{FF2B5EF4-FFF2-40B4-BE49-F238E27FC236}">
                <a16:creationId xmlns:a16="http://schemas.microsoft.com/office/drawing/2014/main" id="{BAAC695B-49BA-7CD6-3786-278A1106CB12}"/>
              </a:ext>
            </a:extLst>
          </p:cNvPr>
          <p:cNvGrpSpPr/>
          <p:nvPr/>
        </p:nvGrpSpPr>
        <p:grpSpPr>
          <a:xfrm>
            <a:off x="200471" y="1657350"/>
            <a:ext cx="4536507" cy="287338"/>
            <a:chOff x="4803500" y="2113806"/>
            <a:chExt cx="2954133" cy="288032"/>
          </a:xfrm>
        </p:grpSpPr>
        <p:cxnSp>
          <p:nvCxnSpPr>
            <p:cNvPr id="18" name="直線コネクタ 38">
              <a:extLst>
                <a:ext uri="{FF2B5EF4-FFF2-40B4-BE49-F238E27FC236}">
                  <a16:creationId xmlns:a16="http://schemas.microsoft.com/office/drawing/2014/main" id="{B851460E-A16B-CB80-34D1-93E4A0EA2C6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a:extLst>
                <a:ext uri="{FF2B5EF4-FFF2-40B4-BE49-F238E27FC236}">
                  <a16:creationId xmlns:a16="http://schemas.microsoft.com/office/drawing/2014/main" id="{825233EB-EAC3-2186-21CA-CB11B187C20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耐久</a:t>
              </a:r>
              <a:r>
                <a:rPr lang="ja-JP" altLang="en-US" sz="1400" noProof="1">
                  <a:solidFill>
                    <a:srgbClr val="000000"/>
                  </a:solidFill>
                  <a:latin typeface="Arial Black" pitchFamily="34" charset="0"/>
                  <a:ea typeface="HGP創英角ｺﾞｼｯｸUB" pitchFamily="50" charset="-128"/>
                </a:rPr>
                <a:t>消費</a:t>
              </a:r>
              <a:r>
                <a:rPr lang="en-US" altLang="ja-JP" sz="1400" noProof="1">
                  <a:solidFill>
                    <a:srgbClr val="000000"/>
                  </a:solidFill>
                  <a:latin typeface="Arial Black" pitchFamily="34" charset="0"/>
                  <a:ea typeface="HGP創英角ｺﾞｼｯｸUB" pitchFamily="50" charset="-128"/>
                </a:rPr>
                <a:t>財購入指数</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支出別</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 2025</a:t>
              </a:r>
              <a:r>
                <a:rPr lang="ja-JP" altLang="en-US" sz="1400" noProof="1">
                  <a:solidFill>
                    <a:srgbClr val="000000"/>
                  </a:solidFill>
                  <a:latin typeface="Arial Black" pitchFamily="34" charset="0"/>
                  <a:ea typeface="HGP創英角ｺﾞｼｯｸUB" pitchFamily="50" charset="-128"/>
                </a:rPr>
                <a:t>年</a:t>
              </a:r>
            </a:p>
          </p:txBody>
        </p:sp>
      </p:grpSp>
      <p:grpSp>
        <p:nvGrpSpPr>
          <p:cNvPr id="20" name="グループ化 7">
            <a:extLst>
              <a:ext uri="{FF2B5EF4-FFF2-40B4-BE49-F238E27FC236}">
                <a16:creationId xmlns:a16="http://schemas.microsoft.com/office/drawing/2014/main" id="{BC338CAE-9A91-09AD-A87D-2AE250D0D175}"/>
              </a:ext>
            </a:extLst>
          </p:cNvPr>
          <p:cNvGrpSpPr/>
          <p:nvPr/>
        </p:nvGrpSpPr>
        <p:grpSpPr>
          <a:xfrm>
            <a:off x="5061231" y="1657350"/>
            <a:ext cx="4536507" cy="287338"/>
            <a:chOff x="4803500" y="2113806"/>
            <a:chExt cx="2954133" cy="288032"/>
          </a:xfrm>
        </p:grpSpPr>
        <p:cxnSp>
          <p:nvCxnSpPr>
            <p:cNvPr id="21" name="直線コネクタ 38">
              <a:extLst>
                <a:ext uri="{FF2B5EF4-FFF2-40B4-BE49-F238E27FC236}">
                  <a16:creationId xmlns:a16="http://schemas.microsoft.com/office/drawing/2014/main" id="{E1322D8C-8202-942C-50D5-E7A4E2A659E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493AB16C-377E-E03C-391E-A388B6C65AA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耐久</a:t>
              </a:r>
              <a:r>
                <a:rPr lang="ja-JP" altLang="en-US" sz="1400" noProof="1">
                  <a:solidFill>
                    <a:srgbClr val="000000"/>
                  </a:solidFill>
                  <a:latin typeface="Arial Black" pitchFamily="34" charset="0"/>
                  <a:ea typeface="HGP創英角ｺﾞｼｯｸUB" pitchFamily="50" charset="-128"/>
                </a:rPr>
                <a:t>消費</a:t>
              </a:r>
              <a:r>
                <a:rPr lang="en-US" altLang="ja-JP" sz="1400" noProof="1">
                  <a:solidFill>
                    <a:srgbClr val="000000"/>
                  </a:solidFill>
                  <a:latin typeface="Arial Black" pitchFamily="34" charset="0"/>
                  <a:ea typeface="HGP創英角ｺﾞｼｯｸUB" pitchFamily="50" charset="-128"/>
                </a:rPr>
                <a:t>財購入指数</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年齢別</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 2025</a:t>
              </a:r>
              <a:r>
                <a:rPr lang="ja-JP" altLang="en-US" sz="1400" noProof="1">
                  <a:solidFill>
                    <a:srgbClr val="000000"/>
                  </a:solidFill>
                  <a:latin typeface="Arial Black" pitchFamily="34" charset="0"/>
                  <a:ea typeface="HGP創英角ｺﾞｼｯｸUB" pitchFamily="50" charset="-128"/>
                </a:rPr>
                <a:t>年</a:t>
              </a:r>
            </a:p>
          </p:txBody>
        </p:sp>
      </p:grpSp>
      <p:sp>
        <p:nvSpPr>
          <p:cNvPr id="23" name="TextBox 22">
            <a:extLst>
              <a:ext uri="{FF2B5EF4-FFF2-40B4-BE49-F238E27FC236}">
                <a16:creationId xmlns:a16="http://schemas.microsoft.com/office/drawing/2014/main" id="{908CFAD2-F80B-E3E0-4B6E-509F2EDAE1CF}"/>
              </a:ext>
            </a:extLst>
          </p:cNvPr>
          <p:cNvSpPr txBox="1"/>
          <p:nvPr/>
        </p:nvSpPr>
        <p:spPr>
          <a:xfrm>
            <a:off x="3830052" y="5789403"/>
            <a:ext cx="1122948" cy="215444"/>
          </a:xfrm>
          <a:prstGeom prst="rect">
            <a:avLst/>
          </a:prstGeom>
          <a:noFill/>
        </p:spPr>
        <p:txBody>
          <a:bodyPr wrap="square" rtlCol="0">
            <a:spAutoFit/>
          </a:bodyPr>
          <a:lstStyle/>
          <a:p>
            <a:pPr algn="r"/>
            <a:r>
              <a:rPr kumimoji="1" lang="en-US" sz="800" b="1" noProof="1">
                <a:latin typeface="Arial" panose="020B0604020202020204" pitchFamily="34" charset="0"/>
                <a:ea typeface="ＭＳ Ｐゴシック" panose="020B0600070205080204" pitchFamily="50" charset="-128"/>
                <a:cs typeface="Arial" panose="020B0604020202020204" pitchFamily="34" charset="0"/>
              </a:rPr>
              <a:t>支出</a:t>
            </a:r>
            <a:r>
              <a:rPr kumimoji="1" lang="ja-JP" altLang="en-US" sz="800" b="1" noProof="1">
                <a:latin typeface="Arial" panose="020B0604020202020204" pitchFamily="34" charset="0"/>
                <a:ea typeface="ＭＳ Ｐゴシック" panose="020B0600070205080204" pitchFamily="50" charset="-128"/>
                <a:cs typeface="Arial" panose="020B0604020202020204" pitchFamily="34" charset="0"/>
              </a:rPr>
              <a:t>（</a:t>
            </a:r>
            <a:r>
              <a:rPr kumimoji="1" lang="en-US" sz="800" b="1" noProof="1">
                <a:latin typeface="Arial" panose="020B0604020202020204" pitchFamily="34" charset="0"/>
                <a:ea typeface="ＭＳ Ｐゴシック" panose="020B0600070205080204" pitchFamily="50" charset="-128"/>
                <a:cs typeface="Arial" panose="020B0604020202020204" pitchFamily="34" charset="0"/>
              </a:rPr>
              <a:t>百万ルピア</a:t>
            </a:r>
            <a:r>
              <a:rPr kumimoji="1" lang="ja-JP" altLang="en-US" sz="800" b="1" noProof="1">
                <a:latin typeface="Arial" panose="020B0604020202020204" pitchFamily="34" charset="0"/>
                <a:ea typeface="ＭＳ Ｐゴシック" panose="020B0600070205080204" pitchFamily="50" charset="-128"/>
                <a:cs typeface="Arial" panose="020B0604020202020204" pitchFamily="34" charset="0"/>
              </a:rPr>
              <a:t>）</a:t>
            </a:r>
            <a:endParaRPr kumimoji="1" lang="en-US" sz="8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74">
            <a:extLst>
              <a:ext uri="{FF2B5EF4-FFF2-40B4-BE49-F238E27FC236}">
                <a16:creationId xmlns:a16="http://schemas.microsoft.com/office/drawing/2014/main" id="{26CED7AE-585E-D0F4-F5CA-D182E37FD374}"/>
              </a:ext>
            </a:extLst>
          </p:cNvPr>
          <p:cNvSpPr txBox="1"/>
          <p:nvPr/>
        </p:nvSpPr>
        <p:spPr>
          <a:xfrm>
            <a:off x="200025" y="6607552"/>
            <a:ext cx="6400800"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 インドネシア銀行「Consumer Survey Report（</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May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2" name="TextBox 1">
            <a:extLst>
              <a:ext uri="{FF2B5EF4-FFF2-40B4-BE49-F238E27FC236}">
                <a16:creationId xmlns:a16="http://schemas.microsoft.com/office/drawing/2014/main" id="{C5AA74BE-92B1-EE9A-7C92-4105CB0CE2ED}"/>
              </a:ext>
            </a:extLst>
          </p:cNvPr>
          <p:cNvSpPr txBox="1"/>
          <p:nvPr/>
        </p:nvSpPr>
        <p:spPr>
          <a:xfrm>
            <a:off x="208892" y="2020974"/>
            <a:ext cx="914056" cy="215444"/>
          </a:xfrm>
          <a:prstGeom prst="rect">
            <a:avLst/>
          </a:prstGeom>
          <a:noFill/>
        </p:spPr>
        <p:txBody>
          <a:bodyPr wrap="square" rtlCol="0">
            <a:spAutoFit/>
          </a:bodyPr>
          <a:lstStyle/>
          <a:p>
            <a:r>
              <a:rPr kumimoji="1" lang="ja-JP" altLang="en-US" sz="800" b="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b="1">
                <a:latin typeface="Arial" panose="020B0604020202020204" pitchFamily="34" charset="0"/>
                <a:ea typeface="ＭＳ Ｐゴシック" panose="020B0600070205080204" pitchFamily="50" charset="-128"/>
                <a:cs typeface="Arial" panose="020B0604020202020204" pitchFamily="34" charset="0"/>
              </a:rPr>
              <a:t>）</a:t>
            </a:r>
            <a:endParaRPr kumimoji="1" lang="en-US" sz="8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Box 2">
            <a:extLst>
              <a:ext uri="{FF2B5EF4-FFF2-40B4-BE49-F238E27FC236}">
                <a16:creationId xmlns:a16="http://schemas.microsoft.com/office/drawing/2014/main" id="{ED528A11-106D-95A0-ECCA-F811707E0CB1}"/>
              </a:ext>
            </a:extLst>
          </p:cNvPr>
          <p:cNvSpPr txBox="1"/>
          <p:nvPr/>
        </p:nvSpPr>
        <p:spPr>
          <a:xfrm>
            <a:off x="4961866" y="1988890"/>
            <a:ext cx="914056" cy="215444"/>
          </a:xfrm>
          <a:prstGeom prst="rect">
            <a:avLst/>
          </a:prstGeom>
          <a:noFill/>
        </p:spPr>
        <p:txBody>
          <a:bodyPr wrap="square" rtlCol="0">
            <a:spAutoFit/>
          </a:bodyPr>
          <a:lstStyle/>
          <a:p>
            <a:r>
              <a:rPr kumimoji="1" lang="ja-JP" altLang="en-US" sz="800" b="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b="1">
                <a:latin typeface="Arial" panose="020B0604020202020204" pitchFamily="34" charset="0"/>
                <a:ea typeface="ＭＳ Ｐゴシック" panose="020B0600070205080204" pitchFamily="50" charset="-128"/>
                <a:cs typeface="Arial" panose="020B0604020202020204" pitchFamily="34" charset="0"/>
              </a:rPr>
              <a:t>）</a:t>
            </a:r>
            <a:endParaRPr kumimoji="1" lang="en-US" sz="800" b="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300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インドネシア／一般概況／規制</a:t>
            </a:r>
          </a:p>
        </p:txBody>
      </p:sp>
      <p:sp>
        <p:nvSpPr>
          <p:cNvPr id="3" name="テキスト プレースホルダー 2"/>
          <p:cNvSpPr>
            <a:spLocks noGrp="1"/>
          </p:cNvSpPr>
          <p:nvPr>
            <p:ph type="body" sz="quarter" idx="15"/>
          </p:nvPr>
        </p:nvSpPr>
        <p:spPr/>
        <p:txBody>
          <a:bodyPr/>
          <a:lstStyle/>
          <a:p>
            <a:r>
              <a:rPr lang="ja-JP" altLang="en-US"/>
              <a:t>投資法</a:t>
            </a:r>
          </a:p>
        </p:txBody>
      </p:sp>
      <p:sp>
        <p:nvSpPr>
          <p:cNvPr id="8" name="テキスト ボックス 7"/>
          <p:cNvSpPr txBox="1"/>
          <p:nvPr/>
        </p:nvSpPr>
        <p:spPr>
          <a:xfrm>
            <a:off x="200472" y="1052736"/>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a:effectLst/>
                <a:latin typeface="ヒラギノ角ゴ Pro W3"/>
              </a:rPr>
              <a:t>禁止業種を除き外資による出資が可能だが、一部の業種には外資出資比率の上限が定められている（</a:t>
            </a:r>
            <a:r>
              <a:rPr lang="ja-JP" altLang="en-US" sz="1400">
                <a:latin typeface="Arial" panose="020B0604020202020204" pitchFamily="34" charset="0"/>
                <a:ea typeface="ＭＳ Ｐゴシック" panose="020B0600070205080204" pitchFamily="50" charset="-128"/>
                <a:cs typeface="Arial" panose="020B0604020202020204" pitchFamily="34" charset="0"/>
              </a:rPr>
              <a:t>大統領規程</a:t>
            </a: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10</a:t>
            </a:r>
            <a:r>
              <a:rPr lang="ja-JP" altLang="en-US" sz="1400">
                <a:latin typeface="Arial" panose="020B0604020202020204" pitchFamily="34" charset="0"/>
                <a:ea typeface="ＭＳ Ｐゴシック" panose="020B0600070205080204" pitchFamily="50" charset="-128"/>
                <a:cs typeface="Arial" panose="020B0604020202020204" pitchFamily="34" charset="0"/>
              </a:rPr>
              <a:t>号（大統領規程</a:t>
            </a: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a:latin typeface="Arial" panose="020B0604020202020204" pitchFamily="34" charset="0"/>
                <a:ea typeface="ＭＳ Ｐゴシック" panose="020B0600070205080204" pitchFamily="50" charset="-128"/>
                <a:cs typeface="Arial" panose="020B0604020202020204" pitchFamily="34" charset="0"/>
              </a:rPr>
              <a:t>49</a:t>
            </a:r>
            <a:r>
              <a:rPr lang="ja-JP" altLang="en-US" sz="1400">
                <a:latin typeface="Arial" panose="020B0604020202020204" pitchFamily="34" charset="0"/>
                <a:ea typeface="ＭＳ Ｐゴシック" panose="020B0600070205080204" pitchFamily="50" charset="-128"/>
                <a:cs typeface="Arial" panose="020B0604020202020204" pitchFamily="34" charset="0"/>
              </a:rPr>
              <a:t>号で改訂））</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旧規程で定められていた</a:t>
            </a:r>
            <a:r>
              <a:rPr lang="ja-JP" altLang="en-US" sz="1400"/>
              <a:t>医療機器サプライヤーやクラスＡ医療機器産業に対する外資の出資上限及び製薬業に対する外資の出資上限は撤廃された。 他方、伝統薬や伝統薬原料、医薬品の小売については外資参入が認めら れていない。</a:t>
            </a:r>
            <a:endParaRPr lang="en-US" altLang="ja-JP" sz="1400"/>
          </a:p>
          <a:p>
            <a:pPr marL="190500" indent="-190500" algn="just">
              <a:lnSpc>
                <a:spcPct val="110000"/>
              </a:lnSpc>
              <a:spcAft>
                <a:spcPts val="200"/>
              </a:spcAft>
              <a:buClr>
                <a:srgbClr val="5F8AC3"/>
              </a:buClr>
              <a:buFont typeface="Wingdings" panose="05000000000000000000" pitchFamily="2" charset="2"/>
              <a:buChar char="n"/>
            </a:pPr>
            <a:r>
              <a:rPr lang="ja-JP" altLang="en-US" sz="1400"/>
              <a:t>また、旧規程で定められていた、病院や主要クリニックなどに対する外資の出資上限も撤廃されたが、保健所やプライマリークリニックなど外資が 参入できない分野もある。</a:t>
            </a:r>
            <a:endParaRPr lang="en-US" altLang="ja-JP" sz="1400"/>
          </a:p>
        </p:txBody>
      </p:sp>
      <p:sp>
        <p:nvSpPr>
          <p:cNvPr id="131" name="テキスト ボックス 130"/>
          <p:cNvSpPr txBox="1"/>
          <p:nvPr/>
        </p:nvSpPr>
        <p:spPr>
          <a:xfrm>
            <a:off x="200472" y="6525344"/>
            <a:ext cx="878497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「インドネシア医療分野への 投資・輸入規制ハンドブック（医療機器、医薬品等）」</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3">
            <a:extLst>
              <a:ext uri="{FF2B5EF4-FFF2-40B4-BE49-F238E27FC236}">
                <a16:creationId xmlns:a16="http://schemas.microsoft.com/office/drawing/2014/main" id="{8AE0CD63-66CB-47D8-BFFD-BCD9662FCE70}"/>
              </a:ext>
            </a:extLst>
          </p:cNvPr>
          <p:cNvGraphicFramePr>
            <a:graphicFrameLocks noGrp="1"/>
          </p:cNvGraphicFramePr>
          <p:nvPr>
            <p:extLst>
              <p:ext uri="{D42A27DB-BD31-4B8C-83A1-F6EECF244321}">
                <p14:modId xmlns:p14="http://schemas.microsoft.com/office/powerpoint/2010/main" val="1584194399"/>
              </p:ext>
            </p:extLst>
          </p:nvPr>
        </p:nvGraphicFramePr>
        <p:xfrm>
          <a:off x="200473" y="2817376"/>
          <a:ext cx="9505056" cy="277200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1692000">
                <a:tc>
                  <a:txBody>
                    <a:bodyPr/>
                    <a:lstStyle/>
                    <a:p>
                      <a:r>
                        <a:rPr kumimoji="1" lang="ja-JP" altLang="en-US" sz="1100" b="1">
                          <a:solidFill>
                            <a:schemeClr val="bg1"/>
                          </a:solidFill>
                        </a:rPr>
                        <a:t>規制業種・</a:t>
                      </a:r>
                      <a:br>
                        <a:rPr kumimoji="1" lang="en-US" altLang="ja-JP" sz="1100" b="1">
                          <a:solidFill>
                            <a:schemeClr val="bg1"/>
                          </a:solidFill>
                        </a:rPr>
                      </a:br>
                      <a:r>
                        <a:rPr kumimoji="1" lang="ja-JP" altLang="en-US" sz="1100" b="1">
                          <a:solidFill>
                            <a:schemeClr val="bg1"/>
                          </a:solidFill>
                        </a:rPr>
                        <a:t>禁止業種・</a:t>
                      </a:r>
                      <a:endParaRPr kumimoji="1" lang="en-US" altLang="ja-JP" sz="1100" b="1">
                        <a:solidFill>
                          <a:schemeClr val="bg1"/>
                        </a:solidFill>
                      </a:endParaRPr>
                    </a:p>
                    <a:p>
                      <a:r>
                        <a:rPr kumimoji="1" lang="ja-JP" altLang="en-US" sz="1100" b="1">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下記以外の業種は原則、外国資本</a:t>
                      </a:r>
                      <a:r>
                        <a:rPr kumimoji="1" lang="en-US" altLang="ja-JP" sz="1000" b="0" kern="1200" baseline="0">
                          <a:solidFill>
                            <a:schemeClr val="tx1"/>
                          </a:solidFill>
                          <a:latin typeface="Arial" panose="020B0604020202020204" pitchFamily="34" charset="0"/>
                          <a:ea typeface="ＭＳ Ｐゴシック" panose="020B0600070205080204" pitchFamily="50" charset="-128"/>
                          <a:cs typeface="Arial" pitchFamily="34" charset="0"/>
                        </a:rPr>
                        <a:t>100</a:t>
                      </a:r>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％の出資が可能</a:t>
                      </a:r>
                      <a:endParaRPr kumimoji="1" lang="en-US" altLang="ja-JP" sz="1000" b="0" kern="1200" baseline="0">
                        <a:solidFill>
                          <a:schemeClr val="tx1"/>
                        </a:solidFill>
                        <a:latin typeface="Arial" panose="020B0604020202020204" pitchFamily="34" charset="0"/>
                        <a:ea typeface="ＭＳ Ｐゴシック" panose="020B0600070205080204" pitchFamily="50"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外資の出資</a:t>
                      </a:r>
                      <a:r>
                        <a:rPr kumimoji="1" lang="en-US" altLang="ja-JP" sz="1000" b="0" kern="1200" baseline="0">
                          <a:solidFill>
                            <a:schemeClr val="tx1"/>
                          </a:solidFill>
                          <a:latin typeface="Arial" panose="020B0604020202020204" pitchFamily="34" charset="0"/>
                          <a:ea typeface="ＭＳ Ｐゴシック" panose="020B0600070205080204" pitchFamily="50" charset="-128"/>
                          <a:cs typeface="Arial" pitchFamily="34" charset="0"/>
                        </a:rPr>
                        <a:t>49</a:t>
                      </a:r>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％まで：武器・火器、軍事用車両・船舶・航空機、レーダー（以上、旧は国防相承認に基づく出資比率の主要機器産業）、国内海運・水上輸送、空運、宅配</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設立時内資</a:t>
                      </a:r>
                      <a:r>
                        <a:rPr kumimoji="1" lang="en-US" altLang="ja-JP" sz="1000" b="0" kern="1200" baseline="0">
                          <a:solidFill>
                            <a:schemeClr val="tx1"/>
                          </a:solidFill>
                          <a:latin typeface="Arial" panose="020B0604020202020204" pitchFamily="34" charset="0"/>
                          <a:ea typeface="ＭＳ Ｐゴシック" panose="020B0600070205080204" pitchFamily="50" charset="-128"/>
                          <a:cs typeface="Arial" pitchFamily="34" charset="0"/>
                        </a:rPr>
                        <a:t>100</a:t>
                      </a:r>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％、拡張で外資</a:t>
                      </a:r>
                      <a:r>
                        <a:rPr kumimoji="1" lang="en-US" altLang="ja-JP" sz="1000" b="0" kern="1200" baseline="0">
                          <a:solidFill>
                            <a:schemeClr val="tx1"/>
                          </a:solidFill>
                          <a:latin typeface="Arial" panose="020B0604020202020204" pitchFamily="34" charset="0"/>
                          <a:ea typeface="ＭＳ Ｐゴシック" panose="020B0600070205080204" pitchFamily="50" charset="-128"/>
                          <a:cs typeface="Arial" pitchFamily="34" charset="0"/>
                        </a:rPr>
                        <a:t>49</a:t>
                      </a:r>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％まで：新聞、雑誌、メディア発行</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設立時内資</a:t>
                      </a:r>
                      <a:r>
                        <a:rPr kumimoji="1" lang="en-US" altLang="ja-JP" sz="1000" b="0" kern="1200" baseline="0">
                          <a:solidFill>
                            <a:schemeClr val="tx1"/>
                          </a:solidFill>
                          <a:latin typeface="Arial" panose="020B0604020202020204" pitchFamily="34" charset="0"/>
                          <a:ea typeface="ＭＳ Ｐゴシック" panose="020B0600070205080204" pitchFamily="50" charset="-128"/>
                          <a:cs typeface="Arial" pitchFamily="34" charset="0"/>
                        </a:rPr>
                        <a:t>100</a:t>
                      </a:r>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％、拡張で外資</a:t>
                      </a:r>
                      <a:r>
                        <a:rPr kumimoji="1" lang="en-US" altLang="ja-JP" sz="1000" b="0" kern="1200" baseline="0">
                          <a:solidFill>
                            <a:schemeClr val="tx1"/>
                          </a:solidFill>
                          <a:latin typeface="Arial" panose="020B0604020202020204" pitchFamily="34" charset="0"/>
                          <a:ea typeface="ＭＳ Ｐゴシック" panose="020B0600070205080204" pitchFamily="50" charset="-128"/>
                          <a:cs typeface="Arial" pitchFamily="34" charset="0"/>
                        </a:rPr>
                        <a:t>20</a:t>
                      </a:r>
                      <a:r>
                        <a:rPr kumimoji="1" lang="ja-JP" altLang="en-US" sz="1000" b="0" kern="1200" baseline="0">
                          <a:solidFill>
                            <a:schemeClr val="tx1"/>
                          </a:solidFill>
                          <a:latin typeface="Arial" panose="020B0604020202020204" pitchFamily="34" charset="0"/>
                          <a:ea typeface="ＭＳ Ｐゴシック" panose="020B0600070205080204" pitchFamily="50" charset="-128"/>
                          <a:cs typeface="Arial" pitchFamily="34" charset="0"/>
                        </a:rPr>
                        <a:t>％まで：民間・有料放送局</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a:solidFill>
                            <a:schemeClr val="bg1"/>
                          </a:solidFill>
                        </a:rPr>
                        <a:t>資本金に関する</a:t>
                      </a:r>
                      <a:br>
                        <a:rPr kumimoji="1" lang="en-US" altLang="ja-JP" sz="1100" b="1">
                          <a:solidFill>
                            <a:schemeClr val="bg1"/>
                          </a:solidFill>
                        </a:rPr>
                      </a:br>
                      <a:r>
                        <a:rPr kumimoji="1" lang="ja-JP" altLang="en-US" sz="1100" b="1">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baseline="0">
                          <a:solidFill>
                            <a:schemeClr val="tx1"/>
                          </a:solidFill>
                          <a:latin typeface="Arial" panose="020B0604020202020204" pitchFamily="34" charset="0"/>
                          <a:ea typeface="ＭＳ Ｐゴシック" panose="020B0600070205080204" pitchFamily="50" charset="-128"/>
                        </a:rPr>
                        <a:t>外国資本の場合、製造業・非製造業の区別なく、払込資本金</a:t>
                      </a:r>
                      <a:r>
                        <a:rPr lang="en-US" altLang="ja-JP" sz="1000" baseline="0">
                          <a:solidFill>
                            <a:schemeClr val="tx1"/>
                          </a:solidFill>
                          <a:latin typeface="Arial" panose="020B0604020202020204" pitchFamily="34" charset="0"/>
                          <a:ea typeface="ＭＳ Ｐゴシック" panose="020B0600070205080204" pitchFamily="50" charset="-128"/>
                        </a:rPr>
                        <a:t>100</a:t>
                      </a:r>
                      <a:r>
                        <a:rPr lang="ja-JP" altLang="en-US" sz="1000" baseline="0">
                          <a:solidFill>
                            <a:schemeClr val="tx1"/>
                          </a:solidFill>
                          <a:latin typeface="Arial" panose="020B0604020202020204" pitchFamily="34" charset="0"/>
                          <a:ea typeface="ＭＳ Ｐゴシック" panose="020B0600070205080204" pitchFamily="50" charset="-128"/>
                        </a:rPr>
                        <a:t>億ルピア以上。</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baseline="0">
                          <a:solidFill>
                            <a:schemeClr val="tx1"/>
                          </a:solidFill>
                          <a:latin typeface="Arial" panose="020B0604020202020204" pitchFamily="34" charset="0"/>
                          <a:ea typeface="ＭＳ Ｐゴシック" panose="020B0600070205080204" pitchFamily="50" charset="-128"/>
                        </a:rPr>
                        <a:t>さらに、土地建物を除く投資額（資本金含む）の合計が</a:t>
                      </a:r>
                      <a:r>
                        <a:rPr lang="en-US" altLang="ja-JP" sz="1000" baseline="0">
                          <a:solidFill>
                            <a:schemeClr val="tx1"/>
                          </a:solidFill>
                          <a:latin typeface="Arial" panose="020B0604020202020204" pitchFamily="34" charset="0"/>
                          <a:ea typeface="ＭＳ Ｐゴシック" panose="020B0600070205080204" pitchFamily="50" charset="-128"/>
                        </a:rPr>
                        <a:t>100</a:t>
                      </a:r>
                      <a:r>
                        <a:rPr lang="ja-JP" altLang="en-US" sz="1000" baseline="0">
                          <a:solidFill>
                            <a:schemeClr val="tx1"/>
                          </a:solidFill>
                          <a:latin typeface="Arial" panose="020B0604020202020204" pitchFamily="34" charset="0"/>
                          <a:ea typeface="ＭＳ Ｐゴシック" panose="020B0600070205080204" pitchFamily="50" charset="-128"/>
                        </a:rPr>
                        <a:t>億ルピア超。</a:t>
                      </a:r>
                      <a:endParaRPr kumimoji="1" lang="en-US" altLang="ja-JP" sz="1000" b="0" kern="1200" baseline="0">
                        <a:solidFill>
                          <a:schemeClr val="tx1"/>
                        </a:solidFill>
                        <a:latin typeface="Arial" panose="020B0604020202020204" pitchFamily="34" charset="0"/>
                        <a:ea typeface="ＭＳ Ｐゴシック" panose="020B0600070205080204" pitchFamily="50"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a:solidFill>
                            <a:schemeClr val="bg1"/>
                          </a:solidFill>
                        </a:rPr>
                        <a:t>外国企業の</a:t>
                      </a:r>
                      <a:br>
                        <a:rPr kumimoji="1" lang="en-US" altLang="ja-JP" sz="1100" b="1">
                          <a:solidFill>
                            <a:schemeClr val="bg1"/>
                          </a:solidFill>
                        </a:rPr>
                      </a:br>
                      <a:r>
                        <a:rPr kumimoji="1" lang="ja-JP" altLang="en-US" sz="1100" b="1">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baseline="0" dirty="0">
                          <a:solidFill>
                            <a:schemeClr val="tx1"/>
                          </a:solidFill>
                          <a:latin typeface="Arial" panose="020B0604020202020204" pitchFamily="34" charset="0"/>
                          <a:ea typeface="ＭＳ Ｐゴシック" panose="020B0600070205080204" pitchFamily="50" charset="-128"/>
                        </a:rPr>
                        <a:t>土地所有権は、インドネシア国民（個人）にのみ認められている。法人は所有権に代わる権利を得た上で、工場を建てるなどして操業することができる。</a:t>
                      </a:r>
                      <a:endPar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3" name="Rectangle 6">
            <a:extLst>
              <a:ext uri="{FF2B5EF4-FFF2-40B4-BE49-F238E27FC236}">
                <a16:creationId xmlns:a16="http://schemas.microsoft.com/office/drawing/2014/main" id="{2B1E3C50-B3E1-4440-92B9-B41FEAC7A5A9}"/>
              </a:ext>
            </a:extLst>
          </p:cNvPr>
          <p:cNvSpPr>
            <a:spLocks noChangeArrowheads="1"/>
          </p:cNvSpPr>
          <p:nvPr/>
        </p:nvSpPr>
        <p:spPr bwMode="auto">
          <a:xfrm>
            <a:off x="200472" y="2601352"/>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海外からの直接投資に関する規制について</a:t>
            </a:r>
            <a:endParaRPr lang="zh-TW" altLang="en-US" sz="140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82170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noProof="1"/>
              <a:t>インドネシア／一般概況／規制</a:t>
            </a:r>
            <a:endParaRPr kumimoji="1" lang="ja-JP" altLang="en-US"/>
          </a:p>
        </p:txBody>
      </p:sp>
      <p:sp>
        <p:nvSpPr>
          <p:cNvPr id="6" name="テキスト プレースホルダー 5"/>
          <p:cNvSpPr>
            <a:spLocks noGrp="1"/>
          </p:cNvSpPr>
          <p:nvPr>
            <p:ph type="body" sz="quarter" idx="15"/>
          </p:nvPr>
        </p:nvSpPr>
        <p:spPr/>
        <p:txBody>
          <a:bodyPr/>
          <a:lstStyle/>
          <a:p>
            <a:r>
              <a:rPr lang="en-US" altLang="ja-JP" noProof="1"/>
              <a:t>外国投資法</a:t>
            </a:r>
            <a:endParaRPr lang="ja-JP" altLang="en-US"/>
          </a:p>
        </p:txBody>
      </p:sp>
      <p:sp>
        <p:nvSpPr>
          <p:cNvPr id="15" name="テキスト プレースホルダー 1"/>
          <p:cNvSpPr txBox="1">
            <a:spLocks/>
          </p:cNvSpPr>
          <p:nvPr/>
        </p:nvSpPr>
        <p:spPr>
          <a:xfrm>
            <a:off x="199710" y="1124744"/>
            <a:ext cx="9505950" cy="864096"/>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インドネシア政府は、投資セクターに関する2021年大統領規則第10号に基づき、新投資リスト</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（ポジティブリスト）</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を公表した。新投資リストの目的は、ネガティブリストの投資規制を大幅に緩和</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インドネシアへの外国投資を促進することである。2021年3月4日に</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発行</a:t>
            </a:r>
            <a:r>
              <a:rPr lang="ja-JP" altLang="en-US" sz="1400" noProof="1">
                <a:solidFill>
                  <a:srgbClr val="000000"/>
                </a:solidFill>
              </a:rPr>
              <a:t>し</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、2016年の大統領規則第44号に基づく</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従来の否定的</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投資に取って代わった。</a:t>
            </a:r>
          </a:p>
        </p:txBody>
      </p:sp>
      <p:graphicFrame>
        <p:nvGraphicFramePr>
          <p:cNvPr id="2" name="表 9">
            <a:extLst>
              <a:ext uri="{FF2B5EF4-FFF2-40B4-BE49-F238E27FC236}">
                <a16:creationId xmlns:a16="http://schemas.microsoft.com/office/drawing/2014/main" id="{937FA337-2303-F5B2-F902-F23AF478EDDA}"/>
              </a:ext>
            </a:extLst>
          </p:cNvPr>
          <p:cNvGraphicFramePr>
            <a:graphicFrameLocks noGrp="1"/>
          </p:cNvGraphicFramePr>
          <p:nvPr>
            <p:extLst>
              <p:ext uri="{D42A27DB-BD31-4B8C-83A1-F6EECF244321}">
                <p14:modId xmlns:p14="http://schemas.microsoft.com/office/powerpoint/2010/main" val="3073330910"/>
              </p:ext>
            </p:extLst>
          </p:nvPr>
        </p:nvGraphicFramePr>
        <p:xfrm>
          <a:off x="357824" y="2095471"/>
          <a:ext cx="9347702" cy="3997354"/>
        </p:xfrm>
        <a:graphic>
          <a:graphicData uri="http://schemas.openxmlformats.org/drawingml/2006/table">
            <a:tbl>
              <a:tblPr firstRow="1" bandRow="1">
                <a:tableStyleId>{5C22544A-7EE6-4342-B048-85BDC9FD1C3A}</a:tableStyleId>
              </a:tblPr>
              <a:tblGrid>
                <a:gridCol w="1532216">
                  <a:extLst>
                    <a:ext uri="{9D8B030D-6E8A-4147-A177-3AD203B41FA5}">
                      <a16:colId xmlns:a16="http://schemas.microsoft.com/office/drawing/2014/main" val="20000"/>
                    </a:ext>
                  </a:extLst>
                </a:gridCol>
                <a:gridCol w="3586834">
                  <a:extLst>
                    <a:ext uri="{9D8B030D-6E8A-4147-A177-3AD203B41FA5}">
                      <a16:colId xmlns:a16="http://schemas.microsoft.com/office/drawing/2014/main" val="20001"/>
                    </a:ext>
                  </a:extLst>
                </a:gridCol>
                <a:gridCol w="4228652">
                  <a:extLst>
                    <a:ext uri="{9D8B030D-6E8A-4147-A177-3AD203B41FA5}">
                      <a16:colId xmlns:a16="http://schemas.microsoft.com/office/drawing/2014/main" val="20002"/>
                    </a:ext>
                  </a:extLst>
                </a:gridCol>
              </a:tblGrid>
              <a:tr h="367896">
                <a:tc>
                  <a:txBody>
                    <a:bodyPr/>
                    <a:lstStyle/>
                    <a:p>
                      <a:pPr algn="ctr" rtl="0" fontAlgn="ctr"/>
                      <a:r>
                        <a:rPr kumimoji="1" lang="ja-JP" altLang="en-US" sz="1200" b="0" noProof="1">
                          <a:solidFill>
                            <a:schemeClr val="bg1"/>
                          </a:solidFill>
                          <a:latin typeface="+mn-lt"/>
                          <a:ea typeface="HGP創英角ｺﾞｼｯｸUB" panose="020B0900000000000000" pitchFamily="50" charset="-128"/>
                        </a:rPr>
                        <a:t>事業活動</a:t>
                      </a:r>
                    </a:p>
                  </a:txBody>
                  <a:tcPr anchor="ctr">
                    <a:lnB w="38100" cmpd="sng">
                      <a:noFill/>
                    </a:lnB>
                    <a:solidFill>
                      <a:srgbClr val="3D6AA7"/>
                    </a:solidFill>
                  </a:tcPr>
                </a:tc>
                <a:tc>
                  <a:txBody>
                    <a:bodyPr/>
                    <a:lstStyle/>
                    <a:p>
                      <a:pPr algn="ctr" rtl="0" fontAlgn="ctr"/>
                      <a:r>
                        <a:rPr kumimoji="1" lang="ja-JP" altLang="en-US" sz="1200" b="0" noProof="1">
                          <a:solidFill>
                            <a:schemeClr val="bg1"/>
                          </a:solidFill>
                          <a:latin typeface="+mn-lt"/>
                          <a:ea typeface="HGP創英角ｺﾞｼｯｸUB" panose="020B0900000000000000" pitchFamily="50" charset="-128"/>
                        </a:rPr>
                        <a:t>ネガティブリスト</a:t>
                      </a:r>
                    </a:p>
                  </a:txBody>
                  <a:tcPr anchor="ctr">
                    <a:lnB w="38100" cmpd="sng">
                      <a:noFill/>
                    </a:lnB>
                    <a:solidFill>
                      <a:srgbClr val="3D6AA7"/>
                    </a:solidFill>
                  </a:tcPr>
                </a:tc>
                <a:tc>
                  <a:txBody>
                    <a:bodyPr/>
                    <a:lstStyle/>
                    <a:p>
                      <a:pPr algn="ctr" rtl="0" fontAlgn="ctr"/>
                      <a:r>
                        <a:rPr kumimoji="1" lang="ja-JP" altLang="en-US" sz="1200" b="0" noProof="1">
                          <a:solidFill>
                            <a:schemeClr val="bg1"/>
                          </a:solidFill>
                          <a:latin typeface="+mn-lt"/>
                          <a:ea typeface="HGP創英角ｺﾞｼｯｸUB" panose="020B0900000000000000" pitchFamily="50" charset="-128"/>
                        </a:rPr>
                        <a:t>新投資リスト（ポジティブリスト）</a:t>
                      </a:r>
                    </a:p>
                  </a:txBody>
                  <a:tcPr anchor="ctr">
                    <a:lnB w="38100" cmpd="sng">
                      <a:noFill/>
                    </a:lnB>
                    <a:solidFill>
                      <a:srgbClr val="3D6AA7"/>
                    </a:solidFill>
                  </a:tcPr>
                </a:tc>
                <a:extLst>
                  <a:ext uri="{0D108BD9-81ED-4DB2-BD59-A6C34878D82A}">
                    <a16:rowId xmlns:a16="http://schemas.microsoft.com/office/drawing/2014/main" val="10000"/>
                  </a:ext>
                </a:extLst>
              </a:tr>
              <a:tr h="613270">
                <a:tc>
                  <a:txBody>
                    <a:bodyPr/>
                    <a:lstStyle/>
                    <a:p>
                      <a:pPr algn="l" rtl="0" fontAlgn="ctr"/>
                      <a:r>
                        <a:rPr kumimoji="1" lang="ja-JP" sz="1200" b="1" noProof="1">
                          <a:latin typeface="ＭＳ Ｐゴシック" panose="020B0600070205080204" pitchFamily="50" charset="-128"/>
                          <a:ea typeface="ＭＳ Ｐゴシック" panose="020B0600070205080204" pitchFamily="50" charset="-128"/>
                          <a:cs typeface="Arial" panose="020B0604020202020204" pitchFamily="34" charset="0"/>
                        </a:rPr>
                        <a:t>医薬品製造業</a:t>
                      </a:r>
                    </a:p>
                  </a:txBody>
                  <a:tcPr marL="144000"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rtl="0" fontAlgn="ctr"/>
                      <a:r>
                        <a:rPr kumimoji="1" lang="ja-JP" altLang="en-US" sz="1200">
                          <a:latin typeface="Arial" panose="020B0604020202020204" pitchFamily="34" charset="0"/>
                          <a:cs typeface="Arial" panose="020B0604020202020204" pitchFamily="34" charset="0"/>
                        </a:rPr>
                        <a:t>最大</a:t>
                      </a:r>
                      <a:r>
                        <a:rPr kumimoji="1" lang="en-US" altLang="ja-JP" sz="1200">
                          <a:latin typeface="+mn-lt"/>
                          <a:cs typeface="Arial" panose="020B0604020202020204" pitchFamily="34" charset="0"/>
                        </a:rPr>
                        <a:t>85</a:t>
                      </a:r>
                      <a:r>
                        <a:rPr kumimoji="1" lang="ja-JP" altLang="en-US" sz="1200">
                          <a:latin typeface="Arial" panose="020B0604020202020204" pitchFamily="34" charset="0"/>
                          <a:cs typeface="Arial" panose="020B0604020202020204" pitchFamily="34" charset="0"/>
                        </a:rPr>
                        <a:t>％</a:t>
                      </a:r>
                      <a:r>
                        <a:rPr kumimoji="1" lang="ja-JP" altLang="en-US" sz="1200" dirty="0">
                          <a:latin typeface="Arial" panose="020B0604020202020204" pitchFamily="34" charset="0"/>
                          <a:cs typeface="Arial" panose="020B0604020202020204" pitchFamily="34" charset="0"/>
                        </a:rPr>
                        <a:t>の外資所有</a:t>
                      </a: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kumimoji="1" lang="en-US" altLang="ja-JP" sz="1200" noProof="1">
                          <a:latin typeface="+mn-lt"/>
                          <a:cs typeface="Arial" panose="020B0604020202020204" pitchFamily="34" charset="0"/>
                        </a:rPr>
                        <a:t>100%</a:t>
                      </a:r>
                      <a:r>
                        <a:rPr kumimoji="1" lang="ja-JP" altLang="en-US" sz="1200" noProof="1">
                          <a:latin typeface="+mn-lt"/>
                          <a:cs typeface="Arial" panose="020B0604020202020204" pitchFamily="34" charset="0"/>
                        </a:rPr>
                        <a:t>の株式を外国投資家が所有することが可能</a:t>
                      </a:r>
                      <a:endParaRPr kumimoji="1" lang="ja-JP" altLang="en-US" sz="1200" dirty="0">
                        <a:latin typeface="+mn-lt"/>
                        <a:cs typeface="Arial" panose="020B0604020202020204" pitchFamily="34" charset="0"/>
                      </a:endParaRP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6800">
                <a:tc>
                  <a:txBody>
                    <a:bodyPr/>
                    <a:lstStyle/>
                    <a:p>
                      <a:pPr marL="0" algn="l" defTabSz="914400" rtl="0" eaLnBrk="1" fontAlgn="ctr" latinLnBrk="0" hangingPunct="1"/>
                      <a:r>
                        <a:rPr kumimoji="1" lang="ja-JP" sz="1200" b="1" kern="1200" noProof="1">
                          <a:solidFill>
                            <a:schemeClr val="dk1"/>
                          </a:solidFill>
                          <a:latin typeface="ＭＳ Ｐゴシック" panose="020B0600070205080204" pitchFamily="50" charset="-128"/>
                          <a:ea typeface="ＭＳ Ｐゴシック" panose="020B0600070205080204" pitchFamily="50" charset="-128"/>
                          <a:cs typeface="Arial" panose="020B0604020202020204" pitchFamily="34" charset="0"/>
                        </a:rPr>
                        <a:t>医薬品卸売業者</a:t>
                      </a:r>
                    </a:p>
                  </a:txBody>
                  <a:tcPr marL="144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rtl="0" fontAlgn="ctr"/>
                      <a:r>
                        <a:rPr kumimoji="1" lang="ja-JP" altLang="en-US" sz="1200" noProof="1">
                          <a:latin typeface="Arial" panose="020B0604020202020204" pitchFamily="34" charset="0"/>
                          <a:cs typeface="Arial" panose="020B0604020202020204" pitchFamily="34" charset="0"/>
                        </a:rPr>
                        <a:t>外国資本による所有禁止</a:t>
                      </a:r>
                      <a:endParaRPr kumimoji="1" lang="ja-JP" altLang="en-US" sz="1200" dirty="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noProof="1">
                          <a:latin typeface="+mn-lt"/>
                          <a:cs typeface="Arial" panose="020B0604020202020204" pitchFamily="34" charset="0"/>
                        </a:rPr>
                        <a:t>100%</a:t>
                      </a:r>
                      <a:r>
                        <a:rPr kumimoji="1" lang="ja-JP" altLang="en-US" sz="1200" noProof="1">
                          <a:latin typeface="+mn-lt"/>
                          <a:cs typeface="Arial" panose="020B0604020202020204" pitchFamily="34" charset="0"/>
                        </a:rPr>
                        <a:t>の株式を外国投資家が所有することが可能</a:t>
                      </a:r>
                      <a:endParaRPr kumimoji="1" lang="ja-JP" altLang="en-US" sz="1200" dirty="0">
                        <a:latin typeface="+mn-lt"/>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2347">
                <a:tc>
                  <a:txBody>
                    <a:bodyPr/>
                    <a:lstStyle/>
                    <a:p>
                      <a:pPr marL="0" algn="l" defTabSz="914400" rtl="0" eaLnBrk="1" fontAlgn="ctr" latinLnBrk="0" hangingPunct="1"/>
                      <a:r>
                        <a:rPr kumimoji="1" lang="ja-JP" sz="1200" b="1" kern="1200" noProof="1">
                          <a:solidFill>
                            <a:schemeClr val="dk1"/>
                          </a:solidFill>
                          <a:latin typeface="ＭＳ Ｐゴシック" panose="020B0600070205080204" pitchFamily="50" charset="-128"/>
                          <a:ea typeface="ＭＳ Ｐゴシック" panose="020B0600070205080204" pitchFamily="50" charset="-128"/>
                          <a:cs typeface="Arial" panose="020B0604020202020204" pitchFamily="34" charset="0"/>
                        </a:rPr>
                        <a:t>生薬卸売業者</a:t>
                      </a:r>
                    </a:p>
                  </a:txBody>
                  <a:tcPr marL="144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rtl="0" fontAlgn="ctr"/>
                      <a:r>
                        <a:rPr kumimoji="1" lang="ja-JP" altLang="en-US" sz="1200" noProof="1">
                          <a:latin typeface="Arial" panose="020B0604020202020204" pitchFamily="34" charset="0"/>
                          <a:cs typeface="Arial" panose="020B0604020202020204" pitchFamily="34" charset="0"/>
                        </a:rPr>
                        <a:t>外国資本による所有禁止</a:t>
                      </a:r>
                      <a:endParaRPr kumimoji="1" lang="ja-JP" altLang="en-US" sz="1200" dirty="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noProof="1">
                          <a:latin typeface="+mn-lt"/>
                          <a:cs typeface="Arial" panose="020B0604020202020204" pitchFamily="34" charset="0"/>
                        </a:rPr>
                        <a:t>100%</a:t>
                      </a:r>
                      <a:r>
                        <a:rPr kumimoji="1" lang="ja-JP" altLang="en-US" sz="1200" noProof="1">
                          <a:latin typeface="+mn-lt"/>
                          <a:cs typeface="Arial" panose="020B0604020202020204" pitchFamily="34" charset="0"/>
                        </a:rPr>
                        <a:t>の株式を外国投資家が所有することが可能</a:t>
                      </a:r>
                      <a:endParaRPr kumimoji="1" lang="ja-JP" altLang="en-US" sz="1200" dirty="0">
                        <a:latin typeface="+mn-lt"/>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467092"/>
                  </a:ext>
                </a:extLst>
              </a:tr>
              <a:tr h="572347">
                <a:tc>
                  <a:txBody>
                    <a:bodyPr/>
                    <a:lstStyle/>
                    <a:p>
                      <a:pPr marL="0" algn="l" defTabSz="914400" rtl="0" eaLnBrk="1" fontAlgn="ctr" latinLnBrk="0" hangingPunct="1"/>
                      <a:r>
                        <a:rPr kumimoji="1" lang="ja-JP" sz="1200" b="1" kern="1200" noProof="1">
                          <a:solidFill>
                            <a:schemeClr val="dk1"/>
                          </a:solidFill>
                          <a:latin typeface="ＭＳ Ｐゴシック" panose="020B0600070205080204" pitchFamily="50" charset="-128"/>
                          <a:ea typeface="ＭＳ Ｐゴシック" panose="020B0600070205080204" pitchFamily="50" charset="-128"/>
                          <a:cs typeface="Arial" panose="020B0604020202020204" pitchFamily="34" charset="0"/>
                        </a:rPr>
                        <a:t>病院</a:t>
                      </a:r>
                    </a:p>
                  </a:txBody>
                  <a:tcPr marL="144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kumimoji="1" lang="en-US" altLang="ja-JP" sz="1200" noProof="1">
                          <a:latin typeface="Arial" panose="020B0604020202020204" pitchFamily="34" charset="0"/>
                          <a:cs typeface="Arial" panose="020B0604020202020204" pitchFamily="34" charset="0"/>
                        </a:rPr>
                        <a:t>67%</a:t>
                      </a:r>
                      <a:r>
                        <a:rPr kumimoji="1" lang="ja-JP" altLang="en-US" sz="1200" noProof="1">
                          <a:latin typeface="Arial" panose="020B0604020202020204" pitchFamily="34" charset="0"/>
                          <a:cs typeface="Arial" panose="020B0604020202020204" pitchFamily="34" charset="0"/>
                        </a:rPr>
                        <a:t>の外資所有（</a:t>
                      </a:r>
                      <a:r>
                        <a:rPr kumimoji="1" lang="en-US" altLang="ja-JP" sz="1200" noProof="1">
                          <a:latin typeface="Arial" panose="020B0604020202020204" pitchFamily="34" charset="0"/>
                          <a:cs typeface="Arial" panose="020B0604020202020204" pitchFamily="34" charset="0"/>
                        </a:rPr>
                        <a:t>ASEAN</a:t>
                      </a:r>
                      <a:r>
                        <a:rPr kumimoji="1" lang="ja-JP" altLang="en-US" sz="1200" noProof="1">
                          <a:latin typeface="Arial" panose="020B0604020202020204" pitchFamily="34" charset="0"/>
                          <a:cs typeface="Arial" panose="020B0604020202020204" pitchFamily="34" charset="0"/>
                        </a:rPr>
                        <a:t>投資家は</a:t>
                      </a:r>
                      <a:r>
                        <a:rPr kumimoji="1" lang="en-US" altLang="ja-JP" sz="1200" noProof="1">
                          <a:latin typeface="Arial" panose="020B0604020202020204" pitchFamily="34" charset="0"/>
                          <a:cs typeface="Arial" panose="020B0604020202020204" pitchFamily="34" charset="0"/>
                        </a:rPr>
                        <a:t>70%</a:t>
                      </a:r>
                      <a:r>
                        <a:rPr kumimoji="1" lang="ja-JP" altLang="en-US" sz="1200" noProof="1">
                          <a:latin typeface="Arial" panose="020B0604020202020204" pitchFamily="34" charset="0"/>
                          <a:cs typeface="Arial" panose="020B0604020202020204" pitchFamily="34" charset="0"/>
                        </a:rPr>
                        <a:t>）</a:t>
                      </a:r>
                      <a:endParaRPr kumimoji="1" lang="ja-JP" altLang="en-US" sz="1200" dirty="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noProof="1">
                          <a:latin typeface="+mn-lt"/>
                          <a:cs typeface="Arial" panose="020B0604020202020204" pitchFamily="34" charset="0"/>
                        </a:rPr>
                        <a:t>100%</a:t>
                      </a:r>
                      <a:r>
                        <a:rPr kumimoji="1" lang="ja-JP" altLang="en-US" sz="1200" noProof="1">
                          <a:latin typeface="+mn-lt"/>
                          <a:cs typeface="Arial" panose="020B0604020202020204" pitchFamily="34" charset="0"/>
                        </a:rPr>
                        <a:t>の株式を外国投資家が所有することが可能</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2305773"/>
                  </a:ext>
                </a:extLst>
              </a:tr>
              <a:tr h="572347">
                <a:tc>
                  <a:txBody>
                    <a:bodyPr/>
                    <a:lstStyle/>
                    <a:p>
                      <a:pPr marL="0" algn="l" defTabSz="914400" rtl="0" eaLnBrk="1" fontAlgn="ctr" latinLnBrk="0" hangingPunct="1"/>
                      <a:r>
                        <a:rPr kumimoji="1" lang="ja-JP" sz="1200" b="1" kern="1200" noProof="1">
                          <a:solidFill>
                            <a:schemeClr val="dk1"/>
                          </a:solidFill>
                          <a:latin typeface="ＭＳ Ｐゴシック" panose="020B0600070205080204" pitchFamily="50" charset="-128"/>
                          <a:ea typeface="ＭＳ Ｐゴシック" panose="020B0600070205080204" pitchFamily="50" charset="-128"/>
                          <a:cs typeface="Arial" panose="020B0604020202020204" pitchFamily="34" charset="0"/>
                        </a:rPr>
                        <a:t>医療機器販売業者</a:t>
                      </a:r>
                    </a:p>
                  </a:txBody>
                  <a:tcPr marL="144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rtl="0" fontAlgn="ctr"/>
                      <a:r>
                        <a:rPr kumimoji="1" lang="ja-JP" altLang="en-US" sz="1200" noProof="1">
                          <a:latin typeface="Arial" panose="020B0604020202020204" pitchFamily="34" charset="0"/>
                          <a:cs typeface="Arial" panose="020B0604020202020204" pitchFamily="34" charset="0"/>
                        </a:rPr>
                        <a:t>最大</a:t>
                      </a:r>
                      <a:r>
                        <a:rPr kumimoji="1" lang="en-US" altLang="ja-JP" sz="1200" noProof="1">
                          <a:latin typeface="Arial" panose="020B0604020202020204" pitchFamily="34" charset="0"/>
                          <a:cs typeface="Arial" panose="020B0604020202020204" pitchFamily="34" charset="0"/>
                        </a:rPr>
                        <a:t>49%</a:t>
                      </a:r>
                      <a:r>
                        <a:rPr kumimoji="1" lang="ja-JP" altLang="en-US" sz="1200" noProof="1">
                          <a:latin typeface="Arial" panose="020B0604020202020204" pitchFamily="34" charset="0"/>
                          <a:cs typeface="Arial" panose="020B0604020202020204" pitchFamily="34" charset="0"/>
                        </a:rPr>
                        <a:t>の外資所有</a:t>
                      </a:r>
                      <a:endParaRPr kumimoji="1" lang="ja-JP" altLang="en-US" sz="1200" dirty="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noProof="1">
                          <a:latin typeface="+mn-lt"/>
                          <a:cs typeface="Arial" panose="020B0604020202020204" pitchFamily="34" charset="0"/>
                        </a:rPr>
                        <a:t>100%</a:t>
                      </a:r>
                      <a:r>
                        <a:rPr kumimoji="1" lang="ja-JP" altLang="en-US" sz="1200" noProof="1">
                          <a:latin typeface="+mn-lt"/>
                          <a:cs typeface="Arial" panose="020B0604020202020204" pitchFamily="34" charset="0"/>
                        </a:rPr>
                        <a:t>の株式を外国投資家が所有することが可能</a:t>
                      </a:r>
                      <a:endParaRPr kumimoji="1" lang="ja-JP" altLang="en-US" sz="1200" dirty="0">
                        <a:latin typeface="+mn-lt"/>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latin typeface="+mn-lt"/>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571797"/>
                  </a:ext>
                </a:extLst>
              </a:tr>
              <a:tr h="572347">
                <a:tc>
                  <a:txBody>
                    <a:bodyPr/>
                    <a:lstStyle/>
                    <a:p>
                      <a:pPr marL="0" algn="l" defTabSz="914400" rtl="0" eaLnBrk="1" fontAlgn="ctr" latinLnBrk="0" hangingPunct="1"/>
                      <a:r>
                        <a:rPr kumimoji="1" lang="ja-JP" sz="1200" b="1" kern="1200" noProof="1">
                          <a:solidFill>
                            <a:schemeClr val="dk1"/>
                          </a:solidFill>
                          <a:latin typeface="ＭＳ Ｐゴシック" panose="020B0600070205080204" pitchFamily="50" charset="-128"/>
                          <a:ea typeface="ＭＳ Ｐゴシック" panose="020B0600070205080204" pitchFamily="50" charset="-128"/>
                          <a:cs typeface="Arial" panose="020B0604020202020204" pitchFamily="34" charset="0"/>
                        </a:rPr>
                        <a:t>医療機器試験</a:t>
                      </a:r>
                    </a:p>
                  </a:txBody>
                  <a:tcPr marL="144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noProof="1">
                          <a:latin typeface="Arial" panose="020B0604020202020204" pitchFamily="34" charset="0"/>
                          <a:cs typeface="Arial" panose="020B0604020202020204" pitchFamily="34" charset="0"/>
                        </a:rPr>
                        <a:t>最大</a:t>
                      </a:r>
                      <a:r>
                        <a:rPr kumimoji="1" lang="en-US" altLang="ja-JP" sz="1200" noProof="1">
                          <a:latin typeface="Arial" panose="020B0604020202020204" pitchFamily="34" charset="0"/>
                          <a:cs typeface="Arial" panose="020B0604020202020204" pitchFamily="34" charset="0"/>
                        </a:rPr>
                        <a:t>67%</a:t>
                      </a:r>
                      <a:r>
                        <a:rPr kumimoji="1" lang="ja-JP" altLang="en-US" sz="1200" noProof="1">
                          <a:latin typeface="Arial" panose="020B0604020202020204" pitchFamily="34" charset="0"/>
                          <a:cs typeface="Arial" panose="020B0604020202020204" pitchFamily="34" charset="0"/>
                        </a:rPr>
                        <a:t>の外資所有</a:t>
                      </a:r>
                      <a:endParaRPr kumimoji="1" lang="ja-JP" altLang="en-US" sz="1200" dirty="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noProof="1">
                          <a:latin typeface="+mn-lt"/>
                          <a:cs typeface="Arial" panose="020B0604020202020204" pitchFamily="34" charset="0"/>
                        </a:rPr>
                        <a:t>100%</a:t>
                      </a:r>
                      <a:r>
                        <a:rPr kumimoji="1" lang="ja-JP" altLang="en-US" sz="1200" noProof="1">
                          <a:latin typeface="+mn-lt"/>
                          <a:cs typeface="Arial" panose="020B0604020202020204" pitchFamily="34" charset="0"/>
                        </a:rPr>
                        <a:t>の株式を外国投資家が所有することが可能</a:t>
                      </a:r>
                      <a:endParaRPr kumimoji="1" lang="ja-JP" altLang="en-US" sz="1200" dirty="0">
                        <a:latin typeface="+mn-lt"/>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dirty="0">
                        <a:latin typeface="+mn-lt"/>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26042"/>
                  </a:ext>
                </a:extLst>
              </a:tr>
            </a:tbl>
          </a:graphicData>
        </a:graphic>
      </p:graphicFrame>
      <p:sp>
        <p:nvSpPr>
          <p:cNvPr id="3" name="テキスト ボックス 65">
            <a:extLst>
              <a:ext uri="{FF2B5EF4-FFF2-40B4-BE49-F238E27FC236}">
                <a16:creationId xmlns:a16="http://schemas.microsoft.com/office/drawing/2014/main" id="{1C21FA21-AF26-97E3-6466-09E464E3A83D}"/>
              </a:ext>
            </a:extLst>
          </p:cNvPr>
          <p:cNvSpPr txBox="1"/>
          <p:nvPr/>
        </p:nvSpPr>
        <p:spPr>
          <a:xfrm>
            <a:off x="273050" y="6597441"/>
            <a:ext cx="8795798" cy="144671"/>
          </a:xfrm>
          <a:prstGeom prst="rect">
            <a:avLst/>
          </a:prstGeom>
          <a:noFill/>
        </p:spPr>
        <p:txBody>
          <a:bodyPr wrap="square" lIns="0" tIns="0" rIns="0" bIns="0" rtlCol="0">
            <a:noAutofit/>
          </a:bodyPr>
          <a:lstStyle/>
          <a:p>
            <a:pPr>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Lexiton</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ホームページ、</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Briefing</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Open and Restricted to Foreign Businesses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Norton Rose Fulbright</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Indonesia</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Global rules on foreign direct investment</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57975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インドネシア／一般概況／規制</a:t>
            </a:r>
            <a:endParaRPr kumimoji="1" lang="ja-JP" altLang="en-US"/>
          </a:p>
        </p:txBody>
      </p:sp>
      <p:sp>
        <p:nvSpPr>
          <p:cNvPr id="3" name="テキスト プレースホルダー 2"/>
          <p:cNvSpPr>
            <a:spLocks noGrp="1"/>
          </p:cNvSpPr>
          <p:nvPr>
            <p:ph type="body" sz="quarter" idx="15"/>
          </p:nvPr>
        </p:nvSpPr>
        <p:spPr>
          <a:xfrm>
            <a:off x="200025" y="548680"/>
            <a:ext cx="9505950" cy="359445"/>
          </a:xfrm>
        </p:spPr>
        <p:txBody>
          <a:bodyPr/>
          <a:lstStyle/>
          <a:p>
            <a:r>
              <a:rPr lang="ja-JP" altLang="en-US"/>
              <a:t>会社法</a:t>
            </a:r>
            <a:endParaRPr kumimoji="1" lang="ja-JP" altLang="en-US"/>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外国資本により設立された株式会社を「外国資本企業（</a:t>
            </a:r>
            <a:r>
              <a:rPr lang="en-US" altLang="ja-JP" sz="140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a:latin typeface="Arial" panose="020B0604020202020204" pitchFamily="34" charset="0"/>
                <a:ea typeface="ＭＳ Ｐゴシック" panose="020B0600070205080204" pitchFamily="50" charset="-128"/>
                <a:cs typeface="Arial" panose="020B0604020202020204" pitchFamily="34" charset="0"/>
              </a:rPr>
              <a:t>企業）」と呼ぶ。設立には、最低</a:t>
            </a:r>
            <a:r>
              <a:rPr lang="en-US" altLang="ja-JP" sz="1400">
                <a:latin typeface="Arial" panose="020B0604020202020204" pitchFamily="34" charset="0"/>
                <a:ea typeface="ＭＳ Ｐゴシック" panose="020B0600070205080204" pitchFamily="50" charset="-128"/>
                <a:cs typeface="Arial" panose="020B0604020202020204" pitchFamily="34" charset="0"/>
              </a:rPr>
              <a:t>2</a:t>
            </a:r>
            <a:r>
              <a:rPr lang="ja-JP" altLang="en-US" sz="1400">
                <a:latin typeface="Arial" panose="020B0604020202020204" pitchFamily="34" charset="0"/>
                <a:ea typeface="ＭＳ Ｐゴシック" panose="020B0600070205080204" pitchFamily="50" charset="-128"/>
                <a:cs typeface="Arial" panose="020B0604020202020204" pitchFamily="34" charset="0"/>
              </a:rPr>
              <a:t>名の株主が必要である。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7</a:t>
            </a:r>
            <a:r>
              <a:rPr lang="ja-JP" altLang="en-US" sz="1400">
                <a:latin typeface="Arial" panose="020B0604020202020204" pitchFamily="34" charset="0"/>
                <a:ea typeface="ＭＳ Ｐゴシック" panose="020B0600070205080204" pitchFamily="50" charset="-128"/>
                <a:cs typeface="Arial" panose="020B0604020202020204" pitchFamily="34" charset="0"/>
              </a:rPr>
              <a:t>月、事業許認可をインターネット上で一元的に行う「オンライン・シングル・サブミッション」（</a:t>
            </a:r>
            <a:r>
              <a:rPr lang="en-US" altLang="ja-JP" sz="1400">
                <a:latin typeface="Arial" panose="020B0604020202020204" pitchFamily="34" charset="0"/>
                <a:ea typeface="ＭＳ Ｐゴシック" panose="020B0600070205080204" pitchFamily="50" charset="-128"/>
                <a:cs typeface="Arial" panose="020B0604020202020204" pitchFamily="34" charset="0"/>
              </a:rPr>
              <a:t>OSS</a:t>
            </a:r>
            <a:r>
              <a:rPr lang="ja-JP" altLang="en-US" sz="1400">
                <a:latin typeface="Arial" panose="020B0604020202020204" pitchFamily="34" charset="0"/>
                <a:ea typeface="ＭＳ Ｐゴシック" panose="020B0600070205080204" pitchFamily="50" charset="-128"/>
                <a:cs typeface="Arial" panose="020B0604020202020204" pitchFamily="34" charset="0"/>
              </a:rPr>
              <a:t>）が開始された。</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344488" y="1657264"/>
            <a:ext cx="3511134"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rPr>
                <a:t>株主構成</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 name="正方形/長方形 8"/>
          <p:cNvSpPr/>
          <p:nvPr/>
        </p:nvSpPr>
        <p:spPr>
          <a:xfrm>
            <a:off x="200472" y="2017304"/>
            <a:ext cx="1440160" cy="246221"/>
          </a:xfrm>
          <a:prstGeom prst="rect">
            <a:avLst/>
          </a:prstGeom>
        </p:spPr>
        <p:txBody>
          <a:bodyPr wrap="square">
            <a:spAutoFit/>
          </a:bodyPr>
          <a:lstStyle/>
          <a:p>
            <a:pPr algn="ctr"/>
            <a:r>
              <a:rPr lang="ja-JP" altLang="en-US" sz="1000" b="1">
                <a:latin typeface="Arial" panose="020B0604020202020204" pitchFamily="34" charset="0"/>
                <a:ea typeface="ＭＳ Ｐゴシック" panose="020B0600070205080204" pitchFamily="50" charset="-128"/>
                <a:cs typeface="Arial" panose="020B0604020202020204" pitchFamily="34" charset="0"/>
              </a:rPr>
              <a:t>最低</a:t>
            </a:r>
            <a:r>
              <a:rPr lang="en-US" altLang="ja-JP" sz="1000" b="1">
                <a:latin typeface="Arial" panose="020B0604020202020204" pitchFamily="34" charset="0"/>
                <a:ea typeface="ＭＳ Ｐゴシック" panose="020B0600070205080204" pitchFamily="50" charset="-128"/>
                <a:cs typeface="Arial" panose="020B0604020202020204" pitchFamily="34" charset="0"/>
              </a:rPr>
              <a:t>2</a:t>
            </a:r>
            <a:r>
              <a:rPr lang="ja-JP" altLang="en-US" sz="1000" b="1">
                <a:latin typeface="Arial" panose="020B0604020202020204" pitchFamily="34" charset="0"/>
                <a:ea typeface="ＭＳ Ｐゴシック" panose="020B0600070205080204" pitchFamily="50" charset="-128"/>
                <a:cs typeface="Arial" panose="020B0604020202020204" pitchFamily="34" charset="0"/>
              </a:rPr>
              <a:t>名の株主が必要</a:t>
            </a:r>
          </a:p>
        </p:txBody>
      </p:sp>
      <p:grpSp>
        <p:nvGrpSpPr>
          <p:cNvPr id="10" name="グループ化 9"/>
          <p:cNvGrpSpPr>
            <a:grpSpLocks noChangeAspect="1"/>
          </p:cNvGrpSpPr>
          <p:nvPr/>
        </p:nvGrpSpPr>
        <p:grpSpPr>
          <a:xfrm>
            <a:off x="560512" y="2377344"/>
            <a:ext cx="335342" cy="550129"/>
            <a:chOff x="-951656" y="4509013"/>
            <a:chExt cx="360000" cy="590582"/>
          </a:xfrm>
        </p:grpSpPr>
        <p:grpSp>
          <p:nvGrpSpPr>
            <p:cNvPr id="11" name="Group 5"/>
            <p:cNvGrpSpPr>
              <a:grpSpLocks noChangeAspect="1"/>
            </p:cNvGrpSpPr>
            <p:nvPr/>
          </p:nvGrpSpPr>
          <p:grpSpPr bwMode="auto">
            <a:xfrm>
              <a:off x="-951656" y="4509013"/>
              <a:ext cx="360000" cy="590582"/>
              <a:chOff x="537" y="888"/>
              <a:chExt cx="548" cy="899"/>
            </a:xfrm>
          </p:grpSpPr>
          <p:sp>
            <p:nvSpPr>
              <p:cNvPr id="14"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ea typeface="ＭＳ Ｐゴシック" panose="020B0600070205080204" pitchFamily="50" charset="-128"/>
                </a:endParaRPr>
              </a:p>
            </p:txBody>
          </p:sp>
          <p:sp>
            <p:nvSpPr>
              <p:cNvPr id="15"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ea typeface="ＭＳ Ｐゴシック" panose="020B0600070205080204" pitchFamily="50" charset="-128"/>
                </a:endParaRPr>
              </a:p>
            </p:txBody>
          </p:sp>
        </p:grpSp>
        <p:sp>
          <p:nvSpPr>
            <p:cNvPr id="12" name="Oval 6"/>
            <p:cNvSpPr>
              <a:spLocks noChangeArrowheads="1"/>
            </p:cNvSpPr>
            <p:nvPr/>
          </p:nvSpPr>
          <p:spPr bwMode="auto">
            <a:xfrm>
              <a:off x="-883335" y="4509013"/>
              <a:ext cx="224015" cy="225328"/>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ea typeface="ＭＳ Ｐゴシック" panose="020B0600070205080204" pitchFamily="50" charset="-128"/>
              </a:endParaRPr>
            </a:p>
          </p:txBody>
        </p:sp>
        <p:sp>
          <p:nvSpPr>
            <p:cNvPr id="13"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ea typeface="ＭＳ Ｐゴシック" panose="020B0600070205080204" pitchFamily="50" charset="-128"/>
              </a:endParaRPr>
            </a:p>
          </p:txBody>
        </p:sp>
      </p:grpSp>
      <p:grpSp>
        <p:nvGrpSpPr>
          <p:cNvPr id="23" name="グループ化 22"/>
          <p:cNvGrpSpPr>
            <a:grpSpLocks noChangeAspect="1"/>
          </p:cNvGrpSpPr>
          <p:nvPr/>
        </p:nvGrpSpPr>
        <p:grpSpPr>
          <a:xfrm>
            <a:off x="945250" y="2377344"/>
            <a:ext cx="335342" cy="550129"/>
            <a:chOff x="-951656" y="4509013"/>
            <a:chExt cx="360000" cy="590582"/>
          </a:xfrm>
        </p:grpSpPr>
        <p:grpSp>
          <p:nvGrpSpPr>
            <p:cNvPr id="24" name="Group 5"/>
            <p:cNvGrpSpPr>
              <a:grpSpLocks noChangeAspect="1"/>
            </p:cNvGrpSpPr>
            <p:nvPr/>
          </p:nvGrpSpPr>
          <p:grpSpPr bwMode="auto">
            <a:xfrm>
              <a:off x="-951656" y="4509013"/>
              <a:ext cx="360000" cy="590582"/>
              <a:chOff x="537" y="888"/>
              <a:chExt cx="548" cy="899"/>
            </a:xfrm>
          </p:grpSpPr>
          <p:sp>
            <p:nvSpPr>
              <p:cNvPr id="27"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ea typeface="ＭＳ Ｐゴシック" panose="020B0600070205080204" pitchFamily="50" charset="-128"/>
                </a:endParaRPr>
              </a:p>
            </p:txBody>
          </p:sp>
          <p:sp>
            <p:nvSpPr>
              <p:cNvPr id="28"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ea typeface="ＭＳ Ｐゴシック" panose="020B0600070205080204" pitchFamily="50" charset="-128"/>
                </a:endParaRPr>
              </a:p>
            </p:txBody>
          </p:sp>
        </p:grpSp>
        <p:sp>
          <p:nvSpPr>
            <p:cNvPr id="25" name="Oval 6"/>
            <p:cNvSpPr>
              <a:spLocks noChangeArrowheads="1"/>
            </p:cNvSpPr>
            <p:nvPr/>
          </p:nvSpPr>
          <p:spPr bwMode="auto">
            <a:xfrm>
              <a:off x="-883335" y="4509013"/>
              <a:ext cx="224015" cy="225328"/>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ea typeface="ＭＳ Ｐゴシック" panose="020B0600070205080204" pitchFamily="50" charset="-128"/>
              </a:endParaRPr>
            </a:p>
          </p:txBody>
        </p:sp>
        <p:sp>
          <p:nvSpPr>
            <p:cNvPr id="26"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ea typeface="ＭＳ Ｐゴシック" panose="020B0600070205080204" pitchFamily="50" charset="-128"/>
              </a:endParaRPr>
            </a:p>
          </p:txBody>
        </p:sp>
      </p:grpSp>
      <p:sp>
        <p:nvSpPr>
          <p:cNvPr id="29" name="角丸四角形 28"/>
          <p:cNvSpPr/>
          <p:nvPr/>
        </p:nvSpPr>
        <p:spPr>
          <a:xfrm>
            <a:off x="1712640" y="2089312"/>
            <a:ext cx="2304256" cy="951454"/>
          </a:xfrm>
          <a:prstGeom prst="roundRect">
            <a:avLst>
              <a:gd name="adj" fmla="val 6746"/>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pPr>
            <a:r>
              <a:rPr lang="ja-JP" altLang="en-US" sz="1000">
                <a:solidFill>
                  <a:schemeClr val="tx1"/>
                </a:solidFill>
                <a:latin typeface="Arial" panose="020B0604020202020204" pitchFamily="34" charset="0"/>
                <a:ea typeface="ＭＳ Ｐゴシック" panose="020B0600070205080204" pitchFamily="50" charset="-128"/>
              </a:rPr>
              <a:t>外国資本が</a:t>
            </a:r>
            <a:r>
              <a:rPr lang="en-US" altLang="ja-JP" sz="1000">
                <a:solidFill>
                  <a:schemeClr val="tx1"/>
                </a:solidFill>
                <a:latin typeface="Arial" panose="020B0604020202020204" pitchFamily="34" charset="0"/>
                <a:ea typeface="ＭＳ Ｐゴシック" panose="020B0600070205080204" pitchFamily="50" charset="-128"/>
              </a:rPr>
              <a:t>100%</a:t>
            </a:r>
            <a:r>
              <a:rPr lang="ja-JP" altLang="en-US" sz="1000">
                <a:solidFill>
                  <a:schemeClr val="tx1"/>
                </a:solidFill>
                <a:latin typeface="Arial" panose="020B0604020202020204" pitchFamily="34" charset="0"/>
                <a:ea typeface="ＭＳ Ｐゴシック" panose="020B0600070205080204" pitchFamily="50" charset="-128"/>
              </a:rPr>
              <a:t>出資可能な事業分野においても同様。出資者は、個人または法人のいずれかであり、各株主の出資額は</a:t>
            </a:r>
            <a:r>
              <a:rPr lang="en-US" altLang="ja-JP" sz="1000">
                <a:solidFill>
                  <a:schemeClr val="tx1"/>
                </a:solidFill>
                <a:latin typeface="Arial" panose="020B0604020202020204" pitchFamily="34" charset="0"/>
                <a:ea typeface="ＭＳ Ｐゴシック" panose="020B0600070205080204" pitchFamily="50" charset="-128"/>
              </a:rPr>
              <a:t>1000</a:t>
            </a:r>
            <a:r>
              <a:rPr lang="ja-JP" altLang="en-US" sz="1000">
                <a:solidFill>
                  <a:schemeClr val="tx1"/>
                </a:solidFill>
                <a:latin typeface="Arial" panose="020B0604020202020204" pitchFamily="34" charset="0"/>
                <a:ea typeface="ＭＳ Ｐゴシック" panose="020B0600070205080204" pitchFamily="50" charset="-128"/>
              </a:rPr>
              <a:t>万ルピア、またはその</a:t>
            </a:r>
            <a:r>
              <a:rPr lang="en-US" altLang="ja-JP" sz="1000">
                <a:solidFill>
                  <a:schemeClr val="tx1"/>
                </a:solidFill>
                <a:latin typeface="Arial" panose="020B0604020202020204" pitchFamily="34" charset="0"/>
                <a:ea typeface="ＭＳ Ｐゴシック" panose="020B0600070205080204" pitchFamily="50" charset="-128"/>
              </a:rPr>
              <a:t>US$</a:t>
            </a:r>
            <a:r>
              <a:rPr lang="ja-JP" altLang="en-US" sz="1000">
                <a:solidFill>
                  <a:schemeClr val="tx1"/>
                </a:solidFill>
                <a:latin typeface="Arial" panose="020B0604020202020204" pitchFamily="34" charset="0"/>
                <a:ea typeface="ＭＳ Ｐゴシック" panose="020B0600070205080204" pitchFamily="50" charset="-128"/>
              </a:rPr>
              <a:t>相当額以上であることが必要</a:t>
            </a:r>
          </a:p>
        </p:txBody>
      </p:sp>
      <p:grpSp>
        <p:nvGrpSpPr>
          <p:cNvPr id="30" name="グループ化 7"/>
          <p:cNvGrpSpPr/>
          <p:nvPr/>
        </p:nvGrpSpPr>
        <p:grpSpPr>
          <a:xfrm>
            <a:off x="4350699" y="1657264"/>
            <a:ext cx="3511134" cy="288032"/>
            <a:chOff x="4803500" y="2113806"/>
            <a:chExt cx="5626916" cy="288032"/>
          </a:xfrm>
        </p:grpSpPr>
        <p:sp>
          <p:nvSpPr>
            <p:cNvPr id="3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rPr>
                <a:t>最低資本金</a:t>
              </a:r>
            </a:p>
          </p:txBody>
        </p:sp>
        <p:cxnSp>
          <p:nvCxnSpPr>
            <p:cNvPr id="32" name="直線コネクタ 3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6" name="片側の 2 つの角を丸めた四角形 35"/>
          <p:cNvSpPr/>
          <p:nvPr/>
        </p:nvSpPr>
        <p:spPr>
          <a:xfrm>
            <a:off x="4350699" y="2049725"/>
            <a:ext cx="4792132"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a:latin typeface="Arial" panose="020B0604020202020204" pitchFamily="34" charset="0"/>
                <a:ea typeface="ＭＳ Ｐゴシック" panose="020B0600070205080204" pitchFamily="50" charset="-128"/>
              </a:rPr>
              <a:t>外国資本企業</a:t>
            </a:r>
            <a:r>
              <a:rPr lang="ja-JP" altLang="en-US" sz="1100">
                <a:latin typeface="Arial" panose="020B0604020202020204" pitchFamily="34" charset="0"/>
                <a:ea typeface="ＭＳ Ｐゴシック" panose="020B0600070205080204" pitchFamily="50" charset="-128"/>
              </a:rPr>
              <a:t>（</a:t>
            </a:r>
            <a:r>
              <a:rPr lang="en-US" altLang="ja-JP" sz="1100">
                <a:latin typeface="Arial" panose="020B0604020202020204" pitchFamily="34" charset="0"/>
                <a:ea typeface="ＭＳ Ｐゴシック" panose="020B0600070205080204" pitchFamily="50" charset="-128"/>
              </a:rPr>
              <a:t>PMA</a:t>
            </a:r>
            <a:r>
              <a:rPr lang="ja-JP" altLang="en-US" sz="1100">
                <a:latin typeface="Arial" panose="020B0604020202020204" pitchFamily="34" charset="0"/>
                <a:ea typeface="ＭＳ Ｐゴシック" panose="020B0600070205080204" pitchFamily="50" charset="-128"/>
              </a:rPr>
              <a:t>企業）について</a:t>
            </a:r>
            <a:endPar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4350699" y="2377344"/>
            <a:ext cx="4962386" cy="621609"/>
          </a:xfrm>
          <a:prstGeom prst="rect">
            <a:avLst/>
          </a:prstGeom>
        </p:spPr>
        <p:txBody>
          <a:bodyPr wrap="square" anchor="ctr">
            <a:noAutofit/>
          </a:bodyPr>
          <a:lstStyle/>
          <a:p>
            <a:r>
              <a:rPr lang="ja-JP" altLang="en-US" sz="1000">
                <a:latin typeface="Arial" panose="020B0604020202020204" pitchFamily="34" charset="0"/>
                <a:ea typeface="ＭＳ Ｐゴシック" panose="020B0600070205080204" pitchFamily="50" charset="-128"/>
                <a:cs typeface="Arial" panose="020B0604020202020204" pitchFamily="34" charset="0"/>
              </a:rPr>
              <a:t>投資調整庁（</a:t>
            </a:r>
            <a:r>
              <a:rPr lang="en-US" altLang="ja-JP" sz="1000">
                <a:latin typeface="Arial" panose="020B0604020202020204" pitchFamily="34" charset="0"/>
                <a:ea typeface="ＭＳ Ｐゴシック" panose="020B0600070205080204" pitchFamily="50" charset="-128"/>
                <a:cs typeface="Arial" panose="020B0604020202020204" pitchFamily="34" charset="0"/>
              </a:rPr>
              <a:t>BKPM</a:t>
            </a:r>
            <a:r>
              <a:rPr lang="ja-JP" altLang="en-US" sz="1000">
                <a:latin typeface="Arial" panose="020B0604020202020204" pitchFamily="34" charset="0"/>
                <a:ea typeface="ＭＳ Ｐゴシック" panose="020B0600070205080204" pitchFamily="50" charset="-128"/>
                <a:cs typeface="Arial" panose="020B0604020202020204" pitchFamily="34" charset="0"/>
              </a:rPr>
              <a:t>）長官規則により、</a:t>
            </a:r>
            <a:r>
              <a:rPr lang="ja-JP" altLang="en-US" sz="1000">
                <a:latin typeface="Arial" panose="020B0604020202020204" pitchFamily="34" charset="0"/>
                <a:ea typeface="ＭＳ Ｐゴシック" panose="020B0600070205080204" pitchFamily="50" charset="-128"/>
              </a:rPr>
              <a:t>土地・建物を除く投資総額が </a:t>
            </a:r>
            <a:r>
              <a:rPr lang="en-US" altLang="ja-JP" sz="1000">
                <a:latin typeface="Arial" panose="020B0604020202020204" pitchFamily="34" charset="0"/>
                <a:ea typeface="ＭＳ Ｐゴシック" panose="020B0600070205080204" pitchFamily="50" charset="-128"/>
              </a:rPr>
              <a:t>100 </a:t>
            </a:r>
            <a:r>
              <a:rPr lang="ja-JP" altLang="en-US" sz="1000">
                <a:latin typeface="Arial" panose="020B0604020202020204" pitchFamily="34" charset="0"/>
                <a:ea typeface="ＭＳ Ｐゴシック" panose="020B0600070205080204" pitchFamily="50" charset="-128"/>
              </a:rPr>
              <a:t>億ルピア超 、引受資本＝払込資本 </a:t>
            </a:r>
            <a:r>
              <a:rPr lang="en-US" altLang="ja-JP" sz="1000">
                <a:latin typeface="Arial" panose="020B0604020202020204" pitchFamily="34" charset="0"/>
                <a:ea typeface="ＭＳ Ｐゴシック" panose="020B0600070205080204" pitchFamily="50" charset="-128"/>
              </a:rPr>
              <a:t>100 </a:t>
            </a:r>
            <a:r>
              <a:rPr lang="ja-JP" altLang="en-US" sz="1000">
                <a:latin typeface="Arial" panose="020B0604020202020204" pitchFamily="34" charset="0"/>
                <a:ea typeface="ＭＳ Ｐゴシック" panose="020B0600070205080204" pitchFamily="50" charset="-128"/>
              </a:rPr>
              <a:t>億ルピア以上が必要</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ja-JP" altLang="en-US" sz="1000">
                <a:latin typeface="Arial" panose="020B0604020202020204" pitchFamily="34" charset="0"/>
                <a:ea typeface="ＭＳ Ｐゴシック" panose="020B0600070205080204" pitchFamily="50" charset="-128"/>
              </a:rPr>
              <a:t>外国投資（</a:t>
            </a:r>
            <a:r>
              <a:rPr lang="en-US" altLang="ja-JP" sz="1000">
                <a:latin typeface="Arial" panose="020B0604020202020204" pitchFamily="34" charset="0"/>
                <a:ea typeface="ＭＳ Ｐゴシック" panose="020B0600070205080204" pitchFamily="50" charset="-128"/>
              </a:rPr>
              <a:t>PMA</a:t>
            </a:r>
            <a:r>
              <a:rPr lang="ja-JP" altLang="en-US" sz="1000">
                <a:latin typeface="Arial" panose="020B0604020202020204" pitchFamily="34" charset="0"/>
                <a:ea typeface="ＭＳ Ｐゴシック" panose="020B0600070205080204" pitchFamily="50" charset="-128"/>
              </a:rPr>
              <a:t>）企業は大事業（事業地の土地・建物を含まない純資産が </a:t>
            </a:r>
            <a:r>
              <a:rPr lang="en-US" altLang="ja-JP" sz="1000">
                <a:latin typeface="Arial" panose="020B0604020202020204" pitchFamily="34" charset="0"/>
                <a:ea typeface="ＭＳ Ｐゴシック" panose="020B0600070205080204" pitchFamily="50" charset="-128"/>
              </a:rPr>
              <a:t>100 </a:t>
            </a:r>
            <a:r>
              <a:rPr lang="ja-JP" altLang="en-US" sz="1000">
                <a:latin typeface="Arial" panose="020B0604020202020204" pitchFamily="34" charset="0"/>
                <a:ea typeface="ＭＳ Ｐゴシック" panose="020B0600070205080204" pitchFamily="50" charset="-128"/>
              </a:rPr>
              <a:t>億ルピア、年間売上が </a:t>
            </a:r>
            <a:r>
              <a:rPr lang="en-US" altLang="ja-JP" sz="1000">
                <a:latin typeface="Arial" panose="020B0604020202020204" pitchFamily="34" charset="0"/>
                <a:ea typeface="ＭＳ Ｐゴシック" panose="020B0600070205080204" pitchFamily="50" charset="-128"/>
              </a:rPr>
              <a:t>500 </a:t>
            </a:r>
            <a:r>
              <a:rPr lang="ja-JP" altLang="en-US" sz="1000">
                <a:latin typeface="Arial" panose="020B0604020202020204" pitchFamily="34" charset="0"/>
                <a:ea typeface="ＭＳ Ｐゴシック" panose="020B0600070205080204" pitchFamily="50" charset="-128"/>
              </a:rPr>
              <a:t>億ルピア超）に分類される。）</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73050" y="6634610"/>
            <a:ext cx="878497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ホームページ、インドネシア投資調整庁（</a:t>
            </a:r>
            <a:r>
              <a:rPr lang="en-US" altLang="ja-JP" sz="800">
                <a:latin typeface="Arial" panose="020B0604020202020204" pitchFamily="34" charset="0"/>
                <a:ea typeface="ＭＳ Ｐゴシック" panose="020B0600070205080204" pitchFamily="50" charset="-128"/>
                <a:cs typeface="Arial" panose="020B0604020202020204" pitchFamily="34" charset="0"/>
              </a:rPr>
              <a:t>BKPM</a:t>
            </a:r>
            <a:r>
              <a:rPr lang="ja-JP" altLang="en-US" sz="800">
                <a:latin typeface="Arial" panose="020B0604020202020204" pitchFamily="34" charset="0"/>
                <a:ea typeface="ＭＳ Ｐゴシック" panose="020B0600070205080204" pitchFamily="50" charset="-128"/>
                <a:cs typeface="Arial" panose="020B0604020202020204" pitchFamily="34" charset="0"/>
              </a:rPr>
              <a:t>）東京事務所ホームページ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6" name="表 45"/>
          <p:cNvGraphicFramePr>
            <a:graphicFrameLocks noGrp="1"/>
          </p:cNvGraphicFramePr>
          <p:nvPr>
            <p:extLst>
              <p:ext uri="{D42A27DB-BD31-4B8C-83A1-F6EECF244321}">
                <p14:modId xmlns:p14="http://schemas.microsoft.com/office/powerpoint/2010/main" val="1112450124"/>
              </p:ext>
            </p:extLst>
          </p:nvPr>
        </p:nvGraphicFramePr>
        <p:xfrm>
          <a:off x="200024" y="3376809"/>
          <a:ext cx="9505501" cy="3086400"/>
        </p:xfrm>
        <a:graphic>
          <a:graphicData uri="http://schemas.openxmlformats.org/drawingml/2006/table">
            <a:tbl>
              <a:tblPr firstRow="1" bandRow="1">
                <a:tableStyleId>{5C22544A-7EE6-4342-B048-85BDC9FD1C3A}</a:tableStyleId>
              </a:tblPr>
              <a:tblGrid>
                <a:gridCol w="2229686">
                  <a:extLst>
                    <a:ext uri="{9D8B030D-6E8A-4147-A177-3AD203B41FA5}">
                      <a16:colId xmlns:a16="http://schemas.microsoft.com/office/drawing/2014/main" val="20000"/>
                    </a:ext>
                  </a:extLst>
                </a:gridCol>
                <a:gridCol w="7275815">
                  <a:extLst>
                    <a:ext uri="{9D8B030D-6E8A-4147-A177-3AD203B41FA5}">
                      <a16:colId xmlns:a16="http://schemas.microsoft.com/office/drawing/2014/main" val="20001"/>
                    </a:ext>
                  </a:extLst>
                </a:gridCol>
              </a:tblGrid>
              <a:tr h="220218">
                <a:tc>
                  <a:txBody>
                    <a:bodyPr/>
                    <a:lstStyle/>
                    <a:p>
                      <a:pPr algn="ctr" fontAlgn="ctr"/>
                      <a:r>
                        <a:rPr kumimoji="1" lang="ja-JP" altLang="en-US" sz="1000" b="0">
                          <a:latin typeface="HGP創英角ｺﾞｼｯｸUB" panose="020B0900000000000000" pitchFamily="50" charset="-128"/>
                          <a:ea typeface="HGP創英角ｺﾞｼｯｸUB" panose="020B0900000000000000" pitchFamily="50" charset="-128"/>
                        </a:rPr>
                        <a:t>項目</a:t>
                      </a:r>
                    </a:p>
                  </a:txBody>
                  <a:tcPr marT="36000" marB="3600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000" b="0" kern="120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marT="36000" marB="3600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57855">
                <a:tc>
                  <a:txBody>
                    <a:bodyPr/>
                    <a:lstStyle/>
                    <a:p>
                      <a:pPr algn="l" fontAlgn="ctr"/>
                      <a:r>
                        <a:rPr kumimoji="1" lang="en-US" altLang="ja-JP" sz="1000" b="1"/>
                        <a:t>1</a:t>
                      </a:r>
                      <a:r>
                        <a:rPr kumimoji="1" lang="ja-JP" altLang="en-US" sz="1000" b="1" err="1"/>
                        <a:t>．</a:t>
                      </a:r>
                      <a:r>
                        <a:rPr kumimoji="1" lang="ja-JP" altLang="en-US" sz="1000" b="1"/>
                        <a:t>会社の設立登記</a:t>
                      </a:r>
                    </a:p>
                  </a:txBody>
                  <a:tcPr marT="36000" marB="36000"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a:solidFill>
                            <a:schemeClr val="tx1"/>
                          </a:solidFill>
                        </a:rPr>
                        <a:t>会社名決定、公証人の下で定款作成、所在地証明取得、税務署より納税番号（</a:t>
                      </a:r>
                      <a:r>
                        <a:rPr lang="en-US" altLang="ja-JP" sz="1000">
                          <a:solidFill>
                            <a:schemeClr val="tx1"/>
                          </a:solidFill>
                        </a:rPr>
                        <a:t>NPWP</a:t>
                      </a:r>
                      <a:r>
                        <a:rPr lang="ja-JP" altLang="en-US" sz="1000">
                          <a:solidFill>
                            <a:schemeClr val="tx1"/>
                          </a:solidFill>
                        </a:rPr>
                        <a:t>）取得、銀行口座開設等を済ませ、法務人権省で登記</a:t>
                      </a:r>
                    </a:p>
                  </a:txBody>
                  <a:tcPr marT="36000" marB="36000"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57855">
                <a:tc>
                  <a:txBody>
                    <a:bodyPr/>
                    <a:lstStyle/>
                    <a:p>
                      <a:pPr algn="l" fontAlgn="ctr"/>
                      <a:r>
                        <a:rPr kumimoji="1" lang="en-US" altLang="ja-JP" sz="1000" b="1"/>
                        <a:t>2</a:t>
                      </a:r>
                      <a:r>
                        <a:rPr kumimoji="1" lang="ja-JP" altLang="en-US" sz="1000" b="1"/>
                        <a:t>．事業基本番号（</a:t>
                      </a:r>
                      <a:r>
                        <a:rPr kumimoji="1" lang="en-US" altLang="ja-JP" sz="1000" b="1"/>
                        <a:t>NIB</a:t>
                      </a:r>
                      <a:r>
                        <a:rPr kumimoji="1" lang="ja-JP" altLang="en-US" sz="1000" b="1"/>
                        <a:t>）取得</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「オンライン・シングル・サブミッション」（</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OSS</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）システム上で会社データと、事業をするための許可（</a:t>
                      </a:r>
                      <a:r>
                        <a:rPr lang="en-US" altLang="ja-JP" sz="100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Izin</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Berusaha</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）申請フォームに投資データをインプット。その後、</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OSS</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NIB</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発行</a:t>
                      </a:r>
                      <a:endParaRPr lang="ja-JP" altLang="en-US" sz="1000">
                        <a:solidFill>
                          <a:schemeClr val="tx1"/>
                        </a:solidFill>
                      </a:endParaRPr>
                    </a:p>
                  </a:txBody>
                  <a:tcPr marR="0"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57855">
                <a:tc>
                  <a:txBody>
                    <a:bodyPr/>
                    <a:lstStyle/>
                    <a:p>
                      <a:pPr algn="l" fontAlgn="ctr"/>
                      <a:r>
                        <a:rPr kumimoji="1" lang="en-US" altLang="ja-JP" sz="1000" b="1"/>
                        <a:t>3</a:t>
                      </a:r>
                      <a:r>
                        <a:rPr kumimoji="1" lang="ja-JP" altLang="en-US" sz="1000" b="1"/>
                        <a:t>．事業許可取得</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en-US" altLang="ja-JP" sz="1000">
                          <a:solidFill>
                            <a:schemeClr val="tx1"/>
                          </a:solidFill>
                        </a:rPr>
                        <a:t>NIB</a:t>
                      </a:r>
                      <a:r>
                        <a:rPr lang="ja-JP" altLang="en-US" sz="1000">
                          <a:solidFill>
                            <a:schemeClr val="tx1"/>
                          </a:solidFill>
                        </a:rPr>
                        <a:t>が発行される際、事業活動の内容により</a:t>
                      </a:r>
                      <a:r>
                        <a:rPr lang="en-US" altLang="ja-JP" sz="1000">
                          <a:solidFill>
                            <a:schemeClr val="tx1"/>
                          </a:solidFill>
                        </a:rPr>
                        <a:t>OSS</a:t>
                      </a:r>
                      <a:r>
                        <a:rPr lang="ja-JP" altLang="en-US" sz="1000">
                          <a:solidFill>
                            <a:schemeClr val="tx1"/>
                          </a:solidFill>
                        </a:rPr>
                        <a:t>システムが、該当事業活動のリスクレベル を判定する。このリスクレベルにより、取得すべき事業許認可が異なる。</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8562805"/>
                  </a:ext>
                </a:extLst>
              </a:tr>
              <a:tr h="220218">
                <a:tc>
                  <a:txBody>
                    <a:bodyPr/>
                    <a:lstStyle/>
                    <a:p>
                      <a:pPr algn="l" fontAlgn="ctr"/>
                      <a:r>
                        <a:rPr kumimoji="1" lang="en-US" altLang="ja-JP" sz="1000" b="1"/>
                        <a:t>4</a:t>
                      </a:r>
                      <a:r>
                        <a:rPr kumimoji="1" lang="ja-JP" altLang="en-US" sz="1000" b="1"/>
                        <a:t>．環境承認取得</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a:solidFill>
                            <a:schemeClr val="tx1"/>
                          </a:solidFill>
                        </a:rPr>
                        <a:t>環境影響評価（</a:t>
                      </a:r>
                      <a:r>
                        <a:rPr lang="en-US" altLang="ja-JP" sz="1000">
                          <a:solidFill>
                            <a:schemeClr val="tx1"/>
                          </a:solidFill>
                        </a:rPr>
                        <a:t>AMDAL</a:t>
                      </a:r>
                      <a:r>
                        <a:rPr lang="ja-JP" altLang="en-US" sz="1000">
                          <a:solidFill>
                            <a:schemeClr val="tx1"/>
                          </a:solidFill>
                        </a:rPr>
                        <a:t>）または環境監視</a:t>
                      </a:r>
                      <a:r>
                        <a:rPr lang="en-US" altLang="ja-JP" sz="1000">
                          <a:solidFill>
                            <a:schemeClr val="tx1"/>
                          </a:solidFill>
                        </a:rPr>
                        <a:t>/</a:t>
                      </a:r>
                      <a:r>
                        <a:rPr lang="ja-JP" altLang="en-US" sz="1000">
                          <a:solidFill>
                            <a:schemeClr val="tx1"/>
                          </a:solidFill>
                        </a:rPr>
                        <a:t>管理プログラム（</a:t>
                      </a:r>
                      <a:r>
                        <a:rPr lang="en-US" altLang="ja-JP" sz="1000">
                          <a:solidFill>
                            <a:schemeClr val="tx1"/>
                          </a:solidFill>
                        </a:rPr>
                        <a:t>UKL/UPL</a:t>
                      </a:r>
                      <a:r>
                        <a:rPr lang="ja-JP" altLang="en-US" sz="1000">
                          <a:solidFill>
                            <a:schemeClr val="tx1"/>
                          </a:solidFill>
                        </a:rPr>
                        <a:t>）が義務付けられてい る事業活動には、環境承認の取得が必要</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522362"/>
                  </a:ext>
                </a:extLst>
              </a:tr>
              <a:tr h="357855">
                <a:tc>
                  <a:txBody>
                    <a:bodyPr/>
                    <a:lstStyle/>
                    <a:p>
                      <a:pPr algn="l" fontAlgn="ctr"/>
                      <a:r>
                        <a:rPr kumimoji="1" lang="en-US" altLang="ja-JP" sz="1000" b="1">
                          <a:solidFill>
                            <a:schemeClr val="tx1"/>
                          </a:solidFill>
                        </a:rPr>
                        <a:t>5</a:t>
                      </a:r>
                      <a:r>
                        <a:rPr kumimoji="1" lang="ja-JP" altLang="en-US" sz="1000" b="1">
                          <a:solidFill>
                            <a:schemeClr val="tx1"/>
                          </a:solidFill>
                        </a:rPr>
                        <a:t>．建物建築承認（</a:t>
                      </a:r>
                      <a:r>
                        <a:rPr kumimoji="1" lang="en-US" altLang="ja-JP" sz="1000" b="1">
                          <a:solidFill>
                            <a:schemeClr val="tx1"/>
                          </a:solidFill>
                        </a:rPr>
                        <a:t>PBG</a:t>
                      </a:r>
                      <a:r>
                        <a:rPr kumimoji="1" lang="ja-JP" altLang="en-US" sz="1000" b="1">
                          <a:solidFill>
                            <a:schemeClr val="tx1"/>
                          </a:solidFill>
                        </a:rPr>
                        <a:t>）と建物機能適正認証（</a:t>
                      </a:r>
                      <a:r>
                        <a:rPr kumimoji="1" lang="en-US" altLang="ja-JP" sz="1000" b="1">
                          <a:solidFill>
                            <a:schemeClr val="tx1"/>
                          </a:solidFill>
                        </a:rPr>
                        <a:t>SLF</a:t>
                      </a:r>
                      <a:r>
                        <a:rPr kumimoji="1" lang="ja-JP" altLang="en-US" sz="1000" b="1">
                          <a:solidFill>
                            <a:schemeClr val="tx1"/>
                          </a:solidFill>
                        </a:rPr>
                        <a:t>）取得</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en-US" altLang="ja-JP" sz="1000">
                          <a:solidFill>
                            <a:schemeClr val="tx1"/>
                          </a:solidFill>
                        </a:rPr>
                        <a:t>OSS</a:t>
                      </a:r>
                      <a:r>
                        <a:rPr lang="ja-JP" altLang="en-US" sz="1000">
                          <a:solidFill>
                            <a:schemeClr val="tx1"/>
                          </a:solidFill>
                        </a:rPr>
                        <a:t>が事業者に対して、必要な承認・認証を取得する よう促す通知を送信</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90453750"/>
                  </a:ext>
                </a:extLst>
              </a:tr>
              <a:tr h="633127">
                <a:tc>
                  <a:txBody>
                    <a:bodyPr/>
                    <a:lstStyle/>
                    <a:p>
                      <a:pPr algn="l" fontAlgn="ctr"/>
                      <a:r>
                        <a:rPr kumimoji="1" lang="en-US" altLang="ja-JP" sz="1000" b="1"/>
                        <a:t>6</a:t>
                      </a:r>
                      <a:r>
                        <a:rPr kumimoji="1" lang="ja-JP" altLang="en-US" sz="1000" b="1"/>
                        <a:t>．外国人雇用の認可取得</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a:solidFill>
                            <a:schemeClr val="tx1"/>
                          </a:solidFill>
                        </a:rPr>
                        <a:t>外</a:t>
                      </a:r>
                      <a:r>
                        <a:rPr kumimoji="1" lang="ja-JP" altLang="en-US" sz="1000" kern="1200">
                          <a:solidFill>
                            <a:schemeClr val="tx1"/>
                          </a:solidFill>
                          <a:latin typeface="+mn-lt"/>
                          <a:ea typeface="+mn-ea"/>
                          <a:cs typeface="+mn-cs"/>
                        </a:rPr>
                        <a:t>国人雇用計画書（</a:t>
                      </a:r>
                      <a:r>
                        <a:rPr kumimoji="1" lang="en-US" altLang="ja-JP" sz="1000" kern="1200">
                          <a:solidFill>
                            <a:schemeClr val="tx1"/>
                          </a:solidFill>
                          <a:latin typeface="+mn-lt"/>
                          <a:ea typeface="+mn-ea"/>
                          <a:cs typeface="+mn-cs"/>
                        </a:rPr>
                        <a:t>RPTKA</a:t>
                      </a:r>
                      <a:r>
                        <a:rPr kumimoji="1" lang="ja-JP" altLang="en-US" sz="1000" kern="1200">
                          <a:solidFill>
                            <a:schemeClr val="tx1"/>
                          </a:solidFill>
                          <a:latin typeface="+mn-lt"/>
                          <a:ea typeface="+mn-ea"/>
                          <a:cs typeface="+mn-cs"/>
                        </a:rPr>
                        <a:t>）の策定と承認、外国人労働者雇用補償金（</a:t>
                      </a:r>
                      <a:r>
                        <a:rPr kumimoji="1" lang="en-US" altLang="ja-JP" sz="1000" kern="1200">
                          <a:solidFill>
                            <a:schemeClr val="tx1"/>
                          </a:solidFill>
                          <a:latin typeface="+mn-lt"/>
                          <a:ea typeface="+mn-ea"/>
                          <a:cs typeface="+mn-cs"/>
                        </a:rPr>
                        <a:t>DKP-TKA</a:t>
                      </a:r>
                      <a:r>
                        <a:rPr kumimoji="1" lang="ja-JP" altLang="en-US" sz="1000" kern="1200">
                          <a:solidFill>
                            <a:schemeClr val="tx1"/>
                          </a:solidFill>
                          <a:latin typeface="+mn-lt"/>
                          <a:ea typeface="+mn-ea"/>
                          <a:cs typeface="+mn-cs"/>
                        </a:rPr>
                        <a:t>）の納付、居住許可の取得、外国人が有する技術および専門性を移転し外国人の後継となるインドネシア人の指名、後継インドネシア人への技術および専門性の移転を目的とした教育訓練の実施、外国人労働者に対するインドネシア語の教育訓練、外国人労働者の国家社会保障への加入、外国人の雇用実績についての報告が必要</a:t>
                      </a:r>
                      <a:endParaRPr lang="ja-JP" altLang="en-US" sz="1000">
                        <a:solidFill>
                          <a:schemeClr val="tx1"/>
                        </a:solidFill>
                      </a:endParaRP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9284011"/>
                  </a:ext>
                </a:extLst>
              </a:tr>
              <a:tr h="220218">
                <a:tc>
                  <a:txBody>
                    <a:bodyPr/>
                    <a:lstStyle/>
                    <a:p>
                      <a:pPr algn="l" fontAlgn="ctr"/>
                      <a:r>
                        <a:rPr kumimoji="1" lang="en-US" altLang="ja-JP" sz="1000" b="1"/>
                        <a:t>7</a:t>
                      </a:r>
                      <a:r>
                        <a:rPr kumimoji="1" lang="ja-JP" altLang="en-US" sz="1000" b="1"/>
                        <a:t>．資本財、原材料の輸入便宜の取得</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a:t>生産設備などの資本財、および当初の生産に必要な原材料・物品の輸入にかかる関税の免除便宜を、</a:t>
                      </a:r>
                      <a:r>
                        <a:rPr lang="en-US" altLang="ja-JP" sz="1000"/>
                        <a:t>OSS</a:t>
                      </a:r>
                      <a:r>
                        <a:rPr lang="ja-JP" altLang="en-US" sz="1000"/>
                        <a:t>を通じて申請できる</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82045889"/>
                  </a:ext>
                </a:extLst>
              </a:tr>
              <a:tr h="2202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1"/>
                        <a:t>8</a:t>
                      </a:r>
                      <a:r>
                        <a:rPr lang="ja-JP" altLang="en-US" sz="1000" b="1"/>
                        <a:t>．立地許可（</a:t>
                      </a:r>
                      <a:r>
                        <a:rPr lang="en-US" altLang="ja-JP" sz="1000" b="1" err="1"/>
                        <a:t>Izin</a:t>
                      </a:r>
                      <a:r>
                        <a:rPr lang="en-US" altLang="ja-JP" sz="1000" b="1"/>
                        <a:t> Lokasi</a:t>
                      </a:r>
                      <a:r>
                        <a:rPr lang="ja-JP" altLang="en-US" sz="1000" b="1"/>
                        <a:t>）取得</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立地許可とは、投資に必要な用地の取得開始を許可するもの。</a:t>
                      </a:r>
                      <a:r>
                        <a:rPr lang="en-US" altLang="ja-JP" sz="1000" dirty="0"/>
                        <a:t>OSS</a:t>
                      </a:r>
                      <a:r>
                        <a:rPr lang="ja-JP" altLang="en-US" sz="1000" dirty="0"/>
                        <a:t>上で取得できる</a:t>
                      </a:r>
                    </a:p>
                  </a:txBody>
                  <a:tcPr marT="36000" marB="36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8715732"/>
                  </a:ext>
                </a:extLst>
              </a:tr>
            </a:tbl>
          </a:graphicData>
        </a:graphic>
      </p:graphicFrame>
      <p:grpSp>
        <p:nvGrpSpPr>
          <p:cNvPr id="47" name="グループ化 7"/>
          <p:cNvGrpSpPr/>
          <p:nvPr/>
        </p:nvGrpSpPr>
        <p:grpSpPr>
          <a:xfrm>
            <a:off x="275587" y="3058581"/>
            <a:ext cx="5306400" cy="288032"/>
            <a:chOff x="4803500" y="2113806"/>
            <a:chExt cx="5626916" cy="288032"/>
          </a:xfrm>
        </p:grpSpPr>
        <p:sp>
          <p:nvSpPr>
            <p:cNvPr id="4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rPr>
                <a:t>外国企業（</a:t>
              </a:r>
              <a:r>
                <a:rPr lang="en-US" altLang="ja-JP" sz="1400">
                  <a:solidFill>
                    <a:srgbClr val="000000"/>
                  </a:solidFill>
                </a:rPr>
                <a:t>PMA</a:t>
              </a:r>
              <a:r>
                <a:rPr lang="ja-JP" altLang="en-US" sz="1400">
                  <a:solidFill>
                    <a:srgbClr val="000000"/>
                  </a:solidFill>
                </a:rPr>
                <a:t>）の会社設立手続き</a:t>
              </a:r>
            </a:p>
          </p:txBody>
        </p:sp>
        <p:cxnSp>
          <p:nvCxnSpPr>
            <p:cNvPr id="49" name="直線コネクタ 4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8770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3" name="グループ化 3082"/>
          <p:cNvGrpSpPr/>
          <p:nvPr/>
        </p:nvGrpSpPr>
        <p:grpSpPr>
          <a:xfrm>
            <a:off x="5601072" y="3212976"/>
            <a:ext cx="4106415" cy="2232843"/>
            <a:chOff x="5599113" y="2939794"/>
            <a:chExt cx="4032251" cy="2217993"/>
          </a:xfrm>
        </p:grpSpPr>
        <p:grpSp>
          <p:nvGrpSpPr>
            <p:cNvPr id="18" name="Group 5"/>
            <p:cNvGrpSpPr>
              <a:grpSpLocks noChangeAspect="1"/>
            </p:cNvGrpSpPr>
            <p:nvPr/>
          </p:nvGrpSpPr>
          <p:grpSpPr bwMode="auto">
            <a:xfrm>
              <a:off x="5599113" y="2998787"/>
              <a:ext cx="4032251" cy="2159000"/>
              <a:chOff x="3527" y="1889"/>
              <a:chExt cx="2540" cy="1360"/>
            </a:xfrm>
          </p:grpSpPr>
          <p:sp>
            <p:nvSpPr>
              <p:cNvPr id="20"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17"/>
              <p:cNvSpPr>
                <a:spLocks noChangeArrowheads="1"/>
              </p:cNvSpPr>
              <p:nvPr/>
            </p:nvSpPr>
            <p:spPr bwMode="auto">
              <a:xfrm>
                <a:off x="5764" y="2839"/>
                <a:ext cx="21" cy="25"/>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2"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3"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5"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6"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7"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8"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9"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0"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1"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2"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3" name="Group 5"/>
            <p:cNvGrpSpPr>
              <a:grpSpLocks noChangeAspect="1"/>
            </p:cNvGrpSpPr>
            <p:nvPr/>
          </p:nvGrpSpPr>
          <p:grpSpPr bwMode="auto">
            <a:xfrm>
              <a:off x="5599113" y="2939794"/>
              <a:ext cx="4032251" cy="2159000"/>
              <a:chOff x="3527" y="1889"/>
              <a:chExt cx="2540" cy="1360"/>
            </a:xfrm>
          </p:grpSpPr>
          <p:sp>
            <p:nvSpPr>
              <p:cNvPr id="44"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17"/>
              <p:cNvSpPr>
                <a:spLocks noChangeArrowheads="1"/>
              </p:cNvSpPr>
              <p:nvPr/>
            </p:nvSpPr>
            <p:spPr bwMode="auto">
              <a:xfrm>
                <a:off x="5764" y="2839"/>
                <a:ext cx="21" cy="25"/>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70" name="角丸四角形 69"/>
          <p:cNvSpPr/>
          <p:nvPr/>
        </p:nvSpPr>
        <p:spPr>
          <a:xfrm>
            <a:off x="5313040" y="4077072"/>
            <a:ext cx="2448272" cy="2016224"/>
          </a:xfrm>
          <a:prstGeom prst="roundRect">
            <a:avLst>
              <a:gd name="adj" fmla="val 4293"/>
            </a:avLst>
          </a:prstGeom>
          <a:solidFill>
            <a:srgbClr val="DADAD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85" name="角丸四角形 3084"/>
          <p:cNvSpPr/>
          <p:nvPr/>
        </p:nvSpPr>
        <p:spPr>
          <a:xfrm>
            <a:off x="2504728" y="1844824"/>
            <a:ext cx="2448272" cy="2016224"/>
          </a:xfrm>
          <a:prstGeom prst="roundRect">
            <a:avLst>
              <a:gd name="adj" fmla="val 4293"/>
            </a:avLst>
          </a:prstGeom>
          <a:solidFill>
            <a:srgbClr val="DADAD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a:t>インドネシア／一般概況／規制</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外貨持出規制</a:t>
            </a:r>
          </a:p>
        </p:txBody>
      </p:sp>
      <p:sp>
        <p:nvSpPr>
          <p:cNvPr id="5" name="角丸四角形 4"/>
          <p:cNvSpPr/>
          <p:nvPr/>
        </p:nvSpPr>
        <p:spPr>
          <a:xfrm>
            <a:off x="920552" y="1844824"/>
            <a:ext cx="1296144" cy="2016224"/>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 name="角丸四角形 5"/>
          <p:cNvSpPr/>
          <p:nvPr/>
        </p:nvSpPr>
        <p:spPr>
          <a:xfrm>
            <a:off x="920552" y="4113272"/>
            <a:ext cx="1296144" cy="1980024"/>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7" name="Freeform 7"/>
          <p:cNvSpPr>
            <a:spLocks/>
          </p:cNvSpPr>
          <p:nvPr/>
        </p:nvSpPr>
        <p:spPr bwMode="auto">
          <a:xfrm>
            <a:off x="2432720" y="4509120"/>
            <a:ext cx="4968552" cy="997044"/>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Freeform 6"/>
          <p:cNvSpPr>
            <a:spLocks/>
          </p:cNvSpPr>
          <p:nvPr/>
        </p:nvSpPr>
        <p:spPr bwMode="auto">
          <a:xfrm>
            <a:off x="2000672" y="2636912"/>
            <a:ext cx="4516865" cy="1108456"/>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alpha val="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9" name="グループ化 8"/>
          <p:cNvGrpSpPr/>
          <p:nvPr/>
        </p:nvGrpSpPr>
        <p:grpSpPr>
          <a:xfrm>
            <a:off x="2648744" y="2132856"/>
            <a:ext cx="2161184" cy="1821260"/>
            <a:chOff x="2287194" y="2575129"/>
            <a:chExt cx="2161184" cy="1821260"/>
          </a:xfrm>
        </p:grpSpPr>
        <p:sp>
          <p:nvSpPr>
            <p:cNvPr id="10"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2570131" y="3439225"/>
              <a:ext cx="1595309" cy="923330"/>
            </a:xfrm>
            <a:prstGeom prst="rect">
              <a:avLst/>
            </a:prstGeom>
            <a:noFill/>
          </p:spPr>
          <p:txBody>
            <a:bodyPr wrap="none" rtlCol="0">
              <a:spAutoFit/>
            </a:bodyPr>
            <a:lstStyle/>
            <a:p>
              <a:pPr algn="ctr"/>
              <a:r>
                <a:rPr lang="ja-JP" altLang="en-US" spc="-100">
                  <a:latin typeface="HGP創英角ｺﾞｼｯｸUB" panose="020B0900000000000000" pitchFamily="50" charset="-128"/>
                  <a:ea typeface="HGP創英角ｺﾞｼｯｸUB" panose="020B0900000000000000" pitchFamily="50" charset="-128"/>
                  <a:cs typeface="Arial" panose="020B0604020202020204" pitchFamily="34" charset="0"/>
                </a:rPr>
                <a:t>現金</a:t>
              </a:r>
              <a:br>
                <a:rPr lang="en-US" altLang="ja-JP" sz="2400" b="1" spc="-100">
                  <a:latin typeface="Arial Black" panose="020B0A04020102020204" pitchFamily="34" charset="0"/>
                  <a:ea typeface="ＭＳ Ｐゴシック" panose="020B0600070205080204" pitchFamily="50" charset="-128"/>
                  <a:cs typeface="Arial" panose="020B0604020202020204" pitchFamily="34" charset="0"/>
                </a:rPr>
              </a:br>
              <a:r>
                <a:rPr lang="en-US" altLang="ja-JP" sz="2400" b="1" spc="-100">
                  <a:latin typeface="Arial Black" panose="020B0A04020102020204" pitchFamily="34" charset="0"/>
                  <a:ea typeface="ＭＳ Ｐゴシック" panose="020B0600070205080204" pitchFamily="50" charset="-128"/>
                  <a:cs typeface="Arial" panose="020B0604020202020204" pitchFamily="34" charset="0"/>
                </a:rPr>
                <a:t>1</a:t>
              </a:r>
              <a:r>
                <a:rPr lang="ja-JP" altLang="en-US" sz="2400" spc="-100">
                  <a:latin typeface="HGP創英角ｺﾞｼｯｸUB" panose="020B0900000000000000" pitchFamily="50" charset="-128"/>
                  <a:ea typeface="HGP創英角ｺﾞｼｯｸUB" panose="020B0900000000000000" pitchFamily="50" charset="-128"/>
                  <a:cs typeface="Arial" panose="020B0604020202020204" pitchFamily="34" charset="0"/>
                </a:rPr>
                <a:t>億</a:t>
              </a:r>
              <a:r>
                <a:rPr lang="ja-JP" altLang="en-US" spc="-100">
                  <a:latin typeface="HGP創英角ｺﾞｼｯｸUB" panose="020B0900000000000000" pitchFamily="50" charset="-128"/>
                  <a:ea typeface="HGP創英角ｺﾞｼｯｸUB" panose="020B0900000000000000" pitchFamily="50" charset="-128"/>
                  <a:cs typeface="Arial" panose="020B0604020202020204" pitchFamily="34" charset="0"/>
                </a:rPr>
                <a:t>ルピア</a:t>
              </a:r>
              <a:r>
                <a:rPr lang="ja-JP" altLang="en-US" sz="1400" b="1">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a:latin typeface="Arial" panose="020B0604020202020204" pitchFamily="34" charset="0"/>
                  <a:ea typeface="ＭＳ Ｐゴシック" panose="020B0600070205080204" pitchFamily="50" charset="-128"/>
                  <a:cs typeface="Arial" panose="020B0604020202020204" pitchFamily="34" charset="0"/>
                </a:rPr>
              </a:b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2486776" y="2935169"/>
              <a:ext cx="1762021" cy="461665"/>
            </a:xfrm>
            <a:prstGeom prst="rect">
              <a:avLst/>
            </a:prstGeom>
            <a:solidFill>
              <a:srgbClr val="A2BBDC"/>
            </a:solidFill>
            <a:ln cmpd="sng">
              <a:solidFill>
                <a:srgbClr val="FFFFFF"/>
              </a:solidFill>
            </a:ln>
            <a:effectLst>
              <a:outerShdw blurRad="38100" sx="102000" sy="102000" algn="ctr" rotWithShape="0">
                <a:srgbClr val="3D6AA7">
                  <a:alpha val="85000"/>
                </a:srgbClr>
              </a:outerShdw>
            </a:effectLst>
          </p:spPr>
          <p:txBody>
            <a:bodyPr wrap="none">
              <a:spAutoFit/>
            </a:bodyPr>
            <a:lstStyle/>
            <a:p>
              <a:pPr lvl="0" algn="ctr" fontAlgn="ctr"/>
              <a:r>
                <a:rPr lang="ja-JP" altLang="en-US" sz="1200" b="1" spc="-100">
                  <a:latin typeface="ＭＳ Ｐゴシック" panose="020B0600070205080204" pitchFamily="50" charset="-128"/>
                  <a:ea typeface="ＭＳ Ｐゴシック" panose="020B0600070205080204" pitchFamily="50" charset="-128"/>
                  <a:cs typeface="Arial" panose="020B0604020202020204" pitchFamily="34" charset="0"/>
                </a:rPr>
                <a:t>事前に税関による</a:t>
              </a:r>
              <a:br>
                <a:rPr lang="en-US" altLang="ja-JP" sz="1200" b="1" spc="-10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spc="-100">
                  <a:latin typeface="ＭＳ Ｐゴシック" panose="020B0600070205080204" pitchFamily="50" charset="-128"/>
                  <a:ea typeface="ＭＳ Ｐゴシック" panose="020B0600070205080204" pitchFamily="50" charset="-128"/>
                  <a:cs typeface="Arial" panose="020B0604020202020204" pitchFamily="34" charset="0"/>
                </a:rPr>
                <a:t>偽札識別検査を受けること</a:t>
              </a:r>
              <a:endParaRPr lang="en-US" altLang="ja-JP" sz="1200" b="1" spc="-10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14" name="グループ化 13"/>
          <p:cNvGrpSpPr/>
          <p:nvPr/>
        </p:nvGrpSpPr>
        <p:grpSpPr>
          <a:xfrm>
            <a:off x="5471220" y="3911996"/>
            <a:ext cx="2161184" cy="1821260"/>
            <a:chOff x="2287194" y="2575129"/>
            <a:chExt cx="2161184" cy="1821260"/>
          </a:xfrm>
        </p:grpSpPr>
        <p:sp>
          <p:nvSpPr>
            <p:cNvPr id="15"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15"/>
            <p:cNvSpPr txBox="1"/>
            <p:nvPr/>
          </p:nvSpPr>
          <p:spPr>
            <a:xfrm>
              <a:off x="2569330" y="3460285"/>
              <a:ext cx="1596912" cy="923330"/>
            </a:xfrm>
            <a:prstGeom prst="rect">
              <a:avLst/>
            </a:prstGeom>
            <a:noFill/>
          </p:spPr>
          <p:txBody>
            <a:bodyPr wrap="none" rtlCol="0">
              <a:spAutoFit/>
            </a:bodyPr>
            <a:lstStyle/>
            <a:p>
              <a:pPr algn="ctr"/>
              <a:r>
                <a:rPr lang="ja-JP" altLang="en-US" spc="-100">
                  <a:latin typeface="HGP創英角ｺﾞｼｯｸUB" panose="020B0900000000000000" pitchFamily="50" charset="-128"/>
                  <a:ea typeface="HGP創英角ｺﾞｼｯｸUB" panose="020B0900000000000000" pitchFamily="50" charset="-128"/>
                  <a:cs typeface="Arial" panose="020B0604020202020204" pitchFamily="34" charset="0"/>
                </a:rPr>
                <a:t>現金</a:t>
              </a:r>
              <a:br>
                <a:rPr lang="en-US" altLang="ja-JP" sz="2400" b="1" spc="-100">
                  <a:latin typeface="Arial Black" panose="020B0A04020102020204" pitchFamily="34" charset="0"/>
                  <a:ea typeface="ＭＳ Ｐゴシック" panose="020B0600070205080204" pitchFamily="50" charset="-128"/>
                  <a:cs typeface="Arial" panose="020B0604020202020204" pitchFamily="34" charset="0"/>
                </a:rPr>
              </a:br>
              <a:r>
                <a:rPr lang="en-US" altLang="ja-JP" sz="2400" b="1" spc="-100">
                  <a:latin typeface="Arial Black" panose="020B0A04020102020204" pitchFamily="34" charset="0"/>
                  <a:ea typeface="ＭＳ Ｐゴシック" panose="020B0600070205080204" pitchFamily="50" charset="-128"/>
                  <a:cs typeface="Arial" panose="020B0604020202020204" pitchFamily="34" charset="0"/>
                </a:rPr>
                <a:t>1</a:t>
              </a:r>
              <a:r>
                <a:rPr lang="ja-JP" altLang="en-US" sz="2400" spc="-100">
                  <a:latin typeface="HGP創英角ｺﾞｼｯｸUB" panose="020B0900000000000000" pitchFamily="50" charset="-128"/>
                  <a:ea typeface="HGP創英角ｺﾞｼｯｸUB" panose="020B0900000000000000" pitchFamily="50" charset="-128"/>
                  <a:cs typeface="Arial" panose="020B0604020202020204" pitchFamily="34" charset="0"/>
                </a:rPr>
                <a:t>億</a:t>
              </a:r>
              <a:r>
                <a:rPr lang="ja-JP" altLang="en-US" spc="-100">
                  <a:latin typeface="HGP創英角ｺﾞｼｯｸUB" panose="020B0900000000000000" pitchFamily="50" charset="-128"/>
                  <a:ea typeface="HGP創英角ｺﾞｼｯｸUB" panose="020B0900000000000000" pitchFamily="50" charset="-128"/>
                  <a:cs typeface="Arial" panose="020B0604020202020204" pitchFamily="34" charset="0"/>
                </a:rPr>
                <a:t>ルピア</a:t>
              </a:r>
              <a:r>
                <a:rPr lang="ja-JP" altLang="en-US" sz="1400" b="1">
                  <a:latin typeface="Arial Black" panose="020B0A04020102020204" pitchFamily="34" charset="0"/>
                  <a:ea typeface="ＭＳ Ｐゴシック" panose="020B0600070205080204" pitchFamily="50" charset="-128"/>
                  <a:cs typeface="Arial" panose="020B0604020202020204" pitchFamily="34" charset="0"/>
                </a:rPr>
                <a:t>以上</a:t>
              </a:r>
              <a:br>
                <a:rPr lang="en-US" altLang="ja-JP" sz="1200" b="1">
                  <a:latin typeface="Arial" panose="020B0604020202020204" pitchFamily="34" charset="0"/>
                  <a:ea typeface="ＭＳ Ｐゴシック" panose="020B0600070205080204" pitchFamily="50" charset="-128"/>
                  <a:cs typeface="Arial" panose="020B0604020202020204" pitchFamily="34" charset="0"/>
                </a:rPr>
              </a:b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2416244" y="3079185"/>
              <a:ext cx="1903085" cy="276999"/>
            </a:xfrm>
            <a:prstGeom prst="rect">
              <a:avLst/>
            </a:prstGeom>
            <a:solidFill>
              <a:srgbClr val="BFB4D6"/>
            </a:solidFill>
            <a:ln cmpd="sng">
              <a:solidFill>
                <a:srgbClr val="FFFFFF"/>
              </a:solidFill>
            </a:ln>
            <a:effectLst>
              <a:outerShdw blurRad="38100" sx="102000" sy="102000" algn="ctr" rotWithShape="0">
                <a:srgbClr val="7157A5">
                  <a:alpha val="85000"/>
                </a:srgbClr>
              </a:outerShdw>
            </a:effectLst>
          </p:spPr>
          <p:txBody>
            <a:bodyPr wrap="none">
              <a:spAutoFit/>
            </a:bodyPr>
            <a:lstStyle/>
            <a:p>
              <a:pPr lvl="0" algn="ctr" fontAlgn="ctr"/>
              <a:r>
                <a:rPr lang="ja-JP" altLang="en-US" sz="1200" b="1" spc="-100">
                  <a:latin typeface="ＭＳ Ｐゴシック" panose="020B0600070205080204" pitchFamily="50" charset="-128"/>
                  <a:ea typeface="ＭＳ Ｐゴシック" panose="020B0600070205080204" pitchFamily="50" charset="-128"/>
                  <a:cs typeface="Arial" panose="020B0604020202020204" pitchFamily="34" charset="0"/>
                </a:rPr>
                <a:t>事前に中銀の許可を得ること</a:t>
              </a:r>
              <a:endParaRPr lang="en-US" altLang="ja-JP" sz="1200" b="1" spc="-10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7" name="テキスト ボックス 6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現金</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億ルピア以上を持ち込む、あるいは持ち出す場合には一定の手続きが必要となる。</a:t>
            </a:r>
            <a:endParaRPr lang="ja-JP" altLang="en-US"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3084" name="正方形/長方形 3083"/>
          <p:cNvSpPr/>
          <p:nvPr/>
        </p:nvSpPr>
        <p:spPr>
          <a:xfrm>
            <a:off x="2576736" y="1844824"/>
            <a:ext cx="2289282" cy="307777"/>
          </a:xfrm>
          <a:prstGeom prst="rect">
            <a:avLst/>
          </a:prstGeom>
        </p:spPr>
        <p:txBody>
          <a:bodyPr wrap="none" anchor="ctr" anchorCtr="0">
            <a:noAutofit/>
          </a:bodyPr>
          <a:lstStyle/>
          <a:p>
            <a:pPr algn="ctr"/>
            <a:r>
              <a:rPr lang="en-US" altLang="ja-JP" sz="1400" b="1">
                <a:latin typeface="Arial" panose="020B0604020202020204" pitchFamily="34" charset="0"/>
                <a:ea typeface="ＭＳ Ｐゴシック" panose="020B0600070205080204" pitchFamily="50" charset="-128"/>
                <a:cs typeface="Arial" panose="020B0604020202020204" pitchFamily="34" charset="0"/>
              </a:rPr>
              <a:t>2002</a:t>
            </a:r>
            <a:r>
              <a:rPr lang="ja-JP" altLang="en-US" sz="1400" b="1">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b="1">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a:latin typeface="Arial" panose="020B0604020202020204" pitchFamily="34" charset="0"/>
                <a:ea typeface="ＭＳ Ｐゴシック" panose="020B0600070205080204" pitchFamily="50" charset="-128"/>
                <a:cs typeface="Arial" panose="020B0604020202020204" pitchFamily="34" charset="0"/>
              </a:rPr>
              <a:t>号中銀通達（</a:t>
            </a:r>
            <a:r>
              <a:rPr lang="en-US" altLang="ja-JP" sz="1400" b="1">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aseline="30000">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5385048" y="5733256"/>
            <a:ext cx="2289282" cy="307777"/>
          </a:xfrm>
          <a:prstGeom prst="rect">
            <a:avLst/>
          </a:prstGeom>
        </p:spPr>
        <p:txBody>
          <a:bodyPr wrap="none" anchor="ctr" anchorCtr="0">
            <a:noAutofit/>
          </a:bodyPr>
          <a:lstStyle/>
          <a:p>
            <a:pPr algn="ctr"/>
            <a:r>
              <a:rPr lang="en-US" altLang="ja-JP" sz="1400" b="1">
                <a:latin typeface="Arial" panose="020B0604020202020204" pitchFamily="34" charset="0"/>
                <a:ea typeface="ＭＳ Ｐゴシック" panose="020B0600070205080204" pitchFamily="50" charset="-128"/>
                <a:cs typeface="Arial" panose="020B0604020202020204" pitchFamily="34" charset="0"/>
              </a:rPr>
              <a:t>2002</a:t>
            </a:r>
            <a:r>
              <a:rPr lang="ja-JP" altLang="en-US" sz="1400" b="1">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b="1">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a:latin typeface="Arial" panose="020B0604020202020204" pitchFamily="34" charset="0"/>
                <a:ea typeface="ＭＳ Ｐゴシック" panose="020B0600070205080204" pitchFamily="50" charset="-128"/>
                <a:cs typeface="Arial" panose="020B0604020202020204" pitchFamily="34" charset="0"/>
              </a:rPr>
              <a:t>号中銀通達（</a:t>
            </a:r>
            <a:r>
              <a:rPr lang="en-US" altLang="ja-JP" sz="1400" b="1">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aseline="3000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プレースホルダー 1"/>
          <p:cNvSpPr txBox="1">
            <a:spLocks/>
          </p:cNvSpPr>
          <p:nvPr/>
        </p:nvSpPr>
        <p:spPr>
          <a:xfrm>
            <a:off x="920552" y="6165304"/>
            <a:ext cx="8785870" cy="216024"/>
          </a:xfrm>
          <a:prstGeom prst="rect">
            <a:avLst/>
          </a:prstGeom>
        </p:spPr>
        <p:txBody>
          <a:bodyPr wrap="none" lIns="0" rIns="0" anchor="ctr" anchorCtr="0">
            <a:noAutofit/>
          </a:bodyPr>
          <a:lstStyle>
            <a:defPPr>
              <a:defRPr lang="ja-JP"/>
            </a:defPPr>
            <a:lvl1pPr indent="-190500" fontAlgn="ctr">
              <a:spcAft>
                <a:spcPts val="600"/>
              </a:spcAft>
              <a:buClr>
                <a:srgbClr val="5F8AC3"/>
              </a:buClr>
              <a:buFont typeface="Wingdings" panose="05000000000000000000" pitchFamily="2" charset="2"/>
              <a:buChar char="n"/>
              <a:defRPr sz="1200" b="0">
                <a:latin typeface="Arial" panose="020B0604020202020204" pitchFamily="34" charset="0"/>
                <a:ea typeface="ＭＳ Ｐゴシック" panose="020B0600070205080204" pitchFamily="50" charset="-128"/>
                <a:cs typeface="Arial" panose="020B0604020202020204" pitchFamily="34" charset="0"/>
              </a:defRPr>
            </a:lvl1pPr>
          </a:lstStyle>
          <a:p>
            <a:pPr indent="0">
              <a:spcAft>
                <a:spcPts val="0"/>
              </a:spcAft>
              <a:buNone/>
            </a:pPr>
            <a:r>
              <a:rPr lang="en-US" altLang="ja-JP" sz="800"/>
              <a:t>※ </a:t>
            </a:r>
            <a:r>
              <a:rPr lang="ja-JP" altLang="en-US" sz="800"/>
              <a:t>違反者には、持出し／持込みルピア総額の</a:t>
            </a:r>
            <a:r>
              <a:rPr lang="en-US" altLang="ja-JP" sz="800"/>
              <a:t>10</a:t>
            </a:r>
            <a:r>
              <a:rPr lang="ja-JP" altLang="en-US" sz="800"/>
              <a:t>％相当に最大</a:t>
            </a:r>
            <a:r>
              <a:rPr lang="en-US" altLang="ja-JP" sz="800"/>
              <a:t>3</a:t>
            </a:r>
            <a:r>
              <a:rPr lang="ja-JP" altLang="en-US" sz="800"/>
              <a:t>億ルピアを加算した罰金が科せられる。</a:t>
            </a:r>
          </a:p>
        </p:txBody>
      </p:sp>
      <p:sp>
        <p:nvSpPr>
          <p:cNvPr id="72" name="角丸四角形 71"/>
          <p:cNvSpPr/>
          <p:nvPr/>
        </p:nvSpPr>
        <p:spPr>
          <a:xfrm>
            <a:off x="5313040" y="1844824"/>
            <a:ext cx="2160240" cy="1368152"/>
          </a:xfrm>
          <a:prstGeom prst="roundRect">
            <a:avLst>
              <a:gd name="adj" fmla="val 6839"/>
            </a:avLst>
          </a:prstGeom>
          <a:solidFill>
            <a:srgbClr val="CCDAEC">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576000" rIns="91440" bIns="45720" numCol="1" spcCol="0" rtlCol="0" fromWordArt="0" anchor="t" anchorCtr="0" forceAA="0" compatLnSpc="1">
            <a:prstTxWarp prst="textNoShape">
              <a:avLst/>
            </a:prstTxWarp>
            <a:noAutofit/>
          </a:bodyPr>
          <a:lstStyle/>
          <a:p>
            <a:pPr algn="just">
              <a:lnSpc>
                <a:spcPct val="114000"/>
              </a:lnSpc>
            </a:pP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億ルピア以上あるいは相当額以上の外貨の現金や小切手などを海外へ持ち込む場合は</a:t>
            </a:r>
            <a:r>
              <a:rPr lang="ja-JP" altLang="en-US" sz="10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関税総局に届ける</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必要がある。</a:t>
            </a:r>
          </a:p>
        </p:txBody>
      </p:sp>
      <p:sp>
        <p:nvSpPr>
          <p:cNvPr id="69" name="正方形/長方形 68"/>
          <p:cNvSpPr/>
          <p:nvPr/>
        </p:nvSpPr>
        <p:spPr>
          <a:xfrm>
            <a:off x="5313040" y="1844824"/>
            <a:ext cx="2160240" cy="576064"/>
          </a:xfrm>
          <a:prstGeom prst="rect">
            <a:avLst/>
          </a:prstGeom>
        </p:spPr>
        <p:txBody>
          <a:bodyPr wrap="none" anchor="ctr" anchorCtr="0">
            <a:noAutofit/>
          </a:bodyPr>
          <a:lstStyle/>
          <a:p>
            <a:pPr algn="ctr"/>
            <a:r>
              <a:rPr lang="en-US" altLang="ja-JP" sz="1400" b="1"/>
              <a:t>2010</a:t>
            </a:r>
            <a:r>
              <a:rPr lang="ja-JP" altLang="en-US" sz="1400" b="1"/>
              <a:t>年</a:t>
            </a:r>
            <a:r>
              <a:rPr lang="en-US" altLang="ja-JP" sz="1400" b="1"/>
              <a:t>10</a:t>
            </a:r>
            <a:r>
              <a:rPr lang="ja-JP" altLang="en-US" sz="1400" b="1"/>
              <a:t>月</a:t>
            </a:r>
            <a:r>
              <a:rPr lang="en-US" altLang="ja-JP" sz="1400" b="1"/>
              <a:t>22</a:t>
            </a:r>
            <a:r>
              <a:rPr lang="ja-JP" altLang="en-US" sz="1400" b="1"/>
              <a:t>日付第</a:t>
            </a:r>
            <a:r>
              <a:rPr lang="en-US" altLang="ja-JP" sz="1400" b="1"/>
              <a:t>8</a:t>
            </a:r>
            <a:r>
              <a:rPr lang="ja-JP" altLang="en-US" sz="1400" b="1"/>
              <a:t>号</a:t>
            </a:r>
            <a:br>
              <a:rPr lang="en-US" altLang="ja-JP" sz="1400" b="1"/>
            </a:br>
            <a:r>
              <a:rPr lang="ja-JP" altLang="en-US" sz="1400" b="1"/>
              <a:t>マネーロンダリング法</a:t>
            </a:r>
          </a:p>
        </p:txBody>
      </p:sp>
      <p:sp>
        <p:nvSpPr>
          <p:cNvPr id="74" name="角丸四角形 73"/>
          <p:cNvSpPr/>
          <p:nvPr/>
        </p:nvSpPr>
        <p:spPr>
          <a:xfrm>
            <a:off x="2792760" y="4725144"/>
            <a:ext cx="2160240" cy="1368152"/>
          </a:xfrm>
          <a:prstGeom prst="roundRect">
            <a:avLst>
              <a:gd name="adj" fmla="val 6839"/>
            </a:avLst>
          </a:prstGeom>
          <a:solidFill>
            <a:srgbClr val="D9D2E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algn="just">
              <a:lnSpc>
                <a:spcPct val="114000"/>
              </a:lnSpc>
            </a:pP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億ルピア以上あるいは相当額以上の外貨の現金や小切手などを海外へ持ち出す場合は</a:t>
            </a:r>
            <a:r>
              <a:rPr lang="ja-JP" altLang="en-US" sz="10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関税総局に届ける</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必要がある。</a:t>
            </a:r>
          </a:p>
        </p:txBody>
      </p:sp>
      <p:sp>
        <p:nvSpPr>
          <p:cNvPr id="75" name="正方形/長方形 74"/>
          <p:cNvSpPr/>
          <p:nvPr/>
        </p:nvSpPr>
        <p:spPr>
          <a:xfrm>
            <a:off x="2792760" y="5517232"/>
            <a:ext cx="2160240" cy="576064"/>
          </a:xfrm>
          <a:prstGeom prst="rect">
            <a:avLst/>
          </a:prstGeom>
        </p:spPr>
        <p:txBody>
          <a:bodyPr wrap="none" anchor="ctr" anchorCtr="0">
            <a:noAutofit/>
          </a:bodyPr>
          <a:lstStyle/>
          <a:p>
            <a:pPr algn="ctr"/>
            <a:r>
              <a:rPr lang="en-US" altLang="ja-JP" sz="1400" b="1"/>
              <a:t>2010</a:t>
            </a:r>
            <a:r>
              <a:rPr lang="ja-JP" altLang="en-US" sz="1400" b="1"/>
              <a:t>年</a:t>
            </a:r>
            <a:r>
              <a:rPr lang="en-US" altLang="ja-JP" sz="1400" b="1"/>
              <a:t>10</a:t>
            </a:r>
            <a:r>
              <a:rPr lang="ja-JP" altLang="en-US" sz="1400" b="1"/>
              <a:t>月</a:t>
            </a:r>
            <a:r>
              <a:rPr lang="en-US" altLang="ja-JP" sz="1400" b="1"/>
              <a:t>22</a:t>
            </a:r>
            <a:r>
              <a:rPr lang="ja-JP" altLang="en-US" sz="1400" b="1"/>
              <a:t>日付第</a:t>
            </a:r>
            <a:r>
              <a:rPr lang="en-US" altLang="ja-JP" sz="1400" b="1"/>
              <a:t>8</a:t>
            </a:r>
            <a:r>
              <a:rPr lang="ja-JP" altLang="en-US" sz="1400" b="1"/>
              <a:t>号</a:t>
            </a:r>
            <a:br>
              <a:rPr lang="en-US" altLang="ja-JP" sz="1400" b="1"/>
            </a:br>
            <a:r>
              <a:rPr lang="ja-JP" altLang="en-US" sz="1400" b="1"/>
              <a:t>マネーロンダリング法</a:t>
            </a:r>
          </a:p>
        </p:txBody>
      </p:sp>
      <p:sp>
        <p:nvSpPr>
          <p:cNvPr id="76" name="テキスト ボックス 75"/>
          <p:cNvSpPr txBox="1"/>
          <p:nvPr/>
        </p:nvSpPr>
        <p:spPr>
          <a:xfrm>
            <a:off x="303315" y="6621026"/>
            <a:ext cx="878497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690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15" name="テキスト プレースホルダー 1"/>
          <p:cNvSpPr txBox="1">
            <a:spLocks/>
          </p:cNvSpPr>
          <p:nvPr/>
        </p:nvSpPr>
        <p:spPr>
          <a:xfrm>
            <a:off x="199710" y="1124744"/>
            <a:ext cx="9505950" cy="504056"/>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a:t>経済統合開発地域（</a:t>
            </a:r>
            <a:r>
              <a:rPr lang="en-US" altLang="ja-JP"/>
              <a:t>KAPET</a:t>
            </a:r>
            <a:r>
              <a:rPr lang="ja-JP" altLang="en-US"/>
              <a:t>）といった地域別優遇措置と、保税地区における優遇制度がある。</a:t>
            </a:r>
            <a:endParaRPr lang="en-US" altLang="ja-JP"/>
          </a:p>
          <a:p>
            <a:r>
              <a:rPr lang="ja-JP" altLang="en-US"/>
              <a:t>また国内各地に自由貿易地域（</a:t>
            </a:r>
            <a:r>
              <a:rPr lang="en-US" altLang="ja-JP"/>
              <a:t>FTZ</a:t>
            </a:r>
            <a:r>
              <a:rPr lang="ja-JP" altLang="en-US"/>
              <a:t>）が設置されている。</a:t>
            </a:r>
          </a:p>
        </p:txBody>
      </p:sp>
      <p:sp>
        <p:nvSpPr>
          <p:cNvPr id="16" name="Rectangle 6"/>
          <p:cNvSpPr>
            <a:spLocks noChangeArrowheads="1"/>
          </p:cNvSpPr>
          <p:nvPr/>
        </p:nvSpPr>
        <p:spPr bwMode="auto">
          <a:xfrm>
            <a:off x="416496" y="1708674"/>
            <a:ext cx="8928992"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2608367020"/>
              </p:ext>
            </p:extLst>
          </p:nvPr>
        </p:nvGraphicFramePr>
        <p:xfrm>
          <a:off x="416496" y="1980974"/>
          <a:ext cx="8964000" cy="4542480"/>
        </p:xfrm>
        <a:graphic>
          <a:graphicData uri="http://schemas.openxmlformats.org/drawingml/2006/table">
            <a:tbl>
              <a:tblPr firstRow="1" bandRow="1">
                <a:tableStyleId>{5C22544A-7EE6-4342-B048-85BDC9FD1C3A}</a:tableStyleId>
              </a:tblPr>
              <a:tblGrid>
                <a:gridCol w="1366584">
                  <a:extLst>
                    <a:ext uri="{9D8B030D-6E8A-4147-A177-3AD203B41FA5}">
                      <a16:colId xmlns:a16="http://schemas.microsoft.com/office/drawing/2014/main" val="20000"/>
                    </a:ext>
                  </a:extLst>
                </a:gridCol>
                <a:gridCol w="1765416">
                  <a:extLst>
                    <a:ext uri="{9D8B030D-6E8A-4147-A177-3AD203B41FA5}">
                      <a16:colId xmlns:a16="http://schemas.microsoft.com/office/drawing/2014/main" val="20001"/>
                    </a:ext>
                  </a:extLst>
                </a:gridCol>
                <a:gridCol w="158400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gridCol w="1296000">
                  <a:extLst>
                    <a:ext uri="{9D8B030D-6E8A-4147-A177-3AD203B41FA5}">
                      <a16:colId xmlns:a16="http://schemas.microsoft.com/office/drawing/2014/main" val="20005"/>
                    </a:ext>
                  </a:extLst>
                </a:gridCol>
              </a:tblGrid>
              <a:tr h="0">
                <a:tc rowSpan="2">
                  <a:txBody>
                    <a:bodyPr/>
                    <a:lstStyle/>
                    <a:p>
                      <a:pPr algn="ctr" fontAlgn="ctr" hangingPunct="0"/>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rowSpan="2">
                  <a:txBody>
                    <a:bodyPr/>
                    <a:lstStyle/>
                    <a:p>
                      <a:pPr algn="ctr" fontAlgn="ctr" hangingPunct="0"/>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rowSpan="2">
                  <a:txBody>
                    <a:bodyPr/>
                    <a:lstStyle/>
                    <a:p>
                      <a:pPr algn="ctr" fontAlgn="ctr" hangingPunct="0"/>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活用の要件</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gridSpan="3">
                  <a:txBody>
                    <a:bodyPr/>
                    <a:lstStyle/>
                    <a:p>
                      <a:pPr algn="ctr" fontAlgn="ctr" hangingPunct="0"/>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主な税制優遇等</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52000">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hangingPunct="0"/>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法人税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tc>
                  <a:txBody>
                    <a:bodyPr/>
                    <a:lstStyle/>
                    <a:p>
                      <a:pPr algn="ctr" fontAlgn="ctr" hangingPunct="0"/>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 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tc>
                  <a:txBody>
                    <a:bodyPr/>
                    <a:lstStyle/>
                    <a:p>
                      <a:pPr algn="ctr" fontAlgn="ctr" hangingPunct="0"/>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付加価値税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296000">
                <a:tc>
                  <a:txBody>
                    <a:bodyPr/>
                    <a:lstStyle/>
                    <a:p>
                      <a:pPr algn="l" fontAlgn="ctr" hangingPunct="0"/>
                      <a:r>
                        <a:rPr lang="zh-TW"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経済統合開発地域（</a:t>
                      </a:r>
                      <a:r>
                        <a:rPr lang="en-US" altLang="zh-TW"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KAPET</a:t>
                      </a:r>
                      <a:r>
                        <a:rPr lang="zh-TW"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r>
                        <a:rPr lang="en-US" altLang="ja-JP"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a:t>
                      </a:r>
                      <a:r>
                        <a:rPr lang="ja-JP" altLang="en-US"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か所</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国税総局（</a:t>
                      </a:r>
                      <a:r>
                        <a:rPr kumimoji="1" lang="en-US" altLang="ja-JP"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DGT</a:t>
                      </a: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）による承認</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雇用促進、インフラ開発、地域発展、自然保護、研究開発等の促進に寄与する事業</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投資総額の</a:t>
                      </a:r>
                      <a:r>
                        <a:rPr kumimoji="1" lang="en-US" altLang="ja-JP"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相当の所得控除</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税務上の加速度減価償却</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欠損金の繰越期間の延長（最長</a:t>
                      </a:r>
                      <a:r>
                        <a:rPr kumimoji="1" lang="en-US" altLang="ja-JP"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支払配当に係る源泉税の軽減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hangingPunct="0"/>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資本財等に係る輸入関税の延期</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hangingPunct="0"/>
                      <a:r>
                        <a:rPr kumimoji="1" lang="ja-JP" altLang="en-US" sz="1050" spc="0" baseline="0">
                          <a:latin typeface="Arial" panose="020B0604020202020204" pitchFamily="34" charset="0"/>
                          <a:ea typeface="ＭＳ Ｐゴシック" panose="020B0600070205080204" pitchFamily="50" charset="-128"/>
                          <a:cs typeface="Arial" panose="020B0604020202020204" pitchFamily="34" charset="0"/>
                        </a:rPr>
                        <a:t>生産活動に関係する資本財等に係る付加価値税の免除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96000">
                <a:tc>
                  <a:txBody>
                    <a:bodyPr/>
                    <a:lstStyle/>
                    <a:p>
                      <a:pPr algn="l" fontAlgn="ctr" hangingPunct="0"/>
                      <a:r>
                        <a:rPr lang="ja-JP"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保税地区</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just" fontAlgn="ctr" hangingPunct="0"/>
                      <a:r>
                        <a:rPr lang="ja-JP" altLang="en-US"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その最終製品が主に輸出に向けられる、輸入物品または関税地区内のほかの場所から調達された物品を、加工もしくは組付のために在庫するために指定された地域</a:t>
                      </a:r>
                    </a:p>
                  </a:txBody>
                  <a:tcPr marL="108000" marR="108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0"/>
                      <a:r>
                        <a:rPr kumimoji="1" lang="ja-JP" altLang="en-US" sz="105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輸出志向の製造会社からの要請に基づき、財務省が付与する保税ステータス企業</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前払い法人税の免除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hangingPunct="0"/>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資本財等に係る輸入関税の延期</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0"/>
                      <a:r>
                        <a:rPr kumimoji="1" lang="ja-JP" altLang="en-US" sz="1050" kern="1200" spc="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生産活動に関係する資本財等に係る付加価値税の免除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96000">
                <a:tc>
                  <a:txBody>
                    <a:bodyPr/>
                    <a:lstStyle/>
                    <a:p>
                      <a:pPr algn="l" fontAlgn="ctr" hangingPunct="0"/>
                      <a:r>
                        <a:rPr lang="ja-JP"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自由貿易地区</a:t>
                      </a:r>
                      <a:br>
                        <a:rPr lang="en-US" altLang="ja-JP"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FTZ</a:t>
                      </a:r>
                      <a:r>
                        <a:rPr lang="ja-JP"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ja-JP" altLang="en-US"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バタム島、</a:t>
                      </a:r>
                      <a:br>
                        <a:rPr lang="en-US" altLang="ja-JP"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ビンタン島、</a:t>
                      </a:r>
                      <a:br>
                        <a:rPr lang="en-US" altLang="ja-JP"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カリムン島</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0"/>
                      <a:r>
                        <a:rPr kumimoji="1" lang="en-US" altLang="ja-JP" sz="105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FTZ</a:t>
                      </a:r>
                      <a:r>
                        <a:rPr kumimoji="1" lang="ja-JP" altLang="en-US" sz="105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に入る物品と</a:t>
                      </a:r>
                      <a:r>
                        <a:rPr kumimoji="1" lang="en-US" altLang="ja-JP" sz="105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FTZ</a:t>
                      </a:r>
                      <a:r>
                        <a:rPr kumimoji="1" lang="ja-JP" altLang="en-US" sz="105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内の会社間で引き渡される物品</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前払い法人税の免除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hangingPunct="0"/>
                      <a:r>
                        <a:rPr kumimoji="1" lang="ja-JP" altLang="en-US" sz="1050">
                          <a:solidFill>
                            <a:schemeClr val="tx1"/>
                          </a:solidFill>
                          <a:latin typeface="Arial" panose="020B0604020202020204" pitchFamily="34" charset="0"/>
                          <a:ea typeface="ＭＳ Ｐゴシック" panose="020B0600070205080204" pitchFamily="50" charset="-128"/>
                          <a:cs typeface="Arial" panose="020B0604020202020204" pitchFamily="34" charset="0"/>
                        </a:rPr>
                        <a:t>特定物品に係る輸入関税の免 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hangingPunct="0"/>
                      <a:r>
                        <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特定物品の輸入又は国内調達に係る付加価値税の免 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273050" y="6602052"/>
            <a:ext cx="8712968" cy="144016"/>
          </a:xfrm>
          <a:prstGeom prst="rect">
            <a:avLst/>
          </a:prstGeom>
          <a:noFill/>
        </p:spPr>
        <p:txBody>
          <a:bodyPr wrap="square" lIns="0" tIns="0" rIns="0" bIns="0" rtlCol="0">
            <a:noAutofit/>
          </a:bodyPr>
          <a:lstStyle/>
          <a:p>
            <a:pPr fontAlgn="ct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「インドネシア－外資に関する奨励 </a:t>
            </a:r>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各種優遇措置</a:t>
            </a:r>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詳細」（</a:t>
            </a:r>
            <a:r>
              <a:rPr lang="en-US" altLang="ja-JP" sz="80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JBIC</a:t>
            </a:r>
            <a:r>
              <a:rPr lang="ja-JP" altLang="en-US" sz="800">
                <a:latin typeface="Arial" panose="020B0604020202020204" pitchFamily="34" charset="0"/>
                <a:ea typeface="ＭＳ Ｐゴシック" panose="020B0600070205080204" pitchFamily="50" charset="-128"/>
                <a:cs typeface="Arial" panose="020B0604020202020204" pitchFamily="34" charset="0"/>
              </a:rPr>
              <a:t>「インドネシアの投資環境」（</a:t>
            </a:r>
            <a:r>
              <a:rPr lang="en-US" altLang="ja-JP" sz="80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PWC</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rPr>
              <a:t>インドネシア 税務ポケットブック</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90067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noProof="1"/>
              <a:t>インドネシア／一般概況／規制</a:t>
            </a:r>
            <a:endParaRPr kumimoji="1" lang="ja-JP" altLang="en-US"/>
          </a:p>
        </p:txBody>
      </p:sp>
      <p:sp>
        <p:nvSpPr>
          <p:cNvPr id="6" name="テキスト プレースホルダー 5"/>
          <p:cNvSpPr>
            <a:spLocks noGrp="1"/>
          </p:cNvSpPr>
          <p:nvPr>
            <p:ph type="body" sz="quarter" idx="15"/>
          </p:nvPr>
        </p:nvSpPr>
        <p:spPr/>
        <p:txBody>
          <a:bodyPr/>
          <a:lstStyle/>
          <a:p>
            <a:r>
              <a:rPr lang="en-US" altLang="ja-JP" noProof="1"/>
              <a:t>経済特区</a:t>
            </a:r>
            <a:endParaRPr lang="ja-JP" altLang="en-US"/>
          </a:p>
        </p:txBody>
      </p:sp>
      <p:sp>
        <p:nvSpPr>
          <p:cNvPr id="15" name="テキスト プレースホルダー 1"/>
          <p:cNvSpPr txBox="1">
            <a:spLocks/>
          </p:cNvSpPr>
          <p:nvPr/>
        </p:nvSpPr>
        <p:spPr>
          <a:xfrm>
            <a:off x="199710" y="1124744"/>
            <a:ext cx="9433810" cy="504056"/>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インドネシアには合計19の</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経済特区（</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SEZ</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があり、そのうち8つは観光、残りは製造・加工に指定されている。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noProof="1">
                <a:solidFill>
                  <a:srgbClr val="000000"/>
                </a:solidFill>
              </a:rPr>
              <a:t>インドネシア政府は、外国からの投資を呼び込み、産業活動を促進し、雇用の</a:t>
            </a:r>
            <a:r>
              <a:rPr lang="en-US" sz="1400" b="0" i="0" noProof="1">
                <a:solidFill>
                  <a:srgbClr val="0A0A0A"/>
                </a:solidFill>
                <a:effectLst/>
              </a:rPr>
              <a:t>創出</a:t>
            </a:r>
            <a:r>
              <a:rPr lang="en-US" sz="1400" noProof="1">
                <a:solidFill>
                  <a:srgbClr val="000000"/>
                </a:solidFill>
              </a:rPr>
              <a:t>を促進するために</a:t>
            </a:r>
            <a:r>
              <a:rPr lang="en-US" altLang="ja-JP" sz="1400" noProof="1">
                <a:solidFill>
                  <a:srgbClr val="000000"/>
                </a:solidFill>
              </a:rPr>
              <a:t>SEZ</a:t>
            </a:r>
            <a:r>
              <a:rPr lang="en-US" sz="1400" noProof="1">
                <a:solidFill>
                  <a:srgbClr val="000000"/>
                </a:solidFill>
              </a:rPr>
              <a:t>を作った。</a:t>
            </a:r>
            <a:endPar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Rectangle 6"/>
          <p:cNvSpPr>
            <a:spLocks noChangeArrowheads="1"/>
          </p:cNvSpPr>
          <p:nvPr/>
        </p:nvSpPr>
        <p:spPr bwMode="auto">
          <a:xfrm>
            <a:off x="199710" y="1884839"/>
            <a:ext cx="8928992"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経済特区</a:t>
            </a:r>
          </a:p>
        </p:txBody>
      </p:sp>
      <p:graphicFrame>
        <p:nvGraphicFramePr>
          <p:cNvPr id="17" name="表 16"/>
          <p:cNvGraphicFramePr>
            <a:graphicFrameLocks noGrp="1"/>
          </p:cNvGraphicFramePr>
          <p:nvPr>
            <p:extLst>
              <p:ext uri="{D42A27DB-BD31-4B8C-83A1-F6EECF244321}">
                <p14:modId xmlns:p14="http://schemas.microsoft.com/office/powerpoint/2010/main" val="3751747904"/>
              </p:ext>
            </p:extLst>
          </p:nvPr>
        </p:nvGraphicFramePr>
        <p:xfrm>
          <a:off x="199711" y="2277071"/>
          <a:ext cx="9505815" cy="4012143"/>
        </p:xfrm>
        <a:graphic>
          <a:graphicData uri="http://schemas.openxmlformats.org/drawingml/2006/table">
            <a:tbl>
              <a:tblPr firstRow="1" bandRow="1">
                <a:tableStyleId>{5C22544A-7EE6-4342-B048-85BDC9FD1C3A}</a:tableStyleId>
              </a:tblPr>
              <a:tblGrid>
                <a:gridCol w="1483008">
                  <a:extLst>
                    <a:ext uri="{9D8B030D-6E8A-4147-A177-3AD203B41FA5}">
                      <a16:colId xmlns:a16="http://schemas.microsoft.com/office/drawing/2014/main" val="20000"/>
                    </a:ext>
                  </a:extLst>
                </a:gridCol>
                <a:gridCol w="917590">
                  <a:extLst>
                    <a:ext uri="{9D8B030D-6E8A-4147-A177-3AD203B41FA5}">
                      <a16:colId xmlns:a16="http://schemas.microsoft.com/office/drawing/2014/main" val="20001"/>
                    </a:ext>
                  </a:extLst>
                </a:gridCol>
                <a:gridCol w="1835180">
                  <a:extLst>
                    <a:ext uri="{9D8B030D-6E8A-4147-A177-3AD203B41FA5}">
                      <a16:colId xmlns:a16="http://schemas.microsoft.com/office/drawing/2014/main" val="20002"/>
                    </a:ext>
                  </a:extLst>
                </a:gridCol>
                <a:gridCol w="1756679">
                  <a:extLst>
                    <a:ext uri="{9D8B030D-6E8A-4147-A177-3AD203B41FA5}">
                      <a16:colId xmlns:a16="http://schemas.microsoft.com/office/drawing/2014/main" val="20003"/>
                    </a:ext>
                  </a:extLst>
                </a:gridCol>
                <a:gridCol w="1756679">
                  <a:extLst>
                    <a:ext uri="{9D8B030D-6E8A-4147-A177-3AD203B41FA5}">
                      <a16:colId xmlns:a16="http://schemas.microsoft.com/office/drawing/2014/main" val="20004"/>
                    </a:ext>
                  </a:extLst>
                </a:gridCol>
                <a:gridCol w="1756679">
                  <a:extLst>
                    <a:ext uri="{9D8B030D-6E8A-4147-A177-3AD203B41FA5}">
                      <a16:colId xmlns:a16="http://schemas.microsoft.com/office/drawing/2014/main" val="20005"/>
                    </a:ext>
                  </a:extLst>
                </a:gridCol>
              </a:tblGrid>
              <a:tr h="431849">
                <a:tc rowSpan="2">
                  <a:txBody>
                    <a:bodyPr/>
                    <a:lstStyle/>
                    <a:p>
                      <a:pPr algn="ctr" fontAlgn="ctr" hangingPunct="0"/>
                      <a:r>
                        <a:rPr lang="ja-JP" altLang="en-US"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rowSpan="2">
                  <a:txBody>
                    <a:bodyPr/>
                    <a:lstStyle/>
                    <a:p>
                      <a:pPr algn="ctr" fontAlgn="ctr" hangingPunct="0"/>
                      <a:r>
                        <a:rPr lang="zh-TW" altLang="en-US"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rowSpan="2">
                  <a:txBody>
                    <a:bodyPr/>
                    <a:lstStyle/>
                    <a:p>
                      <a:pPr algn="ctr" fontAlgn="ctr" hangingPunct="0"/>
                      <a:r>
                        <a:rPr lang="en-US" altLang="ja-JP"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利用要件</a:t>
                      </a:r>
                      <a:endParaRPr lang="zh-TW" altLang="en-US" sz="1200" b="0" i="0" u="none" strike="noStrike">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gridSpan="3">
                  <a:txBody>
                    <a:bodyPr/>
                    <a:lstStyle/>
                    <a:p>
                      <a:pPr algn="ctr" fontAlgn="ctr" hangingPunct="0"/>
                      <a:r>
                        <a:rPr lang="ja-JP" altLang="en-US"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主な税制優遇措置</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8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84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36339">
                <a:tc vMerge="1">
                  <a:txBody>
                    <a:bodyPr/>
                    <a:lstStyle/>
                    <a:p>
                      <a:pPr algn="ctr" fontAlgn="ctr"/>
                      <a:endParaRPr lang="ja-JP" altLang="en-US" sz="8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8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8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hangingPunct="0"/>
                      <a:r>
                        <a:rPr lang="en-US" altLang="zh-TW"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法人税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tc>
                  <a:txBody>
                    <a:bodyPr/>
                    <a:lstStyle/>
                    <a:p>
                      <a:pPr algn="ctr" fontAlgn="ctr" hangingPunct="0"/>
                      <a:r>
                        <a:rPr lang="en-US" altLang="ja-JP"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関税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tc>
                  <a:txBody>
                    <a:bodyPr/>
                    <a:lstStyle/>
                    <a:p>
                      <a:pPr algn="ctr" fontAlgn="ctr" hangingPunct="0"/>
                      <a:r>
                        <a:rPr lang="en-US" altLang="zh-TW"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付加価値税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3339814">
                <a:tc>
                  <a:txBody>
                    <a:bodyPr/>
                    <a:lstStyle/>
                    <a:p>
                      <a:pPr algn="l" fontAlgn="ctr" hangingPunct="0"/>
                      <a:r>
                        <a:rPr lang="en-US" altLang="zh-TW"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経済特区</a:t>
                      </a:r>
                      <a:r>
                        <a:rPr lang="zh-TW" altLang="en-US"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KEK</a:t>
                      </a:r>
                      <a:r>
                        <a:rPr lang="en-US" altLang="ja-JP"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zh-TW"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Kawasan Ekonomi Khusus</a:t>
                      </a:r>
                      <a:r>
                        <a:rPr lang="zh-TW" altLang="en-US"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r>
                        <a:rPr lang="en-US" altLang="ja-JP" sz="1200" b="0"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200" b="0"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の</a:t>
                      </a:r>
                      <a:r>
                        <a:rPr lang="en-US" altLang="ja-JP" sz="1200" b="0"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SEZ</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事業許可</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国内法人納税義務者であることの証明</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同社の標準産業分類に基づくインドネシア投資調整委員会の承認</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プロジェクトの場所の承認</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投資がSEZで行われ、10年間最低投資額が1000億ルピアであることを条件に、法人所得税（CIT） を100%軽減</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固定資産投資総額に対する純利益の30%の減少は、6年間で年5%の割合で減少した</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有形および無形資産の最大100%の減価償却費を加速</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課税損失は最大10年間繰り越される</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1200" b="0" i="0" u="none" strike="noStrike" kern="1200" cap="none" spc="0" normalizeH="0" baseline="0" noProof="1">
                          <a:ln>
                            <a:noFill/>
                          </a:ln>
                          <a:solidFill>
                            <a:schemeClr val="dk1"/>
                          </a:solidFill>
                          <a:effectLst/>
                          <a:uLnTx/>
                          <a:uFillTx/>
                          <a:latin typeface="Arial" panose="020B0604020202020204" pitchFamily="34" charset="0"/>
                          <a:ea typeface="+mn-ea"/>
                          <a:cs typeface="Arial" panose="020B0604020202020204" pitchFamily="34" charset="0"/>
                        </a:rPr>
                        <a:t>配当支払に対する源泉徴収税率</a:t>
                      </a:r>
                      <a:r>
                        <a:rPr kumimoji="1" lang="ja-JP" altLang="en-US" sz="1200" b="0" i="0" u="none" strike="noStrike" kern="1200" cap="none" spc="0" normalizeH="0" baseline="0" noProof="1">
                          <a:ln>
                            <a:noFill/>
                          </a:ln>
                          <a:solidFill>
                            <a:schemeClr val="dk1"/>
                          </a:solidFill>
                          <a:effectLst/>
                          <a:uLnTx/>
                          <a:uFillTx/>
                          <a:latin typeface="Arial" panose="020B0604020202020204" pitchFamily="34" charset="0"/>
                          <a:ea typeface="+mn-ea"/>
                          <a:cs typeface="Arial" panose="020B0604020202020204" pitchFamily="34" charset="0"/>
                        </a:rPr>
                        <a:t>は</a:t>
                      </a:r>
                      <a:r>
                        <a:rPr kumimoji="1" lang="en-US" altLang="ja-JP" sz="1200" b="0" i="0" u="none" strike="noStrike" kern="1200" cap="none" spc="0" normalizeH="0" baseline="0" noProof="1">
                          <a:ln>
                            <a:noFill/>
                          </a:ln>
                          <a:solidFill>
                            <a:schemeClr val="dk1"/>
                          </a:solidFill>
                          <a:effectLst/>
                          <a:uLnTx/>
                          <a:uFillTx/>
                          <a:latin typeface="Arial" panose="020B0604020202020204" pitchFamily="34" charset="0"/>
                          <a:ea typeface="+mn-ea"/>
                          <a:cs typeface="Arial" panose="020B0604020202020204" pitchFamily="34" charset="0"/>
                        </a:rPr>
                        <a:t>10%</a:t>
                      </a:r>
                      <a:endPar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0"/>
                      <a:r>
                        <a:rPr kumimoji="1" lang="en-US" altLang="ja-JP" sz="1200" noProof="1">
                          <a:latin typeface="Arial" panose="020B0604020202020204" pitchFamily="34" charset="0"/>
                          <a:ea typeface="ＭＳ Ｐゴシック" panose="020B0600070205080204" pitchFamily="50" charset="-128"/>
                          <a:cs typeface="Arial" panose="020B0604020202020204" pitchFamily="34" charset="0"/>
                        </a:rPr>
                        <a:t>輸入税、輸入税及び物品税は、次の課税品についてはすべて免除される。</a:t>
                      </a:r>
                    </a:p>
                    <a:p>
                      <a:pPr algn="l" fontAlgn="ctr" hangingPunct="0"/>
                      <a:endParaRPr kumimoji="1" lang="en-US" altLang="ja-JP" sz="1200" noProof="1">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5年間、経済特区の建設又は開発に使用される資本財</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サービス業向け消耗品原料の参入（観光SEZ向け） </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店舗やショッピングセンターで販売する物品の搬入（観光SEZ向け） </a:t>
                      </a:r>
                      <a:endParaRPr kumimoji="1" lang="ja-JP" altLang="en-US" sz="1200" b="0" i="0" kern="1200" noProof="1">
                        <a:solidFill>
                          <a:schemeClr val="dk1"/>
                        </a:solidFill>
                        <a:effectLst/>
                        <a:latin typeface="Arial" panose="020B0604020202020204" pitchFamily="34" charset="0"/>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0"/>
                      <a:r>
                        <a:rPr kumimoji="1" lang="en-US" sz="1200" b="0" i="0" kern="1200" noProof="1">
                          <a:solidFill>
                            <a:schemeClr val="dk1"/>
                          </a:solidFill>
                          <a:effectLst/>
                          <a:latin typeface="Arial" panose="020B0604020202020204" pitchFamily="34" charset="0"/>
                          <a:ea typeface="+mn-ea"/>
                          <a:cs typeface="Arial" panose="020B0604020202020204" pitchFamily="34" charset="0"/>
                        </a:rPr>
                        <a:t>VATは、次の活動に関しては徴収されない。</a:t>
                      </a:r>
                    </a:p>
                    <a:p>
                      <a:pPr algn="l" fontAlgn="ctr" hangingPunct="0"/>
                      <a:endParaRPr kumimoji="1" lang="en-US" altLang="ja-JP" sz="1200" b="0" i="0" kern="1200" spc="0" baseline="0" noProof="1">
                        <a:solidFill>
                          <a:schemeClr val="dk1"/>
                        </a:solidFill>
                        <a:effectLst/>
                        <a:latin typeface="Arial" panose="020B0604020202020204" pitchFamily="34" charset="0"/>
                        <a:ea typeface="+mn-ea"/>
                        <a:cs typeface="Arial" panose="020B0604020202020204" pitchFamily="34" charset="0"/>
                      </a:endParaRP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企業体によるSEZへの課税有形財の輸入</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インドネシアの他の自由貿易地域、関税地域または保税倉庫から事業体への課税対象有形財の引渡し</a:t>
                      </a:r>
                    </a:p>
                    <a:p>
                      <a:pPr marL="111600" marR="0" lvl="0" indent="-111600" algn="l"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Arial" panose="020B0604020202020204" pitchFamily="34" charset="0"/>
                          <a:ea typeface="+mn-ea"/>
                          <a:cs typeface="Arial" panose="020B0604020202020204" pitchFamily="34" charset="0"/>
                        </a:rPr>
                        <a:t>SEZ内の事業体が、同一又は他のSEZ内の他の事業体に対して、課税対象となるサービス又は物品（土地又は建物を含む） を提供すること</a:t>
                      </a:r>
                      <a:endParaRPr kumimoji="1" lang="ja-JP" altLang="en-US" sz="1200" b="0" i="0" kern="1200" noProof="1">
                        <a:solidFill>
                          <a:schemeClr val="dk1"/>
                        </a:solidFill>
                        <a:effectLst/>
                        <a:latin typeface="Arial" panose="020B0604020202020204" pitchFamily="34" charset="0"/>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 name="テキスト ボックス 65">
            <a:extLst>
              <a:ext uri="{FF2B5EF4-FFF2-40B4-BE49-F238E27FC236}">
                <a16:creationId xmlns:a16="http://schemas.microsoft.com/office/drawing/2014/main" id="{CE40BC57-B1FB-4CAA-7FB8-B0BF1978E7CA}"/>
              </a:ext>
            </a:extLst>
          </p:cNvPr>
          <p:cNvSpPr txBox="1"/>
          <p:nvPr/>
        </p:nvSpPr>
        <p:spPr>
          <a:xfrm>
            <a:off x="273050" y="6598097"/>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 Briefing</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66060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医療関連</a:t>
            </a:r>
            <a:endParaRPr kumimoji="1" lang="ja-JP" altLang="en-US"/>
          </a:p>
        </p:txBody>
      </p:sp>
    </p:spTree>
    <p:extLst>
      <p:ext uri="{BB962C8B-B14F-4D97-AF65-F5344CB8AC3E}">
        <p14:creationId xmlns:p14="http://schemas.microsoft.com/office/powerpoint/2010/main" val="14665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インドネシア／医療関連／医療・公衆衛生</a:t>
            </a:r>
            <a:endParaRPr kumimoji="1" lang="ja-JP" altLang="en-US" sz="1400"/>
          </a:p>
        </p:txBody>
      </p:sp>
      <p:sp>
        <p:nvSpPr>
          <p:cNvPr id="6" name="テキスト プレースホルダー 5"/>
          <p:cNvSpPr>
            <a:spLocks noGrp="1"/>
          </p:cNvSpPr>
          <p:nvPr>
            <p:ph type="body" sz="quarter" idx="15"/>
          </p:nvPr>
        </p:nvSpPr>
        <p:spPr>
          <a:xfrm>
            <a:off x="200025" y="540402"/>
            <a:ext cx="9505950" cy="359445"/>
          </a:xfrm>
        </p:spPr>
        <p:txBody>
          <a:bodyPr/>
          <a:lstStyle/>
          <a:p>
            <a:r>
              <a:rPr lang="ja-JP" altLang="en-US" sz="2000" noProof="1"/>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平均寿命は68.3歳（202</a:t>
            </a:r>
            <a:r>
              <a:rPr lang="en-IN" altLang="ja-JP" sz="1400" noProof="1"/>
              <a:t>1</a:t>
            </a:r>
            <a:r>
              <a:rPr lang="ja-JP" altLang="en-US" sz="1400" noProof="1"/>
              <a:t>年）、健康寿命は</a:t>
            </a: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60.7歳</a:t>
            </a:r>
            <a:r>
              <a:rPr kumimoji="1" lang="ja-JP" altLang="en-US"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2021年</a:t>
            </a:r>
            <a:r>
              <a:rPr kumimoji="1" lang="ja-JP" altLang="en-US"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00025" y="6234240"/>
            <a:ext cx="5616624"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注1） 収縮期血圧（SBP） 140以上又は拡張期血圧（DBP） 90以上を高血圧と定義する。</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注2） BMI 30以上。</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BMIは体重（kg） ÷（身長（m） ×身長（m） ） で計算される。</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（出所）世界保健機関（WHO） Global Health Observatory（GHO）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data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290970230"/>
              </p:ext>
            </p:extLst>
          </p:nvPr>
        </p:nvGraphicFramePr>
        <p:xfrm>
          <a:off x="1355558" y="1700808"/>
          <a:ext cx="7292869" cy="4329060"/>
        </p:xfrm>
        <a:graphic>
          <a:graphicData uri="http://schemas.openxmlformats.org/drawingml/2006/table">
            <a:tbl>
              <a:tblPr firstRow="1" bandRow="1">
                <a:tableStyleId>{5C22544A-7EE6-4342-B048-85BDC9FD1C3A}</a:tableStyleId>
              </a:tblPr>
              <a:tblGrid>
                <a:gridCol w="2684869">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60" b="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男性</a:t>
                      </a:r>
                      <a:endParaRPr kumimoji="1" lang="en-US" altLang="ja-JP" sz="112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女性</a:t>
                      </a:r>
                      <a:endParaRPr kumimoji="1" lang="en-US" altLang="ja-JP" sz="112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a:t>
                      </a:r>
                      <a:r>
                        <a:rPr kumimoji="1"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a:t>
                      </a:r>
                      <a:r>
                        <a:rPr kumimoji="1" lang="en-IN" altLang="ja-JP"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2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66.4歳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2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70.2歳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2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68.3歳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a:t>
                      </a:r>
                      <a:r>
                        <a:rPr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（2021年）</a:t>
                      </a:r>
                      <a:endParaRPr lang="en-US" altLang="ja-JP" sz="1100" b="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59.9歳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61.5歳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60.7歳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5歳</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以下の乳幼</a:t>
                      </a: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児死亡率</a:t>
                      </a:r>
                      <a:b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1,000人当たり</a:t>
                      </a:r>
                      <a:r>
                        <a:rPr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2022年）</a:t>
                      </a:r>
                      <a:endParaRPr lang="ja-JP" altLang="en-US" sz="1100" b="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21.29人</a:t>
                      </a:r>
                      <a:endParaRPr kumimoji="1" lang="en-US" altLang="ja-JP" sz="12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10万人当たり</a:t>
                      </a:r>
                      <a:r>
                        <a:rPr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ja-JP" altLang="en-US" sz="1100" b="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140.5人</a:t>
                      </a:r>
                      <a:endParaRPr kumimoji="1" lang="en-US" altLang="ja-JP" sz="12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30歳から79歳の</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において</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注1）</a:t>
                      </a:r>
                      <a:r>
                        <a:rPr lang="ja-JP" altLang="en-US" sz="1400" b="1" noProof="1"/>
                        <a:t> の</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発現率</a:t>
                      </a:r>
                      <a:r>
                        <a:rPr lang="ja-JP" altLang="en-US" sz="1100" b="0" noProof="1"/>
                        <a:t>（</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2019年）</a:t>
                      </a:r>
                      <a:endParaRPr lang="ja-JP" altLang="en-US" sz="1400" b="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35.9%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44.5%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18歳以上の人口に</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占める</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注2）</a:t>
                      </a:r>
                      <a:r>
                        <a:rPr lang="ja-JP" altLang="en-US" sz="1400" b="1" noProof="1"/>
                        <a:t> </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a:t>
                      </a:r>
                      <a:r>
                        <a:rPr lang="ja-JP" altLang="en-US" sz="1100" b="0" noProof="1"/>
                        <a:t>（</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2022年）</a:t>
                      </a:r>
                      <a:endParaRPr lang="ja-JP" altLang="en-US" sz="1400" b="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16.1%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15歳以上の人口に</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占める</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a:t>
                      </a:r>
                      <a:r>
                        <a:rPr kumimoji="1" lang="en-IN" altLang="ja-JP"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100" b="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59.3%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5966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プレースホルダー 3"/>
          <p:cNvSpPr>
            <a:spLocks noGrp="1"/>
          </p:cNvSpPr>
          <p:nvPr>
            <p:ph type="body" sz="quarter" idx="15"/>
          </p:nvPr>
        </p:nvSpPr>
        <p:spPr/>
        <p:txBody>
          <a:bodyPr/>
          <a:lstStyle/>
          <a:p>
            <a:r>
              <a:rPr kumimoji="1" lang="ja-JP" altLang="en-US"/>
              <a:t>目次</a:t>
            </a:r>
            <a:r>
              <a:rPr lang="ja-JP" altLang="en-US"/>
              <a:t>（</a:t>
            </a:r>
            <a:r>
              <a:rPr lang="en-US" altLang="ja-JP"/>
              <a:t>1/2</a:t>
            </a:r>
            <a:r>
              <a:rPr lang="ja-JP" altLang="en-US"/>
              <a:t>）</a:t>
            </a:r>
          </a:p>
        </p:txBody>
      </p:sp>
      <p:graphicFrame>
        <p:nvGraphicFramePr>
          <p:cNvPr id="5" name="表 4"/>
          <p:cNvGraphicFramePr>
            <a:graphicFrameLocks noGrp="1"/>
          </p:cNvGraphicFramePr>
          <p:nvPr>
            <p:extLst>
              <p:ext uri="{D42A27DB-BD31-4B8C-83A1-F6EECF244321}">
                <p14:modId xmlns:p14="http://schemas.microsoft.com/office/powerpoint/2010/main" val="3498462639"/>
              </p:ext>
            </p:extLst>
          </p:nvPr>
        </p:nvGraphicFramePr>
        <p:xfrm>
          <a:off x="200025" y="1116000"/>
          <a:ext cx="4500000" cy="434526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a:latin typeface="+mn-lt"/>
                          <a:ea typeface="+mj-ea"/>
                        </a:rPr>
                        <a:t>都市化率、上位</a:t>
                      </a:r>
                      <a:r>
                        <a:rPr kumimoji="1" lang="en-US" altLang="ja-JP" sz="1050">
                          <a:latin typeface="+mn-lt"/>
                          <a:ea typeface="+mj-ea"/>
                        </a:rPr>
                        <a:t>5</a:t>
                      </a:r>
                      <a:r>
                        <a:rPr kumimoji="1" lang="ja-JP" altLang="en-US" sz="105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a:latin typeface="+mn-lt"/>
                          <a:ea typeface="+mj-ea"/>
                        </a:rPr>
                        <a:t>GDP</a:t>
                      </a:r>
                      <a:r>
                        <a:rPr kumimoji="1" lang="ja-JP" altLang="en-US" sz="1050" err="1">
                          <a:latin typeface="+mn-lt"/>
                          <a:ea typeface="+mj-ea"/>
                        </a:rPr>
                        <a:t>、</a:t>
                      </a:r>
                      <a:r>
                        <a:rPr kumimoji="1" lang="en-US" altLang="ja-JP" sz="1050">
                          <a:latin typeface="+mn-lt"/>
                          <a:ea typeface="+mj-ea"/>
                        </a:rPr>
                        <a:t>GDP</a:t>
                      </a:r>
                      <a:r>
                        <a:rPr kumimoji="1" lang="ja-JP" altLang="en-US" sz="1050">
                          <a:latin typeface="+mn-lt"/>
                          <a:ea typeface="+mj-ea"/>
                        </a:rPr>
                        <a:t>成長率、</a:t>
                      </a:r>
                      <a:r>
                        <a:rPr kumimoji="1" lang="en-US" altLang="ja-JP" sz="1050">
                          <a:latin typeface="+mn-lt"/>
                          <a:ea typeface="+mj-ea"/>
                        </a:rPr>
                        <a:t>1</a:t>
                      </a:r>
                      <a:r>
                        <a:rPr kumimoji="1" lang="ja-JP" altLang="en-US" sz="1050">
                          <a:latin typeface="+mn-lt"/>
                          <a:ea typeface="+mj-ea"/>
                        </a:rPr>
                        <a:t>人当たり</a:t>
                      </a:r>
                      <a:r>
                        <a:rPr kumimoji="1" lang="en-US" altLang="ja-JP" sz="105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latin typeface="+mn-lt"/>
                          <a:ea typeface="+mj-ea"/>
                        </a:rPr>
                        <a:t>所得分配</a:t>
                      </a:r>
                      <a:endParaRPr lang="en-US" altLang="ja-JP"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　　 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　　 耐久消費財購入指数</a:t>
                      </a:r>
                      <a:endParaRPr kumimoji="1" lang="en-US" altLang="ja-JP" sz="1050">
                        <a:latin typeface="+mn-lt"/>
                        <a:ea typeface="+mj-ea"/>
                      </a:endParaRPr>
                    </a:p>
                    <a:p>
                      <a:pPr lvl="0">
                        <a:lnSpc>
                          <a:spcPct val="85000"/>
                        </a:lnSpc>
                      </a:pPr>
                      <a:endParaRPr kumimoji="1" lang="en-US" altLang="ja-JP" sz="1050">
                        <a:latin typeface="+mn-lt"/>
                        <a:ea typeface="+mj-ea"/>
                      </a:endParaRPr>
                    </a:p>
                    <a:p>
                      <a:pPr lvl="0">
                        <a:lnSpc>
                          <a:spcPct val="85000"/>
                        </a:lnSpc>
                      </a:pPr>
                      <a:r>
                        <a:rPr kumimoji="1" lang="ja-JP" altLang="en-US" sz="105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ea typeface="+mj-ea"/>
                        </a:rPr>
                        <a:t>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102277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054907092"/>
              </p:ext>
            </p:extLst>
          </p:nvPr>
        </p:nvGraphicFramePr>
        <p:xfrm>
          <a:off x="5205600" y="1152000"/>
          <a:ext cx="4500000" cy="551390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53398">
                <a:tc gridSpan="3">
                  <a:txBody>
                    <a:bodyPr/>
                    <a:lstStyle/>
                    <a:p>
                      <a:pPr lvl="0">
                        <a:lnSpc>
                          <a:spcPct val="85000"/>
                        </a:lnSpc>
                      </a:pPr>
                      <a:r>
                        <a:rPr kumimoji="1" lang="ja-JP" altLang="en-US" sz="1200">
                          <a:latin typeface="HGP創英角ｺﾞｼｯｸUB" panose="020B0900000000000000" pitchFamily="50" charset="-128"/>
                          <a:ea typeface="HGP創英角ｺﾞｼｯｸUB" panose="020B0900000000000000" pitchFamily="50" charset="-128"/>
                        </a:rPr>
                        <a:t>医療関連</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tc>
                <a:tc>
                  <a:txBody>
                    <a:bodyPr/>
                    <a:lstStyle/>
                    <a:p>
                      <a:pPr>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医療・公衆衛生</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tc>
                <a:tc>
                  <a:txBody>
                    <a:bodyPr/>
                    <a:lstStyle/>
                    <a:p>
                      <a:pPr>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健康水準および医療水準</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18</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医療費支出額</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19</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疾病構造・死亡要因</a:t>
                      </a:r>
                      <a:r>
                        <a:rPr lang="en-US" altLang="ja-JP" sz="1050"/>
                        <a:t>【</a:t>
                      </a:r>
                      <a:r>
                        <a:rPr lang="ja-JP" altLang="en-US" sz="1050"/>
                        <a:t>大分類</a:t>
                      </a:r>
                      <a:r>
                        <a:rPr lang="en-US" altLang="ja-JP" sz="1050"/>
                        <a:t>】</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20</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a:t>疾病構造・死亡要因</a:t>
                      </a:r>
                      <a:r>
                        <a:rPr lang="en-US" altLang="ja-JP" sz="1050"/>
                        <a:t>【</a:t>
                      </a:r>
                      <a:r>
                        <a:rPr lang="ja-JP" altLang="en-US" sz="1050"/>
                        <a:t>中分類</a:t>
                      </a:r>
                      <a:r>
                        <a:rPr lang="en-US" altLang="ja-JP" sz="1050"/>
                        <a:t>】</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21</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0542348"/>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a:t>疾病構造・死亡要因</a:t>
                      </a:r>
                      <a:r>
                        <a:rPr lang="en-US" altLang="ja-JP" sz="1050"/>
                        <a:t>【</a:t>
                      </a:r>
                      <a:r>
                        <a:rPr lang="ja-JP" altLang="en-US" sz="1050"/>
                        <a:t>小分類</a:t>
                      </a:r>
                      <a:r>
                        <a:rPr lang="en-US" altLang="ja-JP" sz="1050"/>
                        <a:t>】</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23</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693898"/>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医療機関 </a:t>
                      </a:r>
                      <a:r>
                        <a:rPr lang="en-US" altLang="ja-JP" sz="1050"/>
                        <a:t>- </a:t>
                      </a:r>
                      <a:r>
                        <a:rPr lang="ja-JP" altLang="en-US" sz="1050"/>
                        <a:t>病院数・病床数の推移</a:t>
                      </a:r>
                      <a:endParaRPr lang="en-US" altLang="ja-JP" sz="1050"/>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24</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医療機関</a:t>
                      </a:r>
                      <a:r>
                        <a:rPr lang="en-US" altLang="ja-JP" sz="1050"/>
                        <a:t> - </a:t>
                      </a:r>
                      <a:r>
                        <a:rPr lang="ja-JP" altLang="en-US" sz="1050"/>
                        <a:t>病院カテゴリ、その他の機関</a:t>
                      </a:r>
                      <a:endParaRPr lang="en-US" altLang="ja-JP" sz="1050"/>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医療機関 </a:t>
                      </a:r>
                      <a:r>
                        <a:rPr lang="en-US" altLang="ja-JP" sz="1050"/>
                        <a:t>- </a:t>
                      </a:r>
                      <a:r>
                        <a:rPr lang="ja-JP" altLang="en-US" sz="1050"/>
                        <a:t>公的医療機関</a:t>
                      </a:r>
                      <a:endParaRPr lang="en-US" altLang="ja-JP" sz="1050"/>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医療機関 </a:t>
                      </a:r>
                      <a:r>
                        <a:rPr lang="en-US" altLang="ja-JP" sz="1050"/>
                        <a:t>- </a:t>
                      </a:r>
                      <a:r>
                        <a:rPr lang="ja-JP" altLang="en-US" sz="1050"/>
                        <a:t>民間医療機関</a:t>
                      </a:r>
                      <a:endParaRPr lang="en-US" altLang="ja-JP" sz="1050"/>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医療従事者</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現地の臨床工学技士や理学療法士などの資格の有無</a:t>
                      </a:r>
                    </a:p>
                  </a:txBody>
                  <a:tcPr marL="36000" marR="36000" marT="18000" marB="252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5132588"/>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制度</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3539">
                <a:tc rowSpan="2">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公的保険制度</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3539">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a:solidFill>
                            <a:schemeClr val="tx1"/>
                          </a:solidFill>
                        </a:rPr>
                        <a:t>民間保険制度</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32</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330857"/>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保健に関する制度・行政体制</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a:t>医療機器に対する規制</a:t>
                      </a: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35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中古の医療機器に対する規制</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35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医療機器登録に関する参考リンク</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118271"/>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a:t>医薬品規制</a:t>
                      </a: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臨床試験に関する規制</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ライセンス・</a:t>
                      </a:r>
                      <a:r>
                        <a:rPr lang="ja-JP" altLang="en-US" sz="1050">
                          <a:solidFill>
                            <a:srgbClr val="000000"/>
                          </a:solidFill>
                          <a:latin typeface="+mn-ea"/>
                        </a:rPr>
                        <a:t>教育水準</a:t>
                      </a:r>
                      <a:endParaRPr lang="ja-JP" altLang="en-US" sz="1050"/>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rgbClr val="000000"/>
                          </a:solidFill>
                          <a:latin typeface="+mn-ea"/>
                        </a:rPr>
                        <a:t>医師の社会的地位</a:t>
                      </a:r>
                      <a:endParaRPr lang="ja-JP" altLang="en-US" sz="1050"/>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外国人医師のライセンス</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38785">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医療情報・個人情報保護、データサーバーの置き場に関する法規制、ガイドライン</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622235"/>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医療現場で使用される言語に関する情報</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55</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4205473"/>
                  </a:ext>
                </a:extLst>
              </a:tr>
              <a:tr h="143539">
                <a:tc>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7" name="Straight Connector 16">
            <a:extLst>
              <a:ext uri="{FF2B5EF4-FFF2-40B4-BE49-F238E27FC236}">
                <a16:creationId xmlns:a16="http://schemas.microsoft.com/office/drawing/2014/main" id="{540D2663-A59C-47A1-98A6-866E5985C4EF}"/>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44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vert="horz">
            <a:normAutofit/>
          </a:bodyPr>
          <a:lstStyle/>
          <a:p>
            <a:r>
              <a:rPr lang="ja-JP" altLang="en-US" sz="1400" noProof="1"/>
              <a:t>インドネシア／医療関連／医療・公衆衛生</a:t>
            </a:r>
            <a:endParaRPr kumimoji="1" lang="ja-JP" altLang="en-US" sz="1400"/>
          </a:p>
        </p:txBody>
      </p:sp>
      <p:sp>
        <p:nvSpPr>
          <p:cNvPr id="4" name="テキスト プレースホルダー 3"/>
          <p:cNvSpPr>
            <a:spLocks noGrp="1"/>
          </p:cNvSpPr>
          <p:nvPr>
            <p:ph type="body" sz="quarter" idx="15"/>
          </p:nvPr>
        </p:nvSpPr>
        <p:spPr/>
        <p:txBody>
          <a:bodyPr/>
          <a:lstStyle/>
          <a:p>
            <a:r>
              <a:rPr lang="en-US" altLang="ja-JP" sz="2000" noProof="1"/>
              <a:t>医療費</a:t>
            </a:r>
            <a:r>
              <a:rPr lang="ja-JP" altLang="en-US" sz="2000" noProof="1"/>
              <a:t>支出額</a:t>
            </a:r>
            <a:endParaRPr lang="en-US" altLang="ja-JP" sz="2000" noProof="1"/>
          </a:p>
        </p:txBody>
      </p:sp>
      <p:sp>
        <p:nvSpPr>
          <p:cNvPr id="16" name="テキスト ボックス 15"/>
          <p:cNvSpPr txBox="1"/>
          <p:nvPr/>
        </p:nvSpPr>
        <p:spPr>
          <a:xfrm>
            <a:off x="848543" y="1892459"/>
            <a:ext cx="828032" cy="144016"/>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（10億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938277" y="4589116"/>
            <a:ext cx="504056" cy="144463"/>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570180"/>
            <a:ext cx="9073006"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4255325"/>
            <a:ext cx="9073456" cy="287338"/>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一人当たり医療費の推移</a:t>
              </a:r>
              <a:endParaRPr lang="en-US" altLang="ja-JP" sz="1400" baseline="30000">
                <a:solidFill>
                  <a:srgbClr val="000000"/>
                </a:solidFill>
                <a:ea typeface="HGP創英角ｺﾞｼｯｸUB" pitchFamily="50" charset="-128"/>
                <a:cs typeface="Arial" panose="020B0604020202020204" pitchFamily="34" charset="0"/>
              </a:endParaRPr>
            </a:p>
          </p:txBody>
        </p:sp>
      </p:grpSp>
      <p:sp>
        <p:nvSpPr>
          <p:cNvPr id="126" name="テキスト ボックス 35"/>
          <p:cNvSpPr txBox="1"/>
          <p:nvPr/>
        </p:nvSpPr>
        <p:spPr>
          <a:xfrm>
            <a:off x="200472" y="994117"/>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2022年の医療支出総額は34.8</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US$であった。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政府支出割合は、過去10年間毎年増加してきたが、2022年には低下した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2022年の一人当たり医療費は126US$に達し、前年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に比べて減少した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テキスト ボックス 6">
            <a:extLst>
              <a:ext uri="{FF2B5EF4-FFF2-40B4-BE49-F238E27FC236}">
                <a16:creationId xmlns:a16="http://schemas.microsoft.com/office/drawing/2014/main" id="{6AC17BEE-795D-4D2B-BA31-1F2C8AF249C3}"/>
              </a:ext>
            </a:extLst>
          </p:cNvPr>
          <p:cNvSpPr txBox="1"/>
          <p:nvPr/>
        </p:nvSpPr>
        <p:spPr>
          <a:xfrm>
            <a:off x="4172978" y="6439450"/>
            <a:ext cx="2082731" cy="338554"/>
          </a:xfrm>
          <a:prstGeom prst="rect">
            <a:avLst/>
          </a:prstGeom>
          <a:noFill/>
        </p:spPr>
        <p:txBody>
          <a:bodyPr wrap="square" rtlCol="0">
            <a:spAutoFit/>
          </a:bodyPr>
          <a:lstStyle/>
          <a:p>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*1:202</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5</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年2月</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時点</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のWHOデータより</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算出</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全て</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年の</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価値</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に基づき</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算出</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280" name="テキスト ボックス 6">
            <a:extLst>
              <a:ext uri="{FF2B5EF4-FFF2-40B4-BE49-F238E27FC236}">
                <a16:creationId xmlns:a16="http://schemas.microsoft.com/office/drawing/2014/main" id="{19B288C9-BDAA-4B52-AF33-6468C32BF427}"/>
              </a:ext>
            </a:extLst>
          </p:cNvPr>
          <p:cNvSpPr txBox="1"/>
          <p:nvPr/>
        </p:nvSpPr>
        <p:spPr>
          <a:xfrm>
            <a:off x="6126636" y="6450163"/>
            <a:ext cx="3689684" cy="338554"/>
          </a:xfrm>
          <a:prstGeom prst="rect">
            <a:avLst/>
          </a:prstGeom>
          <a:noFill/>
        </p:spPr>
        <p:txBody>
          <a:bodyPr wrap="square"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*3:Current Health Expenditure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を医療費支出総額</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として</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算出</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*4:Domestic General Health Expenditureを政府医療費</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支出</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として計</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算出</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テキスト ボックス 74">
            <a:extLst>
              <a:ext uri="{FF2B5EF4-FFF2-40B4-BE49-F238E27FC236}">
                <a16:creationId xmlns:a16="http://schemas.microsoft.com/office/drawing/2014/main" id="{B8ED70D4-E8FE-FFCC-DEAA-A1DC92455143}"/>
              </a:ext>
            </a:extLst>
          </p:cNvPr>
          <p:cNvSpPr txBox="1"/>
          <p:nvPr/>
        </p:nvSpPr>
        <p:spPr>
          <a:xfrm>
            <a:off x="218521" y="6596962"/>
            <a:ext cx="3852190" cy="15215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537" name="Rectangle 536">
            <a:extLst>
              <a:ext uri="{FF2B5EF4-FFF2-40B4-BE49-F238E27FC236}">
                <a16:creationId xmlns:a16="http://schemas.microsoft.com/office/drawing/2014/main" id="{05EE4E38-4DB9-AB28-167E-1AC4763DFA11}"/>
              </a:ext>
            </a:extLst>
          </p:cNvPr>
          <p:cNvSpPr/>
          <p:nvPr>
            <p:custDataLst>
              <p:tags r:id="rId1"/>
            </p:custDataLst>
          </p:nvPr>
        </p:nvSpPr>
        <p:spPr bwMode="gray">
          <a:xfrm>
            <a:off x="9001125" y="4695825"/>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8" name="Rectangle 537">
            <a:extLst>
              <a:ext uri="{FF2B5EF4-FFF2-40B4-BE49-F238E27FC236}">
                <a16:creationId xmlns:a16="http://schemas.microsoft.com/office/drawing/2014/main" id="{05F8465E-9FD8-2203-778D-29F2D18A2846}"/>
              </a:ext>
            </a:extLst>
          </p:cNvPr>
          <p:cNvSpPr/>
          <p:nvPr>
            <p:custDataLst>
              <p:tags r:id="rId2"/>
            </p:custDataLst>
          </p:nvPr>
        </p:nvSpPr>
        <p:spPr bwMode="gray">
          <a:xfrm>
            <a:off x="9001125" y="4899025"/>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9" name="テキスト プレースホルダ 9">
            <a:extLst>
              <a:ext uri="{FF2B5EF4-FFF2-40B4-BE49-F238E27FC236}">
                <a16:creationId xmlns:a16="http://schemas.microsoft.com/office/drawing/2014/main" id="{3D66E8E7-C10F-A47F-500E-513910433DC9}"/>
              </a:ext>
            </a:extLst>
          </p:cNvPr>
          <p:cNvSpPr>
            <a:spLocks/>
          </p:cNvSpPr>
          <p:nvPr>
            <p:custDataLst>
              <p:tags r:id="rId3"/>
            </p:custDataLst>
          </p:nvPr>
        </p:nvSpPr>
        <p:spPr bwMode="auto">
          <a:xfrm>
            <a:off x="9231313" y="469106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BA52C9-E85A-4D03-9F83-AD5AFF8EA94E}" type="datetime'政''''府''''以外'''''''''''''''''''''''''''''''''''''''''">
              <a:rPr lang="ja-JP" altLang="en-US" sz="1000" smtClean="0"/>
              <a:pPr marL="0" indent="0">
                <a:spcBef>
                  <a:spcPct val="0"/>
                </a:spcBef>
                <a:buNone/>
              </a:pPr>
              <a:t>政府以外</a:t>
            </a:fld>
            <a:endParaRPr kumimoji="0" lang="ja-JP" altLang="en-US" sz="1000">
              <a:sym typeface="+mn-lt"/>
            </a:endParaRPr>
          </a:p>
        </p:txBody>
      </p:sp>
      <p:sp>
        <p:nvSpPr>
          <p:cNvPr id="540" name="テキスト プレースホルダ 9">
            <a:extLst>
              <a:ext uri="{FF2B5EF4-FFF2-40B4-BE49-F238E27FC236}">
                <a16:creationId xmlns:a16="http://schemas.microsoft.com/office/drawing/2014/main" id="{3B3194D8-5C32-2BEB-978E-9BDD724F6F8D}"/>
              </a:ext>
            </a:extLst>
          </p:cNvPr>
          <p:cNvSpPr>
            <a:spLocks/>
          </p:cNvSpPr>
          <p:nvPr>
            <p:custDataLst>
              <p:tags r:id="rId4"/>
            </p:custDataLst>
          </p:nvPr>
        </p:nvSpPr>
        <p:spPr bwMode="auto">
          <a:xfrm>
            <a:off x="9231313" y="48942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9941121-D24C-4A81-B953-6D868C17AE02}" type="datetime'''''''''''政''''''''''''''''''''''府'''''">
              <a:rPr lang="ja-JP" altLang="en-US" sz="1000" smtClean="0"/>
              <a:pPr marL="0" indent="0">
                <a:spcBef>
                  <a:spcPct val="0"/>
                </a:spcBef>
                <a:buNone/>
              </a:pPr>
              <a:t>政府</a:t>
            </a:fld>
            <a:endParaRPr kumimoji="0" lang="ja-JP" altLang="en-US" sz="1000">
              <a:sym typeface="+mn-lt"/>
            </a:endParaRPr>
          </a:p>
        </p:txBody>
      </p:sp>
      <p:graphicFrame>
        <p:nvGraphicFramePr>
          <p:cNvPr id="960" name="Chart 959">
            <a:extLst>
              <a:ext uri="{FF2B5EF4-FFF2-40B4-BE49-F238E27FC236}">
                <a16:creationId xmlns:a16="http://schemas.microsoft.com/office/drawing/2014/main" id="{12D01E3A-1D15-E68D-223A-A5DF436991B4}"/>
              </a:ext>
            </a:extLst>
          </p:cNvPr>
          <p:cNvGraphicFramePr/>
          <p:nvPr>
            <p:custDataLst>
              <p:tags r:id="rId5"/>
            </p:custDataLst>
            <p:extLst>
              <p:ext uri="{D42A27DB-BD31-4B8C-83A1-F6EECF244321}">
                <p14:modId xmlns:p14="http://schemas.microsoft.com/office/powerpoint/2010/main" val="882978879"/>
              </p:ext>
            </p:extLst>
          </p:nvPr>
        </p:nvGraphicFramePr>
        <p:xfrm>
          <a:off x="265113" y="4425950"/>
          <a:ext cx="8223250" cy="1789113"/>
        </p:xfrm>
        <a:graphic>
          <a:graphicData uri="http://schemas.openxmlformats.org/drawingml/2006/chart">
            <c:chart xmlns:c="http://schemas.openxmlformats.org/drawingml/2006/chart" xmlns:r="http://schemas.openxmlformats.org/officeDocument/2006/relationships" r:id="rId160"/>
          </a:graphicData>
        </a:graphic>
      </p:graphicFrame>
      <p:sp>
        <p:nvSpPr>
          <p:cNvPr id="542" name="テキスト プレースホルダ 9">
            <a:extLst>
              <a:ext uri="{FF2B5EF4-FFF2-40B4-BE49-F238E27FC236}">
                <a16:creationId xmlns:a16="http://schemas.microsoft.com/office/drawing/2014/main" id="{E6B195CE-32BC-DDCD-5B88-59510E3CC6CF}"/>
              </a:ext>
            </a:extLst>
          </p:cNvPr>
          <p:cNvSpPr>
            <a:spLocks/>
          </p:cNvSpPr>
          <p:nvPr>
            <p:custDataLst>
              <p:tags r:id="rId6"/>
            </p:custDataLst>
          </p:nvPr>
        </p:nvSpPr>
        <p:spPr bwMode="auto">
          <a:xfrm>
            <a:off x="1109663"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FEDF2D-8BFF-45A5-9A02-9B56D9D6E055}" type="datetime'''''''''''0''''''''''''''''''''''''''''''''''''''''1'''''">
              <a:rPr lang="ja-JP" altLang="en-US" sz="1000" smtClean="0"/>
              <a:pPr marL="0" lvl="0" indent="0" algn="ctr">
                <a:spcBef>
                  <a:spcPct val="0"/>
                </a:spcBef>
                <a:buNone/>
              </a:pPr>
              <a:t>01</a:t>
            </a:fld>
            <a:endParaRPr kumimoji="1" lang="ja-JP" altLang="en-US" sz="1000">
              <a:sym typeface="+mn-lt"/>
            </a:endParaRPr>
          </a:p>
        </p:txBody>
      </p:sp>
      <p:sp>
        <p:nvSpPr>
          <p:cNvPr id="543" name="テキスト プレースホルダ 9">
            <a:extLst>
              <a:ext uri="{FF2B5EF4-FFF2-40B4-BE49-F238E27FC236}">
                <a16:creationId xmlns:a16="http://schemas.microsoft.com/office/drawing/2014/main" id="{D4E96AD2-77AC-FFCA-C767-5209FE9EA9AE}"/>
              </a:ext>
            </a:extLst>
          </p:cNvPr>
          <p:cNvSpPr>
            <a:spLocks/>
          </p:cNvSpPr>
          <p:nvPr>
            <p:custDataLst>
              <p:tags r:id="rId7"/>
            </p:custDataLst>
          </p:nvPr>
        </p:nvSpPr>
        <p:spPr bwMode="auto">
          <a:xfrm>
            <a:off x="1430338"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DFAA91-25E9-4573-98AB-B8BFA81228D2}" type="datetime'0''''''''''''''''''''''''''''''''''''''''''2'''''''">
              <a:rPr lang="ja-JP" altLang="en-US" sz="1000" smtClean="0"/>
              <a:pPr marL="0" lvl="0" indent="0" algn="ctr">
                <a:spcBef>
                  <a:spcPct val="0"/>
                </a:spcBef>
                <a:buNone/>
              </a:pPr>
              <a:t>02</a:t>
            </a:fld>
            <a:endParaRPr kumimoji="1" lang="ja-JP" altLang="en-US" sz="1000">
              <a:sym typeface="+mn-lt"/>
            </a:endParaRPr>
          </a:p>
        </p:txBody>
      </p:sp>
      <p:sp>
        <p:nvSpPr>
          <p:cNvPr id="544" name="テキスト プレースホルダ 9">
            <a:extLst>
              <a:ext uri="{FF2B5EF4-FFF2-40B4-BE49-F238E27FC236}">
                <a16:creationId xmlns:a16="http://schemas.microsoft.com/office/drawing/2014/main" id="{2C9373C6-335A-5779-5E3C-9ADEB6D2AC1B}"/>
              </a:ext>
            </a:extLst>
          </p:cNvPr>
          <p:cNvSpPr>
            <a:spLocks/>
          </p:cNvSpPr>
          <p:nvPr>
            <p:custDataLst>
              <p:tags r:id="rId8"/>
            </p:custDataLst>
          </p:nvPr>
        </p:nvSpPr>
        <p:spPr bwMode="auto">
          <a:xfrm>
            <a:off x="1751013"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7A8ED0-A39E-41AA-91EF-B7A96DA86B64}" type="datetime'''''''''0''''''''''3'''''''''''''''''''''''''''''''''''">
              <a:rPr lang="ja-JP" altLang="en-US" sz="1000" smtClean="0"/>
              <a:pPr marL="0" lvl="0" indent="0" algn="ctr">
                <a:spcBef>
                  <a:spcPct val="0"/>
                </a:spcBef>
                <a:buNone/>
              </a:pPr>
              <a:t>03</a:t>
            </a:fld>
            <a:endParaRPr kumimoji="1" lang="ja-JP" altLang="en-US" sz="1000">
              <a:sym typeface="+mn-lt"/>
            </a:endParaRPr>
          </a:p>
        </p:txBody>
      </p:sp>
      <p:sp>
        <p:nvSpPr>
          <p:cNvPr id="545" name="テキスト プレースホルダ 9">
            <a:extLst>
              <a:ext uri="{FF2B5EF4-FFF2-40B4-BE49-F238E27FC236}">
                <a16:creationId xmlns:a16="http://schemas.microsoft.com/office/drawing/2014/main" id="{3D9E7C0F-3320-E7D3-6F69-9E50B165BD90}"/>
              </a:ext>
            </a:extLst>
          </p:cNvPr>
          <p:cNvSpPr>
            <a:spLocks/>
          </p:cNvSpPr>
          <p:nvPr>
            <p:custDataLst>
              <p:tags r:id="rId9"/>
            </p:custDataLst>
          </p:nvPr>
        </p:nvSpPr>
        <p:spPr bwMode="auto">
          <a:xfrm>
            <a:off x="2071688"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39B6DC-634E-42D4-BB71-6400F8AC28BC}" type="datetime'''''''''''''''''''0''''''''4'''''''''''''''''''''''''''''''''">
              <a:rPr lang="ja-JP" altLang="en-US" sz="1000" smtClean="0"/>
              <a:pPr marL="0" lvl="0" indent="0" algn="ctr">
                <a:spcBef>
                  <a:spcPct val="0"/>
                </a:spcBef>
                <a:buNone/>
              </a:pPr>
              <a:t>04</a:t>
            </a:fld>
            <a:endParaRPr kumimoji="1" lang="ja-JP" altLang="en-US" sz="1000">
              <a:sym typeface="+mn-lt"/>
            </a:endParaRPr>
          </a:p>
        </p:txBody>
      </p:sp>
      <p:sp>
        <p:nvSpPr>
          <p:cNvPr id="546" name="テキスト プレースホルダ 9">
            <a:extLst>
              <a:ext uri="{FF2B5EF4-FFF2-40B4-BE49-F238E27FC236}">
                <a16:creationId xmlns:a16="http://schemas.microsoft.com/office/drawing/2014/main" id="{E23B5961-07E2-38CD-62AB-FBD6044F3952}"/>
              </a:ext>
            </a:extLst>
          </p:cNvPr>
          <p:cNvSpPr>
            <a:spLocks/>
          </p:cNvSpPr>
          <p:nvPr>
            <p:custDataLst>
              <p:tags r:id="rId10"/>
            </p:custDataLst>
          </p:nvPr>
        </p:nvSpPr>
        <p:spPr bwMode="auto">
          <a:xfrm>
            <a:off x="2393950"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3B1BFD-EB46-4716-AAD5-FC9C63C8445D}" type="datetime'''''''''''''''''''''''''''''''''''''''''''''''0''''5'''">
              <a:rPr lang="ja-JP" altLang="en-US" sz="1000" smtClean="0"/>
              <a:pPr marL="0" lvl="0" indent="0" algn="ctr">
                <a:spcBef>
                  <a:spcPct val="0"/>
                </a:spcBef>
                <a:buNone/>
              </a:pPr>
              <a:t>05</a:t>
            </a:fld>
            <a:endParaRPr kumimoji="1" lang="ja-JP" altLang="en-US" sz="1000">
              <a:sym typeface="+mn-lt"/>
            </a:endParaRPr>
          </a:p>
        </p:txBody>
      </p:sp>
      <p:sp>
        <p:nvSpPr>
          <p:cNvPr id="547" name="テキスト プレースホルダ 9">
            <a:extLst>
              <a:ext uri="{FF2B5EF4-FFF2-40B4-BE49-F238E27FC236}">
                <a16:creationId xmlns:a16="http://schemas.microsoft.com/office/drawing/2014/main" id="{B111859D-CFA0-9A18-A9F1-EDB23EA4A0F3}"/>
              </a:ext>
            </a:extLst>
          </p:cNvPr>
          <p:cNvSpPr>
            <a:spLocks/>
          </p:cNvSpPr>
          <p:nvPr>
            <p:custDataLst>
              <p:tags r:id="rId11"/>
            </p:custDataLst>
          </p:nvPr>
        </p:nvSpPr>
        <p:spPr bwMode="auto">
          <a:xfrm>
            <a:off x="2714625"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67490C-EE10-4C49-A8C5-5090BFA5F12E}" type="datetime'0''''''''''''''''''''''''''''''''''''''''''''''''''''''''6'''">
              <a:rPr lang="ja-JP" altLang="en-US" sz="1000" smtClean="0"/>
              <a:pPr marL="0" lvl="0" indent="0" algn="ctr">
                <a:spcBef>
                  <a:spcPct val="0"/>
                </a:spcBef>
                <a:buNone/>
              </a:pPr>
              <a:t>06</a:t>
            </a:fld>
            <a:endParaRPr kumimoji="1" lang="ja-JP" altLang="en-US" sz="1000">
              <a:sym typeface="+mn-lt"/>
            </a:endParaRPr>
          </a:p>
        </p:txBody>
      </p:sp>
      <p:sp>
        <p:nvSpPr>
          <p:cNvPr id="548" name="テキスト プレースホルダ 9">
            <a:extLst>
              <a:ext uri="{FF2B5EF4-FFF2-40B4-BE49-F238E27FC236}">
                <a16:creationId xmlns:a16="http://schemas.microsoft.com/office/drawing/2014/main" id="{7C252D18-025F-41B7-A736-563FB6C62D61}"/>
              </a:ext>
            </a:extLst>
          </p:cNvPr>
          <p:cNvSpPr>
            <a:spLocks/>
          </p:cNvSpPr>
          <p:nvPr>
            <p:custDataLst>
              <p:tags r:id="rId12"/>
            </p:custDataLst>
          </p:nvPr>
        </p:nvSpPr>
        <p:spPr bwMode="auto">
          <a:xfrm>
            <a:off x="3035300"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F2F905-8282-48C0-89CC-26CAAA166F39}" type="datetime'''''''''''''''''''''''''''''''''''''''''''07'''">
              <a:rPr lang="ja-JP" altLang="en-US" sz="1000" smtClean="0"/>
              <a:pPr marL="0" lvl="0" indent="0" algn="ctr">
                <a:spcBef>
                  <a:spcPct val="0"/>
                </a:spcBef>
                <a:buNone/>
              </a:pPr>
              <a:t>07</a:t>
            </a:fld>
            <a:endParaRPr kumimoji="1" lang="ja-JP" altLang="en-US" sz="1000">
              <a:sym typeface="+mn-lt"/>
            </a:endParaRPr>
          </a:p>
        </p:txBody>
      </p:sp>
      <p:sp>
        <p:nvSpPr>
          <p:cNvPr id="549" name="テキスト プレースホルダ 9">
            <a:extLst>
              <a:ext uri="{FF2B5EF4-FFF2-40B4-BE49-F238E27FC236}">
                <a16:creationId xmlns:a16="http://schemas.microsoft.com/office/drawing/2014/main" id="{1F81EC96-445B-BC3F-07F9-29A7B2DC5D1A}"/>
              </a:ext>
            </a:extLst>
          </p:cNvPr>
          <p:cNvSpPr>
            <a:spLocks/>
          </p:cNvSpPr>
          <p:nvPr>
            <p:custDataLst>
              <p:tags r:id="rId13"/>
            </p:custDataLst>
          </p:nvPr>
        </p:nvSpPr>
        <p:spPr bwMode="auto">
          <a:xfrm>
            <a:off x="3355975"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519458-6C55-492C-AD89-4A2D28ED1449}" type="datetime'''''''''''0''''''''''''''''''''''''''''''''''''8'''''''">
              <a:rPr lang="ja-JP" altLang="en-US" sz="1000" smtClean="0"/>
              <a:pPr marL="0" lvl="0" indent="0" algn="ctr">
                <a:spcBef>
                  <a:spcPct val="0"/>
                </a:spcBef>
                <a:buNone/>
              </a:pPr>
              <a:t>08</a:t>
            </a:fld>
            <a:endParaRPr kumimoji="1" lang="ja-JP" altLang="en-US" sz="1000">
              <a:sym typeface="+mn-lt"/>
            </a:endParaRPr>
          </a:p>
        </p:txBody>
      </p:sp>
      <p:sp>
        <p:nvSpPr>
          <p:cNvPr id="550" name="テキスト プレースホルダ 9">
            <a:extLst>
              <a:ext uri="{FF2B5EF4-FFF2-40B4-BE49-F238E27FC236}">
                <a16:creationId xmlns:a16="http://schemas.microsoft.com/office/drawing/2014/main" id="{790A9C65-4CA3-4662-9EA0-EDCD50DEAF80}"/>
              </a:ext>
            </a:extLst>
          </p:cNvPr>
          <p:cNvSpPr>
            <a:spLocks/>
          </p:cNvSpPr>
          <p:nvPr>
            <p:custDataLst>
              <p:tags r:id="rId14"/>
            </p:custDataLst>
          </p:nvPr>
        </p:nvSpPr>
        <p:spPr bwMode="auto">
          <a:xfrm>
            <a:off x="3676650"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7FE28B-68B4-4467-8F1A-5DC5872E6E81}" type="datetime'''''''''''''''''''0''''''''9'">
              <a:rPr lang="ja-JP" altLang="en-US" sz="1000" smtClean="0"/>
              <a:pPr marL="0" lvl="0" indent="0" algn="ctr">
                <a:spcBef>
                  <a:spcPct val="0"/>
                </a:spcBef>
                <a:buNone/>
              </a:pPr>
              <a:t>09</a:t>
            </a:fld>
            <a:endParaRPr kumimoji="1" lang="ja-JP" altLang="en-US" sz="1000">
              <a:sym typeface="+mn-lt"/>
            </a:endParaRPr>
          </a:p>
        </p:txBody>
      </p:sp>
      <p:sp>
        <p:nvSpPr>
          <p:cNvPr id="551" name="テキスト プレースホルダ 9">
            <a:extLst>
              <a:ext uri="{FF2B5EF4-FFF2-40B4-BE49-F238E27FC236}">
                <a16:creationId xmlns:a16="http://schemas.microsoft.com/office/drawing/2014/main" id="{574FD15E-F28B-D7DD-39B6-1C5A15EBEB23}"/>
              </a:ext>
            </a:extLst>
          </p:cNvPr>
          <p:cNvSpPr>
            <a:spLocks/>
          </p:cNvSpPr>
          <p:nvPr>
            <p:custDataLst>
              <p:tags r:id="rId15"/>
            </p:custDataLst>
          </p:nvPr>
        </p:nvSpPr>
        <p:spPr bwMode="auto">
          <a:xfrm>
            <a:off x="3997325"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685BF0-5AF4-4781-935F-F7FB1F4D96FD}" type="datetime'1''''''''''''''''0'''''''''''''''''''''''''''''''''">
              <a:rPr lang="ja-JP" altLang="en-US" sz="1000" smtClean="0"/>
              <a:pPr marL="0" lvl="0" indent="0" algn="ctr">
                <a:spcBef>
                  <a:spcPct val="0"/>
                </a:spcBef>
                <a:buNone/>
              </a:pPr>
              <a:t>10</a:t>
            </a:fld>
            <a:endParaRPr kumimoji="1" lang="ja-JP" altLang="en-US" sz="1000">
              <a:sym typeface="+mn-lt"/>
            </a:endParaRPr>
          </a:p>
        </p:txBody>
      </p:sp>
      <p:sp>
        <p:nvSpPr>
          <p:cNvPr id="552" name="テキスト プレースホルダ 9">
            <a:extLst>
              <a:ext uri="{FF2B5EF4-FFF2-40B4-BE49-F238E27FC236}">
                <a16:creationId xmlns:a16="http://schemas.microsoft.com/office/drawing/2014/main" id="{2E17FB3F-2F22-BD9A-52C4-25BE9E53A58B}"/>
              </a:ext>
            </a:extLst>
          </p:cNvPr>
          <p:cNvSpPr>
            <a:spLocks/>
          </p:cNvSpPr>
          <p:nvPr>
            <p:custDataLst>
              <p:tags r:id="rId16"/>
            </p:custDataLst>
          </p:nvPr>
        </p:nvSpPr>
        <p:spPr bwMode="auto">
          <a:xfrm>
            <a:off x="4318000"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9E5F76-EFEA-48AA-9829-70F53CE5848C}" type="datetime'''''''''''''''''1''''''''1'''''''''''''''''''''''''">
              <a:rPr lang="ja-JP" altLang="en-US" sz="1000" smtClean="0"/>
              <a:pPr marL="0" lvl="0" indent="0" algn="ctr">
                <a:spcBef>
                  <a:spcPct val="0"/>
                </a:spcBef>
                <a:buNone/>
              </a:pPr>
              <a:t>11</a:t>
            </a:fld>
            <a:endParaRPr kumimoji="1" lang="ja-JP" altLang="en-US" sz="1000">
              <a:sym typeface="+mn-lt"/>
            </a:endParaRPr>
          </a:p>
        </p:txBody>
      </p:sp>
      <p:sp>
        <p:nvSpPr>
          <p:cNvPr id="553" name="テキスト プレースホルダ 9">
            <a:extLst>
              <a:ext uri="{FF2B5EF4-FFF2-40B4-BE49-F238E27FC236}">
                <a16:creationId xmlns:a16="http://schemas.microsoft.com/office/drawing/2014/main" id="{7799BD18-735F-8B29-B62B-2B6B4792AD7A}"/>
              </a:ext>
            </a:extLst>
          </p:cNvPr>
          <p:cNvSpPr>
            <a:spLocks/>
          </p:cNvSpPr>
          <p:nvPr>
            <p:custDataLst>
              <p:tags r:id="rId17"/>
            </p:custDataLst>
          </p:nvPr>
        </p:nvSpPr>
        <p:spPr bwMode="auto">
          <a:xfrm>
            <a:off x="4638675"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CAB062-E437-4392-9C15-30378F4D43A9}" type="datetime'''''''''''''''''''1''2'''">
              <a:rPr lang="ja-JP" altLang="en-US" sz="1000" smtClean="0"/>
              <a:pPr marL="0" lvl="0" indent="0" algn="ctr">
                <a:spcBef>
                  <a:spcPct val="0"/>
                </a:spcBef>
                <a:buNone/>
              </a:pPr>
              <a:t>12</a:t>
            </a:fld>
            <a:endParaRPr kumimoji="1" lang="ja-JP" altLang="en-US" sz="1000">
              <a:sym typeface="+mn-lt"/>
            </a:endParaRPr>
          </a:p>
        </p:txBody>
      </p:sp>
      <p:sp>
        <p:nvSpPr>
          <p:cNvPr id="554" name="テキスト プレースホルダ 9">
            <a:extLst>
              <a:ext uri="{FF2B5EF4-FFF2-40B4-BE49-F238E27FC236}">
                <a16:creationId xmlns:a16="http://schemas.microsoft.com/office/drawing/2014/main" id="{23E28449-152E-2F89-3F37-2F585913DDAD}"/>
              </a:ext>
            </a:extLst>
          </p:cNvPr>
          <p:cNvSpPr>
            <a:spLocks/>
          </p:cNvSpPr>
          <p:nvPr>
            <p:custDataLst>
              <p:tags r:id="rId18"/>
            </p:custDataLst>
          </p:nvPr>
        </p:nvSpPr>
        <p:spPr bwMode="auto">
          <a:xfrm>
            <a:off x="4959350"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C6FAF0-A2DF-4FD9-AB5B-FF365162F320}" type="datetime'''''''''''''''''''''''''''''''1''''3'''''''''''''''''''''''">
              <a:rPr lang="ja-JP" altLang="en-US" sz="1000" smtClean="0"/>
              <a:pPr marL="0" lvl="0" indent="0" algn="ctr">
                <a:spcBef>
                  <a:spcPct val="0"/>
                </a:spcBef>
                <a:buNone/>
              </a:pPr>
              <a:t>13</a:t>
            </a:fld>
            <a:endParaRPr kumimoji="1" lang="ja-JP" altLang="en-US" sz="1000">
              <a:sym typeface="+mn-lt"/>
            </a:endParaRPr>
          </a:p>
        </p:txBody>
      </p:sp>
      <p:sp>
        <p:nvSpPr>
          <p:cNvPr id="555" name="テキスト プレースホルダ 9">
            <a:extLst>
              <a:ext uri="{FF2B5EF4-FFF2-40B4-BE49-F238E27FC236}">
                <a16:creationId xmlns:a16="http://schemas.microsoft.com/office/drawing/2014/main" id="{01D33C13-89B0-EEAC-E309-02DF4D8F8467}"/>
              </a:ext>
            </a:extLst>
          </p:cNvPr>
          <p:cNvSpPr>
            <a:spLocks/>
          </p:cNvSpPr>
          <p:nvPr>
            <p:custDataLst>
              <p:tags r:id="rId19"/>
            </p:custDataLst>
          </p:nvPr>
        </p:nvSpPr>
        <p:spPr bwMode="auto">
          <a:xfrm>
            <a:off x="5280025"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1F082A-4C43-470C-A101-EAA21DF29256}" type="datetime'''''''''''''''''''''''''''1''''''''''''4'''''''''''">
              <a:rPr lang="ja-JP" altLang="en-US" sz="1000" smtClean="0"/>
              <a:pPr marL="0" lvl="0" indent="0" algn="ctr">
                <a:spcBef>
                  <a:spcPct val="0"/>
                </a:spcBef>
                <a:buNone/>
              </a:pPr>
              <a:t>14</a:t>
            </a:fld>
            <a:endParaRPr kumimoji="1" lang="ja-JP" altLang="en-US" sz="1000">
              <a:sym typeface="+mn-lt"/>
            </a:endParaRPr>
          </a:p>
        </p:txBody>
      </p:sp>
      <p:sp>
        <p:nvSpPr>
          <p:cNvPr id="556" name="テキスト プレースホルダ 9">
            <a:extLst>
              <a:ext uri="{FF2B5EF4-FFF2-40B4-BE49-F238E27FC236}">
                <a16:creationId xmlns:a16="http://schemas.microsoft.com/office/drawing/2014/main" id="{DEB76C40-49A0-A7D1-80D8-E3C7BA1E8DF3}"/>
              </a:ext>
            </a:extLst>
          </p:cNvPr>
          <p:cNvSpPr>
            <a:spLocks/>
          </p:cNvSpPr>
          <p:nvPr>
            <p:custDataLst>
              <p:tags r:id="rId20"/>
            </p:custDataLst>
          </p:nvPr>
        </p:nvSpPr>
        <p:spPr bwMode="auto">
          <a:xfrm>
            <a:off x="5600700"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8A4F6F-B492-4D6D-915D-585F4AFF0254}" type="datetime'''''''''1''''''''''''''''''''''5'''">
              <a:rPr lang="ja-JP" altLang="en-US" sz="1000" smtClean="0"/>
              <a:pPr marL="0" lvl="0" indent="0" algn="ctr">
                <a:spcBef>
                  <a:spcPct val="0"/>
                </a:spcBef>
                <a:buNone/>
              </a:pPr>
              <a:t>15</a:t>
            </a:fld>
            <a:endParaRPr kumimoji="1" lang="ja-JP" altLang="en-US" sz="1000">
              <a:sym typeface="+mn-lt"/>
            </a:endParaRPr>
          </a:p>
        </p:txBody>
      </p:sp>
      <p:sp>
        <p:nvSpPr>
          <p:cNvPr id="557" name="テキスト プレースホルダ 9">
            <a:extLst>
              <a:ext uri="{FF2B5EF4-FFF2-40B4-BE49-F238E27FC236}">
                <a16:creationId xmlns:a16="http://schemas.microsoft.com/office/drawing/2014/main" id="{8BA5618D-0A08-050B-0847-9B939224CF4A}"/>
              </a:ext>
            </a:extLst>
          </p:cNvPr>
          <p:cNvSpPr>
            <a:spLocks/>
          </p:cNvSpPr>
          <p:nvPr>
            <p:custDataLst>
              <p:tags r:id="rId21"/>
            </p:custDataLst>
          </p:nvPr>
        </p:nvSpPr>
        <p:spPr bwMode="auto">
          <a:xfrm>
            <a:off x="5921375"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098F40-0AB5-4840-A74D-E53EE9E08793}" type="datetime'''''''''''''1''''''''''''''''6'''''''''''''''''''''''''''">
              <a:rPr lang="ja-JP" altLang="en-US" sz="1000" smtClean="0"/>
              <a:pPr marL="0" lvl="0" indent="0" algn="ctr">
                <a:spcBef>
                  <a:spcPct val="0"/>
                </a:spcBef>
                <a:buNone/>
              </a:pPr>
              <a:t>16</a:t>
            </a:fld>
            <a:endParaRPr kumimoji="1" lang="ja-JP" altLang="en-US" sz="1000">
              <a:sym typeface="+mn-lt"/>
            </a:endParaRPr>
          </a:p>
        </p:txBody>
      </p:sp>
      <p:sp>
        <p:nvSpPr>
          <p:cNvPr id="558" name="テキスト プレースホルダ 9">
            <a:extLst>
              <a:ext uri="{FF2B5EF4-FFF2-40B4-BE49-F238E27FC236}">
                <a16:creationId xmlns:a16="http://schemas.microsoft.com/office/drawing/2014/main" id="{46DA7652-C6E7-6C68-E486-1BA64D3CC6FB}"/>
              </a:ext>
            </a:extLst>
          </p:cNvPr>
          <p:cNvSpPr>
            <a:spLocks/>
          </p:cNvSpPr>
          <p:nvPr>
            <p:custDataLst>
              <p:tags r:id="rId22"/>
            </p:custDataLst>
          </p:nvPr>
        </p:nvSpPr>
        <p:spPr bwMode="auto">
          <a:xfrm>
            <a:off x="6243638"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C037F3-0B3B-49E8-93D0-9E995ACD8A0F}" type="datetime'''''''''''''''''''''''''''''''''''''''''''17'''''''''">
              <a:rPr lang="ja-JP" altLang="en-US" sz="1000" smtClean="0"/>
              <a:pPr marL="0" lvl="0" indent="0" algn="ctr">
                <a:spcBef>
                  <a:spcPct val="0"/>
                </a:spcBef>
                <a:buNone/>
              </a:pPr>
              <a:t>17</a:t>
            </a:fld>
            <a:endParaRPr kumimoji="1" lang="ja-JP" altLang="en-US" sz="1000">
              <a:sym typeface="+mn-lt"/>
            </a:endParaRPr>
          </a:p>
        </p:txBody>
      </p:sp>
      <p:sp>
        <p:nvSpPr>
          <p:cNvPr id="559" name="テキスト プレースホルダ 9">
            <a:extLst>
              <a:ext uri="{FF2B5EF4-FFF2-40B4-BE49-F238E27FC236}">
                <a16:creationId xmlns:a16="http://schemas.microsoft.com/office/drawing/2014/main" id="{4FF122EF-532E-3347-E91C-7066227D9CCF}"/>
              </a:ext>
            </a:extLst>
          </p:cNvPr>
          <p:cNvSpPr>
            <a:spLocks/>
          </p:cNvSpPr>
          <p:nvPr>
            <p:custDataLst>
              <p:tags r:id="rId23"/>
            </p:custDataLst>
          </p:nvPr>
        </p:nvSpPr>
        <p:spPr bwMode="auto">
          <a:xfrm>
            <a:off x="6564313"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F98293-E2BB-4A18-9A16-01A83B29EB0C}" type="datetime'''''''''''''''1''8'''">
              <a:rPr lang="ja-JP" altLang="en-US" sz="1000" smtClean="0"/>
              <a:pPr marL="0" lvl="0" indent="0" algn="ctr">
                <a:spcBef>
                  <a:spcPct val="0"/>
                </a:spcBef>
                <a:buNone/>
              </a:pPr>
              <a:t>18</a:t>
            </a:fld>
            <a:endParaRPr kumimoji="1" lang="ja-JP" altLang="en-US" sz="1000">
              <a:sym typeface="+mn-lt"/>
            </a:endParaRPr>
          </a:p>
        </p:txBody>
      </p:sp>
      <p:sp>
        <p:nvSpPr>
          <p:cNvPr id="560" name="テキスト プレースホルダ 9">
            <a:extLst>
              <a:ext uri="{FF2B5EF4-FFF2-40B4-BE49-F238E27FC236}">
                <a16:creationId xmlns:a16="http://schemas.microsoft.com/office/drawing/2014/main" id="{A353E7EA-D4F5-4164-0BAB-F460103C4B2D}"/>
              </a:ext>
            </a:extLst>
          </p:cNvPr>
          <p:cNvSpPr>
            <a:spLocks/>
          </p:cNvSpPr>
          <p:nvPr>
            <p:custDataLst>
              <p:tags r:id="rId24"/>
            </p:custDataLst>
          </p:nvPr>
        </p:nvSpPr>
        <p:spPr bwMode="auto">
          <a:xfrm>
            <a:off x="6884988"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DE4CCF-6192-40EC-AE07-91D32DA4FD19}" type="datetime'''''''''''''''''''''''''''''1''9'''''''''''''''">
              <a:rPr lang="ja-JP" altLang="en-US" sz="1000" smtClean="0"/>
              <a:pPr marL="0" lvl="0" indent="0" algn="ctr">
                <a:spcBef>
                  <a:spcPct val="0"/>
                </a:spcBef>
                <a:buNone/>
              </a:pPr>
              <a:t>19</a:t>
            </a:fld>
            <a:endParaRPr kumimoji="1" lang="ja-JP" altLang="en-US" sz="1000">
              <a:sym typeface="+mn-lt"/>
            </a:endParaRPr>
          </a:p>
        </p:txBody>
      </p:sp>
      <p:sp>
        <p:nvSpPr>
          <p:cNvPr id="561" name="テキスト プレースホルダ 9">
            <a:extLst>
              <a:ext uri="{FF2B5EF4-FFF2-40B4-BE49-F238E27FC236}">
                <a16:creationId xmlns:a16="http://schemas.microsoft.com/office/drawing/2014/main" id="{E23F9230-BBC7-F584-0A3F-339958A1BC40}"/>
              </a:ext>
            </a:extLst>
          </p:cNvPr>
          <p:cNvSpPr>
            <a:spLocks/>
          </p:cNvSpPr>
          <p:nvPr>
            <p:custDataLst>
              <p:tags r:id="rId25"/>
            </p:custDataLst>
          </p:nvPr>
        </p:nvSpPr>
        <p:spPr bwMode="auto">
          <a:xfrm>
            <a:off x="7205663"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D331BE-80E9-407A-BAB8-BA1153734B8C}" type="datetime'2''''''''''''''''0'''''''''''''''''''''''''''''''''">
              <a:rPr lang="ja-JP" altLang="en-US" sz="1000" smtClean="0"/>
              <a:pPr marL="0" lvl="0" indent="0" algn="ctr">
                <a:spcBef>
                  <a:spcPct val="0"/>
                </a:spcBef>
                <a:buNone/>
              </a:pPr>
              <a:t>20</a:t>
            </a:fld>
            <a:endParaRPr kumimoji="1" lang="ja-JP" altLang="en-US" sz="1000">
              <a:sym typeface="+mn-lt"/>
            </a:endParaRPr>
          </a:p>
        </p:txBody>
      </p:sp>
      <p:sp>
        <p:nvSpPr>
          <p:cNvPr id="562" name="テキスト プレースホルダ 9">
            <a:extLst>
              <a:ext uri="{FF2B5EF4-FFF2-40B4-BE49-F238E27FC236}">
                <a16:creationId xmlns:a16="http://schemas.microsoft.com/office/drawing/2014/main" id="{3B4522AD-5D99-D3EC-0DF6-C253FCD9F3E3}"/>
              </a:ext>
            </a:extLst>
          </p:cNvPr>
          <p:cNvSpPr>
            <a:spLocks/>
          </p:cNvSpPr>
          <p:nvPr>
            <p:custDataLst>
              <p:tags r:id="rId26"/>
            </p:custDataLst>
          </p:nvPr>
        </p:nvSpPr>
        <p:spPr bwMode="auto">
          <a:xfrm>
            <a:off x="7526338"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C7E26B-0D56-4636-A41A-7E0624E13C80}" type="datetime'''''''''''''''''2''''1'''''''''''''''''''''''''''''''''''">
              <a:rPr lang="ja-JP" altLang="en-US" sz="1000" smtClean="0"/>
              <a:pPr marL="0" lvl="0" indent="0" algn="ctr">
                <a:spcBef>
                  <a:spcPct val="0"/>
                </a:spcBef>
                <a:buNone/>
              </a:pPr>
              <a:t>21</a:t>
            </a:fld>
            <a:endParaRPr kumimoji="1" lang="ja-JP" altLang="en-US" sz="1000">
              <a:sym typeface="+mn-lt"/>
            </a:endParaRPr>
          </a:p>
        </p:txBody>
      </p:sp>
      <p:sp>
        <p:nvSpPr>
          <p:cNvPr id="563" name="テキスト プレースホルダ 9">
            <a:extLst>
              <a:ext uri="{FF2B5EF4-FFF2-40B4-BE49-F238E27FC236}">
                <a16:creationId xmlns:a16="http://schemas.microsoft.com/office/drawing/2014/main" id="{164F91BB-F104-A09F-0A85-C3CB1B6DB28A}"/>
              </a:ext>
            </a:extLst>
          </p:cNvPr>
          <p:cNvSpPr>
            <a:spLocks/>
          </p:cNvSpPr>
          <p:nvPr>
            <p:custDataLst>
              <p:tags r:id="rId27"/>
            </p:custDataLst>
          </p:nvPr>
        </p:nvSpPr>
        <p:spPr bwMode="auto">
          <a:xfrm>
            <a:off x="7847013"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CFAAD0-6403-4A34-BD35-2DAAC58B6565}" type="datetime'''''''''''''''''''''''''''''2''''''''''''2'''''''''''''''''''">
              <a:rPr lang="ja-JP" altLang="en-US" sz="1000" smtClean="0"/>
              <a:pPr marL="0" lvl="0" indent="0" algn="ctr">
                <a:spcBef>
                  <a:spcPct val="0"/>
                </a:spcBef>
                <a:buNone/>
              </a:pPr>
              <a:t>22</a:t>
            </a:fld>
            <a:endParaRPr kumimoji="1" lang="ja-JP" altLang="en-US" sz="1000">
              <a:sym typeface="+mn-lt"/>
            </a:endParaRPr>
          </a:p>
        </p:txBody>
      </p:sp>
      <p:sp>
        <p:nvSpPr>
          <p:cNvPr id="564" name="テキスト プレースホルダ 9">
            <a:extLst>
              <a:ext uri="{FF2B5EF4-FFF2-40B4-BE49-F238E27FC236}">
                <a16:creationId xmlns:a16="http://schemas.microsoft.com/office/drawing/2014/main" id="{930105F4-2E84-2A09-EF6A-D5F63DA25704}"/>
              </a:ext>
            </a:extLst>
          </p:cNvPr>
          <p:cNvSpPr>
            <a:spLocks/>
          </p:cNvSpPr>
          <p:nvPr>
            <p:custDataLst>
              <p:tags r:id="rId28"/>
            </p:custDataLst>
          </p:nvPr>
        </p:nvSpPr>
        <p:spPr bwMode="auto">
          <a:xfrm>
            <a:off x="8167688" y="6118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CCDD20-D318-4296-8923-0FA9F92DACB2}" type="datetime'''2''3'''">
              <a:rPr lang="ja-JP" altLang="en-US" sz="1000" smtClean="0"/>
              <a:pPr marL="0" lvl="0" indent="0" algn="ctr">
                <a:spcBef>
                  <a:spcPct val="0"/>
                </a:spcBef>
                <a:buNone/>
              </a:pPr>
              <a:t>23</a:t>
            </a:fld>
            <a:endParaRPr kumimoji="1" lang="ja-JP" altLang="en-US" sz="1000">
              <a:sym typeface="+mn-lt"/>
            </a:endParaRPr>
          </a:p>
        </p:txBody>
      </p:sp>
      <p:sp>
        <p:nvSpPr>
          <p:cNvPr id="565" name="テキスト プレースホルダ 9">
            <a:extLst>
              <a:ext uri="{FF2B5EF4-FFF2-40B4-BE49-F238E27FC236}">
                <a16:creationId xmlns:a16="http://schemas.microsoft.com/office/drawing/2014/main" id="{CE3E75A6-A587-9802-0086-FA0C4D6A2BFA}"/>
              </a:ext>
            </a:extLst>
          </p:cNvPr>
          <p:cNvSpPr>
            <a:spLocks/>
          </p:cNvSpPr>
          <p:nvPr>
            <p:custDataLst>
              <p:tags r:id="rId29"/>
            </p:custDataLst>
          </p:nvPr>
        </p:nvSpPr>
        <p:spPr bwMode="gray">
          <a:xfrm>
            <a:off x="793750" y="57769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65DCDD-E67E-4F49-95FC-C35FF9E7B274}" type="datetime'''''''''''''''1''5'''''''''''''''''''''''''''''''''''">
              <a:rPr lang="ja-JP" altLang="en-US" sz="800" smtClean="0"/>
              <a:pPr marL="0" lvl="0" indent="0" algn="ctr">
                <a:spcBef>
                  <a:spcPct val="0"/>
                </a:spcBef>
                <a:buNone/>
              </a:pPr>
              <a:t>15</a:t>
            </a:fld>
            <a:endParaRPr kumimoji="1" lang="ja-JP" altLang="en-US" sz="800">
              <a:sym typeface="+mn-lt"/>
            </a:endParaRPr>
          </a:p>
        </p:txBody>
      </p:sp>
      <p:sp>
        <p:nvSpPr>
          <p:cNvPr id="566" name="テキスト プレースホルダ 9">
            <a:extLst>
              <a:ext uri="{FF2B5EF4-FFF2-40B4-BE49-F238E27FC236}">
                <a16:creationId xmlns:a16="http://schemas.microsoft.com/office/drawing/2014/main" id="{9E4F3F1F-57B7-0319-7A2E-9F2BC25878C3}"/>
              </a:ext>
            </a:extLst>
          </p:cNvPr>
          <p:cNvSpPr>
            <a:spLocks/>
          </p:cNvSpPr>
          <p:nvPr>
            <p:custDataLst>
              <p:tags r:id="rId30"/>
            </p:custDataLst>
          </p:nvPr>
        </p:nvSpPr>
        <p:spPr bwMode="gray">
          <a:xfrm>
            <a:off x="1114425" y="57673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333A8-EE7D-4F99-A2E2-360AF6854505}" type="datetime'''''''1''''''''''''''6'''''''''''''''''''''">
              <a:rPr lang="ja-JP" altLang="en-US" sz="800" smtClean="0"/>
              <a:pPr marL="0" lvl="0" indent="0" algn="ctr">
                <a:spcBef>
                  <a:spcPct val="0"/>
                </a:spcBef>
                <a:buNone/>
              </a:pPr>
              <a:t>16</a:t>
            </a:fld>
            <a:endParaRPr kumimoji="1" lang="ja-JP" altLang="en-US" sz="800">
              <a:sym typeface="+mn-lt"/>
            </a:endParaRPr>
          </a:p>
        </p:txBody>
      </p:sp>
      <p:sp>
        <p:nvSpPr>
          <p:cNvPr id="567" name="テキスト プレースホルダ 9">
            <a:extLst>
              <a:ext uri="{FF2B5EF4-FFF2-40B4-BE49-F238E27FC236}">
                <a16:creationId xmlns:a16="http://schemas.microsoft.com/office/drawing/2014/main" id="{739E00CC-CAF8-0408-8149-462A26282598}"/>
              </a:ext>
            </a:extLst>
          </p:cNvPr>
          <p:cNvSpPr>
            <a:spLocks/>
          </p:cNvSpPr>
          <p:nvPr>
            <p:custDataLst>
              <p:tags r:id="rId31"/>
            </p:custDataLst>
          </p:nvPr>
        </p:nvSpPr>
        <p:spPr bwMode="gray">
          <a:xfrm>
            <a:off x="1435100" y="57499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845696-144C-47F9-9E33-8465F54A9C95}" type="datetime'''19'''''''''''''''''''">
              <a:rPr lang="ja-JP" altLang="en-US" sz="800" smtClean="0"/>
              <a:pPr marL="0" lvl="0" indent="0" algn="ctr">
                <a:spcBef>
                  <a:spcPct val="0"/>
                </a:spcBef>
                <a:buNone/>
              </a:pPr>
              <a:t>19</a:t>
            </a:fld>
            <a:endParaRPr kumimoji="1" lang="ja-JP" altLang="en-US" sz="800">
              <a:sym typeface="+mn-lt"/>
            </a:endParaRPr>
          </a:p>
        </p:txBody>
      </p:sp>
      <p:sp>
        <p:nvSpPr>
          <p:cNvPr id="568" name="テキスト プレースホルダ 9">
            <a:extLst>
              <a:ext uri="{FF2B5EF4-FFF2-40B4-BE49-F238E27FC236}">
                <a16:creationId xmlns:a16="http://schemas.microsoft.com/office/drawing/2014/main" id="{CCB59571-83A6-4672-87FE-97CCF7CF72CA}"/>
              </a:ext>
            </a:extLst>
          </p:cNvPr>
          <p:cNvSpPr>
            <a:spLocks/>
          </p:cNvSpPr>
          <p:nvPr>
            <p:custDataLst>
              <p:tags r:id="rId32"/>
            </p:custDataLst>
          </p:nvPr>
        </p:nvSpPr>
        <p:spPr bwMode="gray">
          <a:xfrm>
            <a:off x="1755775" y="57038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F8CBC5-148A-4918-8FF4-B1700CB32F3D}" type="datetime'''2''''''''''''''''5'''''''''''''''''''''''''''''">
              <a:rPr lang="ja-JP" altLang="en-US" sz="800" smtClean="0"/>
              <a:pPr marL="0" lvl="0" indent="0" algn="ctr">
                <a:spcBef>
                  <a:spcPct val="0"/>
                </a:spcBef>
                <a:buNone/>
              </a:pPr>
              <a:t>25</a:t>
            </a:fld>
            <a:endParaRPr kumimoji="1" lang="ja-JP" altLang="en-US" sz="800">
              <a:sym typeface="+mn-lt"/>
            </a:endParaRPr>
          </a:p>
        </p:txBody>
      </p:sp>
      <p:sp>
        <p:nvSpPr>
          <p:cNvPr id="569" name="テキスト プレースホルダ 9">
            <a:extLst>
              <a:ext uri="{FF2B5EF4-FFF2-40B4-BE49-F238E27FC236}">
                <a16:creationId xmlns:a16="http://schemas.microsoft.com/office/drawing/2014/main" id="{44E9B70D-EF2E-CD0A-C08F-458783A57592}"/>
              </a:ext>
            </a:extLst>
          </p:cNvPr>
          <p:cNvSpPr>
            <a:spLocks/>
          </p:cNvSpPr>
          <p:nvPr>
            <p:custDataLst>
              <p:tags r:id="rId33"/>
            </p:custDataLst>
          </p:nvPr>
        </p:nvSpPr>
        <p:spPr bwMode="gray">
          <a:xfrm>
            <a:off x="2076450" y="57023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665A33-76CE-4A38-A659-7694C25FFE99}" type="datetime'25'''''''''''''''''''''''''''''''''''''''''''''''''''''">
              <a:rPr lang="ja-JP" altLang="en-US" sz="800" smtClean="0"/>
              <a:pPr marL="0" lvl="0" indent="0" algn="ctr">
                <a:spcBef>
                  <a:spcPct val="0"/>
                </a:spcBef>
                <a:buNone/>
              </a:pPr>
              <a:t>25</a:t>
            </a:fld>
            <a:endParaRPr kumimoji="1" lang="ja-JP" altLang="en-US" sz="800">
              <a:sym typeface="+mn-lt"/>
            </a:endParaRPr>
          </a:p>
        </p:txBody>
      </p:sp>
      <p:sp>
        <p:nvSpPr>
          <p:cNvPr id="570" name="テキスト プレースホルダ 9">
            <a:extLst>
              <a:ext uri="{FF2B5EF4-FFF2-40B4-BE49-F238E27FC236}">
                <a16:creationId xmlns:a16="http://schemas.microsoft.com/office/drawing/2014/main" id="{796FB402-65E5-2197-A069-B85E867D3B4A}"/>
              </a:ext>
            </a:extLst>
          </p:cNvPr>
          <p:cNvSpPr>
            <a:spLocks/>
          </p:cNvSpPr>
          <p:nvPr>
            <p:custDataLst>
              <p:tags r:id="rId34"/>
            </p:custDataLst>
          </p:nvPr>
        </p:nvSpPr>
        <p:spPr bwMode="gray">
          <a:xfrm>
            <a:off x="2398713" y="56451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5D2D3-C6C2-42BF-ADE3-AD8A6415E039}" type="datetime'''''''''''''''3''''''''''''''''''''''''''''''4'''''''''''''">
              <a:rPr lang="ja-JP" altLang="en-US" sz="800" smtClean="0"/>
              <a:pPr marL="0" lvl="0" indent="0" algn="ctr">
                <a:spcBef>
                  <a:spcPct val="0"/>
                </a:spcBef>
                <a:buNone/>
              </a:pPr>
              <a:t>34</a:t>
            </a:fld>
            <a:endParaRPr kumimoji="1" lang="ja-JP" altLang="en-US" sz="800">
              <a:sym typeface="+mn-lt"/>
            </a:endParaRPr>
          </a:p>
        </p:txBody>
      </p:sp>
      <p:sp>
        <p:nvSpPr>
          <p:cNvPr id="571" name="テキスト プレースホルダ 9">
            <a:extLst>
              <a:ext uri="{FF2B5EF4-FFF2-40B4-BE49-F238E27FC236}">
                <a16:creationId xmlns:a16="http://schemas.microsoft.com/office/drawing/2014/main" id="{022F03FD-1A7F-0B09-78E2-2F8C0B8D57BE}"/>
              </a:ext>
            </a:extLst>
          </p:cNvPr>
          <p:cNvSpPr>
            <a:spLocks/>
          </p:cNvSpPr>
          <p:nvPr>
            <p:custDataLst>
              <p:tags r:id="rId35"/>
            </p:custDataLst>
          </p:nvPr>
        </p:nvSpPr>
        <p:spPr bwMode="gray">
          <a:xfrm>
            <a:off x="2719388" y="55721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D7032B-D604-420F-BD7C-356450C598A2}" type="datetime'''''''''4''''''''''''''''4'''''''''''''''''''''''''''''">
              <a:rPr lang="ja-JP" altLang="en-US" sz="800" smtClean="0"/>
              <a:pPr marL="0" lvl="0" indent="0" algn="ctr">
                <a:spcBef>
                  <a:spcPct val="0"/>
                </a:spcBef>
                <a:buNone/>
              </a:pPr>
              <a:t>44</a:t>
            </a:fld>
            <a:endParaRPr kumimoji="1" lang="ja-JP" altLang="en-US" sz="800">
              <a:sym typeface="+mn-lt"/>
            </a:endParaRPr>
          </a:p>
        </p:txBody>
      </p:sp>
      <p:sp>
        <p:nvSpPr>
          <p:cNvPr id="572" name="テキスト プレースホルダ 9">
            <a:extLst>
              <a:ext uri="{FF2B5EF4-FFF2-40B4-BE49-F238E27FC236}">
                <a16:creationId xmlns:a16="http://schemas.microsoft.com/office/drawing/2014/main" id="{10B61A89-5BCF-1502-90CB-7A382A24C78D}"/>
              </a:ext>
            </a:extLst>
          </p:cNvPr>
          <p:cNvSpPr>
            <a:spLocks/>
          </p:cNvSpPr>
          <p:nvPr>
            <p:custDataLst>
              <p:tags r:id="rId36"/>
            </p:custDataLst>
          </p:nvPr>
        </p:nvSpPr>
        <p:spPr bwMode="gray">
          <a:xfrm>
            <a:off x="3040063" y="54911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E8F9FB-3AC4-4B5C-9380-B3974187028F}" type="datetime'''''''''''''''''55'''''''''''''''''''''''''''''''''''''''">
              <a:rPr lang="ja-JP" altLang="en-US" sz="800" smtClean="0"/>
              <a:pPr marL="0" lvl="0" indent="0" algn="ctr">
                <a:spcBef>
                  <a:spcPct val="0"/>
                </a:spcBef>
                <a:buNone/>
              </a:pPr>
              <a:t>55</a:t>
            </a:fld>
            <a:endParaRPr kumimoji="1" lang="ja-JP" altLang="en-US" sz="800">
              <a:sym typeface="+mn-lt"/>
            </a:endParaRPr>
          </a:p>
        </p:txBody>
      </p:sp>
      <p:sp>
        <p:nvSpPr>
          <p:cNvPr id="573" name="テキスト プレースホルダ 9">
            <a:extLst>
              <a:ext uri="{FF2B5EF4-FFF2-40B4-BE49-F238E27FC236}">
                <a16:creationId xmlns:a16="http://schemas.microsoft.com/office/drawing/2014/main" id="{902E7363-FAA6-7396-12D7-C66E45B9B156}"/>
              </a:ext>
            </a:extLst>
          </p:cNvPr>
          <p:cNvSpPr>
            <a:spLocks/>
          </p:cNvSpPr>
          <p:nvPr>
            <p:custDataLst>
              <p:tags r:id="rId37"/>
            </p:custDataLst>
          </p:nvPr>
        </p:nvSpPr>
        <p:spPr bwMode="gray">
          <a:xfrm>
            <a:off x="3360738" y="54673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911F42-3465-4B72-B8CE-44945C83CAD3}" type="datetime'''''''''''''5''''''''''''''''''''''''''''''''''''''''''9'">
              <a:rPr lang="ja-JP" altLang="en-US" sz="800" smtClean="0"/>
              <a:pPr marL="0" lvl="0" indent="0" algn="ctr">
                <a:spcBef>
                  <a:spcPct val="0"/>
                </a:spcBef>
                <a:buNone/>
              </a:pPr>
              <a:t>59</a:t>
            </a:fld>
            <a:endParaRPr kumimoji="1" lang="ja-JP" altLang="en-US" sz="800">
              <a:sym typeface="+mn-lt"/>
            </a:endParaRPr>
          </a:p>
        </p:txBody>
      </p:sp>
      <p:sp>
        <p:nvSpPr>
          <p:cNvPr id="574" name="テキスト プレースホルダ 9">
            <a:extLst>
              <a:ext uri="{FF2B5EF4-FFF2-40B4-BE49-F238E27FC236}">
                <a16:creationId xmlns:a16="http://schemas.microsoft.com/office/drawing/2014/main" id="{3FC80B5E-4970-6727-E281-2ECE215718C5}"/>
              </a:ext>
            </a:extLst>
          </p:cNvPr>
          <p:cNvSpPr>
            <a:spLocks/>
          </p:cNvSpPr>
          <p:nvPr>
            <p:custDataLst>
              <p:tags r:id="rId38"/>
            </p:custDataLst>
          </p:nvPr>
        </p:nvSpPr>
        <p:spPr bwMode="gray">
          <a:xfrm>
            <a:off x="3681413" y="54467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9AD2F5-9433-40DB-BD07-AA395F06261D}" type="datetime'''''''''''''''''''''''''''''''''''''''''6''''''''''1'">
              <a:rPr lang="ja-JP" altLang="en-US" sz="800" smtClean="0"/>
              <a:pPr marL="0" lvl="0" indent="0" algn="ctr">
                <a:spcBef>
                  <a:spcPct val="0"/>
                </a:spcBef>
                <a:buNone/>
              </a:pPr>
              <a:t>61</a:t>
            </a:fld>
            <a:endParaRPr kumimoji="1" lang="ja-JP" altLang="en-US" sz="800">
              <a:sym typeface="+mn-lt"/>
            </a:endParaRPr>
          </a:p>
        </p:txBody>
      </p:sp>
      <p:sp>
        <p:nvSpPr>
          <p:cNvPr id="575" name="テキスト プレースホルダ 9">
            <a:extLst>
              <a:ext uri="{FF2B5EF4-FFF2-40B4-BE49-F238E27FC236}">
                <a16:creationId xmlns:a16="http://schemas.microsoft.com/office/drawing/2014/main" id="{79AD8594-98E3-FD85-FA93-D2B8260D9916}"/>
              </a:ext>
            </a:extLst>
          </p:cNvPr>
          <p:cNvSpPr>
            <a:spLocks/>
          </p:cNvSpPr>
          <p:nvPr>
            <p:custDataLst>
              <p:tags r:id="rId39"/>
            </p:custDataLst>
          </p:nvPr>
        </p:nvSpPr>
        <p:spPr bwMode="gray">
          <a:xfrm>
            <a:off x="4002088" y="52816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620631-1937-4BD2-873A-2B4304562AB4}" type="datetime'8''''''''''''''''''''''''''5'''''''''''''''''''''''''''''">
              <a:rPr lang="ja-JP" altLang="en-US" sz="800" smtClean="0"/>
              <a:pPr marL="0" lvl="0" indent="0" algn="ctr">
                <a:spcBef>
                  <a:spcPct val="0"/>
                </a:spcBef>
                <a:buNone/>
              </a:pPr>
              <a:t>85</a:t>
            </a:fld>
            <a:endParaRPr kumimoji="1" lang="ja-JP" altLang="en-US" sz="800">
              <a:sym typeface="+mn-lt"/>
            </a:endParaRPr>
          </a:p>
        </p:txBody>
      </p:sp>
      <p:sp>
        <p:nvSpPr>
          <p:cNvPr id="576" name="テキスト プレースホルダ 9">
            <a:extLst>
              <a:ext uri="{FF2B5EF4-FFF2-40B4-BE49-F238E27FC236}">
                <a16:creationId xmlns:a16="http://schemas.microsoft.com/office/drawing/2014/main" id="{B14A1589-687C-5A6E-07D8-0FD6E66FE2F9}"/>
              </a:ext>
            </a:extLst>
          </p:cNvPr>
          <p:cNvSpPr>
            <a:spLocks/>
          </p:cNvSpPr>
          <p:nvPr>
            <p:custDataLst>
              <p:tags r:id="rId40"/>
            </p:custDataLst>
          </p:nvPr>
        </p:nvSpPr>
        <p:spPr bwMode="gray">
          <a:xfrm>
            <a:off x="4294188" y="51308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6DDD46-9834-4E1A-931F-5549C1F174FA}" type="datetime'''''''''''''''1''''''''''''''''''''''''''''0''6'''''''''''''">
              <a:rPr lang="ja-JP" altLang="en-US" sz="800" smtClean="0"/>
              <a:pPr marL="0" lvl="0" indent="0" algn="ctr">
                <a:spcBef>
                  <a:spcPct val="0"/>
                </a:spcBef>
                <a:buNone/>
              </a:pPr>
              <a:t>106</a:t>
            </a:fld>
            <a:endParaRPr kumimoji="1" lang="ja-JP" altLang="en-US" sz="800">
              <a:sym typeface="+mn-lt"/>
            </a:endParaRPr>
          </a:p>
        </p:txBody>
      </p:sp>
      <p:sp>
        <p:nvSpPr>
          <p:cNvPr id="583" name="テキスト プレースホルダ 9">
            <a:extLst>
              <a:ext uri="{FF2B5EF4-FFF2-40B4-BE49-F238E27FC236}">
                <a16:creationId xmlns:a16="http://schemas.microsoft.com/office/drawing/2014/main" id="{55410E47-D39D-A286-A1A9-4E777E62A778}"/>
              </a:ext>
            </a:extLst>
          </p:cNvPr>
          <p:cNvSpPr>
            <a:spLocks/>
          </p:cNvSpPr>
          <p:nvPr>
            <p:custDataLst>
              <p:tags r:id="rId41"/>
            </p:custDataLst>
          </p:nvPr>
        </p:nvSpPr>
        <p:spPr bwMode="gray">
          <a:xfrm>
            <a:off x="4614863" y="51387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71569F-80E3-443F-8E27-714B8EAA438E}" type="datetime'''''''''''''1''''''''''0''''''''5'''">
              <a:rPr lang="ja-JP" altLang="en-US" sz="800" smtClean="0"/>
              <a:pPr marL="0" lvl="0" indent="0" algn="ctr">
                <a:spcBef>
                  <a:spcPct val="0"/>
                </a:spcBef>
                <a:buNone/>
              </a:pPr>
              <a:t>105</a:t>
            </a:fld>
            <a:endParaRPr kumimoji="1" lang="ja-JP" altLang="en-US" sz="800">
              <a:sym typeface="+mn-lt"/>
            </a:endParaRPr>
          </a:p>
        </p:txBody>
      </p:sp>
      <p:sp>
        <p:nvSpPr>
          <p:cNvPr id="578" name="テキスト プレースホルダ 9">
            <a:extLst>
              <a:ext uri="{FF2B5EF4-FFF2-40B4-BE49-F238E27FC236}">
                <a16:creationId xmlns:a16="http://schemas.microsoft.com/office/drawing/2014/main" id="{7277CAC7-CEFE-64B9-5101-C23C8A32A4BF}"/>
              </a:ext>
            </a:extLst>
          </p:cNvPr>
          <p:cNvSpPr>
            <a:spLocks/>
          </p:cNvSpPr>
          <p:nvPr>
            <p:custDataLst>
              <p:tags r:id="rId42"/>
            </p:custDataLst>
          </p:nvPr>
        </p:nvSpPr>
        <p:spPr bwMode="gray">
          <a:xfrm>
            <a:off x="4935538" y="516572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5C04DF-ED1E-4ACB-8403-08123B0A5CE2}" type="datetime'''''''10''''''''''''1'''''''''''''''''''''''''''''''''''''''''">
              <a:rPr lang="ja-JP" altLang="en-US" sz="800" smtClean="0"/>
              <a:pPr marL="0" lvl="0" indent="0" algn="ctr">
                <a:spcBef>
                  <a:spcPct val="0"/>
                </a:spcBef>
                <a:buNone/>
              </a:pPr>
              <a:t>101</a:t>
            </a:fld>
            <a:endParaRPr kumimoji="1" lang="ja-JP" altLang="en-US" sz="800">
              <a:sym typeface="+mn-lt"/>
            </a:endParaRPr>
          </a:p>
        </p:txBody>
      </p:sp>
      <p:sp>
        <p:nvSpPr>
          <p:cNvPr id="579" name="テキスト プレースホルダ 9">
            <a:extLst>
              <a:ext uri="{FF2B5EF4-FFF2-40B4-BE49-F238E27FC236}">
                <a16:creationId xmlns:a16="http://schemas.microsoft.com/office/drawing/2014/main" id="{EF06EF47-5BC9-AA4C-301F-B33678B7E572}"/>
              </a:ext>
            </a:extLst>
          </p:cNvPr>
          <p:cNvSpPr>
            <a:spLocks/>
          </p:cNvSpPr>
          <p:nvPr>
            <p:custDataLst>
              <p:tags r:id="rId43"/>
            </p:custDataLst>
          </p:nvPr>
        </p:nvSpPr>
        <p:spPr bwMode="gray">
          <a:xfrm>
            <a:off x="5256213" y="51736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82B4D0-3E62-4B8C-9505-FEEA23AF920A}" type="datetime'''''''''''''''1''''''''''''''0''''0'''''''''">
              <a:rPr lang="ja-JP" altLang="en-US" sz="800" smtClean="0"/>
              <a:pPr marL="0" lvl="0" indent="0" algn="ctr">
                <a:spcBef>
                  <a:spcPct val="0"/>
                </a:spcBef>
                <a:buNone/>
              </a:pPr>
              <a:t>100</a:t>
            </a:fld>
            <a:endParaRPr kumimoji="1" lang="ja-JP" altLang="en-US" sz="800">
              <a:sym typeface="+mn-lt"/>
            </a:endParaRPr>
          </a:p>
        </p:txBody>
      </p:sp>
      <p:sp>
        <p:nvSpPr>
          <p:cNvPr id="580" name="テキスト プレースホルダ 9">
            <a:extLst>
              <a:ext uri="{FF2B5EF4-FFF2-40B4-BE49-F238E27FC236}">
                <a16:creationId xmlns:a16="http://schemas.microsoft.com/office/drawing/2014/main" id="{1AAA50B3-A504-5F0D-0BC4-3AAD5E0CD5DC}"/>
              </a:ext>
            </a:extLst>
          </p:cNvPr>
          <p:cNvSpPr>
            <a:spLocks/>
          </p:cNvSpPr>
          <p:nvPr>
            <p:custDataLst>
              <p:tags r:id="rId44"/>
            </p:custDataLst>
          </p:nvPr>
        </p:nvSpPr>
        <p:spPr bwMode="gray">
          <a:xfrm>
            <a:off x="5605463" y="52038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EBCE17-54F7-4B6E-B98B-838CFAEDC442}" type="datetime'''''''9''''6'''''''''''''''''''''">
              <a:rPr lang="ja-JP" altLang="en-US" sz="800" smtClean="0"/>
              <a:pPr marL="0" lvl="0" indent="0" algn="ctr">
                <a:spcBef>
                  <a:spcPct val="0"/>
                </a:spcBef>
                <a:buNone/>
              </a:pPr>
              <a:t>96</a:t>
            </a:fld>
            <a:endParaRPr kumimoji="1" lang="ja-JP" altLang="en-US" sz="800">
              <a:sym typeface="+mn-lt"/>
            </a:endParaRPr>
          </a:p>
        </p:txBody>
      </p:sp>
      <p:sp>
        <p:nvSpPr>
          <p:cNvPr id="581" name="テキスト プレースホルダ 9">
            <a:extLst>
              <a:ext uri="{FF2B5EF4-FFF2-40B4-BE49-F238E27FC236}">
                <a16:creationId xmlns:a16="http://schemas.microsoft.com/office/drawing/2014/main" id="{2AE3A206-45AA-95B2-56A7-AA614AC58A5E}"/>
              </a:ext>
            </a:extLst>
          </p:cNvPr>
          <p:cNvSpPr>
            <a:spLocks/>
          </p:cNvSpPr>
          <p:nvPr>
            <p:custDataLst>
              <p:tags r:id="rId45"/>
            </p:custDataLst>
          </p:nvPr>
        </p:nvSpPr>
        <p:spPr bwMode="gray">
          <a:xfrm>
            <a:off x="5897563" y="51323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139832-2F19-44F0-81E5-B16C13066656}" type="datetime'''1''0''''''''''6'''''''''''''''''''''">
              <a:rPr lang="ja-JP" altLang="en-US" sz="800" smtClean="0"/>
              <a:pPr marL="0" lvl="0" indent="0" algn="ctr">
                <a:spcBef>
                  <a:spcPct val="0"/>
                </a:spcBef>
                <a:buNone/>
              </a:pPr>
              <a:t>106</a:t>
            </a:fld>
            <a:endParaRPr kumimoji="1" lang="ja-JP" altLang="en-US" sz="800">
              <a:sym typeface="+mn-lt"/>
            </a:endParaRPr>
          </a:p>
        </p:txBody>
      </p:sp>
      <p:sp>
        <p:nvSpPr>
          <p:cNvPr id="582" name="テキスト プレースホルダ 9">
            <a:extLst>
              <a:ext uri="{FF2B5EF4-FFF2-40B4-BE49-F238E27FC236}">
                <a16:creationId xmlns:a16="http://schemas.microsoft.com/office/drawing/2014/main" id="{A8793BAB-8F04-BCB1-04D9-24505F014929}"/>
              </a:ext>
            </a:extLst>
          </p:cNvPr>
          <p:cNvSpPr>
            <a:spLocks/>
          </p:cNvSpPr>
          <p:nvPr>
            <p:custDataLst>
              <p:tags r:id="rId46"/>
            </p:custDataLst>
          </p:nvPr>
        </p:nvSpPr>
        <p:spPr bwMode="gray">
          <a:xfrm>
            <a:off x="6219825" y="51054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72EAEC-454F-4135-9C98-158BA96F4615}" type="datetime'''1''''''''''''1''''''''''0'''''''''''''''''''''">
              <a:rPr lang="ja-JP" altLang="en-US" sz="800" smtClean="0"/>
              <a:pPr marL="0" lvl="0" indent="0" algn="ctr">
                <a:spcBef>
                  <a:spcPct val="0"/>
                </a:spcBef>
                <a:buNone/>
              </a:pPr>
              <a:t>110</a:t>
            </a:fld>
            <a:endParaRPr kumimoji="1" lang="ja-JP" altLang="en-US" sz="800">
              <a:sym typeface="+mn-lt"/>
            </a:endParaRPr>
          </a:p>
        </p:txBody>
      </p:sp>
      <p:sp>
        <p:nvSpPr>
          <p:cNvPr id="589" name="テキスト プレースホルダ 9">
            <a:extLst>
              <a:ext uri="{FF2B5EF4-FFF2-40B4-BE49-F238E27FC236}">
                <a16:creationId xmlns:a16="http://schemas.microsoft.com/office/drawing/2014/main" id="{181FBD2F-F8AB-8D36-4C79-5A91275B1CB6}"/>
              </a:ext>
            </a:extLst>
          </p:cNvPr>
          <p:cNvSpPr>
            <a:spLocks/>
          </p:cNvSpPr>
          <p:nvPr>
            <p:custDataLst>
              <p:tags r:id="rId47"/>
            </p:custDataLst>
          </p:nvPr>
        </p:nvSpPr>
        <p:spPr bwMode="gray">
          <a:xfrm>
            <a:off x="6540500" y="51006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E1456A-F350-4A1A-9631-B2BF67043668}" type="datetime'''''''''''''11''''''''''''''''''''''''''''''''''0'''''''''">
              <a:rPr lang="ja-JP" altLang="en-US" sz="800" smtClean="0"/>
              <a:pPr marL="0" lvl="0" indent="0" algn="ctr">
                <a:spcBef>
                  <a:spcPct val="0"/>
                </a:spcBef>
                <a:buNone/>
              </a:pPr>
              <a:t>110</a:t>
            </a:fld>
            <a:endParaRPr kumimoji="1" lang="ja-JP" altLang="en-US" sz="800">
              <a:sym typeface="+mn-lt"/>
            </a:endParaRPr>
          </a:p>
        </p:txBody>
      </p:sp>
      <p:sp>
        <p:nvSpPr>
          <p:cNvPr id="584" name="テキスト プレースホルダ 9">
            <a:extLst>
              <a:ext uri="{FF2B5EF4-FFF2-40B4-BE49-F238E27FC236}">
                <a16:creationId xmlns:a16="http://schemas.microsoft.com/office/drawing/2014/main" id="{E46875AE-CB82-45EB-4902-33EE364A7A6F}"/>
              </a:ext>
            </a:extLst>
          </p:cNvPr>
          <p:cNvSpPr>
            <a:spLocks/>
          </p:cNvSpPr>
          <p:nvPr>
            <p:custDataLst>
              <p:tags r:id="rId48"/>
            </p:custDataLst>
          </p:nvPr>
        </p:nvSpPr>
        <p:spPr bwMode="gray">
          <a:xfrm>
            <a:off x="6861175" y="50482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67B7D8-FD38-4F76-8541-C243C4065017}" type="datetime'''''11''''''''''''''''''''''''''8'''''''">
              <a:rPr lang="ja-JP" altLang="en-US" sz="800" smtClean="0"/>
              <a:pPr marL="0" lvl="0" indent="0" algn="ctr">
                <a:spcBef>
                  <a:spcPct val="0"/>
                </a:spcBef>
                <a:buNone/>
              </a:pPr>
              <a:t>118</a:t>
            </a:fld>
            <a:endParaRPr kumimoji="1" lang="ja-JP" altLang="en-US" sz="800">
              <a:sym typeface="+mn-lt"/>
            </a:endParaRPr>
          </a:p>
        </p:txBody>
      </p:sp>
      <p:sp>
        <p:nvSpPr>
          <p:cNvPr id="585" name="テキスト プレースホルダ 9">
            <a:extLst>
              <a:ext uri="{FF2B5EF4-FFF2-40B4-BE49-F238E27FC236}">
                <a16:creationId xmlns:a16="http://schemas.microsoft.com/office/drawing/2014/main" id="{838E7ECA-8A29-7D70-DB69-C602757761A7}"/>
              </a:ext>
            </a:extLst>
          </p:cNvPr>
          <p:cNvSpPr>
            <a:spLocks/>
          </p:cNvSpPr>
          <p:nvPr>
            <p:custDataLst>
              <p:tags r:id="rId49"/>
            </p:custDataLst>
          </p:nvPr>
        </p:nvSpPr>
        <p:spPr bwMode="gray">
          <a:xfrm>
            <a:off x="7181850" y="49530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3445B3-7327-43C2-81D0-C82A6477BA2C}" type="datetime'''''''''''''''''''''''''''1''''''''3''''''''''1'''">
              <a:rPr lang="ja-JP" altLang="en-US" sz="800" smtClean="0"/>
              <a:pPr marL="0" lvl="0" indent="0" algn="ctr">
                <a:spcBef>
                  <a:spcPct val="0"/>
                </a:spcBef>
                <a:buNone/>
              </a:pPr>
              <a:t>131</a:t>
            </a:fld>
            <a:endParaRPr kumimoji="1" lang="ja-JP" altLang="en-US" sz="800">
              <a:sym typeface="+mn-lt"/>
            </a:endParaRPr>
          </a:p>
        </p:txBody>
      </p:sp>
      <p:sp>
        <p:nvSpPr>
          <p:cNvPr id="586" name="テキスト プレースホルダ 9">
            <a:extLst>
              <a:ext uri="{FF2B5EF4-FFF2-40B4-BE49-F238E27FC236}">
                <a16:creationId xmlns:a16="http://schemas.microsoft.com/office/drawing/2014/main" id="{75CD87C3-FA13-E510-A0C0-F69296090752}"/>
              </a:ext>
            </a:extLst>
          </p:cNvPr>
          <p:cNvSpPr>
            <a:spLocks/>
          </p:cNvSpPr>
          <p:nvPr>
            <p:custDataLst>
              <p:tags r:id="rId50"/>
            </p:custDataLst>
          </p:nvPr>
        </p:nvSpPr>
        <p:spPr bwMode="gray">
          <a:xfrm>
            <a:off x="7502525" y="47783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29225A-ABC8-4996-A234-CB1AD3AF96DA}" type="datetime'''''''''''''1''5''''''''''''''''''''''''6'''''''''''''''''">
              <a:rPr lang="ja-JP" altLang="en-US" sz="800" smtClean="0"/>
              <a:pPr marL="0" lvl="0" indent="0" algn="ctr">
                <a:spcBef>
                  <a:spcPct val="0"/>
                </a:spcBef>
                <a:buNone/>
              </a:pPr>
              <a:t>156</a:t>
            </a:fld>
            <a:endParaRPr kumimoji="1" lang="ja-JP" altLang="en-US" sz="800">
              <a:sym typeface="+mn-lt"/>
            </a:endParaRPr>
          </a:p>
        </p:txBody>
      </p:sp>
      <p:sp>
        <p:nvSpPr>
          <p:cNvPr id="577" name="テキスト プレースホルダ 9">
            <a:extLst>
              <a:ext uri="{FF2B5EF4-FFF2-40B4-BE49-F238E27FC236}">
                <a16:creationId xmlns:a16="http://schemas.microsoft.com/office/drawing/2014/main" id="{95A53CA9-9EB3-2AFA-0D11-F765F91CF57B}"/>
              </a:ext>
            </a:extLst>
          </p:cNvPr>
          <p:cNvSpPr>
            <a:spLocks/>
          </p:cNvSpPr>
          <p:nvPr>
            <p:custDataLst>
              <p:tags r:id="rId51"/>
            </p:custDataLst>
          </p:nvPr>
        </p:nvSpPr>
        <p:spPr bwMode="auto">
          <a:xfrm>
            <a:off x="719138" y="61182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C40A53-1672-498E-8049-8C23C987E4FF}" type="datetime'''''''''''''''20''''''''''''''''''0''''0'''">
              <a:rPr lang="ja-JP" altLang="en-US" sz="1000" smtClean="0"/>
              <a:pPr marL="0" lvl="0" indent="0" algn="ctr">
                <a:spcBef>
                  <a:spcPct val="0"/>
                </a:spcBef>
                <a:buNone/>
              </a:pPr>
              <a:t>2000</a:t>
            </a:fld>
            <a:endParaRPr kumimoji="1" lang="ja-JP" altLang="en-US" sz="1000">
              <a:sym typeface="+mn-lt"/>
            </a:endParaRPr>
          </a:p>
        </p:txBody>
      </p:sp>
      <p:sp>
        <p:nvSpPr>
          <p:cNvPr id="588" name="テキスト プレースホルダ 9">
            <a:extLst>
              <a:ext uri="{FF2B5EF4-FFF2-40B4-BE49-F238E27FC236}">
                <a16:creationId xmlns:a16="http://schemas.microsoft.com/office/drawing/2014/main" id="{28059EF7-9713-739F-4FE5-B3291001CADA}"/>
              </a:ext>
            </a:extLst>
          </p:cNvPr>
          <p:cNvSpPr>
            <a:spLocks/>
          </p:cNvSpPr>
          <p:nvPr>
            <p:custDataLst>
              <p:tags r:id="rId52"/>
            </p:custDataLst>
          </p:nvPr>
        </p:nvSpPr>
        <p:spPr bwMode="gray">
          <a:xfrm>
            <a:off x="8143875" y="49530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947647-CAA9-496A-AC07-4C7B04A8186F}" type="datetime'''''''''''''''''''''''''1''''''3''''''''''''''''1'''''">
              <a:rPr lang="ja-JP" altLang="en-US" sz="800" smtClean="0"/>
              <a:pPr marL="0" lvl="0" indent="0" algn="ctr">
                <a:spcBef>
                  <a:spcPct val="0"/>
                </a:spcBef>
                <a:buNone/>
              </a:pPr>
              <a:t>131</a:t>
            </a:fld>
            <a:endParaRPr kumimoji="1" lang="ja-JP" altLang="en-US" sz="800">
              <a:sym typeface="+mn-lt"/>
            </a:endParaRPr>
          </a:p>
        </p:txBody>
      </p:sp>
      <p:sp>
        <p:nvSpPr>
          <p:cNvPr id="922" name="テキスト プレースホルダ 9">
            <a:extLst>
              <a:ext uri="{FF2B5EF4-FFF2-40B4-BE49-F238E27FC236}">
                <a16:creationId xmlns:a16="http://schemas.microsoft.com/office/drawing/2014/main" id="{89B79FD9-294E-5AC8-8392-0FC305BA5DF6}"/>
              </a:ext>
            </a:extLst>
          </p:cNvPr>
          <p:cNvSpPr>
            <a:spLocks/>
          </p:cNvSpPr>
          <p:nvPr>
            <p:custDataLst>
              <p:tags r:id="rId53"/>
            </p:custDataLst>
          </p:nvPr>
        </p:nvSpPr>
        <p:spPr bwMode="gray">
          <a:xfrm>
            <a:off x="1735138" y="5935663"/>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550C31-E400-40D3-80E6-2B5FE660AA1A}" type="datetime'''''''''''''''''''''''''''''''''''''9'">
              <a:rPr lang="ja-JP" altLang="en-US" sz="800" smtClean="0">
                <a:effectLst/>
                <a:sym typeface="+mn-lt"/>
              </a:rPr>
              <a:pPr marL="0" lvl="0" indent="0" algn="ctr">
                <a:spcBef>
                  <a:spcPct val="0"/>
                </a:spcBef>
                <a:buNone/>
              </a:pPr>
              <a:t>9</a:t>
            </a:fld>
            <a:endParaRPr kumimoji="1" lang="ja-JP" altLang="en-US" sz="800">
              <a:sym typeface="+mn-lt"/>
            </a:endParaRPr>
          </a:p>
        </p:txBody>
      </p:sp>
      <p:sp>
        <p:nvSpPr>
          <p:cNvPr id="923" name="テキスト プレースホルダ 9">
            <a:extLst>
              <a:ext uri="{FF2B5EF4-FFF2-40B4-BE49-F238E27FC236}">
                <a16:creationId xmlns:a16="http://schemas.microsoft.com/office/drawing/2014/main" id="{AA04E975-EAB7-7368-051E-5CC263E7666C}"/>
              </a:ext>
            </a:extLst>
          </p:cNvPr>
          <p:cNvSpPr>
            <a:spLocks/>
          </p:cNvSpPr>
          <p:nvPr>
            <p:custDataLst>
              <p:tags r:id="rId54"/>
            </p:custDataLst>
          </p:nvPr>
        </p:nvSpPr>
        <p:spPr bwMode="gray">
          <a:xfrm>
            <a:off x="2055813" y="5935663"/>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8C1864-2A5E-494A-B047-8970F97770AF}" type="datetime'''''''''''''''''''''''9'''''''''''''">
              <a:rPr lang="ja-JP" altLang="en-US" sz="800" smtClean="0">
                <a:effectLst/>
                <a:sym typeface="+mn-lt"/>
              </a:rPr>
              <a:pPr marL="0" lvl="0" indent="0" algn="ctr">
                <a:spcBef>
                  <a:spcPct val="0"/>
                </a:spcBef>
                <a:buNone/>
              </a:pPr>
              <a:t>9</a:t>
            </a:fld>
            <a:endParaRPr kumimoji="1" lang="ja-JP" altLang="en-US" sz="800">
              <a:sym typeface="+mn-lt"/>
            </a:endParaRPr>
          </a:p>
        </p:txBody>
      </p:sp>
      <p:sp>
        <p:nvSpPr>
          <p:cNvPr id="938" name="テキスト プレースホルダ 9">
            <a:extLst>
              <a:ext uri="{FF2B5EF4-FFF2-40B4-BE49-F238E27FC236}">
                <a16:creationId xmlns:a16="http://schemas.microsoft.com/office/drawing/2014/main" id="{FBB56D51-53FC-7BD8-2639-523E4E32383F}"/>
              </a:ext>
            </a:extLst>
          </p:cNvPr>
          <p:cNvSpPr>
            <a:spLocks/>
          </p:cNvSpPr>
          <p:nvPr>
            <p:custDataLst>
              <p:tags r:id="rId55"/>
            </p:custDataLst>
          </p:nvPr>
        </p:nvSpPr>
        <p:spPr bwMode="gray">
          <a:xfrm>
            <a:off x="773113" y="595312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8FF2E1-AD65-474C-81E2-631E60575D94}" type="datetime'''''''''''5'''''''''''''''''''''''''''''''''''''''">
              <a:rPr lang="ja-JP" altLang="en-US" sz="800" smtClean="0">
                <a:effectLst/>
                <a:sym typeface="+mn-lt"/>
              </a:rPr>
              <a:pPr marL="0" lvl="0" indent="0" algn="ctr">
                <a:spcBef>
                  <a:spcPct val="0"/>
                </a:spcBef>
                <a:buNone/>
              </a:pPr>
              <a:t>5</a:t>
            </a:fld>
            <a:endParaRPr kumimoji="1" lang="ja-JP" altLang="en-US" sz="800">
              <a:sym typeface="+mn-lt"/>
            </a:endParaRPr>
          </a:p>
        </p:txBody>
      </p:sp>
      <p:sp>
        <p:nvSpPr>
          <p:cNvPr id="939" name="テキスト プレースホルダ 9">
            <a:extLst>
              <a:ext uri="{FF2B5EF4-FFF2-40B4-BE49-F238E27FC236}">
                <a16:creationId xmlns:a16="http://schemas.microsoft.com/office/drawing/2014/main" id="{4AB1112F-520E-C7D2-92F3-73F00DAB221D}"/>
              </a:ext>
            </a:extLst>
          </p:cNvPr>
          <p:cNvSpPr>
            <a:spLocks/>
          </p:cNvSpPr>
          <p:nvPr>
            <p:custDataLst>
              <p:tags r:id="rId56"/>
            </p:custDataLst>
          </p:nvPr>
        </p:nvSpPr>
        <p:spPr bwMode="gray">
          <a:xfrm>
            <a:off x="1093788" y="594677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5E0F51-6F6B-4EB2-B4FA-7F090EF4B85C}" type="datetime'''''''''''''''''''''''''6'''''''''''''">
              <a:rPr lang="ja-JP" altLang="en-US" sz="800" smtClean="0">
                <a:effectLst/>
                <a:sym typeface="+mn-lt"/>
              </a:rPr>
              <a:pPr marL="0" lvl="0" indent="0" algn="ctr">
                <a:spcBef>
                  <a:spcPct val="0"/>
                </a:spcBef>
                <a:buNone/>
              </a:pPr>
              <a:t>6</a:t>
            </a:fld>
            <a:endParaRPr kumimoji="1" lang="ja-JP" altLang="en-US" sz="800">
              <a:sym typeface="+mn-lt"/>
            </a:endParaRPr>
          </a:p>
        </p:txBody>
      </p:sp>
      <p:sp>
        <p:nvSpPr>
          <p:cNvPr id="940" name="テキスト プレースホルダ 9">
            <a:extLst>
              <a:ext uri="{FF2B5EF4-FFF2-40B4-BE49-F238E27FC236}">
                <a16:creationId xmlns:a16="http://schemas.microsoft.com/office/drawing/2014/main" id="{D478A187-DC9E-A5E4-FE07-439B0F24CE5E}"/>
              </a:ext>
            </a:extLst>
          </p:cNvPr>
          <p:cNvSpPr>
            <a:spLocks/>
          </p:cNvSpPr>
          <p:nvPr>
            <p:custDataLst>
              <p:tags r:id="rId57"/>
            </p:custDataLst>
          </p:nvPr>
        </p:nvSpPr>
        <p:spPr bwMode="gray">
          <a:xfrm>
            <a:off x="1414463" y="594677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24744F-FD85-40AB-BFEE-7926F37BF26E}" type="datetime'''''''''''''''''6'''''''''''''''''''''''''''''''''''''''''">
              <a:rPr lang="ja-JP" altLang="en-US" sz="800" smtClean="0">
                <a:effectLst/>
                <a:sym typeface="+mn-lt"/>
              </a:rPr>
              <a:pPr marL="0" lvl="0" indent="0" algn="ctr">
                <a:spcBef>
                  <a:spcPct val="0"/>
                </a:spcBef>
                <a:buNone/>
              </a:pPr>
              <a:t>6</a:t>
            </a:fld>
            <a:endParaRPr kumimoji="1" lang="ja-JP" altLang="en-US" sz="800">
              <a:sym typeface="+mn-lt"/>
            </a:endParaRPr>
          </a:p>
        </p:txBody>
      </p:sp>
      <p:sp>
        <p:nvSpPr>
          <p:cNvPr id="587" name="テキスト プレースホルダ 9">
            <a:extLst>
              <a:ext uri="{FF2B5EF4-FFF2-40B4-BE49-F238E27FC236}">
                <a16:creationId xmlns:a16="http://schemas.microsoft.com/office/drawing/2014/main" id="{3ABE7B60-B0F5-8C59-D91A-3623F72419CC}"/>
              </a:ext>
            </a:extLst>
          </p:cNvPr>
          <p:cNvSpPr>
            <a:spLocks/>
          </p:cNvSpPr>
          <p:nvPr>
            <p:custDataLst>
              <p:tags r:id="rId58"/>
            </p:custDataLst>
          </p:nvPr>
        </p:nvSpPr>
        <p:spPr bwMode="gray">
          <a:xfrm>
            <a:off x="7823200" y="498792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F55318-CA8A-4FB8-9C05-1D843DD70A71}" type="datetime'''''''''''''''''''''''''''''''''''1''''''''''''''2''6'''''''">
              <a:rPr lang="ja-JP" altLang="en-US" sz="800" smtClean="0"/>
              <a:pPr marL="0" lvl="0" indent="0" algn="ctr">
                <a:spcBef>
                  <a:spcPct val="0"/>
                </a:spcBef>
                <a:buNone/>
              </a:pPr>
              <a:t>126</a:t>
            </a:fld>
            <a:endParaRPr kumimoji="1" lang="ja-JP" altLang="en-US" sz="800">
              <a:sym typeface="+mn-lt"/>
            </a:endParaRPr>
          </a:p>
        </p:txBody>
      </p:sp>
      <p:sp>
        <p:nvSpPr>
          <p:cNvPr id="952" name="テキスト プレースホルダ 9">
            <a:extLst>
              <a:ext uri="{FF2B5EF4-FFF2-40B4-BE49-F238E27FC236}">
                <a16:creationId xmlns:a16="http://schemas.microsoft.com/office/drawing/2014/main" id="{4B005AB0-E613-1C81-FB2E-5728091471D1}"/>
              </a:ext>
            </a:extLst>
          </p:cNvPr>
          <p:cNvSpPr>
            <a:spLocks/>
          </p:cNvSpPr>
          <p:nvPr>
            <p:custDataLst>
              <p:tags r:id="rId59"/>
            </p:custDataLst>
          </p:nvPr>
        </p:nvSpPr>
        <p:spPr bwMode="gray">
          <a:xfrm>
            <a:off x="1165225" y="5889625"/>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815BC2-9091-4532-B6C0-8EF700090142}" type="datetime'''''''''''''1''''''''''0'''''''">
              <a:rPr lang="ja-JP" altLang="en-US" sz="800" smtClean="0">
                <a:effectLst/>
                <a:sym typeface="+mn-lt"/>
              </a:rPr>
              <a:pPr marL="0" lvl="0" indent="0" algn="ctr">
                <a:spcBef>
                  <a:spcPct val="0"/>
                </a:spcBef>
                <a:buNone/>
              </a:pPr>
              <a:t>10</a:t>
            </a:fld>
            <a:endParaRPr kumimoji="1" lang="ja-JP" altLang="en-US" sz="800">
              <a:sym typeface="+mn-lt"/>
            </a:endParaRPr>
          </a:p>
        </p:txBody>
      </p:sp>
      <p:sp>
        <p:nvSpPr>
          <p:cNvPr id="953" name="テキスト プレースホルダ 9">
            <a:extLst>
              <a:ext uri="{FF2B5EF4-FFF2-40B4-BE49-F238E27FC236}">
                <a16:creationId xmlns:a16="http://schemas.microsoft.com/office/drawing/2014/main" id="{6838AA0A-4237-50B5-FC2F-BC083A535002}"/>
              </a:ext>
            </a:extLst>
          </p:cNvPr>
          <p:cNvSpPr>
            <a:spLocks/>
          </p:cNvSpPr>
          <p:nvPr>
            <p:custDataLst>
              <p:tags r:id="rId60"/>
            </p:custDataLst>
          </p:nvPr>
        </p:nvSpPr>
        <p:spPr bwMode="gray">
          <a:xfrm>
            <a:off x="1485900" y="5880100"/>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6BE66F-B72D-43C9-B755-0DBC1B34AB72}" type="datetime'''''''''''1''''''''''''''''''''''2'">
              <a:rPr lang="ja-JP" altLang="en-US" sz="800" smtClean="0">
                <a:effectLst/>
                <a:sym typeface="+mn-lt"/>
              </a:rPr>
              <a:pPr marL="0" lvl="0" indent="0" algn="ctr">
                <a:spcBef>
                  <a:spcPct val="0"/>
                </a:spcBef>
                <a:buNone/>
              </a:pPr>
              <a:t>12</a:t>
            </a:fld>
            <a:endParaRPr kumimoji="1" lang="ja-JP" altLang="en-US" sz="800">
              <a:sym typeface="+mn-lt"/>
            </a:endParaRPr>
          </a:p>
        </p:txBody>
      </p:sp>
      <p:sp>
        <p:nvSpPr>
          <p:cNvPr id="956" name="テキスト プレースホルダ 9">
            <a:extLst>
              <a:ext uri="{FF2B5EF4-FFF2-40B4-BE49-F238E27FC236}">
                <a16:creationId xmlns:a16="http://schemas.microsoft.com/office/drawing/2014/main" id="{8D3BEDE6-A719-8E87-86EE-C3C187C25AF0}"/>
              </a:ext>
            </a:extLst>
          </p:cNvPr>
          <p:cNvSpPr>
            <a:spLocks/>
          </p:cNvSpPr>
          <p:nvPr>
            <p:custDataLst>
              <p:tags r:id="rId61"/>
            </p:custDataLst>
          </p:nvPr>
        </p:nvSpPr>
        <p:spPr bwMode="gray">
          <a:xfrm>
            <a:off x="1806575" y="5846763"/>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2BE7A8-41F5-4886-B5DC-00AFC14C040D}" type="datetime'''''''''''''''''''''''''''''''1''''''''''''''''6'''''''''">
              <a:rPr lang="ja-JP" altLang="en-US" sz="800" smtClean="0">
                <a:effectLst/>
                <a:sym typeface="+mn-lt"/>
              </a:rPr>
              <a:pPr marL="0" lvl="0" indent="0" algn="ctr">
                <a:spcBef>
                  <a:spcPct val="0"/>
                </a:spcBef>
                <a:buNone/>
              </a:pPr>
              <a:t>16</a:t>
            </a:fld>
            <a:endParaRPr kumimoji="1" lang="ja-JP" altLang="en-US" sz="800">
              <a:sym typeface="+mn-lt"/>
            </a:endParaRPr>
          </a:p>
        </p:txBody>
      </p:sp>
      <p:sp>
        <p:nvSpPr>
          <p:cNvPr id="957" name="テキスト プレースホルダ 9">
            <a:extLst>
              <a:ext uri="{FF2B5EF4-FFF2-40B4-BE49-F238E27FC236}">
                <a16:creationId xmlns:a16="http://schemas.microsoft.com/office/drawing/2014/main" id="{7CC58F6E-6511-2F9C-BCE1-67D2C7F50383}"/>
              </a:ext>
            </a:extLst>
          </p:cNvPr>
          <p:cNvSpPr>
            <a:spLocks/>
          </p:cNvSpPr>
          <p:nvPr>
            <p:custDataLst>
              <p:tags r:id="rId62"/>
            </p:custDataLst>
          </p:nvPr>
        </p:nvSpPr>
        <p:spPr bwMode="gray">
          <a:xfrm>
            <a:off x="2127250" y="5846763"/>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765B94-066D-4711-B610-C9480C7F546D}" type="datetime'''''''''''''''''1''''''6'''''">
              <a:rPr lang="ja-JP" altLang="en-US" sz="800" smtClean="0">
                <a:effectLst/>
                <a:sym typeface="+mn-lt"/>
              </a:rPr>
              <a:pPr marL="0" lvl="0" indent="0" algn="ctr">
                <a:spcBef>
                  <a:spcPct val="0"/>
                </a:spcBef>
                <a:buNone/>
              </a:pPr>
              <a:t>16</a:t>
            </a:fld>
            <a:endParaRPr kumimoji="1" lang="ja-JP" altLang="en-US" sz="800">
              <a:sym typeface="+mn-lt"/>
            </a:endParaRPr>
          </a:p>
        </p:txBody>
      </p:sp>
      <p:sp>
        <p:nvSpPr>
          <p:cNvPr id="958" name="テキスト プレースホルダ 9">
            <a:extLst>
              <a:ext uri="{FF2B5EF4-FFF2-40B4-BE49-F238E27FC236}">
                <a16:creationId xmlns:a16="http://schemas.microsoft.com/office/drawing/2014/main" id="{38696C86-BDF3-2C21-0C15-2E15D1923CA6}"/>
              </a:ext>
            </a:extLst>
          </p:cNvPr>
          <p:cNvSpPr>
            <a:spLocks/>
          </p:cNvSpPr>
          <p:nvPr>
            <p:custDataLst>
              <p:tags r:id="rId63"/>
            </p:custDataLst>
          </p:nvPr>
        </p:nvSpPr>
        <p:spPr bwMode="gray">
          <a:xfrm>
            <a:off x="2398713" y="5934075"/>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992DB8-4A6E-49F6-A5D7-9BEB3F0DDFB4}" type="datetime'''''''''''''''1''''''''''''''''''''0'''''''''''''''''''''''''">
              <a:rPr lang="ja-JP" altLang="en-US" sz="800" smtClean="0">
                <a:effectLst/>
                <a:sym typeface="+mn-lt"/>
              </a:rPr>
              <a:pPr marL="0" lvl="0" indent="0" algn="ctr">
                <a:spcBef>
                  <a:spcPct val="0"/>
                </a:spcBef>
                <a:buNone/>
              </a:pPr>
              <a:t>10</a:t>
            </a:fld>
            <a:endParaRPr kumimoji="1" lang="ja-JP" altLang="en-US" sz="800">
              <a:sym typeface="+mn-lt"/>
            </a:endParaRPr>
          </a:p>
        </p:txBody>
      </p:sp>
      <p:sp>
        <p:nvSpPr>
          <p:cNvPr id="959" name="テキスト プレースホルダ 9">
            <a:extLst>
              <a:ext uri="{FF2B5EF4-FFF2-40B4-BE49-F238E27FC236}">
                <a16:creationId xmlns:a16="http://schemas.microsoft.com/office/drawing/2014/main" id="{8F060EB0-2C6B-39A8-17E4-898BCC659A63}"/>
              </a:ext>
            </a:extLst>
          </p:cNvPr>
          <p:cNvSpPr>
            <a:spLocks/>
          </p:cNvSpPr>
          <p:nvPr>
            <p:custDataLst>
              <p:tags r:id="rId64"/>
            </p:custDataLst>
          </p:nvPr>
        </p:nvSpPr>
        <p:spPr bwMode="gray">
          <a:xfrm>
            <a:off x="2719388" y="5919788"/>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8242DE-1FD6-467D-BFEC-62AE1DB43AB4}" type="datetime'''1''''''''''''''''''''''''''''''''''''''''''4'''''''''''''">
              <a:rPr lang="ja-JP" altLang="en-US" sz="800" smtClean="0">
                <a:effectLst/>
                <a:sym typeface="+mn-lt"/>
              </a:rPr>
              <a:pPr marL="0" lvl="0" indent="0" algn="ctr">
                <a:spcBef>
                  <a:spcPct val="0"/>
                </a:spcBef>
                <a:buNone/>
              </a:pPr>
              <a:t>14</a:t>
            </a:fld>
            <a:endParaRPr kumimoji="1" lang="ja-JP" altLang="en-US" sz="800">
              <a:sym typeface="+mn-lt"/>
            </a:endParaRPr>
          </a:p>
        </p:txBody>
      </p:sp>
      <p:sp>
        <p:nvSpPr>
          <p:cNvPr id="951" name="テキスト プレースホルダ 9">
            <a:extLst>
              <a:ext uri="{FF2B5EF4-FFF2-40B4-BE49-F238E27FC236}">
                <a16:creationId xmlns:a16="http://schemas.microsoft.com/office/drawing/2014/main" id="{FFB5BF21-D79D-53CA-DA4F-99DDB5F6CBBE}"/>
              </a:ext>
            </a:extLst>
          </p:cNvPr>
          <p:cNvSpPr>
            <a:spLocks/>
          </p:cNvSpPr>
          <p:nvPr>
            <p:custDataLst>
              <p:tags r:id="rId65"/>
            </p:custDataLst>
          </p:nvPr>
        </p:nvSpPr>
        <p:spPr bwMode="gray">
          <a:xfrm>
            <a:off x="844550" y="5900738"/>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7E0A56-3415-49CA-9286-A61500C50653}" type="datetime'''''''''1''''''''0'''''''''''''''''''''''''''">
              <a:rPr lang="ja-JP" altLang="en-US" sz="800" smtClean="0">
                <a:effectLst/>
                <a:sym typeface="+mn-lt"/>
              </a:rPr>
              <a:pPr marL="0" lvl="0" indent="0" algn="ctr">
                <a:spcBef>
                  <a:spcPct val="0"/>
                </a:spcBef>
                <a:buNone/>
              </a:pPr>
              <a:t>10</a:t>
            </a:fld>
            <a:endParaRPr kumimoji="1" lang="ja-JP" altLang="en-US" sz="800">
              <a:sym typeface="+mn-lt"/>
            </a:endParaRPr>
          </a:p>
        </p:txBody>
      </p:sp>
      <p:cxnSp>
        <p:nvCxnSpPr>
          <p:cNvPr id="648" name="Straight Connector 647">
            <a:extLst>
              <a:ext uri="{FF2B5EF4-FFF2-40B4-BE49-F238E27FC236}">
                <a16:creationId xmlns:a16="http://schemas.microsoft.com/office/drawing/2014/main" id="{21BF7B78-DB7F-3694-273C-EC2926EB89A6}"/>
              </a:ext>
            </a:extLst>
          </p:cNvPr>
          <p:cNvCxnSpPr>
            <a:cxnSpLocks/>
          </p:cNvCxnSpPr>
          <p:nvPr>
            <p:custDataLst>
              <p:tags r:id="rId66"/>
            </p:custDataLst>
          </p:nvPr>
        </p:nvCxnSpPr>
        <p:spPr bwMode="gray">
          <a:xfrm>
            <a:off x="8523288" y="3057525"/>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49" name="Oval 648">
            <a:extLst>
              <a:ext uri="{FF2B5EF4-FFF2-40B4-BE49-F238E27FC236}">
                <a16:creationId xmlns:a16="http://schemas.microsoft.com/office/drawing/2014/main" id="{5855E951-DE8B-E97F-8550-4EF230016ED0}"/>
              </a:ext>
            </a:extLst>
          </p:cNvPr>
          <p:cNvSpPr/>
          <p:nvPr>
            <p:custDataLst>
              <p:tags r:id="rId67"/>
            </p:custDataLst>
          </p:nvPr>
        </p:nvSpPr>
        <p:spPr bwMode="gray">
          <a:xfrm>
            <a:off x="8594725" y="3019425"/>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0" name="テキスト プレースホルダ 9">
            <a:extLst>
              <a:ext uri="{FF2B5EF4-FFF2-40B4-BE49-F238E27FC236}">
                <a16:creationId xmlns:a16="http://schemas.microsoft.com/office/drawing/2014/main" id="{ADDA3206-9CEA-EBE4-D9C6-05117ED775D4}"/>
              </a:ext>
            </a:extLst>
          </p:cNvPr>
          <p:cNvSpPr>
            <a:spLocks/>
          </p:cNvSpPr>
          <p:nvPr>
            <p:custDataLst>
              <p:tags r:id="rId68"/>
            </p:custDataLst>
          </p:nvPr>
        </p:nvSpPr>
        <p:spPr bwMode="auto">
          <a:xfrm>
            <a:off x="8797925" y="300037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3156CC1-D30D-45B0-B66B-54FA69EF0EF0}" type="datetime'''医''療費支出総''''額''における''''''''''&#10;政''府''''の''''''''''負担割合'''''''">
              <a:rPr lang="ja-JP" altLang="en-US" sz="800" smtClean="0"/>
              <a:pPr marL="0" indent="0">
                <a:spcBef>
                  <a:spcPct val="0"/>
                </a:spcBef>
                <a:buNone/>
              </a:pPr>
              <a:t>医療費支出総額における
政府の負担割合</a:t>
            </a:fld>
            <a:endParaRPr kumimoji="0" lang="ja-JP" altLang="en-US" sz="800">
              <a:sym typeface="+mn-lt"/>
            </a:endParaRPr>
          </a:p>
        </p:txBody>
      </p:sp>
      <p:graphicFrame>
        <p:nvGraphicFramePr>
          <p:cNvPr id="770" name="Chart 769">
            <a:extLst>
              <a:ext uri="{FF2B5EF4-FFF2-40B4-BE49-F238E27FC236}">
                <a16:creationId xmlns:a16="http://schemas.microsoft.com/office/drawing/2014/main" id="{24599434-C1B4-7E1E-37D4-259CC693A582}"/>
              </a:ext>
            </a:extLst>
          </p:cNvPr>
          <p:cNvGraphicFramePr/>
          <p:nvPr>
            <p:custDataLst>
              <p:tags r:id="rId69"/>
            </p:custDataLst>
            <p:extLst>
              <p:ext uri="{D42A27DB-BD31-4B8C-83A1-F6EECF244321}">
                <p14:modId xmlns:p14="http://schemas.microsoft.com/office/powerpoint/2010/main" val="2748149150"/>
              </p:ext>
            </p:extLst>
          </p:nvPr>
        </p:nvGraphicFramePr>
        <p:xfrm>
          <a:off x="644525" y="1698625"/>
          <a:ext cx="7810500" cy="1812925"/>
        </p:xfrm>
        <a:graphic>
          <a:graphicData uri="http://schemas.openxmlformats.org/drawingml/2006/chart">
            <c:chart xmlns:c="http://schemas.openxmlformats.org/drawingml/2006/chart" xmlns:r="http://schemas.openxmlformats.org/officeDocument/2006/relationships" r:id="rId161"/>
          </a:graphicData>
        </a:graphic>
      </p:graphicFrame>
      <p:sp>
        <p:nvSpPr>
          <p:cNvPr id="656" name="Rectangle 655">
            <a:extLst>
              <a:ext uri="{FF2B5EF4-FFF2-40B4-BE49-F238E27FC236}">
                <a16:creationId xmlns:a16="http://schemas.microsoft.com/office/drawing/2014/main" id="{9529112B-F01B-63CD-0F64-DE0CEB315364}"/>
              </a:ext>
            </a:extLst>
          </p:cNvPr>
          <p:cNvSpPr/>
          <p:nvPr>
            <p:custDataLst>
              <p:tags r:id="rId70"/>
            </p:custDataLst>
          </p:nvPr>
        </p:nvSpPr>
        <p:spPr bwMode="gray">
          <a:xfrm>
            <a:off x="8523288" y="2528888"/>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7" name="Rectangle 656">
            <a:extLst>
              <a:ext uri="{FF2B5EF4-FFF2-40B4-BE49-F238E27FC236}">
                <a16:creationId xmlns:a16="http://schemas.microsoft.com/office/drawing/2014/main" id="{0DDD6942-D730-F382-E043-C384D7BE87E5}"/>
              </a:ext>
            </a:extLst>
          </p:cNvPr>
          <p:cNvSpPr/>
          <p:nvPr>
            <p:custDataLst>
              <p:tags r:id="rId71"/>
            </p:custDataLst>
          </p:nvPr>
        </p:nvSpPr>
        <p:spPr bwMode="gray">
          <a:xfrm>
            <a:off x="8523288" y="2716213"/>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8" name="テキスト プレースホルダ 9">
            <a:extLst>
              <a:ext uri="{FF2B5EF4-FFF2-40B4-BE49-F238E27FC236}">
                <a16:creationId xmlns:a16="http://schemas.microsoft.com/office/drawing/2014/main" id="{2D925165-810A-D20B-B63C-F287857C337B}"/>
              </a:ext>
            </a:extLst>
          </p:cNvPr>
          <p:cNvSpPr>
            <a:spLocks/>
          </p:cNvSpPr>
          <p:nvPr>
            <p:custDataLst>
              <p:tags r:id="rId72"/>
            </p:custDataLst>
          </p:nvPr>
        </p:nvSpPr>
        <p:spPr bwMode="auto">
          <a:xfrm>
            <a:off x="8734425" y="2525713"/>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C79E27-C9FE-4019-BA84-092D5DA62A4F}" type="datetime'''政''''''府以''''外の''''''''医療''''費''''''''''支''''出'''''''">
              <a:rPr lang="ja-JP" altLang="en-US" sz="900" smtClean="0"/>
              <a:pPr marL="0" indent="0">
                <a:spcBef>
                  <a:spcPct val="0"/>
                </a:spcBef>
                <a:buNone/>
              </a:pPr>
              <a:t>政府以外の医療費支出</a:t>
            </a:fld>
            <a:endParaRPr kumimoji="0" lang="ja-JP" altLang="en-US" sz="900">
              <a:sym typeface="+mn-lt"/>
            </a:endParaRPr>
          </a:p>
        </p:txBody>
      </p:sp>
      <p:sp>
        <p:nvSpPr>
          <p:cNvPr id="659" name="テキスト プレースホルダ 9">
            <a:extLst>
              <a:ext uri="{FF2B5EF4-FFF2-40B4-BE49-F238E27FC236}">
                <a16:creationId xmlns:a16="http://schemas.microsoft.com/office/drawing/2014/main" id="{2BF223BC-9B0A-AA76-CC51-2648A1B12835}"/>
              </a:ext>
            </a:extLst>
          </p:cNvPr>
          <p:cNvSpPr>
            <a:spLocks/>
          </p:cNvSpPr>
          <p:nvPr>
            <p:custDataLst>
              <p:tags r:id="rId73"/>
            </p:custDataLst>
          </p:nvPr>
        </p:nvSpPr>
        <p:spPr bwMode="auto">
          <a:xfrm>
            <a:off x="8734425" y="2713038"/>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03E6076-58FD-4A59-B7DD-F8ECFD9B96D1}" type="datetime'''''''''''''''''''政''''''府の''''医''''''療費''''''''''支''出'">
              <a:rPr lang="ja-JP" altLang="en-US" sz="900" smtClean="0"/>
              <a:pPr marL="0" indent="0">
                <a:spcBef>
                  <a:spcPct val="0"/>
                </a:spcBef>
                <a:buNone/>
              </a:pPr>
              <a:t>政府の医療費支出</a:t>
            </a:fld>
            <a:endParaRPr kumimoji="0" lang="ja-JP" altLang="en-US" sz="900">
              <a:sym typeface="+mn-lt"/>
            </a:endParaRPr>
          </a:p>
        </p:txBody>
      </p:sp>
      <p:graphicFrame>
        <p:nvGraphicFramePr>
          <p:cNvPr id="902" name="Chart 901">
            <a:extLst>
              <a:ext uri="{FF2B5EF4-FFF2-40B4-BE49-F238E27FC236}">
                <a16:creationId xmlns:a16="http://schemas.microsoft.com/office/drawing/2014/main" id="{1DB4DEC7-2D67-2844-221A-15FF0D4DD590}"/>
              </a:ext>
            </a:extLst>
          </p:cNvPr>
          <p:cNvGraphicFramePr/>
          <p:nvPr>
            <p:custDataLst>
              <p:tags r:id="rId74"/>
            </p:custDataLst>
            <p:extLst>
              <p:ext uri="{D42A27DB-BD31-4B8C-83A1-F6EECF244321}">
                <p14:modId xmlns:p14="http://schemas.microsoft.com/office/powerpoint/2010/main" val="4037689779"/>
              </p:ext>
            </p:extLst>
          </p:nvPr>
        </p:nvGraphicFramePr>
        <p:xfrm>
          <a:off x="334963" y="2243138"/>
          <a:ext cx="8153400" cy="1546225"/>
        </p:xfrm>
        <a:graphic>
          <a:graphicData uri="http://schemas.openxmlformats.org/drawingml/2006/chart">
            <c:chart xmlns:c="http://schemas.openxmlformats.org/drawingml/2006/chart" xmlns:r="http://schemas.openxmlformats.org/officeDocument/2006/relationships" r:id="rId162"/>
          </a:graphicData>
        </a:graphic>
      </p:graphicFrame>
      <p:sp>
        <p:nvSpPr>
          <p:cNvPr id="661" name="テキスト プレースホルダ 9">
            <a:extLst>
              <a:ext uri="{FF2B5EF4-FFF2-40B4-BE49-F238E27FC236}">
                <a16:creationId xmlns:a16="http://schemas.microsoft.com/office/drawing/2014/main" id="{1F3966C7-DED0-C58A-7452-246ECB8ADC29}"/>
              </a:ext>
            </a:extLst>
          </p:cNvPr>
          <p:cNvSpPr>
            <a:spLocks/>
          </p:cNvSpPr>
          <p:nvPr>
            <p:custDataLst>
              <p:tags r:id="rId75"/>
            </p:custDataLst>
          </p:nvPr>
        </p:nvSpPr>
        <p:spPr bwMode="auto">
          <a:xfrm>
            <a:off x="1109663"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5FB174-F8E1-451A-BB63-587624D822E8}" type="datetime'0''''''''''''''''''''''''''''''''''''''1'''''''">
              <a:rPr lang="ja-JP" altLang="en-US" sz="1000" smtClean="0"/>
              <a:pPr marL="0" lvl="0" indent="0" algn="ctr">
                <a:spcBef>
                  <a:spcPct val="0"/>
                </a:spcBef>
                <a:buNone/>
              </a:pPr>
              <a:t>01</a:t>
            </a:fld>
            <a:endParaRPr kumimoji="1" lang="ja-JP" altLang="en-US" sz="1000">
              <a:sym typeface="+mn-lt"/>
            </a:endParaRPr>
          </a:p>
        </p:txBody>
      </p:sp>
      <p:sp>
        <p:nvSpPr>
          <p:cNvPr id="662" name="テキスト プレースホルダ 9">
            <a:extLst>
              <a:ext uri="{FF2B5EF4-FFF2-40B4-BE49-F238E27FC236}">
                <a16:creationId xmlns:a16="http://schemas.microsoft.com/office/drawing/2014/main" id="{EB3F2063-E81B-1935-6A0C-552CED8CE38E}"/>
              </a:ext>
            </a:extLst>
          </p:cNvPr>
          <p:cNvSpPr>
            <a:spLocks/>
          </p:cNvSpPr>
          <p:nvPr>
            <p:custDataLst>
              <p:tags r:id="rId76"/>
            </p:custDataLst>
          </p:nvPr>
        </p:nvSpPr>
        <p:spPr bwMode="auto">
          <a:xfrm>
            <a:off x="143033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0BB805-A312-4B16-B596-35080A20FD10}" type="datetime'0''''''''''''''''''''''''''''''''''''''''2'''''''''''''''">
              <a:rPr lang="ja-JP" altLang="en-US" sz="1000" smtClean="0"/>
              <a:pPr marL="0" lvl="0" indent="0" algn="ctr">
                <a:spcBef>
                  <a:spcPct val="0"/>
                </a:spcBef>
                <a:buNone/>
              </a:pPr>
              <a:t>02</a:t>
            </a:fld>
            <a:endParaRPr kumimoji="1" lang="ja-JP" altLang="en-US" sz="1000">
              <a:sym typeface="+mn-lt"/>
            </a:endParaRPr>
          </a:p>
        </p:txBody>
      </p:sp>
      <p:sp>
        <p:nvSpPr>
          <p:cNvPr id="663" name="テキスト プレースホルダ 9">
            <a:extLst>
              <a:ext uri="{FF2B5EF4-FFF2-40B4-BE49-F238E27FC236}">
                <a16:creationId xmlns:a16="http://schemas.microsoft.com/office/drawing/2014/main" id="{8B402C88-8CAB-7FEE-CB22-979652EB4DFC}"/>
              </a:ext>
            </a:extLst>
          </p:cNvPr>
          <p:cNvSpPr>
            <a:spLocks/>
          </p:cNvSpPr>
          <p:nvPr>
            <p:custDataLst>
              <p:tags r:id="rId77"/>
            </p:custDataLst>
          </p:nvPr>
        </p:nvSpPr>
        <p:spPr bwMode="auto">
          <a:xfrm>
            <a:off x="1751013"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5A0914-E976-4C32-92D8-6C99584A9E1F}" type="datetime'''0''''''''''''''''''''''''''''''3'''''''''''''''''''''">
              <a:rPr lang="ja-JP" altLang="en-US" sz="1000" smtClean="0"/>
              <a:pPr marL="0" lvl="0" indent="0" algn="ctr">
                <a:spcBef>
                  <a:spcPct val="0"/>
                </a:spcBef>
                <a:buNone/>
              </a:pPr>
              <a:t>03</a:t>
            </a:fld>
            <a:endParaRPr kumimoji="1" lang="ja-JP" altLang="en-US" sz="1000">
              <a:sym typeface="+mn-lt"/>
            </a:endParaRPr>
          </a:p>
        </p:txBody>
      </p:sp>
      <p:sp>
        <p:nvSpPr>
          <p:cNvPr id="664" name="テキスト プレースホルダ 9">
            <a:extLst>
              <a:ext uri="{FF2B5EF4-FFF2-40B4-BE49-F238E27FC236}">
                <a16:creationId xmlns:a16="http://schemas.microsoft.com/office/drawing/2014/main" id="{D51A79D0-FEA1-FD22-45D7-F33253738175}"/>
              </a:ext>
            </a:extLst>
          </p:cNvPr>
          <p:cNvSpPr>
            <a:spLocks/>
          </p:cNvSpPr>
          <p:nvPr>
            <p:custDataLst>
              <p:tags r:id="rId78"/>
            </p:custDataLst>
          </p:nvPr>
        </p:nvSpPr>
        <p:spPr bwMode="auto">
          <a:xfrm>
            <a:off x="20716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8F360C-C49C-430A-8B55-A8873EE80CF5}" type="datetime'''''''''''''''''''''''''''''''''0''''''''''''''4'''''''">
              <a:rPr lang="ja-JP" altLang="en-US" sz="1000" smtClean="0"/>
              <a:pPr marL="0" lvl="0" indent="0" algn="ctr">
                <a:spcBef>
                  <a:spcPct val="0"/>
                </a:spcBef>
                <a:buNone/>
              </a:pPr>
              <a:t>04</a:t>
            </a:fld>
            <a:endParaRPr kumimoji="1" lang="ja-JP" altLang="en-US" sz="1000">
              <a:sym typeface="+mn-lt"/>
            </a:endParaRPr>
          </a:p>
        </p:txBody>
      </p:sp>
      <p:sp>
        <p:nvSpPr>
          <p:cNvPr id="665" name="テキスト プレースホルダ 9">
            <a:extLst>
              <a:ext uri="{FF2B5EF4-FFF2-40B4-BE49-F238E27FC236}">
                <a16:creationId xmlns:a16="http://schemas.microsoft.com/office/drawing/2014/main" id="{C6BDA5AB-AAC0-0BA2-03F6-6577A84F706A}"/>
              </a:ext>
            </a:extLst>
          </p:cNvPr>
          <p:cNvSpPr>
            <a:spLocks/>
          </p:cNvSpPr>
          <p:nvPr>
            <p:custDataLst>
              <p:tags r:id="rId79"/>
            </p:custDataLst>
          </p:nvPr>
        </p:nvSpPr>
        <p:spPr bwMode="auto">
          <a:xfrm>
            <a:off x="2393950"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520EFE-FB63-4240-9550-09EC5019F4B9}" type="datetime'''''''''''''''''''''''05'''''''''''''''''''''''''''''">
              <a:rPr lang="ja-JP" altLang="en-US" sz="1000" smtClean="0"/>
              <a:pPr marL="0" lvl="0" indent="0" algn="ctr">
                <a:spcBef>
                  <a:spcPct val="0"/>
                </a:spcBef>
                <a:buNone/>
              </a:pPr>
              <a:t>05</a:t>
            </a:fld>
            <a:endParaRPr kumimoji="1" lang="ja-JP" altLang="en-US" sz="1000">
              <a:sym typeface="+mn-lt"/>
            </a:endParaRPr>
          </a:p>
        </p:txBody>
      </p:sp>
      <p:sp>
        <p:nvSpPr>
          <p:cNvPr id="666" name="テキスト プレースホルダ 9">
            <a:extLst>
              <a:ext uri="{FF2B5EF4-FFF2-40B4-BE49-F238E27FC236}">
                <a16:creationId xmlns:a16="http://schemas.microsoft.com/office/drawing/2014/main" id="{377ECDCC-31B2-FCDE-1FAC-01B261CE1273}"/>
              </a:ext>
            </a:extLst>
          </p:cNvPr>
          <p:cNvSpPr>
            <a:spLocks/>
          </p:cNvSpPr>
          <p:nvPr>
            <p:custDataLst>
              <p:tags r:id="rId80"/>
            </p:custDataLst>
          </p:nvPr>
        </p:nvSpPr>
        <p:spPr bwMode="auto">
          <a:xfrm>
            <a:off x="2714625"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12561A-E495-4B71-AF85-778E1DC5E3E5}" type="datetime'''''''''''0''''''''''''''''''''''''''''6'">
              <a:rPr lang="ja-JP" altLang="en-US" sz="1000" smtClean="0"/>
              <a:pPr marL="0" lvl="0" indent="0" algn="ctr">
                <a:spcBef>
                  <a:spcPct val="0"/>
                </a:spcBef>
                <a:buNone/>
              </a:pPr>
              <a:t>06</a:t>
            </a:fld>
            <a:endParaRPr kumimoji="1" lang="ja-JP" altLang="en-US" sz="1000">
              <a:sym typeface="+mn-lt"/>
            </a:endParaRPr>
          </a:p>
        </p:txBody>
      </p:sp>
      <p:sp>
        <p:nvSpPr>
          <p:cNvPr id="667" name="テキスト プレースホルダ 9">
            <a:extLst>
              <a:ext uri="{FF2B5EF4-FFF2-40B4-BE49-F238E27FC236}">
                <a16:creationId xmlns:a16="http://schemas.microsoft.com/office/drawing/2014/main" id="{A70CB663-F880-0AF3-2270-6FEE5D2D7A13}"/>
              </a:ext>
            </a:extLst>
          </p:cNvPr>
          <p:cNvSpPr>
            <a:spLocks/>
          </p:cNvSpPr>
          <p:nvPr>
            <p:custDataLst>
              <p:tags r:id="rId81"/>
            </p:custDataLst>
          </p:nvPr>
        </p:nvSpPr>
        <p:spPr bwMode="auto">
          <a:xfrm>
            <a:off x="3035300"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0E1E4C-6D38-4BA7-A342-11096761B371}" type="datetime'''''''''''''''''0''''''7'''''''''''''''''''''">
              <a:rPr lang="ja-JP" altLang="en-US" sz="1000" smtClean="0"/>
              <a:pPr marL="0" lvl="0" indent="0" algn="ctr">
                <a:spcBef>
                  <a:spcPct val="0"/>
                </a:spcBef>
                <a:buNone/>
              </a:pPr>
              <a:t>07</a:t>
            </a:fld>
            <a:endParaRPr kumimoji="1" lang="ja-JP" altLang="en-US" sz="1000">
              <a:sym typeface="+mn-lt"/>
            </a:endParaRPr>
          </a:p>
        </p:txBody>
      </p:sp>
      <p:sp>
        <p:nvSpPr>
          <p:cNvPr id="668" name="テキスト プレースホルダ 9">
            <a:extLst>
              <a:ext uri="{FF2B5EF4-FFF2-40B4-BE49-F238E27FC236}">
                <a16:creationId xmlns:a16="http://schemas.microsoft.com/office/drawing/2014/main" id="{00B1329D-3AC3-A0E7-7863-3DA54C2D4484}"/>
              </a:ext>
            </a:extLst>
          </p:cNvPr>
          <p:cNvSpPr>
            <a:spLocks/>
          </p:cNvSpPr>
          <p:nvPr>
            <p:custDataLst>
              <p:tags r:id="rId82"/>
            </p:custDataLst>
          </p:nvPr>
        </p:nvSpPr>
        <p:spPr bwMode="auto">
          <a:xfrm>
            <a:off x="3355975"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FEC4F1-34E5-438F-8FFB-8760D2BDF151}" type="datetime'''''''''''''''''''''''''''''''''''''''''''0''''''''8'''''''">
              <a:rPr lang="ja-JP" altLang="en-US" sz="1000" smtClean="0"/>
              <a:pPr marL="0" lvl="0" indent="0" algn="ctr">
                <a:spcBef>
                  <a:spcPct val="0"/>
                </a:spcBef>
                <a:buNone/>
              </a:pPr>
              <a:t>08</a:t>
            </a:fld>
            <a:endParaRPr kumimoji="1" lang="ja-JP" altLang="en-US" sz="1000">
              <a:sym typeface="+mn-lt"/>
            </a:endParaRPr>
          </a:p>
        </p:txBody>
      </p:sp>
      <p:sp>
        <p:nvSpPr>
          <p:cNvPr id="669" name="テキスト プレースホルダ 9">
            <a:extLst>
              <a:ext uri="{FF2B5EF4-FFF2-40B4-BE49-F238E27FC236}">
                <a16:creationId xmlns:a16="http://schemas.microsoft.com/office/drawing/2014/main" id="{504B9AD2-901A-F74D-3218-C67FDEC0BEA6}"/>
              </a:ext>
            </a:extLst>
          </p:cNvPr>
          <p:cNvSpPr>
            <a:spLocks/>
          </p:cNvSpPr>
          <p:nvPr>
            <p:custDataLst>
              <p:tags r:id="rId83"/>
            </p:custDataLst>
          </p:nvPr>
        </p:nvSpPr>
        <p:spPr bwMode="auto">
          <a:xfrm>
            <a:off x="3676650"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617DA1-59A6-44E0-8E70-E6C487ACD455}" type="datetime'''''''''''''''''''''''''''''0''''''''9'''''''''''''''''''">
              <a:rPr lang="ja-JP" altLang="en-US" sz="1000" smtClean="0"/>
              <a:pPr marL="0" lvl="0" indent="0" algn="ctr">
                <a:spcBef>
                  <a:spcPct val="0"/>
                </a:spcBef>
                <a:buNone/>
              </a:pPr>
              <a:t>09</a:t>
            </a:fld>
            <a:endParaRPr kumimoji="1" lang="ja-JP" altLang="en-US" sz="1000">
              <a:sym typeface="+mn-lt"/>
            </a:endParaRPr>
          </a:p>
        </p:txBody>
      </p:sp>
      <p:sp>
        <p:nvSpPr>
          <p:cNvPr id="670" name="テキスト プレースホルダ 9">
            <a:extLst>
              <a:ext uri="{FF2B5EF4-FFF2-40B4-BE49-F238E27FC236}">
                <a16:creationId xmlns:a16="http://schemas.microsoft.com/office/drawing/2014/main" id="{0441B735-B541-6D16-5C8D-0518149C2740}"/>
              </a:ext>
            </a:extLst>
          </p:cNvPr>
          <p:cNvSpPr>
            <a:spLocks/>
          </p:cNvSpPr>
          <p:nvPr>
            <p:custDataLst>
              <p:tags r:id="rId84"/>
            </p:custDataLst>
          </p:nvPr>
        </p:nvSpPr>
        <p:spPr bwMode="auto">
          <a:xfrm>
            <a:off x="3997325"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A7905A-8E02-4F62-9C4D-AD22A7408F92}" type="datetime'''''''''''''''''''1''''''0'''''''''''''''''''''''''''''''''">
              <a:rPr lang="ja-JP" altLang="en-US" sz="1000" smtClean="0"/>
              <a:pPr marL="0" lvl="0" indent="0" algn="ctr">
                <a:spcBef>
                  <a:spcPct val="0"/>
                </a:spcBef>
                <a:buNone/>
              </a:pPr>
              <a:t>10</a:t>
            </a:fld>
            <a:endParaRPr kumimoji="1" lang="ja-JP" altLang="en-US" sz="1000">
              <a:sym typeface="+mn-lt"/>
            </a:endParaRPr>
          </a:p>
        </p:txBody>
      </p:sp>
      <p:sp>
        <p:nvSpPr>
          <p:cNvPr id="671" name="テキスト プレースホルダ 9">
            <a:extLst>
              <a:ext uri="{FF2B5EF4-FFF2-40B4-BE49-F238E27FC236}">
                <a16:creationId xmlns:a16="http://schemas.microsoft.com/office/drawing/2014/main" id="{75771134-29DA-8E82-84B5-F64623A2E9E0}"/>
              </a:ext>
            </a:extLst>
          </p:cNvPr>
          <p:cNvSpPr>
            <a:spLocks/>
          </p:cNvSpPr>
          <p:nvPr>
            <p:custDataLst>
              <p:tags r:id="rId85"/>
            </p:custDataLst>
          </p:nvPr>
        </p:nvSpPr>
        <p:spPr bwMode="auto">
          <a:xfrm>
            <a:off x="4318000"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6F9A2-7250-4FE1-AE09-9C328CF7E39E}" type="datetime'''1''''''''''''''''''''''''''''''''''1'''''''''''''''">
              <a:rPr lang="ja-JP" altLang="en-US" sz="1000" smtClean="0"/>
              <a:pPr marL="0" lvl="0" indent="0" algn="ctr">
                <a:spcBef>
                  <a:spcPct val="0"/>
                </a:spcBef>
                <a:buNone/>
              </a:pPr>
              <a:t>11</a:t>
            </a:fld>
            <a:endParaRPr kumimoji="1" lang="ja-JP" altLang="en-US" sz="1000">
              <a:sym typeface="+mn-lt"/>
            </a:endParaRPr>
          </a:p>
        </p:txBody>
      </p:sp>
      <p:sp>
        <p:nvSpPr>
          <p:cNvPr id="672" name="テキスト プレースホルダ 9">
            <a:extLst>
              <a:ext uri="{FF2B5EF4-FFF2-40B4-BE49-F238E27FC236}">
                <a16:creationId xmlns:a16="http://schemas.microsoft.com/office/drawing/2014/main" id="{8104673C-A7DD-6574-0C18-E336DAB52AB6}"/>
              </a:ext>
            </a:extLst>
          </p:cNvPr>
          <p:cNvSpPr>
            <a:spLocks/>
          </p:cNvSpPr>
          <p:nvPr>
            <p:custDataLst>
              <p:tags r:id="rId86"/>
            </p:custDataLst>
          </p:nvPr>
        </p:nvSpPr>
        <p:spPr bwMode="auto">
          <a:xfrm>
            <a:off x="4638675"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B51A77-612D-4D7C-94F8-01FB6EBA386D}" type="datetime'''''''''''''''''''''''1''''''''''''''''''2'''''''''''''''">
              <a:rPr lang="ja-JP" altLang="en-US" sz="1000" smtClean="0"/>
              <a:pPr marL="0" lvl="0" indent="0" algn="ctr">
                <a:spcBef>
                  <a:spcPct val="0"/>
                </a:spcBef>
                <a:buNone/>
              </a:pPr>
              <a:t>12</a:t>
            </a:fld>
            <a:endParaRPr kumimoji="1" lang="ja-JP" altLang="en-US" sz="1000">
              <a:sym typeface="+mn-lt"/>
            </a:endParaRPr>
          </a:p>
        </p:txBody>
      </p:sp>
      <p:sp>
        <p:nvSpPr>
          <p:cNvPr id="673" name="テキスト プレースホルダ 9">
            <a:extLst>
              <a:ext uri="{FF2B5EF4-FFF2-40B4-BE49-F238E27FC236}">
                <a16:creationId xmlns:a16="http://schemas.microsoft.com/office/drawing/2014/main" id="{5A1F4E31-7EDC-EDF5-4ACF-0466D0E96597}"/>
              </a:ext>
            </a:extLst>
          </p:cNvPr>
          <p:cNvSpPr>
            <a:spLocks/>
          </p:cNvSpPr>
          <p:nvPr>
            <p:custDataLst>
              <p:tags r:id="rId87"/>
            </p:custDataLst>
          </p:nvPr>
        </p:nvSpPr>
        <p:spPr bwMode="auto">
          <a:xfrm>
            <a:off x="4959350"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C5C3D0-52E3-4346-B3A5-F507A3ADCE25}" type="datetime'''''''''''''''1''''''''3'''''''''''''''">
              <a:rPr lang="ja-JP" altLang="en-US" sz="1000" smtClean="0"/>
              <a:pPr marL="0" lvl="0" indent="0" algn="ctr">
                <a:spcBef>
                  <a:spcPct val="0"/>
                </a:spcBef>
                <a:buNone/>
              </a:pPr>
              <a:t>13</a:t>
            </a:fld>
            <a:endParaRPr kumimoji="1" lang="ja-JP" altLang="en-US" sz="1000">
              <a:sym typeface="+mn-lt"/>
            </a:endParaRPr>
          </a:p>
        </p:txBody>
      </p:sp>
      <p:sp>
        <p:nvSpPr>
          <p:cNvPr id="674" name="テキスト プレースホルダ 9">
            <a:extLst>
              <a:ext uri="{FF2B5EF4-FFF2-40B4-BE49-F238E27FC236}">
                <a16:creationId xmlns:a16="http://schemas.microsoft.com/office/drawing/2014/main" id="{D4466A00-3625-4CE3-D967-602C43E43E3E}"/>
              </a:ext>
            </a:extLst>
          </p:cNvPr>
          <p:cNvSpPr>
            <a:spLocks/>
          </p:cNvSpPr>
          <p:nvPr>
            <p:custDataLst>
              <p:tags r:id="rId88"/>
            </p:custDataLst>
          </p:nvPr>
        </p:nvSpPr>
        <p:spPr bwMode="auto">
          <a:xfrm>
            <a:off x="5280025"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E43049-A4BE-46FE-8C39-B55EDC531A53}" type="datetime'''''''''''''''1''''''''''''''''''''4'''''''''''''''''''">
              <a:rPr lang="ja-JP" altLang="en-US" sz="1000" smtClean="0"/>
              <a:pPr marL="0" lvl="0" indent="0" algn="ctr">
                <a:spcBef>
                  <a:spcPct val="0"/>
                </a:spcBef>
                <a:buNone/>
              </a:pPr>
              <a:t>14</a:t>
            </a:fld>
            <a:endParaRPr kumimoji="1" lang="ja-JP" altLang="en-US" sz="1000">
              <a:sym typeface="+mn-lt"/>
            </a:endParaRPr>
          </a:p>
        </p:txBody>
      </p:sp>
      <p:sp>
        <p:nvSpPr>
          <p:cNvPr id="675" name="テキスト プレースホルダ 9">
            <a:extLst>
              <a:ext uri="{FF2B5EF4-FFF2-40B4-BE49-F238E27FC236}">
                <a16:creationId xmlns:a16="http://schemas.microsoft.com/office/drawing/2014/main" id="{FD647F8D-EB02-ACAD-5F41-F7CABE9F46CF}"/>
              </a:ext>
            </a:extLst>
          </p:cNvPr>
          <p:cNvSpPr>
            <a:spLocks/>
          </p:cNvSpPr>
          <p:nvPr>
            <p:custDataLst>
              <p:tags r:id="rId89"/>
            </p:custDataLst>
          </p:nvPr>
        </p:nvSpPr>
        <p:spPr bwMode="auto">
          <a:xfrm>
            <a:off x="5600700"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8AE5A-9CD4-431D-8A34-45744F216364}" type="datetime'1''5'''''''''''''''''''''''''''''''''''''''''''">
              <a:rPr lang="ja-JP" altLang="en-US" sz="1000" smtClean="0"/>
              <a:pPr marL="0" lvl="0" indent="0" algn="ctr">
                <a:spcBef>
                  <a:spcPct val="0"/>
                </a:spcBef>
                <a:buNone/>
              </a:pPr>
              <a:t>15</a:t>
            </a:fld>
            <a:endParaRPr kumimoji="1" lang="ja-JP" altLang="en-US" sz="1000">
              <a:sym typeface="+mn-lt"/>
            </a:endParaRPr>
          </a:p>
        </p:txBody>
      </p:sp>
      <p:sp>
        <p:nvSpPr>
          <p:cNvPr id="676" name="テキスト プレースホルダ 9">
            <a:extLst>
              <a:ext uri="{FF2B5EF4-FFF2-40B4-BE49-F238E27FC236}">
                <a16:creationId xmlns:a16="http://schemas.microsoft.com/office/drawing/2014/main" id="{CD127F95-EC89-AB81-585E-B83CBD06B898}"/>
              </a:ext>
            </a:extLst>
          </p:cNvPr>
          <p:cNvSpPr>
            <a:spLocks/>
          </p:cNvSpPr>
          <p:nvPr>
            <p:custDataLst>
              <p:tags r:id="rId90"/>
            </p:custDataLst>
          </p:nvPr>
        </p:nvSpPr>
        <p:spPr bwMode="auto">
          <a:xfrm>
            <a:off x="5921375"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5A5F06-92C7-4A48-A27D-DFE2DAEED4F7}" type="datetime'''''''''''''''''''''''1''''''''''''''''6'''''''">
              <a:rPr lang="ja-JP" altLang="en-US" sz="1000" smtClean="0"/>
              <a:pPr marL="0" lvl="0" indent="0" algn="ctr">
                <a:spcBef>
                  <a:spcPct val="0"/>
                </a:spcBef>
                <a:buNone/>
              </a:pPr>
              <a:t>16</a:t>
            </a:fld>
            <a:endParaRPr kumimoji="1" lang="ja-JP" altLang="en-US" sz="1000">
              <a:sym typeface="+mn-lt"/>
            </a:endParaRPr>
          </a:p>
        </p:txBody>
      </p:sp>
      <p:sp>
        <p:nvSpPr>
          <p:cNvPr id="677" name="テキスト プレースホルダ 9">
            <a:extLst>
              <a:ext uri="{FF2B5EF4-FFF2-40B4-BE49-F238E27FC236}">
                <a16:creationId xmlns:a16="http://schemas.microsoft.com/office/drawing/2014/main" id="{1DEFA6C1-9BCC-B451-D0FE-EA14769D6EF8}"/>
              </a:ext>
            </a:extLst>
          </p:cNvPr>
          <p:cNvSpPr>
            <a:spLocks/>
          </p:cNvSpPr>
          <p:nvPr>
            <p:custDataLst>
              <p:tags r:id="rId91"/>
            </p:custDataLst>
          </p:nvPr>
        </p:nvSpPr>
        <p:spPr bwMode="auto">
          <a:xfrm>
            <a:off x="624363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654617-03D7-4180-BACD-F4D8A96238AC}" type="datetime'''''''''''''''''''''''''''''''''''''''''''''1''''7'''''''''">
              <a:rPr lang="ja-JP" altLang="en-US" sz="1000" smtClean="0"/>
              <a:pPr marL="0" lvl="0" indent="0" algn="ctr">
                <a:spcBef>
                  <a:spcPct val="0"/>
                </a:spcBef>
                <a:buNone/>
              </a:pPr>
              <a:t>17</a:t>
            </a:fld>
            <a:endParaRPr kumimoji="1" lang="ja-JP" altLang="en-US" sz="1000">
              <a:sym typeface="+mn-lt"/>
            </a:endParaRPr>
          </a:p>
        </p:txBody>
      </p:sp>
      <p:sp>
        <p:nvSpPr>
          <p:cNvPr id="678" name="テキスト プレースホルダ 9">
            <a:extLst>
              <a:ext uri="{FF2B5EF4-FFF2-40B4-BE49-F238E27FC236}">
                <a16:creationId xmlns:a16="http://schemas.microsoft.com/office/drawing/2014/main" id="{E108E3E1-23DE-776B-D639-CE7BC0B688DB}"/>
              </a:ext>
            </a:extLst>
          </p:cNvPr>
          <p:cNvSpPr>
            <a:spLocks/>
          </p:cNvSpPr>
          <p:nvPr>
            <p:custDataLst>
              <p:tags r:id="rId92"/>
            </p:custDataLst>
          </p:nvPr>
        </p:nvSpPr>
        <p:spPr bwMode="auto">
          <a:xfrm>
            <a:off x="6564313"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3CA4DE-C78F-477C-87E8-9F798E939370}" type="datetime'1''''8'''''''''''''''''''''''''''''''''''''''''''''''''''''">
              <a:rPr lang="ja-JP" altLang="en-US" sz="1000" smtClean="0"/>
              <a:pPr marL="0" lvl="0" indent="0" algn="ctr">
                <a:spcBef>
                  <a:spcPct val="0"/>
                </a:spcBef>
                <a:buNone/>
              </a:pPr>
              <a:t>18</a:t>
            </a:fld>
            <a:endParaRPr kumimoji="1" lang="ja-JP" altLang="en-US" sz="1000">
              <a:sym typeface="+mn-lt"/>
            </a:endParaRPr>
          </a:p>
        </p:txBody>
      </p:sp>
      <p:sp>
        <p:nvSpPr>
          <p:cNvPr id="679" name="テキスト プレースホルダ 9">
            <a:extLst>
              <a:ext uri="{FF2B5EF4-FFF2-40B4-BE49-F238E27FC236}">
                <a16:creationId xmlns:a16="http://schemas.microsoft.com/office/drawing/2014/main" id="{66F7B7FD-76DC-D180-2350-9185847F32F6}"/>
              </a:ext>
            </a:extLst>
          </p:cNvPr>
          <p:cNvSpPr>
            <a:spLocks/>
          </p:cNvSpPr>
          <p:nvPr>
            <p:custDataLst>
              <p:tags r:id="rId93"/>
            </p:custDataLst>
          </p:nvPr>
        </p:nvSpPr>
        <p:spPr bwMode="auto">
          <a:xfrm>
            <a:off x="68849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89A0D5-B015-4C6C-B50E-B8726533AD1B}" type="datetime'''''''''''1''''''''''''''''''''''''''''''''''9'''''''">
              <a:rPr lang="ja-JP" altLang="en-US" sz="1000" smtClean="0"/>
              <a:pPr marL="0" lvl="0" indent="0" algn="ctr">
                <a:spcBef>
                  <a:spcPct val="0"/>
                </a:spcBef>
                <a:buNone/>
              </a:pPr>
              <a:t>19</a:t>
            </a:fld>
            <a:endParaRPr kumimoji="1" lang="ja-JP" altLang="en-US" sz="1000">
              <a:sym typeface="+mn-lt"/>
            </a:endParaRPr>
          </a:p>
        </p:txBody>
      </p:sp>
      <p:sp>
        <p:nvSpPr>
          <p:cNvPr id="680" name="テキスト プレースホルダ 9">
            <a:extLst>
              <a:ext uri="{FF2B5EF4-FFF2-40B4-BE49-F238E27FC236}">
                <a16:creationId xmlns:a16="http://schemas.microsoft.com/office/drawing/2014/main" id="{37B5E5B9-D03F-00CE-A81D-D42CAB050A56}"/>
              </a:ext>
            </a:extLst>
          </p:cNvPr>
          <p:cNvSpPr>
            <a:spLocks/>
          </p:cNvSpPr>
          <p:nvPr>
            <p:custDataLst>
              <p:tags r:id="rId94"/>
            </p:custDataLst>
          </p:nvPr>
        </p:nvSpPr>
        <p:spPr bwMode="auto">
          <a:xfrm>
            <a:off x="7205663"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FB67BE-9CB7-43AC-9631-597715C1F52E}" type="datetime'''''''''''2''0'''''''''''''''''''''''''''''''''''''''''''''">
              <a:rPr lang="ja-JP" altLang="en-US" sz="1000" smtClean="0"/>
              <a:pPr marL="0" lvl="0" indent="0" algn="ctr">
                <a:spcBef>
                  <a:spcPct val="0"/>
                </a:spcBef>
                <a:buNone/>
              </a:pPr>
              <a:t>20</a:t>
            </a:fld>
            <a:endParaRPr kumimoji="1" lang="ja-JP" altLang="en-US" sz="1000">
              <a:sym typeface="+mn-lt"/>
            </a:endParaRPr>
          </a:p>
        </p:txBody>
      </p:sp>
      <p:sp>
        <p:nvSpPr>
          <p:cNvPr id="681" name="テキスト プレースホルダ 9">
            <a:extLst>
              <a:ext uri="{FF2B5EF4-FFF2-40B4-BE49-F238E27FC236}">
                <a16:creationId xmlns:a16="http://schemas.microsoft.com/office/drawing/2014/main" id="{0A153D44-A5A2-708D-2938-AEF96B1D86A0}"/>
              </a:ext>
            </a:extLst>
          </p:cNvPr>
          <p:cNvSpPr>
            <a:spLocks/>
          </p:cNvSpPr>
          <p:nvPr>
            <p:custDataLst>
              <p:tags r:id="rId95"/>
            </p:custDataLst>
          </p:nvPr>
        </p:nvSpPr>
        <p:spPr bwMode="auto">
          <a:xfrm>
            <a:off x="752633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69DB9E-B56A-4910-B271-63285479F787}" type="datetime'''''''''''''''''''''''''2''''''''1'''''''''''''">
              <a:rPr lang="ja-JP" altLang="en-US" sz="1000" smtClean="0"/>
              <a:pPr marL="0" lvl="0" indent="0" algn="ctr">
                <a:spcBef>
                  <a:spcPct val="0"/>
                </a:spcBef>
                <a:buNone/>
              </a:pPr>
              <a:t>21</a:t>
            </a:fld>
            <a:endParaRPr kumimoji="1" lang="ja-JP" altLang="en-US" sz="1000">
              <a:sym typeface="+mn-lt"/>
            </a:endParaRPr>
          </a:p>
        </p:txBody>
      </p:sp>
      <p:sp>
        <p:nvSpPr>
          <p:cNvPr id="682" name="テキスト プレースホルダ 9">
            <a:extLst>
              <a:ext uri="{FF2B5EF4-FFF2-40B4-BE49-F238E27FC236}">
                <a16:creationId xmlns:a16="http://schemas.microsoft.com/office/drawing/2014/main" id="{112D1B3B-3EF1-B579-2EBD-FEA9297C3B2F}"/>
              </a:ext>
            </a:extLst>
          </p:cNvPr>
          <p:cNvSpPr>
            <a:spLocks/>
          </p:cNvSpPr>
          <p:nvPr>
            <p:custDataLst>
              <p:tags r:id="rId96"/>
            </p:custDataLst>
          </p:nvPr>
        </p:nvSpPr>
        <p:spPr bwMode="auto">
          <a:xfrm>
            <a:off x="7847013"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6B9376-AFDC-4051-8204-67E361562865}" type="datetime'''''''''''''''''''''''2''2'''''''''''''''">
              <a:rPr lang="ja-JP" altLang="en-US" sz="1000" smtClean="0"/>
              <a:pPr marL="0" lvl="0" indent="0" algn="ctr">
                <a:spcBef>
                  <a:spcPct val="0"/>
                </a:spcBef>
                <a:buNone/>
              </a:pPr>
              <a:t>22</a:t>
            </a:fld>
            <a:endParaRPr kumimoji="1" lang="ja-JP" altLang="en-US" sz="1000">
              <a:sym typeface="+mn-lt"/>
            </a:endParaRPr>
          </a:p>
        </p:txBody>
      </p:sp>
      <p:sp>
        <p:nvSpPr>
          <p:cNvPr id="683" name="テキスト プレースホルダ 9">
            <a:extLst>
              <a:ext uri="{FF2B5EF4-FFF2-40B4-BE49-F238E27FC236}">
                <a16:creationId xmlns:a16="http://schemas.microsoft.com/office/drawing/2014/main" id="{02517F55-89E7-4A16-FEE9-FC2CD5A3937C}"/>
              </a:ext>
            </a:extLst>
          </p:cNvPr>
          <p:cNvSpPr>
            <a:spLocks/>
          </p:cNvSpPr>
          <p:nvPr>
            <p:custDataLst>
              <p:tags r:id="rId97"/>
            </p:custDataLst>
          </p:nvPr>
        </p:nvSpPr>
        <p:spPr bwMode="auto">
          <a:xfrm>
            <a:off x="81676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CA4310-5930-4FCA-BF94-E30764B351A0}" type="datetime'''''''''''''''''''''2''''''3'''">
              <a:rPr lang="ja-JP" altLang="en-US" sz="1000" smtClean="0"/>
              <a:pPr marL="0" lvl="0" indent="0" algn="ctr">
                <a:spcBef>
                  <a:spcPct val="0"/>
                </a:spcBef>
                <a:buNone/>
              </a:pPr>
              <a:t>23</a:t>
            </a:fld>
            <a:endParaRPr kumimoji="1" lang="ja-JP" altLang="en-US" sz="1000">
              <a:sym typeface="+mn-lt"/>
            </a:endParaRPr>
          </a:p>
        </p:txBody>
      </p:sp>
      <p:sp>
        <p:nvSpPr>
          <p:cNvPr id="684" name="テキスト プレースホルダ 9">
            <a:extLst>
              <a:ext uri="{FF2B5EF4-FFF2-40B4-BE49-F238E27FC236}">
                <a16:creationId xmlns:a16="http://schemas.microsoft.com/office/drawing/2014/main" id="{BF889D09-8237-D3A0-136D-7ECC8B1AFC87}"/>
              </a:ext>
            </a:extLst>
          </p:cNvPr>
          <p:cNvSpPr>
            <a:spLocks/>
          </p:cNvSpPr>
          <p:nvPr>
            <p:custDataLst>
              <p:tags r:id="rId98"/>
            </p:custDataLst>
          </p:nvPr>
        </p:nvSpPr>
        <p:spPr bwMode="gray">
          <a:xfrm>
            <a:off x="779463" y="32654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92C307-E275-456B-BD9D-EF1562316392}" type="datetime'''''''8''''''''''''.''''''1'''''">
              <a:rPr lang="ja-JP" altLang="en-US" sz="800" smtClean="0"/>
              <a:pPr marL="0" lvl="0" indent="0" algn="ctr">
                <a:spcBef>
                  <a:spcPct val="0"/>
                </a:spcBef>
                <a:buNone/>
              </a:pPr>
              <a:t>8.1</a:t>
            </a:fld>
            <a:endParaRPr lang="ja-JP" altLang="en-US" sz="800">
              <a:sym typeface="+mn-lt"/>
            </a:endParaRPr>
          </a:p>
        </p:txBody>
      </p:sp>
      <p:sp>
        <p:nvSpPr>
          <p:cNvPr id="685" name="テキスト プレースホルダ 9">
            <a:extLst>
              <a:ext uri="{FF2B5EF4-FFF2-40B4-BE49-F238E27FC236}">
                <a16:creationId xmlns:a16="http://schemas.microsoft.com/office/drawing/2014/main" id="{E455259C-1D1C-A7DF-3899-5763FC1CF486}"/>
              </a:ext>
            </a:extLst>
          </p:cNvPr>
          <p:cNvSpPr>
            <a:spLocks/>
          </p:cNvSpPr>
          <p:nvPr>
            <p:custDataLst>
              <p:tags r:id="rId99"/>
            </p:custDataLst>
          </p:nvPr>
        </p:nvSpPr>
        <p:spPr bwMode="gray">
          <a:xfrm>
            <a:off x="1100138" y="32321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8C69CF-304D-478C-ACCE-C63A6064C120}" type="datetime'''''''''''''''''''''''''''''''''''''''''''''9''''.5'''">
              <a:rPr lang="ja-JP" altLang="en-US" sz="800" smtClean="0"/>
              <a:pPr marL="0" lvl="0" indent="0" algn="ctr">
                <a:spcBef>
                  <a:spcPct val="0"/>
                </a:spcBef>
                <a:buNone/>
              </a:pPr>
              <a:t>9.5</a:t>
            </a:fld>
            <a:endParaRPr lang="ja-JP" altLang="en-US" sz="800">
              <a:sym typeface="+mn-lt"/>
            </a:endParaRPr>
          </a:p>
        </p:txBody>
      </p:sp>
      <p:sp>
        <p:nvSpPr>
          <p:cNvPr id="686" name="テキスト プレースホルダ 9">
            <a:extLst>
              <a:ext uri="{FF2B5EF4-FFF2-40B4-BE49-F238E27FC236}">
                <a16:creationId xmlns:a16="http://schemas.microsoft.com/office/drawing/2014/main" id="{90D0940A-18D2-7166-C51C-FAF7E2211393}"/>
              </a:ext>
            </a:extLst>
          </p:cNvPr>
          <p:cNvSpPr>
            <a:spLocks/>
          </p:cNvSpPr>
          <p:nvPr>
            <p:custDataLst>
              <p:tags r:id="rId100"/>
            </p:custDataLst>
          </p:nvPr>
        </p:nvSpPr>
        <p:spPr bwMode="gray">
          <a:xfrm>
            <a:off x="1420813" y="323056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9B14B1-12A1-4BD2-88ED-CDD862FD6397}" type="datetime'''''''''''''''9''''''''''''.''''''''''6'''''''''''">
              <a:rPr lang="ja-JP" altLang="en-US" sz="800" smtClean="0"/>
              <a:pPr marL="0" lvl="0" indent="0" algn="ctr">
                <a:spcBef>
                  <a:spcPct val="0"/>
                </a:spcBef>
                <a:buNone/>
              </a:pPr>
              <a:t>9.6</a:t>
            </a:fld>
            <a:endParaRPr lang="ja-JP" altLang="en-US" sz="800">
              <a:sym typeface="+mn-lt"/>
            </a:endParaRPr>
          </a:p>
        </p:txBody>
      </p:sp>
      <p:sp>
        <p:nvSpPr>
          <p:cNvPr id="687" name="テキスト プレースホルダ 9">
            <a:extLst>
              <a:ext uri="{FF2B5EF4-FFF2-40B4-BE49-F238E27FC236}">
                <a16:creationId xmlns:a16="http://schemas.microsoft.com/office/drawing/2014/main" id="{5C4C05B2-01C0-5D53-B47B-2A4EE81CEA7F}"/>
              </a:ext>
            </a:extLst>
          </p:cNvPr>
          <p:cNvSpPr>
            <a:spLocks/>
          </p:cNvSpPr>
          <p:nvPr>
            <p:custDataLst>
              <p:tags r:id="rId101"/>
            </p:custDataLst>
          </p:nvPr>
        </p:nvSpPr>
        <p:spPr bwMode="gray">
          <a:xfrm>
            <a:off x="1712913" y="31877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594563-CD7A-4CE2-AAD1-A577238C8923}" type="datetime'1''''''1.''''''''''''4'''''''''''''''''''''''''''''">
              <a:rPr lang="ja-JP" altLang="en-US" sz="800" smtClean="0"/>
              <a:pPr marL="0" lvl="0" indent="0" algn="ctr">
                <a:spcBef>
                  <a:spcPct val="0"/>
                </a:spcBef>
                <a:buNone/>
              </a:pPr>
              <a:t>11.4</a:t>
            </a:fld>
            <a:endParaRPr lang="ja-JP" altLang="en-US" sz="800">
              <a:sym typeface="+mn-lt"/>
            </a:endParaRPr>
          </a:p>
        </p:txBody>
      </p:sp>
      <p:sp>
        <p:nvSpPr>
          <p:cNvPr id="688" name="テキスト プレースホルダ 9">
            <a:extLst>
              <a:ext uri="{FF2B5EF4-FFF2-40B4-BE49-F238E27FC236}">
                <a16:creationId xmlns:a16="http://schemas.microsoft.com/office/drawing/2014/main" id="{1C51B928-240E-5727-7BBB-3D78735B835D}"/>
              </a:ext>
            </a:extLst>
          </p:cNvPr>
          <p:cNvSpPr>
            <a:spLocks/>
          </p:cNvSpPr>
          <p:nvPr>
            <p:custDataLst>
              <p:tags r:id="rId102"/>
            </p:custDataLst>
          </p:nvPr>
        </p:nvSpPr>
        <p:spPr bwMode="gray">
          <a:xfrm>
            <a:off x="2033588" y="31924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6C9360-ADD4-4DEB-B1F6-2DD3480A7472}" type="datetime'''''''''''''''''''1''''''''''''''''''''1''''''.''''''''''2'''">
              <a:rPr lang="ja-JP" altLang="en-US" sz="800" smtClean="0"/>
              <a:pPr marL="0" lvl="0" indent="0" algn="ctr">
                <a:spcBef>
                  <a:spcPct val="0"/>
                </a:spcBef>
                <a:buNone/>
              </a:pPr>
              <a:t>11.2</a:t>
            </a:fld>
            <a:endParaRPr lang="ja-JP" altLang="en-US" sz="800">
              <a:sym typeface="+mn-lt"/>
            </a:endParaRPr>
          </a:p>
        </p:txBody>
      </p:sp>
      <p:sp>
        <p:nvSpPr>
          <p:cNvPr id="689" name="テキスト プレースホルダ 9">
            <a:extLst>
              <a:ext uri="{FF2B5EF4-FFF2-40B4-BE49-F238E27FC236}">
                <a16:creationId xmlns:a16="http://schemas.microsoft.com/office/drawing/2014/main" id="{532DE5AF-31A8-3E0A-26BA-2421BA19A509}"/>
              </a:ext>
            </a:extLst>
          </p:cNvPr>
          <p:cNvSpPr>
            <a:spLocks/>
          </p:cNvSpPr>
          <p:nvPr>
            <p:custDataLst>
              <p:tags r:id="rId103"/>
            </p:custDataLst>
          </p:nvPr>
        </p:nvSpPr>
        <p:spPr bwMode="gray">
          <a:xfrm>
            <a:off x="2355850" y="31226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8C689F-8CE4-4256-9CC9-E733B6EDF79E}" type="datetime'''''''14''''''''''.2'''''''''''''''''''''''''''''''''">
              <a:rPr lang="ja-JP" altLang="en-US" sz="800" smtClean="0"/>
              <a:pPr marL="0" lvl="0" indent="0" algn="ctr">
                <a:spcBef>
                  <a:spcPct val="0"/>
                </a:spcBef>
                <a:buNone/>
              </a:pPr>
              <a:t>14.2</a:t>
            </a:fld>
            <a:endParaRPr lang="ja-JP" altLang="en-US" sz="800">
              <a:sym typeface="+mn-lt"/>
            </a:endParaRPr>
          </a:p>
        </p:txBody>
      </p:sp>
      <p:sp>
        <p:nvSpPr>
          <p:cNvPr id="690" name="テキスト プレースホルダ 9">
            <a:extLst>
              <a:ext uri="{FF2B5EF4-FFF2-40B4-BE49-F238E27FC236}">
                <a16:creationId xmlns:a16="http://schemas.microsoft.com/office/drawing/2014/main" id="{CFB6AADF-71A9-17EE-2F80-A35484EABAC6}"/>
              </a:ext>
            </a:extLst>
          </p:cNvPr>
          <p:cNvSpPr>
            <a:spLocks/>
          </p:cNvSpPr>
          <p:nvPr>
            <p:custDataLst>
              <p:tags r:id="rId104"/>
            </p:custDataLst>
          </p:nvPr>
        </p:nvSpPr>
        <p:spPr bwMode="gray">
          <a:xfrm>
            <a:off x="2676525" y="30908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D8FBF1-83F4-41B1-BCBA-3486745DFA82}" type="datetime'''''''''''''''''''''''1''''5.5'">
              <a:rPr lang="ja-JP" altLang="en-US" sz="800" smtClean="0"/>
              <a:pPr marL="0" lvl="0" indent="0" algn="ctr">
                <a:spcBef>
                  <a:spcPct val="0"/>
                </a:spcBef>
                <a:buNone/>
              </a:pPr>
              <a:t>15.5</a:t>
            </a:fld>
            <a:endParaRPr lang="ja-JP" altLang="en-US" sz="800">
              <a:sym typeface="+mn-lt"/>
            </a:endParaRPr>
          </a:p>
        </p:txBody>
      </p:sp>
      <p:sp>
        <p:nvSpPr>
          <p:cNvPr id="691" name="テキスト プレースホルダ 9">
            <a:extLst>
              <a:ext uri="{FF2B5EF4-FFF2-40B4-BE49-F238E27FC236}">
                <a16:creationId xmlns:a16="http://schemas.microsoft.com/office/drawing/2014/main" id="{B8C98B02-7644-63F5-52A2-B121E205E4A1}"/>
              </a:ext>
            </a:extLst>
          </p:cNvPr>
          <p:cNvSpPr>
            <a:spLocks/>
          </p:cNvSpPr>
          <p:nvPr>
            <p:custDataLst>
              <p:tags r:id="rId105"/>
            </p:custDataLst>
          </p:nvPr>
        </p:nvSpPr>
        <p:spPr bwMode="gray">
          <a:xfrm>
            <a:off x="2997200" y="30384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E48A3-8DD2-4F0E-876F-88ABC123F82C}" type="datetime'''1''''''''7''.''''''''''''''''''''8'''''''''''''''''''''''''">
              <a:rPr lang="ja-JP" altLang="en-US" sz="800" smtClean="0"/>
              <a:pPr marL="0" lvl="0" indent="0" algn="ctr">
                <a:spcBef>
                  <a:spcPct val="0"/>
                </a:spcBef>
                <a:buNone/>
              </a:pPr>
              <a:t>17.8</a:t>
            </a:fld>
            <a:endParaRPr lang="ja-JP" altLang="en-US" sz="800">
              <a:sym typeface="+mn-lt"/>
            </a:endParaRPr>
          </a:p>
        </p:txBody>
      </p:sp>
      <p:sp>
        <p:nvSpPr>
          <p:cNvPr id="692" name="テキスト プレースホルダ 9">
            <a:extLst>
              <a:ext uri="{FF2B5EF4-FFF2-40B4-BE49-F238E27FC236}">
                <a16:creationId xmlns:a16="http://schemas.microsoft.com/office/drawing/2014/main" id="{395DFAFC-7B83-AFF5-F6E4-94EEDDD75AF6}"/>
              </a:ext>
            </a:extLst>
          </p:cNvPr>
          <p:cNvSpPr>
            <a:spLocks/>
          </p:cNvSpPr>
          <p:nvPr>
            <p:custDataLst>
              <p:tags r:id="rId106"/>
            </p:custDataLst>
          </p:nvPr>
        </p:nvSpPr>
        <p:spPr bwMode="gray">
          <a:xfrm>
            <a:off x="3317875" y="30495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398982-B709-438C-8A26-6C7B080E2994}" type="datetime'1''''''''''''''''''''7''''''.''3'''''''''''''''''''''''''''">
              <a:rPr lang="ja-JP" altLang="en-US" sz="800" smtClean="0"/>
              <a:pPr marL="0" lvl="0" indent="0" algn="ctr">
                <a:spcBef>
                  <a:spcPct val="0"/>
                </a:spcBef>
                <a:buNone/>
              </a:pPr>
              <a:t>17.3</a:t>
            </a:fld>
            <a:endParaRPr lang="ja-JP" altLang="en-US" sz="800">
              <a:sym typeface="+mn-lt"/>
            </a:endParaRPr>
          </a:p>
        </p:txBody>
      </p:sp>
      <p:sp>
        <p:nvSpPr>
          <p:cNvPr id="693" name="テキスト プレースホルダ 9">
            <a:extLst>
              <a:ext uri="{FF2B5EF4-FFF2-40B4-BE49-F238E27FC236}">
                <a16:creationId xmlns:a16="http://schemas.microsoft.com/office/drawing/2014/main" id="{99AF1824-1980-FB49-FD32-E62427C78FE0}"/>
              </a:ext>
            </a:extLst>
          </p:cNvPr>
          <p:cNvSpPr>
            <a:spLocks/>
          </p:cNvSpPr>
          <p:nvPr>
            <p:custDataLst>
              <p:tags r:id="rId107"/>
            </p:custDataLst>
          </p:nvPr>
        </p:nvSpPr>
        <p:spPr bwMode="gray">
          <a:xfrm>
            <a:off x="3638550" y="30194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20C147-AAC6-4007-A531-6C7BF74DA5B5}" type="datetime'''''''''1''''''''''''8''''.''''''''''''''''''''''''''''6'">
              <a:rPr lang="ja-JP" altLang="en-US" sz="800" smtClean="0"/>
              <a:pPr marL="0" lvl="0" indent="0" algn="ctr">
                <a:spcBef>
                  <a:spcPct val="0"/>
                </a:spcBef>
                <a:buNone/>
              </a:pPr>
              <a:t>18.6</a:t>
            </a:fld>
            <a:endParaRPr lang="ja-JP" altLang="en-US" sz="800">
              <a:sym typeface="+mn-lt"/>
            </a:endParaRPr>
          </a:p>
        </p:txBody>
      </p:sp>
      <p:sp>
        <p:nvSpPr>
          <p:cNvPr id="694" name="テキスト プレースホルダ 9">
            <a:extLst>
              <a:ext uri="{FF2B5EF4-FFF2-40B4-BE49-F238E27FC236}">
                <a16:creationId xmlns:a16="http://schemas.microsoft.com/office/drawing/2014/main" id="{FE38E841-029B-2953-2A1E-4BE58E534744}"/>
              </a:ext>
            </a:extLst>
          </p:cNvPr>
          <p:cNvSpPr>
            <a:spLocks/>
          </p:cNvSpPr>
          <p:nvPr>
            <p:custDataLst>
              <p:tags r:id="rId108"/>
            </p:custDataLst>
          </p:nvPr>
        </p:nvSpPr>
        <p:spPr bwMode="gray">
          <a:xfrm>
            <a:off x="3959225" y="29591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16C401-2609-4FFF-B4D5-4A2DD0A4C403}" type="datetime'''''21''''''''''''''.''2'''''''''''''''''''''''''">
              <a:rPr lang="ja-JP" altLang="en-US" sz="800" smtClean="0"/>
              <a:pPr marL="0" lvl="0" indent="0" algn="ctr">
                <a:spcBef>
                  <a:spcPct val="0"/>
                </a:spcBef>
                <a:buNone/>
              </a:pPr>
              <a:t>21.2</a:t>
            </a:fld>
            <a:endParaRPr lang="ja-JP" altLang="en-US" sz="800">
              <a:sym typeface="+mn-lt"/>
            </a:endParaRPr>
          </a:p>
        </p:txBody>
      </p:sp>
      <p:sp>
        <p:nvSpPr>
          <p:cNvPr id="695" name="テキスト プレースホルダ 9">
            <a:extLst>
              <a:ext uri="{FF2B5EF4-FFF2-40B4-BE49-F238E27FC236}">
                <a16:creationId xmlns:a16="http://schemas.microsoft.com/office/drawing/2014/main" id="{76B60760-6B72-F3F2-BF8C-B3EFC70AB896}"/>
              </a:ext>
            </a:extLst>
          </p:cNvPr>
          <p:cNvSpPr>
            <a:spLocks/>
          </p:cNvSpPr>
          <p:nvPr>
            <p:custDataLst>
              <p:tags r:id="rId109"/>
            </p:custDataLst>
          </p:nvPr>
        </p:nvSpPr>
        <p:spPr bwMode="gray">
          <a:xfrm>
            <a:off x="4279900" y="28908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D97FE6-ED6D-41EF-A67F-5F7BA332B80B}" type="datetime'''24''''''''''''''''''''''''''.''1'''''''''''''''">
              <a:rPr lang="ja-JP" altLang="en-US" sz="800" smtClean="0"/>
              <a:pPr marL="0" lvl="0" indent="0" algn="ctr">
                <a:spcBef>
                  <a:spcPct val="0"/>
                </a:spcBef>
                <a:buNone/>
              </a:pPr>
              <a:t>24.1</a:t>
            </a:fld>
            <a:endParaRPr lang="ja-JP" altLang="en-US" sz="800">
              <a:sym typeface="+mn-lt"/>
            </a:endParaRPr>
          </a:p>
        </p:txBody>
      </p:sp>
      <p:sp>
        <p:nvSpPr>
          <p:cNvPr id="702" name="テキスト プレースホルダ 9">
            <a:extLst>
              <a:ext uri="{FF2B5EF4-FFF2-40B4-BE49-F238E27FC236}">
                <a16:creationId xmlns:a16="http://schemas.microsoft.com/office/drawing/2014/main" id="{509BB97E-8218-1A0A-1802-C439AD578E1F}"/>
              </a:ext>
            </a:extLst>
          </p:cNvPr>
          <p:cNvSpPr>
            <a:spLocks/>
          </p:cNvSpPr>
          <p:nvPr>
            <p:custDataLst>
              <p:tags r:id="rId110"/>
            </p:custDataLst>
          </p:nvPr>
        </p:nvSpPr>
        <p:spPr bwMode="gray">
          <a:xfrm>
            <a:off x="4600575" y="28717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8DA063-9211-4431-B503-47DF118E3097}" type="datetime'''''''''''''''24''''''''.''''''''''''''''''''''''9'''">
              <a:rPr lang="ja-JP" altLang="en-US" sz="800" smtClean="0"/>
              <a:pPr marL="0" lvl="0" indent="0" algn="ctr">
                <a:spcBef>
                  <a:spcPct val="0"/>
                </a:spcBef>
                <a:buNone/>
              </a:pPr>
              <a:t>24.9</a:t>
            </a:fld>
            <a:endParaRPr lang="ja-JP" altLang="en-US" sz="800">
              <a:sym typeface="+mn-lt"/>
            </a:endParaRPr>
          </a:p>
        </p:txBody>
      </p:sp>
      <p:sp>
        <p:nvSpPr>
          <p:cNvPr id="697" name="テキスト プレースホルダ 9">
            <a:extLst>
              <a:ext uri="{FF2B5EF4-FFF2-40B4-BE49-F238E27FC236}">
                <a16:creationId xmlns:a16="http://schemas.microsoft.com/office/drawing/2014/main" id="{88ED38BE-1FD5-863F-BCD4-0AFE31ABE116}"/>
              </a:ext>
            </a:extLst>
          </p:cNvPr>
          <p:cNvSpPr>
            <a:spLocks/>
          </p:cNvSpPr>
          <p:nvPr>
            <p:custDataLst>
              <p:tags r:id="rId111"/>
            </p:custDataLst>
          </p:nvPr>
        </p:nvSpPr>
        <p:spPr bwMode="gray">
          <a:xfrm>
            <a:off x="4921250" y="28495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3B284D-4AAD-4394-B940-846F094EFCA6}" type="datetime'25''''''''''''''.''''''''''''''''''''''''''8'''''''">
              <a:rPr lang="ja-JP" altLang="en-US" sz="800" smtClean="0"/>
              <a:pPr marL="0" lvl="0" indent="0" algn="ctr">
                <a:spcBef>
                  <a:spcPct val="0"/>
                </a:spcBef>
                <a:buNone/>
              </a:pPr>
              <a:t>25.8</a:t>
            </a:fld>
            <a:endParaRPr lang="ja-JP" altLang="en-US" sz="800">
              <a:sym typeface="+mn-lt"/>
            </a:endParaRPr>
          </a:p>
        </p:txBody>
      </p:sp>
      <p:sp>
        <p:nvSpPr>
          <p:cNvPr id="698" name="テキスト プレースホルダ 9">
            <a:extLst>
              <a:ext uri="{FF2B5EF4-FFF2-40B4-BE49-F238E27FC236}">
                <a16:creationId xmlns:a16="http://schemas.microsoft.com/office/drawing/2014/main" id="{34D00396-3FE9-223F-8231-885B240D564D}"/>
              </a:ext>
            </a:extLst>
          </p:cNvPr>
          <p:cNvSpPr>
            <a:spLocks/>
          </p:cNvSpPr>
          <p:nvPr>
            <p:custDataLst>
              <p:tags r:id="rId112"/>
            </p:custDataLst>
          </p:nvPr>
        </p:nvSpPr>
        <p:spPr bwMode="gray">
          <a:xfrm>
            <a:off x="5241925" y="28051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CF90FF-DAF4-4515-9599-6315BAFF0BAA}" type="datetime'''''2''''7.''''''7'''">
              <a:rPr lang="ja-JP" altLang="en-US" sz="800" smtClean="0"/>
              <a:pPr marL="0" lvl="0" indent="0" algn="ctr">
                <a:spcBef>
                  <a:spcPct val="0"/>
                </a:spcBef>
                <a:buNone/>
              </a:pPr>
              <a:t>27.7</a:t>
            </a:fld>
            <a:endParaRPr lang="ja-JP" altLang="en-US" sz="800">
              <a:sym typeface="+mn-lt"/>
            </a:endParaRPr>
          </a:p>
        </p:txBody>
      </p:sp>
      <p:sp>
        <p:nvSpPr>
          <p:cNvPr id="699" name="テキスト プレースホルダ 9">
            <a:extLst>
              <a:ext uri="{FF2B5EF4-FFF2-40B4-BE49-F238E27FC236}">
                <a16:creationId xmlns:a16="http://schemas.microsoft.com/office/drawing/2014/main" id="{6B411FA8-2C13-609D-315D-037DB348C7D1}"/>
              </a:ext>
            </a:extLst>
          </p:cNvPr>
          <p:cNvSpPr>
            <a:spLocks/>
          </p:cNvSpPr>
          <p:nvPr>
            <p:custDataLst>
              <p:tags r:id="rId113"/>
            </p:custDataLst>
          </p:nvPr>
        </p:nvSpPr>
        <p:spPr bwMode="gray">
          <a:xfrm>
            <a:off x="5562600" y="27717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258266-DAA1-41C7-876B-6B17CD69D1E0}" type="datetime'''''29''''''''''''''.1'''''''''''''''''''''''''''''">
              <a:rPr lang="ja-JP" altLang="en-US" sz="800" smtClean="0"/>
              <a:pPr marL="0" lvl="0" indent="0" algn="ctr">
                <a:spcBef>
                  <a:spcPct val="0"/>
                </a:spcBef>
                <a:buNone/>
              </a:pPr>
              <a:t>29.1</a:t>
            </a:fld>
            <a:endParaRPr lang="ja-JP" altLang="en-US" sz="800">
              <a:sym typeface="+mn-lt"/>
            </a:endParaRPr>
          </a:p>
        </p:txBody>
      </p:sp>
      <p:sp>
        <p:nvSpPr>
          <p:cNvPr id="700" name="テキスト プレースホルダ 9">
            <a:extLst>
              <a:ext uri="{FF2B5EF4-FFF2-40B4-BE49-F238E27FC236}">
                <a16:creationId xmlns:a16="http://schemas.microsoft.com/office/drawing/2014/main" id="{5A49AE39-5870-CF35-99D7-048AE43B71C3}"/>
              </a:ext>
            </a:extLst>
          </p:cNvPr>
          <p:cNvSpPr>
            <a:spLocks/>
          </p:cNvSpPr>
          <p:nvPr>
            <p:custDataLst>
              <p:tags r:id="rId114"/>
            </p:custDataLst>
          </p:nvPr>
        </p:nvSpPr>
        <p:spPr bwMode="gray">
          <a:xfrm>
            <a:off x="5883275" y="27130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E39C56-2F3B-4DB3-AF41-C3CD51837014}" type="datetime'''''3''''''''1''''''''''''''''''''''''.''''''6'''''''">
              <a:rPr lang="ja-JP" altLang="en-US" sz="800" smtClean="0"/>
              <a:pPr marL="0" lvl="0" indent="0" algn="ctr">
                <a:spcBef>
                  <a:spcPct val="0"/>
                </a:spcBef>
                <a:buNone/>
              </a:pPr>
              <a:t>31.6</a:t>
            </a:fld>
            <a:endParaRPr lang="ja-JP" altLang="en-US" sz="800">
              <a:sym typeface="+mn-lt"/>
            </a:endParaRPr>
          </a:p>
        </p:txBody>
      </p:sp>
      <p:sp>
        <p:nvSpPr>
          <p:cNvPr id="701" name="テキスト プレースホルダ 9">
            <a:extLst>
              <a:ext uri="{FF2B5EF4-FFF2-40B4-BE49-F238E27FC236}">
                <a16:creationId xmlns:a16="http://schemas.microsoft.com/office/drawing/2014/main" id="{72708F12-9FDD-428D-45AB-2B097078365F}"/>
              </a:ext>
            </a:extLst>
          </p:cNvPr>
          <p:cNvSpPr>
            <a:spLocks/>
          </p:cNvSpPr>
          <p:nvPr>
            <p:custDataLst>
              <p:tags r:id="rId115"/>
            </p:custDataLst>
          </p:nvPr>
        </p:nvSpPr>
        <p:spPr bwMode="gray">
          <a:xfrm>
            <a:off x="6205538" y="27066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DC839B-4BF8-48FD-898C-8984A7138E7B}" type="datetime'''''''3''1''.''''''9'''''''''''''''''''''''">
              <a:rPr lang="ja-JP" altLang="en-US" sz="800" smtClean="0"/>
              <a:pPr marL="0" lvl="0" indent="0" algn="ctr">
                <a:spcBef>
                  <a:spcPct val="0"/>
                </a:spcBef>
                <a:buNone/>
              </a:pPr>
              <a:t>31.9</a:t>
            </a:fld>
            <a:endParaRPr lang="ja-JP" altLang="en-US" sz="800">
              <a:sym typeface="+mn-lt"/>
            </a:endParaRPr>
          </a:p>
        </p:txBody>
      </p:sp>
      <p:sp>
        <p:nvSpPr>
          <p:cNvPr id="708" name="テキスト プレースホルダ 9">
            <a:extLst>
              <a:ext uri="{FF2B5EF4-FFF2-40B4-BE49-F238E27FC236}">
                <a16:creationId xmlns:a16="http://schemas.microsoft.com/office/drawing/2014/main" id="{3CFA6ECD-DC29-3E23-2D1C-4A21C2ECE8FB}"/>
              </a:ext>
            </a:extLst>
          </p:cNvPr>
          <p:cNvSpPr>
            <a:spLocks/>
          </p:cNvSpPr>
          <p:nvPr>
            <p:custDataLst>
              <p:tags r:id="rId116"/>
            </p:custDataLst>
          </p:nvPr>
        </p:nvSpPr>
        <p:spPr bwMode="gray">
          <a:xfrm>
            <a:off x="6526213" y="26765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AB09DB-3489-45F1-AEAF-A1A67F44D870}" type="datetime'3''3''''''''''''''''''''''.''''''''''''''''''''''''''''''''2'">
              <a:rPr lang="ja-JP" altLang="en-US" sz="800" smtClean="0"/>
              <a:pPr marL="0" lvl="0" indent="0" algn="ctr">
                <a:spcBef>
                  <a:spcPct val="0"/>
                </a:spcBef>
                <a:buNone/>
              </a:pPr>
              <a:t>33.2</a:t>
            </a:fld>
            <a:endParaRPr lang="ja-JP" altLang="en-US" sz="800">
              <a:sym typeface="+mn-lt"/>
            </a:endParaRPr>
          </a:p>
        </p:txBody>
      </p:sp>
      <p:sp>
        <p:nvSpPr>
          <p:cNvPr id="703" name="テキスト プレースホルダ 9">
            <a:extLst>
              <a:ext uri="{FF2B5EF4-FFF2-40B4-BE49-F238E27FC236}">
                <a16:creationId xmlns:a16="http://schemas.microsoft.com/office/drawing/2014/main" id="{0FFD3ED0-DE94-F1E4-59CD-326A7D202609}"/>
              </a:ext>
            </a:extLst>
          </p:cNvPr>
          <p:cNvSpPr>
            <a:spLocks/>
          </p:cNvSpPr>
          <p:nvPr>
            <p:custDataLst>
              <p:tags r:id="rId117"/>
            </p:custDataLst>
          </p:nvPr>
        </p:nvSpPr>
        <p:spPr bwMode="gray">
          <a:xfrm>
            <a:off x="6846888" y="2635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0FC8C-C372-4FB9-81F3-D2A5FD849ECD}" type="datetime'''3''4''''''''.''''''''''''''''''''''''''''9'''''''''''''">
              <a:rPr lang="ja-JP" altLang="en-US" sz="800" smtClean="0"/>
              <a:pPr marL="0" lvl="0" indent="0" algn="ctr">
                <a:spcBef>
                  <a:spcPct val="0"/>
                </a:spcBef>
                <a:buNone/>
              </a:pPr>
              <a:t>34.9</a:t>
            </a:fld>
            <a:endParaRPr lang="ja-JP" altLang="en-US" sz="800">
              <a:sym typeface="+mn-lt"/>
            </a:endParaRPr>
          </a:p>
        </p:txBody>
      </p:sp>
      <p:sp>
        <p:nvSpPr>
          <p:cNvPr id="704" name="テキスト プレースホルダ 9">
            <a:extLst>
              <a:ext uri="{FF2B5EF4-FFF2-40B4-BE49-F238E27FC236}">
                <a16:creationId xmlns:a16="http://schemas.microsoft.com/office/drawing/2014/main" id="{BA4C0FCC-F36F-AC33-0C23-E175D3D6C377}"/>
              </a:ext>
            </a:extLst>
          </p:cNvPr>
          <p:cNvSpPr>
            <a:spLocks/>
          </p:cNvSpPr>
          <p:nvPr>
            <p:custDataLst>
              <p:tags r:id="rId118"/>
            </p:custDataLst>
          </p:nvPr>
        </p:nvSpPr>
        <p:spPr bwMode="gray">
          <a:xfrm>
            <a:off x="7167563" y="25003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1E4A42-2933-4CA1-9C1B-01941959986F}" type="datetime'''''4''''''''''''0''''''''''''''.''''''''''''7'''''''''">
              <a:rPr lang="ja-JP" altLang="en-US" sz="800" smtClean="0"/>
              <a:pPr marL="0" lvl="0" indent="0" algn="ctr">
                <a:spcBef>
                  <a:spcPct val="0"/>
                </a:spcBef>
                <a:buNone/>
              </a:pPr>
              <a:t>40.7</a:t>
            </a:fld>
            <a:endParaRPr lang="ja-JP" altLang="en-US" sz="800">
              <a:sym typeface="+mn-lt"/>
            </a:endParaRPr>
          </a:p>
        </p:txBody>
      </p:sp>
      <p:sp>
        <p:nvSpPr>
          <p:cNvPr id="705" name="テキスト プレースホルダ 9">
            <a:extLst>
              <a:ext uri="{FF2B5EF4-FFF2-40B4-BE49-F238E27FC236}">
                <a16:creationId xmlns:a16="http://schemas.microsoft.com/office/drawing/2014/main" id="{F36BC88D-416B-80ED-48C9-5E2A06F1AA01}"/>
              </a:ext>
            </a:extLst>
          </p:cNvPr>
          <p:cNvSpPr>
            <a:spLocks/>
          </p:cNvSpPr>
          <p:nvPr>
            <p:custDataLst>
              <p:tags r:id="rId119"/>
            </p:custDataLst>
          </p:nvPr>
        </p:nvSpPr>
        <p:spPr bwMode="gray">
          <a:xfrm>
            <a:off x="7488238" y="23987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2DF659-F201-440A-8026-4BC0CB65A1B0}" type="datetime'''''''''4''''5''''.''''0'''''''''''''''''''''''">
              <a:rPr lang="ja-JP" altLang="en-US" sz="800" smtClean="0"/>
              <a:pPr marL="0" lvl="0" indent="0" algn="ctr">
                <a:spcBef>
                  <a:spcPct val="0"/>
                </a:spcBef>
                <a:buNone/>
              </a:pPr>
              <a:t>45.0</a:t>
            </a:fld>
            <a:endParaRPr lang="ja-JP" altLang="en-US" sz="800">
              <a:sym typeface="+mn-lt"/>
            </a:endParaRPr>
          </a:p>
        </p:txBody>
      </p:sp>
      <p:sp>
        <p:nvSpPr>
          <p:cNvPr id="706" name="テキスト プレースホルダ 9">
            <a:extLst>
              <a:ext uri="{FF2B5EF4-FFF2-40B4-BE49-F238E27FC236}">
                <a16:creationId xmlns:a16="http://schemas.microsoft.com/office/drawing/2014/main" id="{402F17BC-7D23-2BF8-0741-56FE0B1D918C}"/>
              </a:ext>
            </a:extLst>
          </p:cNvPr>
          <p:cNvSpPr>
            <a:spLocks/>
          </p:cNvSpPr>
          <p:nvPr>
            <p:custDataLst>
              <p:tags r:id="rId120"/>
            </p:custDataLst>
          </p:nvPr>
        </p:nvSpPr>
        <p:spPr bwMode="gray">
          <a:xfrm>
            <a:off x="7808913" y="26384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2FCFCE-9C2D-4C85-93FC-128C4B66C38A}" type="datetime'''''''''''''''3''''4''''.8'''''''''''">
              <a:rPr lang="ja-JP" altLang="en-US" sz="800" smtClean="0"/>
              <a:pPr marL="0" lvl="0" indent="0" algn="ctr">
                <a:spcBef>
                  <a:spcPct val="0"/>
                </a:spcBef>
                <a:buNone/>
              </a:pPr>
              <a:t>34.8</a:t>
            </a:fld>
            <a:endParaRPr lang="ja-JP" altLang="en-US" sz="800">
              <a:sym typeface="+mn-lt"/>
            </a:endParaRPr>
          </a:p>
        </p:txBody>
      </p:sp>
      <p:sp>
        <p:nvSpPr>
          <p:cNvPr id="707" name="テキスト プレースホルダ 9">
            <a:extLst>
              <a:ext uri="{FF2B5EF4-FFF2-40B4-BE49-F238E27FC236}">
                <a16:creationId xmlns:a16="http://schemas.microsoft.com/office/drawing/2014/main" id="{1E3A3340-C8FF-7D31-F722-2F9738AB4BB8}"/>
              </a:ext>
            </a:extLst>
          </p:cNvPr>
          <p:cNvSpPr>
            <a:spLocks/>
          </p:cNvSpPr>
          <p:nvPr>
            <p:custDataLst>
              <p:tags r:id="rId121"/>
            </p:custDataLst>
          </p:nvPr>
        </p:nvSpPr>
        <p:spPr bwMode="gray">
          <a:xfrm>
            <a:off x="8129588" y="25908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A2910F-C811-45B2-A3BA-03B263A3EDBE}" type="datetime'''''3''''6.''''''''''''''''''''''''''''''8'''">
              <a:rPr lang="ja-JP" altLang="en-US" sz="800" smtClean="0"/>
              <a:pPr marL="0" lvl="0" indent="0" algn="ctr">
                <a:spcBef>
                  <a:spcPct val="0"/>
                </a:spcBef>
                <a:buNone/>
              </a:pPr>
              <a:t>36.8</a:t>
            </a:fld>
            <a:endParaRPr lang="ja-JP" altLang="en-US" sz="800">
              <a:sym typeface="+mn-lt"/>
            </a:endParaRPr>
          </a:p>
        </p:txBody>
      </p:sp>
      <p:sp>
        <p:nvSpPr>
          <p:cNvPr id="782" name="テキスト プレースホルダ 9">
            <a:extLst>
              <a:ext uri="{FF2B5EF4-FFF2-40B4-BE49-F238E27FC236}">
                <a16:creationId xmlns:a16="http://schemas.microsoft.com/office/drawing/2014/main" id="{DFE4DBF1-D2CC-4DA9-7507-C1FEF3672128}"/>
              </a:ext>
            </a:extLst>
          </p:cNvPr>
          <p:cNvSpPr>
            <a:spLocks/>
          </p:cNvSpPr>
          <p:nvPr>
            <p:custDataLst>
              <p:tags r:id="rId122"/>
            </p:custDataLst>
          </p:nvPr>
        </p:nvSpPr>
        <p:spPr bwMode="gray">
          <a:xfrm>
            <a:off x="2997200" y="32575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50645C-F167-4783-A0AE-FDFF7C4CD59F}" type="datetime'''1''''''''''''''''''''''''''''1.''''''2'''''''">
              <a:rPr lang="ja-JP" altLang="en-US" sz="800" smtClean="0">
                <a:effectLst/>
                <a:sym typeface="+mn-lt"/>
              </a:rPr>
              <a:pPr marL="0" lvl="0" indent="0" algn="ctr">
                <a:spcBef>
                  <a:spcPct val="0"/>
                </a:spcBef>
                <a:buNone/>
              </a:pPr>
              <a:t>11.2</a:t>
            </a:fld>
            <a:endParaRPr kumimoji="1" lang="ja-JP" altLang="en-US" sz="800">
              <a:sym typeface="+mn-lt"/>
            </a:endParaRPr>
          </a:p>
        </p:txBody>
      </p:sp>
      <p:sp>
        <p:nvSpPr>
          <p:cNvPr id="783" name="テキスト プレースホルダ 9">
            <a:extLst>
              <a:ext uri="{FF2B5EF4-FFF2-40B4-BE49-F238E27FC236}">
                <a16:creationId xmlns:a16="http://schemas.microsoft.com/office/drawing/2014/main" id="{F10C6559-07D1-CA3C-CA36-8B26E7C5F02B}"/>
              </a:ext>
            </a:extLst>
          </p:cNvPr>
          <p:cNvSpPr>
            <a:spLocks/>
          </p:cNvSpPr>
          <p:nvPr>
            <p:custDataLst>
              <p:tags r:id="rId123"/>
            </p:custDataLst>
          </p:nvPr>
        </p:nvSpPr>
        <p:spPr bwMode="gray">
          <a:xfrm>
            <a:off x="3317875" y="32670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8FD2C6-BD8F-48AC-BE10-54AC1715AF46}" type="datetime'''''1''''''''''1''''''''''''''''''''.''''''1'''''''''''">
              <a:rPr lang="ja-JP" altLang="en-US" sz="800" smtClean="0">
                <a:effectLst/>
                <a:sym typeface="+mn-lt"/>
              </a:rPr>
              <a:pPr marL="0" lvl="0" indent="0" algn="ctr">
                <a:spcBef>
                  <a:spcPct val="0"/>
                </a:spcBef>
                <a:buNone/>
              </a:pPr>
              <a:t>11.1</a:t>
            </a:fld>
            <a:endParaRPr kumimoji="1" lang="ja-JP" altLang="en-US" sz="800">
              <a:sym typeface="+mn-lt"/>
            </a:endParaRPr>
          </a:p>
        </p:txBody>
      </p:sp>
      <p:sp>
        <p:nvSpPr>
          <p:cNvPr id="784" name="テキスト プレースホルダ 9">
            <a:extLst>
              <a:ext uri="{FF2B5EF4-FFF2-40B4-BE49-F238E27FC236}">
                <a16:creationId xmlns:a16="http://schemas.microsoft.com/office/drawing/2014/main" id="{D6CE9197-E74E-191F-5DDE-6A0542990AFB}"/>
              </a:ext>
            </a:extLst>
          </p:cNvPr>
          <p:cNvSpPr>
            <a:spLocks/>
          </p:cNvSpPr>
          <p:nvPr>
            <p:custDataLst>
              <p:tags r:id="rId124"/>
            </p:custDataLst>
          </p:nvPr>
        </p:nvSpPr>
        <p:spPr bwMode="gray">
          <a:xfrm>
            <a:off x="3638550" y="32464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7D18B8-76BF-4E16-9E38-C040E08E493D}" type="datetime'''''''''''''''''''''''1''''''''''1''.''''''''''''''''9'''''''">
              <a:rPr lang="ja-JP" altLang="en-US" sz="800" smtClean="0">
                <a:effectLst/>
                <a:sym typeface="+mn-lt"/>
              </a:rPr>
              <a:pPr marL="0" lvl="0" indent="0" algn="ctr">
                <a:spcBef>
                  <a:spcPct val="0"/>
                </a:spcBef>
                <a:buNone/>
              </a:pPr>
              <a:t>11.9</a:t>
            </a:fld>
            <a:endParaRPr kumimoji="1" lang="ja-JP" altLang="en-US" sz="800">
              <a:sym typeface="+mn-lt"/>
            </a:endParaRPr>
          </a:p>
        </p:txBody>
      </p:sp>
      <p:sp>
        <p:nvSpPr>
          <p:cNvPr id="785" name="テキスト プレースホルダ 9">
            <a:extLst>
              <a:ext uri="{FF2B5EF4-FFF2-40B4-BE49-F238E27FC236}">
                <a16:creationId xmlns:a16="http://schemas.microsoft.com/office/drawing/2014/main" id="{B8BC564E-0E6F-D7E2-1E81-36DAD9965918}"/>
              </a:ext>
            </a:extLst>
          </p:cNvPr>
          <p:cNvSpPr>
            <a:spLocks/>
          </p:cNvSpPr>
          <p:nvPr>
            <p:custDataLst>
              <p:tags r:id="rId125"/>
            </p:custDataLst>
          </p:nvPr>
        </p:nvSpPr>
        <p:spPr bwMode="gray">
          <a:xfrm>
            <a:off x="4279900" y="31940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B2A365-5720-4E0C-85A4-CE2462A43F25}" type="datetime'''''1''''''''''''''''''''''''''''''''8''.''''''''''''4'''">
              <a:rPr lang="ja-JP" altLang="en-US" sz="800" smtClean="0">
                <a:effectLst/>
                <a:sym typeface="+mn-lt"/>
              </a:rPr>
              <a:pPr marL="0" lvl="0" indent="0" algn="ctr">
                <a:spcBef>
                  <a:spcPct val="0"/>
                </a:spcBef>
                <a:buNone/>
              </a:pPr>
              <a:t>18.4</a:t>
            </a:fld>
            <a:endParaRPr kumimoji="1" lang="ja-JP" altLang="en-US" sz="800">
              <a:sym typeface="+mn-lt"/>
            </a:endParaRPr>
          </a:p>
        </p:txBody>
      </p:sp>
      <p:sp>
        <p:nvSpPr>
          <p:cNvPr id="786" name="テキスト プレースホルダ 9">
            <a:extLst>
              <a:ext uri="{FF2B5EF4-FFF2-40B4-BE49-F238E27FC236}">
                <a16:creationId xmlns:a16="http://schemas.microsoft.com/office/drawing/2014/main" id="{B69E4BBE-F876-6E58-25BA-B2EDCAF6E963}"/>
              </a:ext>
            </a:extLst>
          </p:cNvPr>
          <p:cNvSpPr>
            <a:spLocks/>
          </p:cNvSpPr>
          <p:nvPr>
            <p:custDataLst>
              <p:tags r:id="rId126"/>
            </p:custDataLst>
          </p:nvPr>
        </p:nvSpPr>
        <p:spPr bwMode="gray">
          <a:xfrm>
            <a:off x="4600575" y="31734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0CD0F1-1D27-4C57-B1C0-5813B35A59AA}" type="datetime'''1''''''''8''''''''''''''''.''''''3'''''''''''''''''''''">
              <a:rPr lang="ja-JP" altLang="en-US" sz="800" smtClean="0">
                <a:effectLst/>
                <a:sym typeface="+mn-lt"/>
              </a:rPr>
              <a:pPr marL="0" lvl="0" indent="0" algn="ctr">
                <a:spcBef>
                  <a:spcPct val="0"/>
                </a:spcBef>
                <a:buNone/>
              </a:pPr>
              <a:t>18.3</a:t>
            </a:fld>
            <a:endParaRPr kumimoji="1" lang="ja-JP" altLang="en-US" sz="800">
              <a:sym typeface="+mn-lt"/>
            </a:endParaRPr>
          </a:p>
        </p:txBody>
      </p:sp>
      <p:sp>
        <p:nvSpPr>
          <p:cNvPr id="787" name="テキスト プレースホルダ 9">
            <a:extLst>
              <a:ext uri="{FF2B5EF4-FFF2-40B4-BE49-F238E27FC236}">
                <a16:creationId xmlns:a16="http://schemas.microsoft.com/office/drawing/2014/main" id="{72F29387-B563-F371-266E-C8FBCE0957DF}"/>
              </a:ext>
            </a:extLst>
          </p:cNvPr>
          <p:cNvSpPr>
            <a:spLocks/>
          </p:cNvSpPr>
          <p:nvPr>
            <p:custDataLst>
              <p:tags r:id="rId127"/>
            </p:custDataLst>
          </p:nvPr>
        </p:nvSpPr>
        <p:spPr bwMode="gray">
          <a:xfrm>
            <a:off x="4921250" y="31527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7E4AF7-2ACD-4AD8-9953-A940359DAB91}" type="datetime'''''''''''''''''''''''''''''1''''''''''''''''''''''''8''.4'''">
              <a:rPr lang="ja-JP" altLang="en-US" sz="800" smtClean="0">
                <a:effectLst/>
                <a:sym typeface="+mn-lt"/>
              </a:rPr>
              <a:pPr marL="0" lvl="0" indent="0" algn="ctr">
                <a:spcBef>
                  <a:spcPct val="0"/>
                </a:spcBef>
                <a:buNone/>
              </a:pPr>
              <a:t>18.4</a:t>
            </a:fld>
            <a:endParaRPr kumimoji="1" lang="ja-JP" altLang="en-US" sz="800">
              <a:sym typeface="+mn-lt"/>
            </a:endParaRPr>
          </a:p>
        </p:txBody>
      </p:sp>
      <p:sp>
        <p:nvSpPr>
          <p:cNvPr id="788" name="テキスト プレースホルダ 9">
            <a:extLst>
              <a:ext uri="{FF2B5EF4-FFF2-40B4-BE49-F238E27FC236}">
                <a16:creationId xmlns:a16="http://schemas.microsoft.com/office/drawing/2014/main" id="{DA50A001-DCC7-76A7-3035-3DADA3822790}"/>
              </a:ext>
            </a:extLst>
          </p:cNvPr>
          <p:cNvSpPr>
            <a:spLocks/>
          </p:cNvSpPr>
          <p:nvPr>
            <p:custDataLst>
              <p:tags r:id="rId128"/>
            </p:custDataLst>
          </p:nvPr>
        </p:nvSpPr>
        <p:spPr bwMode="gray">
          <a:xfrm>
            <a:off x="5241925" y="31067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170828-57C2-4A4F-8105-68A8B4478CAC}" type="datetime'''''''''1''''''''8''.2'''''''''''''''''''''''">
              <a:rPr lang="ja-JP" altLang="en-US" sz="800" smtClean="0">
                <a:effectLst/>
                <a:sym typeface="+mn-lt"/>
              </a:rPr>
              <a:pPr marL="0" lvl="0" indent="0" algn="ctr">
                <a:spcBef>
                  <a:spcPct val="0"/>
                </a:spcBef>
                <a:buNone/>
              </a:pPr>
              <a:t>18.2</a:t>
            </a:fld>
            <a:endParaRPr kumimoji="1" lang="ja-JP" altLang="en-US" sz="800">
              <a:sym typeface="+mn-lt"/>
            </a:endParaRPr>
          </a:p>
        </p:txBody>
      </p:sp>
      <p:sp>
        <p:nvSpPr>
          <p:cNvPr id="789" name="テキスト プレースホルダ 9">
            <a:extLst>
              <a:ext uri="{FF2B5EF4-FFF2-40B4-BE49-F238E27FC236}">
                <a16:creationId xmlns:a16="http://schemas.microsoft.com/office/drawing/2014/main" id="{C3201364-0769-5FA6-7042-09EDA517F425}"/>
              </a:ext>
            </a:extLst>
          </p:cNvPr>
          <p:cNvSpPr>
            <a:spLocks/>
          </p:cNvSpPr>
          <p:nvPr>
            <p:custDataLst>
              <p:tags r:id="rId129"/>
            </p:custDataLst>
          </p:nvPr>
        </p:nvSpPr>
        <p:spPr bwMode="gray">
          <a:xfrm>
            <a:off x="5562600" y="30654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63B42E-4FAB-4C4D-B367-7581D770DC83}" type="datetime'''''''''1''''''''''7''''''.''''''''''''''5'''''''''''">
              <a:rPr lang="ja-JP" altLang="en-US" sz="800" smtClean="0">
                <a:effectLst/>
                <a:sym typeface="+mn-lt"/>
              </a:rPr>
              <a:pPr marL="0" lvl="0" indent="0" algn="ctr">
                <a:spcBef>
                  <a:spcPct val="0"/>
                </a:spcBef>
                <a:buNone/>
              </a:pPr>
              <a:t>17.5</a:t>
            </a:fld>
            <a:endParaRPr kumimoji="1" lang="ja-JP" altLang="en-US" sz="800">
              <a:sym typeface="+mn-lt"/>
            </a:endParaRPr>
          </a:p>
        </p:txBody>
      </p:sp>
      <p:sp>
        <p:nvSpPr>
          <p:cNvPr id="790" name="テキスト プレースホルダ 9">
            <a:extLst>
              <a:ext uri="{FF2B5EF4-FFF2-40B4-BE49-F238E27FC236}">
                <a16:creationId xmlns:a16="http://schemas.microsoft.com/office/drawing/2014/main" id="{BCABB0AA-93C5-4439-2046-CBFFC3F7B16E}"/>
              </a:ext>
            </a:extLst>
          </p:cNvPr>
          <p:cNvSpPr>
            <a:spLocks/>
          </p:cNvSpPr>
          <p:nvPr>
            <p:custDataLst>
              <p:tags r:id="rId130"/>
            </p:custDataLst>
          </p:nvPr>
        </p:nvSpPr>
        <p:spPr bwMode="gray">
          <a:xfrm>
            <a:off x="5562600" y="34067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3435D1-BED5-4205-AD2D-12954A3B2147}" type="datetime'''''''''''1''''''''''''''''''''''''''1''''''.''''''''6'''''">
              <a:rPr lang="ja-JP" altLang="en-US" sz="800" smtClean="0">
                <a:effectLst/>
                <a:sym typeface="+mn-lt"/>
              </a:rPr>
              <a:pPr marL="0" lvl="0" indent="0" algn="ctr">
                <a:spcBef>
                  <a:spcPct val="0"/>
                </a:spcBef>
                <a:buNone/>
              </a:pPr>
              <a:t>11.6</a:t>
            </a:fld>
            <a:endParaRPr kumimoji="1" lang="ja-JP" altLang="en-US" sz="800">
              <a:sym typeface="+mn-lt"/>
            </a:endParaRPr>
          </a:p>
        </p:txBody>
      </p:sp>
      <p:sp>
        <p:nvSpPr>
          <p:cNvPr id="791" name="テキスト プレースホルダ 9">
            <a:extLst>
              <a:ext uri="{FF2B5EF4-FFF2-40B4-BE49-F238E27FC236}">
                <a16:creationId xmlns:a16="http://schemas.microsoft.com/office/drawing/2014/main" id="{3763FA7B-0FC5-C67A-B865-D810CCE7C974}"/>
              </a:ext>
            </a:extLst>
          </p:cNvPr>
          <p:cNvSpPr>
            <a:spLocks/>
          </p:cNvSpPr>
          <p:nvPr>
            <p:custDataLst>
              <p:tags r:id="rId131"/>
            </p:custDataLst>
          </p:nvPr>
        </p:nvSpPr>
        <p:spPr bwMode="gray">
          <a:xfrm>
            <a:off x="5883275" y="30019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66E0A0-C51B-4328-A1D6-BE483636A5F6}" type="datetime'''''''1''''''''''''7''''''''''''''''.''1'''''">
              <a:rPr lang="ja-JP" altLang="en-US" sz="800" smtClean="0">
                <a:effectLst/>
                <a:sym typeface="+mn-lt"/>
              </a:rPr>
              <a:pPr marL="0" lvl="0" indent="0" algn="ctr">
                <a:spcBef>
                  <a:spcPct val="0"/>
                </a:spcBef>
                <a:buNone/>
              </a:pPr>
              <a:t>17.1</a:t>
            </a:fld>
            <a:endParaRPr kumimoji="1" lang="ja-JP" altLang="en-US" sz="800">
              <a:sym typeface="+mn-lt"/>
            </a:endParaRPr>
          </a:p>
        </p:txBody>
      </p:sp>
      <p:sp>
        <p:nvSpPr>
          <p:cNvPr id="792" name="テキスト プレースホルダ 9">
            <a:extLst>
              <a:ext uri="{FF2B5EF4-FFF2-40B4-BE49-F238E27FC236}">
                <a16:creationId xmlns:a16="http://schemas.microsoft.com/office/drawing/2014/main" id="{A5E9961A-0608-DF77-DA43-AD06C688AEAC}"/>
              </a:ext>
            </a:extLst>
          </p:cNvPr>
          <p:cNvSpPr>
            <a:spLocks/>
          </p:cNvSpPr>
          <p:nvPr>
            <p:custDataLst>
              <p:tags r:id="rId132"/>
            </p:custDataLst>
          </p:nvPr>
        </p:nvSpPr>
        <p:spPr bwMode="gray">
          <a:xfrm>
            <a:off x="5883275" y="33734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2370E0-2389-4CBE-98F5-DD3CC9C06067}" type="datetime'''''''''''1''''''4''''''''''''''''''''''''.''5'''''''''">
              <a:rPr lang="ja-JP" altLang="en-US" sz="800" smtClean="0">
                <a:effectLst/>
                <a:sym typeface="+mn-lt"/>
              </a:rPr>
              <a:pPr marL="0" lvl="0" indent="0" algn="ctr">
                <a:spcBef>
                  <a:spcPct val="0"/>
                </a:spcBef>
                <a:buNone/>
              </a:pPr>
              <a:t>14.5</a:t>
            </a:fld>
            <a:endParaRPr kumimoji="1" lang="ja-JP" altLang="en-US" sz="800">
              <a:sym typeface="+mn-lt"/>
            </a:endParaRPr>
          </a:p>
        </p:txBody>
      </p:sp>
      <p:sp>
        <p:nvSpPr>
          <p:cNvPr id="793" name="テキスト プレースホルダ 9">
            <a:extLst>
              <a:ext uri="{FF2B5EF4-FFF2-40B4-BE49-F238E27FC236}">
                <a16:creationId xmlns:a16="http://schemas.microsoft.com/office/drawing/2014/main" id="{3F181131-2604-7B1D-B554-36D89B24CC26}"/>
              </a:ext>
            </a:extLst>
          </p:cNvPr>
          <p:cNvSpPr>
            <a:spLocks/>
          </p:cNvSpPr>
          <p:nvPr>
            <p:custDataLst>
              <p:tags r:id="rId133"/>
            </p:custDataLst>
          </p:nvPr>
        </p:nvSpPr>
        <p:spPr bwMode="gray">
          <a:xfrm>
            <a:off x="6205538" y="29924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991AF0-AF57-46D0-B460-3CE570858255}" type="datetime'1''''7''''''''''.''''''''''''''''''''''''''''''0'''''''''''''">
              <a:rPr lang="ja-JP" altLang="en-US" sz="800" smtClean="0">
                <a:effectLst/>
                <a:sym typeface="+mn-lt"/>
              </a:rPr>
              <a:pPr marL="0" lvl="0" indent="0" algn="ctr">
                <a:spcBef>
                  <a:spcPct val="0"/>
                </a:spcBef>
                <a:buNone/>
              </a:pPr>
              <a:t>17.0</a:t>
            </a:fld>
            <a:endParaRPr kumimoji="1" lang="ja-JP" altLang="en-US" sz="800">
              <a:sym typeface="+mn-lt"/>
            </a:endParaRPr>
          </a:p>
        </p:txBody>
      </p:sp>
      <p:sp>
        <p:nvSpPr>
          <p:cNvPr id="794" name="テキスト プレースホルダ 9">
            <a:extLst>
              <a:ext uri="{FF2B5EF4-FFF2-40B4-BE49-F238E27FC236}">
                <a16:creationId xmlns:a16="http://schemas.microsoft.com/office/drawing/2014/main" id="{1067C882-D47D-241C-FA5C-2799DE2EE2B3}"/>
              </a:ext>
            </a:extLst>
          </p:cNvPr>
          <p:cNvSpPr>
            <a:spLocks/>
          </p:cNvSpPr>
          <p:nvPr>
            <p:custDataLst>
              <p:tags r:id="rId134"/>
            </p:custDataLst>
          </p:nvPr>
        </p:nvSpPr>
        <p:spPr bwMode="gray">
          <a:xfrm>
            <a:off x="6205538" y="33670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9E705B-C25E-478F-BD3B-B3E3B5DCF159}" type="datetime'''''''''''''''''''1''''''''''4''''''.9'''''''''''''''''''">
              <a:rPr lang="ja-JP" altLang="en-US" sz="800" smtClean="0">
                <a:effectLst/>
                <a:sym typeface="+mn-lt"/>
              </a:rPr>
              <a:pPr marL="0" lvl="0" indent="0" algn="ctr">
                <a:spcBef>
                  <a:spcPct val="0"/>
                </a:spcBef>
                <a:buNone/>
              </a:pPr>
              <a:t>14.9</a:t>
            </a:fld>
            <a:endParaRPr kumimoji="1" lang="ja-JP" altLang="en-US" sz="800">
              <a:sym typeface="+mn-lt"/>
            </a:endParaRPr>
          </a:p>
        </p:txBody>
      </p:sp>
      <p:sp>
        <p:nvSpPr>
          <p:cNvPr id="795" name="テキスト プレースホルダ 9">
            <a:extLst>
              <a:ext uri="{FF2B5EF4-FFF2-40B4-BE49-F238E27FC236}">
                <a16:creationId xmlns:a16="http://schemas.microsoft.com/office/drawing/2014/main" id="{A1EDE42F-912E-9E1C-A563-1A9A757A0A0A}"/>
              </a:ext>
            </a:extLst>
          </p:cNvPr>
          <p:cNvSpPr>
            <a:spLocks/>
          </p:cNvSpPr>
          <p:nvPr>
            <p:custDataLst>
              <p:tags r:id="rId135"/>
            </p:custDataLst>
          </p:nvPr>
        </p:nvSpPr>
        <p:spPr bwMode="gray">
          <a:xfrm>
            <a:off x="6526213" y="29622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EBF86-E085-47BE-A68E-720262415F60}" type="datetime'''''''''''''''1''''''''''7.''0'''''''''''''''''">
              <a:rPr lang="ja-JP" altLang="en-US" sz="800" smtClean="0">
                <a:effectLst/>
                <a:sym typeface="+mn-lt"/>
              </a:rPr>
              <a:pPr marL="0" lvl="0" indent="0" algn="ctr">
                <a:spcBef>
                  <a:spcPct val="0"/>
                </a:spcBef>
                <a:buNone/>
              </a:pPr>
              <a:t>17.0</a:t>
            </a:fld>
            <a:endParaRPr kumimoji="1" lang="ja-JP" altLang="en-US" sz="800">
              <a:sym typeface="+mn-lt"/>
            </a:endParaRPr>
          </a:p>
        </p:txBody>
      </p:sp>
      <p:sp>
        <p:nvSpPr>
          <p:cNvPr id="796" name="テキスト プレースホルダ 9">
            <a:extLst>
              <a:ext uri="{FF2B5EF4-FFF2-40B4-BE49-F238E27FC236}">
                <a16:creationId xmlns:a16="http://schemas.microsoft.com/office/drawing/2014/main" id="{81BA13B9-E6AC-22C5-7BC2-640325E13AA2}"/>
              </a:ext>
            </a:extLst>
          </p:cNvPr>
          <p:cNvSpPr>
            <a:spLocks/>
          </p:cNvSpPr>
          <p:nvPr>
            <p:custDataLst>
              <p:tags r:id="rId136"/>
            </p:custDataLst>
          </p:nvPr>
        </p:nvSpPr>
        <p:spPr bwMode="gray">
          <a:xfrm>
            <a:off x="6526213" y="33528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187A3F-B873-490D-A438-A2D559651835}" type="datetime'''''''''''''1''''''''6''''''.''''2'''''''''''''''''''">
              <a:rPr lang="ja-JP" altLang="en-US" sz="800" smtClean="0">
                <a:effectLst/>
                <a:sym typeface="+mn-lt"/>
              </a:rPr>
              <a:pPr marL="0" lvl="0" indent="0" algn="ctr">
                <a:spcBef>
                  <a:spcPct val="0"/>
                </a:spcBef>
                <a:buNone/>
              </a:pPr>
              <a:t>16.2</a:t>
            </a:fld>
            <a:endParaRPr kumimoji="1" lang="ja-JP" altLang="en-US" sz="800">
              <a:sym typeface="+mn-lt"/>
            </a:endParaRPr>
          </a:p>
        </p:txBody>
      </p:sp>
      <p:sp>
        <p:nvSpPr>
          <p:cNvPr id="696" name="テキスト プレースホルダ 9">
            <a:extLst>
              <a:ext uri="{FF2B5EF4-FFF2-40B4-BE49-F238E27FC236}">
                <a16:creationId xmlns:a16="http://schemas.microsoft.com/office/drawing/2014/main" id="{27DEDAF4-61FF-CF02-F809-37CFECE891AD}"/>
              </a:ext>
            </a:extLst>
          </p:cNvPr>
          <p:cNvSpPr>
            <a:spLocks/>
          </p:cNvSpPr>
          <p:nvPr>
            <p:custDataLst>
              <p:tags r:id="rId137"/>
            </p:custDataLst>
          </p:nvPr>
        </p:nvSpPr>
        <p:spPr bwMode="auto">
          <a:xfrm>
            <a:off x="719138" y="36893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EA3264-1546-4DC0-A452-9B5C468D5078}" type="datetime'''''''''''''2''''0''''''''''''''''0''''''''0'''''''">
              <a:rPr lang="ja-JP" altLang="en-US" sz="1000" smtClean="0"/>
              <a:pPr marL="0" lvl="0" indent="0" algn="ctr">
                <a:spcBef>
                  <a:spcPct val="0"/>
                </a:spcBef>
                <a:buNone/>
              </a:pPr>
              <a:t>2000</a:t>
            </a:fld>
            <a:endParaRPr kumimoji="1" lang="ja-JP" altLang="en-US" sz="1000">
              <a:sym typeface="+mn-lt"/>
            </a:endParaRPr>
          </a:p>
        </p:txBody>
      </p:sp>
      <p:sp>
        <p:nvSpPr>
          <p:cNvPr id="798" name="テキスト プレースホルダ 9">
            <a:extLst>
              <a:ext uri="{FF2B5EF4-FFF2-40B4-BE49-F238E27FC236}">
                <a16:creationId xmlns:a16="http://schemas.microsoft.com/office/drawing/2014/main" id="{D023965F-68E4-2AF6-243C-A7D7B34A2DC1}"/>
              </a:ext>
            </a:extLst>
          </p:cNvPr>
          <p:cNvSpPr>
            <a:spLocks/>
          </p:cNvSpPr>
          <p:nvPr>
            <p:custDataLst>
              <p:tags r:id="rId138"/>
            </p:custDataLst>
          </p:nvPr>
        </p:nvSpPr>
        <p:spPr bwMode="gray">
          <a:xfrm>
            <a:off x="6846888" y="33432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639347-C8E2-4B81-92AA-DA1600DD44F1}" type="datetime'''''1''''''''''''''''''7''''.''''''1'''''''''''''">
              <a:rPr lang="ja-JP" altLang="en-US" sz="800" smtClean="0">
                <a:effectLst/>
                <a:sym typeface="+mn-lt"/>
              </a:rPr>
              <a:pPr marL="0" lvl="0" indent="0" algn="ctr">
                <a:spcBef>
                  <a:spcPct val="0"/>
                </a:spcBef>
                <a:buNone/>
              </a:pPr>
              <a:t>17.1</a:t>
            </a:fld>
            <a:endParaRPr kumimoji="1" lang="ja-JP" altLang="en-US" sz="800">
              <a:sym typeface="+mn-lt"/>
            </a:endParaRPr>
          </a:p>
        </p:txBody>
      </p:sp>
      <p:sp>
        <p:nvSpPr>
          <p:cNvPr id="799" name="テキスト プレースホルダ 9">
            <a:extLst>
              <a:ext uri="{FF2B5EF4-FFF2-40B4-BE49-F238E27FC236}">
                <a16:creationId xmlns:a16="http://schemas.microsoft.com/office/drawing/2014/main" id="{80C3EC58-DB12-8881-B78A-FED3E37043A5}"/>
              </a:ext>
            </a:extLst>
          </p:cNvPr>
          <p:cNvSpPr>
            <a:spLocks/>
          </p:cNvSpPr>
          <p:nvPr>
            <p:custDataLst>
              <p:tags r:id="rId139"/>
            </p:custDataLst>
          </p:nvPr>
        </p:nvSpPr>
        <p:spPr bwMode="gray">
          <a:xfrm>
            <a:off x="7167563" y="28003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A8ADD9-F1EB-41AD-9872-AFD5032EE602}" type="datetime'''''''''''''''''''''''''''''''''''''''1''''''''''8''''.''''1'">
              <a:rPr lang="ja-JP" altLang="en-US" sz="800" smtClean="0">
                <a:effectLst/>
                <a:sym typeface="+mn-lt"/>
              </a:rPr>
              <a:pPr marL="0" lvl="0" indent="0" algn="ctr">
                <a:spcBef>
                  <a:spcPct val="0"/>
                </a:spcBef>
                <a:buNone/>
              </a:pPr>
              <a:t>18.1</a:t>
            </a:fld>
            <a:endParaRPr kumimoji="1" lang="ja-JP" altLang="en-US" sz="800">
              <a:sym typeface="+mn-lt"/>
            </a:endParaRPr>
          </a:p>
        </p:txBody>
      </p:sp>
      <p:sp>
        <p:nvSpPr>
          <p:cNvPr id="800" name="テキスト プレースホルダ 9">
            <a:extLst>
              <a:ext uri="{FF2B5EF4-FFF2-40B4-BE49-F238E27FC236}">
                <a16:creationId xmlns:a16="http://schemas.microsoft.com/office/drawing/2014/main" id="{07000E04-45C0-997C-0F8E-FD8568D1CA55}"/>
              </a:ext>
            </a:extLst>
          </p:cNvPr>
          <p:cNvSpPr>
            <a:spLocks/>
          </p:cNvSpPr>
          <p:nvPr>
            <p:custDataLst>
              <p:tags r:id="rId140"/>
            </p:custDataLst>
          </p:nvPr>
        </p:nvSpPr>
        <p:spPr bwMode="gray">
          <a:xfrm>
            <a:off x="7167563" y="32781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422B0D-8A2B-4E5C-884C-2CAC33BFACF9}" type="datetime'''''''''''''''2''2''''''''''''.''6'''''''''''''">
              <a:rPr lang="ja-JP" altLang="en-US" sz="800" smtClean="0">
                <a:effectLst/>
                <a:sym typeface="+mn-lt"/>
              </a:rPr>
              <a:pPr marL="0" lvl="0" indent="0" algn="ctr">
                <a:spcBef>
                  <a:spcPct val="0"/>
                </a:spcBef>
                <a:buNone/>
              </a:pPr>
              <a:t>22.6</a:t>
            </a:fld>
            <a:endParaRPr kumimoji="1" lang="ja-JP" altLang="en-US" sz="800">
              <a:sym typeface="+mn-lt"/>
            </a:endParaRPr>
          </a:p>
        </p:txBody>
      </p:sp>
      <p:sp>
        <p:nvSpPr>
          <p:cNvPr id="801" name="テキスト プレースホルダ 9">
            <a:extLst>
              <a:ext uri="{FF2B5EF4-FFF2-40B4-BE49-F238E27FC236}">
                <a16:creationId xmlns:a16="http://schemas.microsoft.com/office/drawing/2014/main" id="{E7154386-1E76-044D-ADD4-5C5690B42B07}"/>
              </a:ext>
            </a:extLst>
          </p:cNvPr>
          <p:cNvSpPr>
            <a:spLocks/>
          </p:cNvSpPr>
          <p:nvPr>
            <p:custDataLst>
              <p:tags r:id="rId141"/>
            </p:custDataLst>
          </p:nvPr>
        </p:nvSpPr>
        <p:spPr bwMode="gray">
          <a:xfrm>
            <a:off x="7488238" y="26939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5AF415-E720-4680-BAA3-E41CECBA5D6B}" type="datetime'''''''1''''''''''''''''''''''''''7''''''.''''''''''''7'''''''">
              <a:rPr lang="ja-JP" altLang="en-US" sz="800" smtClean="0">
                <a:effectLst/>
                <a:sym typeface="+mn-lt"/>
              </a:rPr>
              <a:pPr marL="0" lvl="0" indent="0" algn="ctr">
                <a:spcBef>
                  <a:spcPct val="0"/>
                </a:spcBef>
                <a:buNone/>
              </a:pPr>
              <a:t>17.7</a:t>
            </a:fld>
            <a:endParaRPr kumimoji="1" lang="ja-JP" altLang="en-US" sz="800">
              <a:sym typeface="+mn-lt"/>
            </a:endParaRPr>
          </a:p>
        </p:txBody>
      </p:sp>
      <p:sp>
        <p:nvSpPr>
          <p:cNvPr id="802" name="テキスト プレースホルダ 9">
            <a:extLst>
              <a:ext uri="{FF2B5EF4-FFF2-40B4-BE49-F238E27FC236}">
                <a16:creationId xmlns:a16="http://schemas.microsoft.com/office/drawing/2014/main" id="{DCD448D5-7595-BB92-BCFE-358651210A2F}"/>
              </a:ext>
            </a:extLst>
          </p:cNvPr>
          <p:cNvSpPr>
            <a:spLocks/>
          </p:cNvSpPr>
          <p:nvPr>
            <p:custDataLst>
              <p:tags r:id="rId142"/>
            </p:custDataLst>
          </p:nvPr>
        </p:nvSpPr>
        <p:spPr bwMode="gray">
          <a:xfrm>
            <a:off x="7488238" y="322262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1D8E15-FE88-45F0-956A-EF74E180B234}" type="datetime'''''''''''''''''''''2''''''7''''''''''.''''3'''''''''''''''">
              <a:rPr lang="ja-JP" altLang="en-US" sz="800" smtClean="0">
                <a:effectLst/>
                <a:sym typeface="+mn-lt"/>
              </a:rPr>
              <a:pPr marL="0" lvl="0" indent="0" algn="ctr">
                <a:spcBef>
                  <a:spcPct val="0"/>
                </a:spcBef>
                <a:buNone/>
              </a:pPr>
              <a:t>27.3</a:t>
            </a:fld>
            <a:endParaRPr kumimoji="1" lang="ja-JP" altLang="en-US" sz="800">
              <a:sym typeface="+mn-lt"/>
            </a:endParaRPr>
          </a:p>
        </p:txBody>
      </p:sp>
      <p:sp>
        <p:nvSpPr>
          <p:cNvPr id="803" name="テキスト プレースホルダ 9">
            <a:extLst>
              <a:ext uri="{FF2B5EF4-FFF2-40B4-BE49-F238E27FC236}">
                <a16:creationId xmlns:a16="http://schemas.microsoft.com/office/drawing/2014/main" id="{C7CB7AD7-FE61-3B55-B347-BF8464EA0F8B}"/>
              </a:ext>
            </a:extLst>
          </p:cNvPr>
          <p:cNvSpPr>
            <a:spLocks/>
          </p:cNvSpPr>
          <p:nvPr>
            <p:custDataLst>
              <p:tags r:id="rId143"/>
            </p:custDataLst>
          </p:nvPr>
        </p:nvSpPr>
        <p:spPr bwMode="gray">
          <a:xfrm>
            <a:off x="7808913" y="29210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DDFA50-9AF8-4900-8E5E-AB81418AE0BE}" type="datetime'''''''''''''''''''1''''''''''''''''6''.''''''''''6'''''''''''">
              <a:rPr lang="ja-JP" altLang="en-US" sz="800" smtClean="0">
                <a:effectLst/>
                <a:sym typeface="+mn-lt"/>
              </a:rPr>
              <a:pPr marL="0" lvl="0" indent="0" algn="ctr">
                <a:spcBef>
                  <a:spcPct val="0"/>
                </a:spcBef>
                <a:buNone/>
              </a:pPr>
              <a:t>16.6</a:t>
            </a:fld>
            <a:endParaRPr kumimoji="1" lang="ja-JP" altLang="en-US" sz="800">
              <a:sym typeface="+mn-lt"/>
            </a:endParaRPr>
          </a:p>
        </p:txBody>
      </p:sp>
      <p:sp>
        <p:nvSpPr>
          <p:cNvPr id="804" name="テキスト プレースホルダ 9">
            <a:extLst>
              <a:ext uri="{FF2B5EF4-FFF2-40B4-BE49-F238E27FC236}">
                <a16:creationId xmlns:a16="http://schemas.microsoft.com/office/drawing/2014/main" id="{13A4616B-062C-F193-B0E0-04B3B54A951E}"/>
              </a:ext>
            </a:extLst>
          </p:cNvPr>
          <p:cNvSpPr>
            <a:spLocks/>
          </p:cNvSpPr>
          <p:nvPr>
            <p:custDataLst>
              <p:tags r:id="rId144"/>
            </p:custDataLst>
          </p:nvPr>
        </p:nvSpPr>
        <p:spPr bwMode="gray">
          <a:xfrm>
            <a:off x="7808913" y="33289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50787C-31E0-4473-8EB3-6D92E0D57DA3}" type="datetime'''''''18''''''''''''''''''''.''2'''''''''''''''''''''''''''">
              <a:rPr lang="ja-JP" altLang="en-US" sz="800" smtClean="0">
                <a:effectLst/>
                <a:sym typeface="+mn-lt"/>
              </a:rPr>
              <a:pPr marL="0" lvl="0" indent="0" algn="ctr">
                <a:spcBef>
                  <a:spcPct val="0"/>
                </a:spcBef>
                <a:buNone/>
              </a:pPr>
              <a:t>18.2</a:t>
            </a:fld>
            <a:endParaRPr kumimoji="1" lang="ja-JP" altLang="en-US" sz="800">
              <a:sym typeface="+mn-lt"/>
            </a:endParaRPr>
          </a:p>
        </p:txBody>
      </p:sp>
      <p:sp>
        <p:nvSpPr>
          <p:cNvPr id="805" name="テキスト プレースホルダ 9">
            <a:extLst>
              <a:ext uri="{FF2B5EF4-FFF2-40B4-BE49-F238E27FC236}">
                <a16:creationId xmlns:a16="http://schemas.microsoft.com/office/drawing/2014/main" id="{C9FC0C8B-5D50-455F-0650-CD01DE5BA3DE}"/>
              </a:ext>
            </a:extLst>
          </p:cNvPr>
          <p:cNvSpPr>
            <a:spLocks/>
          </p:cNvSpPr>
          <p:nvPr>
            <p:custDataLst>
              <p:tags r:id="rId145"/>
            </p:custDataLst>
          </p:nvPr>
        </p:nvSpPr>
        <p:spPr bwMode="gray">
          <a:xfrm>
            <a:off x="8129588" y="28765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2130B0-2440-45F1-9C17-972E0CE970DC}" type="datetime'''''''''''''''''''''''''''''''''''''1''''7.''''''''''0'">
              <a:rPr lang="ja-JP" altLang="en-US" sz="800" smtClean="0">
                <a:effectLst/>
                <a:sym typeface="+mn-lt"/>
              </a:rPr>
              <a:pPr marL="0" lvl="0" indent="0" algn="ctr">
                <a:spcBef>
                  <a:spcPct val="0"/>
                </a:spcBef>
                <a:buNone/>
              </a:pPr>
              <a:t>17.0</a:t>
            </a:fld>
            <a:endParaRPr kumimoji="1" lang="ja-JP" altLang="en-US" sz="800">
              <a:sym typeface="+mn-lt"/>
            </a:endParaRPr>
          </a:p>
        </p:txBody>
      </p:sp>
      <p:sp>
        <p:nvSpPr>
          <p:cNvPr id="845" name="テキスト プレースホルダ 9">
            <a:extLst>
              <a:ext uri="{FF2B5EF4-FFF2-40B4-BE49-F238E27FC236}">
                <a16:creationId xmlns:a16="http://schemas.microsoft.com/office/drawing/2014/main" id="{296FE2B5-7FAE-B9D1-05DC-208E33601636}"/>
              </a:ext>
            </a:extLst>
          </p:cNvPr>
          <p:cNvSpPr>
            <a:spLocks/>
          </p:cNvSpPr>
          <p:nvPr>
            <p:custDataLst>
              <p:tags r:id="rId146"/>
            </p:custDataLst>
          </p:nvPr>
        </p:nvSpPr>
        <p:spPr bwMode="gray">
          <a:xfrm>
            <a:off x="1741488" y="34940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9BDB91-F924-43CE-A8FB-BD2B35CB4776}" type="datetime'''''''''''4''''''.''''''''2'''''''''''''''''''''''''">
              <a:rPr lang="ja-JP" altLang="en-US" sz="800" smtClean="0">
                <a:effectLst/>
                <a:sym typeface="+mn-lt"/>
              </a:rPr>
              <a:pPr marL="0" lvl="0" indent="0" algn="ctr">
                <a:spcBef>
                  <a:spcPct val="0"/>
                </a:spcBef>
                <a:buNone/>
              </a:pPr>
              <a:t>4.2</a:t>
            </a:fld>
            <a:endParaRPr kumimoji="1" lang="ja-JP" altLang="en-US" sz="800">
              <a:sym typeface="+mn-lt"/>
            </a:endParaRPr>
          </a:p>
        </p:txBody>
      </p:sp>
      <p:sp>
        <p:nvSpPr>
          <p:cNvPr id="797" name="テキスト プレースホルダ 9">
            <a:extLst>
              <a:ext uri="{FF2B5EF4-FFF2-40B4-BE49-F238E27FC236}">
                <a16:creationId xmlns:a16="http://schemas.microsoft.com/office/drawing/2014/main" id="{68C76FED-2DFA-EC52-0BBE-BCCEDC8295BC}"/>
              </a:ext>
            </a:extLst>
          </p:cNvPr>
          <p:cNvSpPr>
            <a:spLocks/>
          </p:cNvSpPr>
          <p:nvPr>
            <p:custDataLst>
              <p:tags r:id="rId147"/>
            </p:custDataLst>
          </p:nvPr>
        </p:nvSpPr>
        <p:spPr bwMode="gray">
          <a:xfrm>
            <a:off x="6846888" y="29321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E59B41-DA33-4282-B19D-BCF731B05299}" type="datetime'''1''7''''''''''''''''.''''''''''9'''''''''''''''''''''''''''">
              <a:rPr lang="ja-JP" altLang="en-US" sz="800" smtClean="0">
                <a:effectLst/>
                <a:sym typeface="+mn-lt"/>
              </a:rPr>
              <a:pPr marL="0" lvl="0" indent="0" algn="ctr">
                <a:spcBef>
                  <a:spcPct val="0"/>
                </a:spcBef>
                <a:buNone/>
              </a:pPr>
              <a:t>17.9</a:t>
            </a:fld>
            <a:endParaRPr kumimoji="1" lang="ja-JP" altLang="en-US" sz="800">
              <a:sym typeface="+mn-lt"/>
            </a:endParaRPr>
          </a:p>
        </p:txBody>
      </p:sp>
      <p:sp>
        <p:nvSpPr>
          <p:cNvPr id="847" name="テキスト プレースホルダ 9">
            <a:extLst>
              <a:ext uri="{FF2B5EF4-FFF2-40B4-BE49-F238E27FC236}">
                <a16:creationId xmlns:a16="http://schemas.microsoft.com/office/drawing/2014/main" id="{66ADC02B-769B-F460-4E69-3C27FBDACBCC}"/>
              </a:ext>
            </a:extLst>
          </p:cNvPr>
          <p:cNvSpPr>
            <a:spLocks/>
          </p:cNvSpPr>
          <p:nvPr>
            <p:custDataLst>
              <p:tags r:id="rId148"/>
            </p:custDataLst>
          </p:nvPr>
        </p:nvSpPr>
        <p:spPr bwMode="gray">
          <a:xfrm>
            <a:off x="2355850" y="33274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0C3B8A-CE9E-4DB8-AA92-86AFBE371CB5}" type="datetime'''''''''''''''''''''''''''''''''10''''''''''.''''''''0'''''">
              <a:rPr lang="ja-JP" altLang="en-US" sz="800" smtClean="0">
                <a:effectLst/>
                <a:sym typeface="+mn-lt"/>
              </a:rPr>
              <a:pPr marL="0" lvl="0" indent="0" algn="ctr">
                <a:spcBef>
                  <a:spcPct val="0"/>
                </a:spcBef>
                <a:buNone/>
              </a:pPr>
              <a:t>10.0</a:t>
            </a:fld>
            <a:endParaRPr kumimoji="1" lang="ja-JP" altLang="en-US" sz="800">
              <a:sym typeface="+mn-lt"/>
            </a:endParaRPr>
          </a:p>
        </p:txBody>
      </p:sp>
      <p:sp>
        <p:nvSpPr>
          <p:cNvPr id="848" name="テキスト プレースホルダ 9">
            <a:extLst>
              <a:ext uri="{FF2B5EF4-FFF2-40B4-BE49-F238E27FC236}">
                <a16:creationId xmlns:a16="http://schemas.microsoft.com/office/drawing/2014/main" id="{6EBB75D7-3DAC-BD2F-BA0D-488BC8C80849}"/>
              </a:ext>
            </a:extLst>
          </p:cNvPr>
          <p:cNvSpPr>
            <a:spLocks/>
          </p:cNvSpPr>
          <p:nvPr>
            <p:custDataLst>
              <p:tags r:id="rId149"/>
            </p:custDataLst>
          </p:nvPr>
        </p:nvSpPr>
        <p:spPr bwMode="gray">
          <a:xfrm>
            <a:off x="2384425" y="34940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F63AAF-A071-4A2B-8F9F-7F247141E8F6}" type="datetime'''''''''''''''''''4''''.''2'''''''''">
              <a:rPr lang="ja-JP" altLang="en-US" sz="800" smtClean="0">
                <a:effectLst/>
                <a:sym typeface="+mn-lt"/>
              </a:rPr>
              <a:pPr marL="0" lvl="0" indent="0" algn="ctr">
                <a:spcBef>
                  <a:spcPct val="0"/>
                </a:spcBef>
                <a:buNone/>
              </a:pPr>
              <a:t>4.2</a:t>
            </a:fld>
            <a:endParaRPr kumimoji="1" lang="ja-JP" altLang="en-US" sz="800">
              <a:sym typeface="+mn-lt"/>
            </a:endParaRPr>
          </a:p>
        </p:txBody>
      </p:sp>
      <p:sp>
        <p:nvSpPr>
          <p:cNvPr id="849" name="テキスト プレースホルダ 9">
            <a:extLst>
              <a:ext uri="{FF2B5EF4-FFF2-40B4-BE49-F238E27FC236}">
                <a16:creationId xmlns:a16="http://schemas.microsoft.com/office/drawing/2014/main" id="{FA52C9F8-316C-D8B8-CB6C-AB54FF967151}"/>
              </a:ext>
            </a:extLst>
          </p:cNvPr>
          <p:cNvSpPr>
            <a:spLocks/>
          </p:cNvSpPr>
          <p:nvPr>
            <p:custDataLst>
              <p:tags r:id="rId150"/>
            </p:custDataLst>
          </p:nvPr>
        </p:nvSpPr>
        <p:spPr bwMode="gray">
          <a:xfrm>
            <a:off x="2676525" y="33020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A4C06E-C1BA-4AD5-AAF6-9E8B6251D267}" type="datetime'10''''''''''''''''''''''''''''''''''''''''.5'''">
              <a:rPr lang="ja-JP" altLang="en-US" sz="800" smtClean="0">
                <a:effectLst/>
                <a:sym typeface="+mn-lt"/>
              </a:rPr>
              <a:pPr marL="0" lvl="0" indent="0" algn="ctr">
                <a:spcBef>
                  <a:spcPct val="0"/>
                </a:spcBef>
                <a:buNone/>
              </a:pPr>
              <a:t>10.5</a:t>
            </a:fld>
            <a:endParaRPr kumimoji="1" lang="ja-JP" altLang="en-US" sz="800">
              <a:sym typeface="+mn-lt"/>
            </a:endParaRPr>
          </a:p>
        </p:txBody>
      </p:sp>
      <p:sp>
        <p:nvSpPr>
          <p:cNvPr id="850" name="テキスト プレースホルダ 9">
            <a:extLst>
              <a:ext uri="{FF2B5EF4-FFF2-40B4-BE49-F238E27FC236}">
                <a16:creationId xmlns:a16="http://schemas.microsoft.com/office/drawing/2014/main" id="{7F289953-0427-851A-6D9B-B21C6AE119BD}"/>
              </a:ext>
            </a:extLst>
          </p:cNvPr>
          <p:cNvSpPr>
            <a:spLocks/>
          </p:cNvSpPr>
          <p:nvPr>
            <p:custDataLst>
              <p:tags r:id="rId151"/>
            </p:custDataLst>
          </p:nvPr>
        </p:nvSpPr>
        <p:spPr bwMode="gray">
          <a:xfrm>
            <a:off x="3959225" y="32353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9C2DFB-C9F5-47F3-91C8-180150BB2461}" type="datetime'''''1''''''6''''''.1'''''''''''''''''''">
              <a:rPr lang="ja-JP" altLang="en-US" sz="800" smtClean="0">
                <a:effectLst/>
                <a:sym typeface="+mn-lt"/>
              </a:rPr>
              <a:pPr marL="0" lvl="0" indent="0" algn="ctr">
                <a:spcBef>
                  <a:spcPct val="0"/>
                </a:spcBef>
                <a:buNone/>
              </a:pPr>
              <a:t>16.1</a:t>
            </a:fld>
            <a:endParaRPr kumimoji="1" lang="ja-JP" altLang="en-US" sz="800">
              <a:sym typeface="+mn-lt"/>
            </a:endParaRPr>
          </a:p>
        </p:txBody>
      </p:sp>
      <p:sp>
        <p:nvSpPr>
          <p:cNvPr id="853" name="テキスト プレースホルダ 9">
            <a:extLst>
              <a:ext uri="{FF2B5EF4-FFF2-40B4-BE49-F238E27FC236}">
                <a16:creationId xmlns:a16="http://schemas.microsoft.com/office/drawing/2014/main" id="{C9B52FCD-3943-263D-1F3A-CDA07DA26AB7}"/>
              </a:ext>
            </a:extLst>
          </p:cNvPr>
          <p:cNvSpPr>
            <a:spLocks/>
          </p:cNvSpPr>
          <p:nvPr>
            <p:custDataLst>
              <p:tags r:id="rId152"/>
            </p:custDataLst>
          </p:nvPr>
        </p:nvSpPr>
        <p:spPr bwMode="gray">
          <a:xfrm>
            <a:off x="730250" y="35131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DDB0F9-F9F3-41DC-83D0-F28D87504302}" type="datetime'''2''''''''''''''''''''''''''''''''''.''''''''''5'''''">
              <a:rPr lang="ja-JP" altLang="en-US" sz="800" smtClean="0">
                <a:effectLst/>
                <a:sym typeface="+mn-lt"/>
              </a:rPr>
              <a:pPr marL="0" lvl="0" indent="0" algn="ctr">
                <a:spcBef>
                  <a:spcPct val="0"/>
                </a:spcBef>
                <a:buNone/>
              </a:pPr>
              <a:t>2.5</a:t>
            </a:fld>
            <a:endParaRPr kumimoji="1" lang="ja-JP" altLang="en-US" sz="800">
              <a:sym typeface="+mn-lt"/>
            </a:endParaRPr>
          </a:p>
        </p:txBody>
      </p:sp>
      <p:sp>
        <p:nvSpPr>
          <p:cNvPr id="854" name="テキスト プレースホルダ 9">
            <a:extLst>
              <a:ext uri="{FF2B5EF4-FFF2-40B4-BE49-F238E27FC236}">
                <a16:creationId xmlns:a16="http://schemas.microsoft.com/office/drawing/2014/main" id="{BEEAF4F1-23B1-F23E-7D66-A45A00B1F6BD}"/>
              </a:ext>
            </a:extLst>
          </p:cNvPr>
          <p:cNvSpPr>
            <a:spLocks/>
          </p:cNvSpPr>
          <p:nvPr>
            <p:custDataLst>
              <p:tags r:id="rId153"/>
            </p:custDataLst>
          </p:nvPr>
        </p:nvSpPr>
        <p:spPr bwMode="gray">
          <a:xfrm>
            <a:off x="1100138" y="35004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498994-EBB1-42E1-89A1-839DA1BD0C44}" type="datetime'''''3''''''''''''''''''.''6'''''''''''''''">
              <a:rPr lang="ja-JP" altLang="en-US" sz="800" smtClean="0">
                <a:effectLst/>
                <a:sym typeface="+mn-lt"/>
              </a:rPr>
              <a:pPr marL="0" lvl="0" indent="0" algn="ctr">
                <a:spcBef>
                  <a:spcPct val="0"/>
                </a:spcBef>
                <a:buNone/>
              </a:pPr>
              <a:t>3.6</a:t>
            </a:fld>
            <a:endParaRPr kumimoji="1" lang="ja-JP" altLang="en-US" sz="800">
              <a:sym typeface="+mn-lt"/>
            </a:endParaRPr>
          </a:p>
        </p:txBody>
      </p:sp>
      <p:sp>
        <p:nvSpPr>
          <p:cNvPr id="855" name="テキスト プレースホルダ 9">
            <a:extLst>
              <a:ext uri="{FF2B5EF4-FFF2-40B4-BE49-F238E27FC236}">
                <a16:creationId xmlns:a16="http://schemas.microsoft.com/office/drawing/2014/main" id="{A875E469-6BEE-66BD-75E4-23C243337D68}"/>
              </a:ext>
            </a:extLst>
          </p:cNvPr>
          <p:cNvSpPr>
            <a:spLocks/>
          </p:cNvSpPr>
          <p:nvPr>
            <p:custDataLst>
              <p:tags r:id="rId154"/>
            </p:custDataLst>
          </p:nvPr>
        </p:nvSpPr>
        <p:spPr bwMode="gray">
          <a:xfrm>
            <a:off x="1420813" y="350361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217550-D0BC-4F44-B1ED-9CDBA0348B88}" type="datetime'''3''''''''''''''''''''''''''.''''''''''''''''''''''''3'''''">
              <a:rPr lang="ja-JP" altLang="en-US" sz="800" smtClean="0">
                <a:effectLst/>
                <a:sym typeface="+mn-lt"/>
              </a:rPr>
              <a:pPr marL="0" lvl="0" indent="0" algn="ctr">
                <a:spcBef>
                  <a:spcPct val="0"/>
                </a:spcBef>
                <a:buNone/>
              </a:pPr>
              <a:t>3.3</a:t>
            </a:fld>
            <a:endParaRPr kumimoji="1" lang="ja-JP" altLang="en-US" sz="800">
              <a:sym typeface="+mn-lt"/>
            </a:endParaRPr>
          </a:p>
        </p:txBody>
      </p:sp>
      <p:sp>
        <p:nvSpPr>
          <p:cNvPr id="888" name="テキスト プレースホルダ 9">
            <a:extLst>
              <a:ext uri="{FF2B5EF4-FFF2-40B4-BE49-F238E27FC236}">
                <a16:creationId xmlns:a16="http://schemas.microsoft.com/office/drawing/2014/main" id="{D294A838-F43E-25F5-1F44-EFB18257CAEA}"/>
              </a:ext>
            </a:extLst>
          </p:cNvPr>
          <p:cNvSpPr>
            <a:spLocks/>
          </p:cNvSpPr>
          <p:nvPr>
            <p:custDataLst>
              <p:tags r:id="rId155"/>
            </p:custDataLst>
          </p:nvPr>
        </p:nvSpPr>
        <p:spPr bwMode="gray">
          <a:xfrm>
            <a:off x="8129588" y="33099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5E5779-7E26-4432-8B46-AEFC3817FF8F}" type="datetime'''1''''''''''''9.''''''''''''''''''''''9'''''''''''''''''">
              <a:rPr lang="ja-JP" altLang="en-US" sz="800" smtClean="0">
                <a:effectLst/>
                <a:sym typeface="+mn-lt"/>
              </a:rPr>
              <a:pPr marL="0" lvl="0" indent="0" algn="ctr">
                <a:spcBef>
                  <a:spcPct val="0"/>
                </a:spcBef>
                <a:buNone/>
              </a:pPr>
              <a:t>19.9</a:t>
            </a:fld>
            <a:endParaRPr kumimoji="1" lang="ja-JP" altLang="en-US" sz="800">
              <a:sym typeface="+mn-lt"/>
            </a:endParaRPr>
          </a:p>
        </p:txBody>
      </p:sp>
      <p:sp>
        <p:nvSpPr>
          <p:cNvPr id="901" name="テキスト プレースホルダ 9">
            <a:extLst>
              <a:ext uri="{FF2B5EF4-FFF2-40B4-BE49-F238E27FC236}">
                <a16:creationId xmlns:a16="http://schemas.microsoft.com/office/drawing/2014/main" id="{9BE530FE-9203-7548-1DB8-A9D6C45BE396}"/>
              </a:ext>
            </a:extLst>
          </p:cNvPr>
          <p:cNvSpPr>
            <a:spLocks/>
          </p:cNvSpPr>
          <p:nvPr>
            <p:custDataLst>
              <p:tags r:id="rId156"/>
            </p:custDataLst>
          </p:nvPr>
        </p:nvSpPr>
        <p:spPr bwMode="gray">
          <a:xfrm>
            <a:off x="830263" y="3417888"/>
            <a:ext cx="1714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914F74-0207-477E-981A-5C30CAD701C9}" type="datetime'''''''''''''''''''''''''''''''''''''''''5''.''''''''''''''7'''">
              <a:rPr lang="ja-JP" altLang="en-US" sz="800" smtClean="0">
                <a:effectLst/>
                <a:sym typeface="+mn-lt"/>
              </a:rPr>
              <a:pPr marL="0" lvl="0" indent="0" algn="ctr">
                <a:spcBef>
                  <a:spcPct val="0"/>
                </a:spcBef>
                <a:buNone/>
              </a:pPr>
              <a:t>5.7</a:t>
            </a:fld>
            <a:endParaRPr kumimoji="1" lang="ja-JP" altLang="en-US" sz="800">
              <a:sym typeface="+mn-lt"/>
            </a:endParaRPr>
          </a:p>
        </p:txBody>
      </p:sp>
      <p:sp>
        <p:nvSpPr>
          <p:cNvPr id="846" name="テキスト プレースホルダ 9">
            <a:extLst>
              <a:ext uri="{FF2B5EF4-FFF2-40B4-BE49-F238E27FC236}">
                <a16:creationId xmlns:a16="http://schemas.microsoft.com/office/drawing/2014/main" id="{C9DA292D-7AED-CF26-28A1-6ABE6E2B0CCF}"/>
              </a:ext>
            </a:extLst>
          </p:cNvPr>
          <p:cNvSpPr>
            <a:spLocks/>
          </p:cNvSpPr>
          <p:nvPr>
            <p:custDataLst>
              <p:tags r:id="rId157"/>
            </p:custDataLst>
          </p:nvPr>
        </p:nvSpPr>
        <p:spPr bwMode="gray">
          <a:xfrm>
            <a:off x="2062163" y="34956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D1AF8A-7FE8-4F8D-BB82-11A27C12CC25}" type="datetime'''''4''''''''''''''''''''''''''''''.''''''''''''''''''0'''''">
              <a:rPr lang="ja-JP" altLang="en-US" sz="800" smtClean="0">
                <a:effectLst/>
                <a:sym typeface="+mn-lt"/>
              </a:rPr>
              <a:pPr marL="0" lvl="0" indent="0" algn="ctr">
                <a:spcBef>
                  <a:spcPct val="0"/>
                </a:spcBef>
                <a:buNone/>
              </a:pPr>
              <a:t>4.0</a:t>
            </a:fld>
            <a:endParaRPr kumimoji="1" lang="ja-JP" altLang="en-US" sz="800">
              <a:sym typeface="+mn-lt"/>
            </a:endParaRPr>
          </a:p>
        </p:txBody>
      </p:sp>
    </p:spTree>
    <p:extLst>
      <p:ext uri="{BB962C8B-B14F-4D97-AF65-F5344CB8AC3E}">
        <p14:creationId xmlns:p14="http://schemas.microsoft.com/office/powerpoint/2010/main" val="345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vert="horz">
            <a:normAutofit/>
          </a:bodyPr>
          <a:lstStyle/>
          <a:p>
            <a:r>
              <a:rPr lang="ja-JP" altLang="en-US" sz="1400" noProof="1"/>
              <a:t>インドネシア/医療関連/医療・公衆衛生</a:t>
            </a:r>
            <a:endParaRPr kumimoji="1" lang="ja-JP" altLang="en-US" sz="1400"/>
          </a:p>
        </p:txBody>
      </p:sp>
      <p:sp>
        <p:nvSpPr>
          <p:cNvPr id="6" name="テキスト プレースホルダー 5"/>
          <p:cNvSpPr>
            <a:spLocks noGrp="1"/>
          </p:cNvSpPr>
          <p:nvPr>
            <p:ph type="body" sz="quarter" idx="15"/>
          </p:nvPr>
        </p:nvSpPr>
        <p:spPr>
          <a:xfrm>
            <a:off x="200025" y="550800"/>
            <a:ext cx="9505950" cy="359445"/>
          </a:xfrm>
        </p:spPr>
        <p:txBody>
          <a:bodyPr/>
          <a:lstStyle/>
          <a:p>
            <a:r>
              <a:rPr lang="ja-JP" altLang="en-US" sz="2000" noProof="1"/>
              <a:t>疾病構造・死亡要因 </a:t>
            </a:r>
            <a:r>
              <a:rPr lang="en-US" altLang="ja-JP" noProof="1"/>
              <a:t>【</a:t>
            </a:r>
            <a:r>
              <a:rPr lang="ja-JP" altLang="en-US" sz="2000" noProof="1"/>
              <a:t>大分類</a:t>
            </a:r>
            <a:r>
              <a:rPr lang="en-US" altLang="ja-JP" noProof="1"/>
              <a:t>】</a:t>
            </a:r>
            <a:endParaRPr lang="ja-JP" altLang="en-US" sz="2000" noProof="1"/>
          </a:p>
        </p:txBody>
      </p:sp>
      <p:cxnSp>
        <p:nvCxnSpPr>
          <p:cNvPr id="20" name="直線コネクタ 19"/>
          <p:cNvCxnSpPr/>
          <p:nvPr/>
        </p:nvCxnSpPr>
        <p:spPr>
          <a:xfrm>
            <a:off x="735947" y="2198941"/>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1920201"/>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死亡要因の割合(1990年⇒2021年)</a:t>
            </a:r>
          </a:p>
        </p:txBody>
      </p:sp>
      <p:sp>
        <p:nvSpPr>
          <p:cNvPr id="34" name="テキスト ボックス 33"/>
          <p:cNvSpPr txBox="1"/>
          <p:nvPr/>
        </p:nvSpPr>
        <p:spPr>
          <a:xfrm>
            <a:off x="1769667" y="2270949"/>
            <a:ext cx="780983" cy="3139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918326" y="2256301"/>
            <a:ext cx="780983" cy="3139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2021年</a:t>
            </a:r>
          </a:p>
        </p:txBody>
      </p:sp>
      <p:sp>
        <p:nvSpPr>
          <p:cNvPr id="36" name="右矢印 35"/>
          <p:cNvSpPr/>
          <p:nvPr/>
        </p:nvSpPr>
        <p:spPr>
          <a:xfrm>
            <a:off x="4173538" y="3681483"/>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8" name="Chart 3"/>
          <p:cNvGraphicFramePr/>
          <p:nvPr>
            <p:custDataLst>
              <p:tags r:id="rId1"/>
            </p:custDataLst>
          </p:nvPr>
        </p:nvGraphicFramePr>
        <p:xfrm>
          <a:off x="378028" y="2765465"/>
          <a:ext cx="3784600" cy="2325688"/>
        </p:xfrm>
        <a:graphic>
          <a:graphicData uri="http://schemas.openxmlformats.org/drawingml/2006/chart">
            <c:chart xmlns:c="http://schemas.openxmlformats.org/drawingml/2006/chart" xmlns:r="http://schemas.openxmlformats.org/officeDocument/2006/relationships" r:id="rId15"/>
          </a:graphicData>
        </a:graphic>
      </p:graphicFrame>
      <p:sp>
        <p:nvSpPr>
          <p:cNvPr id="14" name="Rectangle 13"/>
          <p:cNvSpPr/>
          <p:nvPr/>
        </p:nvSpPr>
        <p:spPr bwMode="gray">
          <a:xfrm>
            <a:off x="1703680" y="5621749"/>
            <a:ext cx="220663" cy="22066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13" name="Rectangle 12"/>
          <p:cNvSpPr/>
          <p:nvPr/>
        </p:nvSpPr>
        <p:spPr bwMode="gray">
          <a:xfrm>
            <a:off x="1703680" y="5281472"/>
            <a:ext cx="220663" cy="22066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16" name="Rectangle 15"/>
          <p:cNvSpPr/>
          <p:nvPr/>
        </p:nvSpPr>
        <p:spPr bwMode="gray">
          <a:xfrm>
            <a:off x="1703679" y="5962912"/>
            <a:ext cx="220663" cy="22066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27" name="テキスト プレースホルダ 9"/>
          <p:cNvSpPr>
            <a:spLocks noGrp="1"/>
          </p:cNvSpPr>
          <p:nvPr/>
        </p:nvSpPr>
        <p:spPr bwMode="auto">
          <a:xfrm>
            <a:off x="2043379" y="5281472"/>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1100" noProof="1">
                <a:sym typeface="+mn-lt"/>
              </a:rPr>
              <a:t>非感染性疾患</a:t>
            </a:r>
          </a:p>
        </p:txBody>
      </p:sp>
      <p:sp>
        <p:nvSpPr>
          <p:cNvPr id="37" name="テキスト ボックス 25"/>
          <p:cNvSpPr txBox="1"/>
          <p:nvPr/>
        </p:nvSpPr>
        <p:spPr>
          <a:xfrm>
            <a:off x="200472" y="1061002"/>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j-ea"/>
                <a:ea typeface="+mj-ea"/>
                <a:cs typeface="Arial" panose="020B0604020202020204" pitchFamily="34" charset="0"/>
              </a:rPr>
              <a:t>2021年、インドネシアにおける死亡者数に占める「非感染症疾患」の割合は52.2%と最も高かった</a:t>
            </a:r>
            <a:r>
              <a:rPr lang="ja-JP" altLang="en-US" sz="1400" noProof="1">
                <a:latin typeface="+mj-ea"/>
                <a:ea typeface="+mj-ea"/>
                <a:cs typeface="Arial" panose="020B0604020202020204" pitchFamily="34" charset="0"/>
              </a:rPr>
              <a:t>。</a:t>
            </a:r>
            <a:endParaRPr lang="en-US" altLang="ja-JP" sz="1400" dirty="0">
              <a:latin typeface="+mj-ea"/>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j-ea"/>
                <a:ea typeface="+mj-ea"/>
                <a:cs typeface="Arial" panose="020B0604020202020204" pitchFamily="34" charset="0"/>
              </a:rPr>
              <a:t>「非感染性疾患」の占める割合が「感染症」を大きく上回っており、1990年と比較して、先進国の構造(非感染性疾患の割合が大きい)に近づいた。</a:t>
            </a:r>
            <a:endParaRPr lang="en-US" altLang="ja-JP" sz="1400" dirty="0">
              <a:latin typeface="+mj-ea"/>
              <a:ea typeface="+mj-ea"/>
              <a:cs typeface="Arial" panose="020B0604020202020204" pitchFamily="34" charset="0"/>
            </a:endParaRPr>
          </a:p>
        </p:txBody>
      </p:sp>
      <p:sp>
        <p:nvSpPr>
          <p:cNvPr id="3" name="TextBox 2">
            <a:extLst>
              <a:ext uri="{FF2B5EF4-FFF2-40B4-BE49-F238E27FC236}">
                <a16:creationId xmlns:a16="http://schemas.microsoft.com/office/drawing/2014/main" id="{A36D92E0-6EB2-0036-2700-79D319107942}"/>
              </a:ext>
            </a:extLst>
          </p:cNvPr>
          <p:cNvSpPr txBox="1"/>
          <p:nvPr/>
        </p:nvSpPr>
        <p:spPr>
          <a:xfrm>
            <a:off x="7593940" y="4139953"/>
            <a:ext cx="728395" cy="276999"/>
          </a:xfrm>
          <a:prstGeom prst="rect">
            <a:avLst/>
          </a:prstGeom>
          <a:noFill/>
        </p:spPr>
        <p:txBody>
          <a:bodyPr wrap="square" rtlCol="0">
            <a:spAutoFit/>
          </a:bodyPr>
          <a:lstStyle/>
          <a:p>
            <a:r>
              <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65.52%</a:t>
            </a:r>
          </a:p>
        </p:txBody>
      </p:sp>
      <p:sp>
        <p:nvSpPr>
          <p:cNvPr id="4" name="TextBox 3">
            <a:extLst>
              <a:ext uri="{FF2B5EF4-FFF2-40B4-BE49-F238E27FC236}">
                <a16:creationId xmlns:a16="http://schemas.microsoft.com/office/drawing/2014/main" id="{7C7806F4-ADE2-E4D5-D262-68A427F6E663}"/>
              </a:ext>
            </a:extLst>
          </p:cNvPr>
          <p:cNvSpPr txBox="1"/>
          <p:nvPr/>
        </p:nvSpPr>
        <p:spPr>
          <a:xfrm>
            <a:off x="6137816" y="3896772"/>
            <a:ext cx="728395" cy="276999"/>
          </a:xfrm>
          <a:prstGeom prst="rect">
            <a:avLst/>
          </a:prstGeom>
          <a:noFill/>
        </p:spPr>
        <p:txBody>
          <a:bodyPr wrap="square" rtlCol="0">
            <a:spAutoFit/>
          </a:bodyPr>
          <a:lstStyle/>
          <a:p>
            <a:r>
              <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24.3%</a:t>
            </a:r>
          </a:p>
        </p:txBody>
      </p:sp>
      <p:sp>
        <p:nvSpPr>
          <p:cNvPr id="11" name="テキスト プレースホルダ 9">
            <a:extLst>
              <a:ext uri="{FF2B5EF4-FFF2-40B4-BE49-F238E27FC236}">
                <a16:creationId xmlns:a16="http://schemas.microsoft.com/office/drawing/2014/main" id="{4D73D1C9-1A40-3AB4-D5AB-634571827696}"/>
              </a:ext>
            </a:extLst>
          </p:cNvPr>
          <p:cNvSpPr>
            <a:spLocks noGrp="1"/>
          </p:cNvSpPr>
          <p:nvPr/>
        </p:nvSpPr>
        <p:spPr bwMode="auto">
          <a:xfrm>
            <a:off x="2043379" y="5609842"/>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1100" noProof="1">
                <a:sym typeface="+mn-lt"/>
              </a:rPr>
              <a:t>感染症</a:t>
            </a:r>
          </a:p>
        </p:txBody>
      </p:sp>
      <p:sp>
        <p:nvSpPr>
          <p:cNvPr id="12" name="テキスト プレースホルダ 9">
            <a:extLst>
              <a:ext uri="{FF2B5EF4-FFF2-40B4-BE49-F238E27FC236}">
                <a16:creationId xmlns:a16="http://schemas.microsoft.com/office/drawing/2014/main" id="{8ECBDD9F-605A-3642-BC0A-33AC3B1F3AF6}"/>
              </a:ext>
            </a:extLst>
          </p:cNvPr>
          <p:cNvSpPr>
            <a:spLocks noGrp="1"/>
          </p:cNvSpPr>
          <p:nvPr/>
        </p:nvSpPr>
        <p:spPr bwMode="auto">
          <a:xfrm>
            <a:off x="2043379" y="5959516"/>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100" noProof="1">
                <a:sym typeface="+mn-lt"/>
              </a:rPr>
              <a:t>事故等</a:t>
            </a:r>
          </a:p>
        </p:txBody>
      </p:sp>
      <p:sp>
        <p:nvSpPr>
          <p:cNvPr id="26" name="テキスト ボックス 74">
            <a:extLst>
              <a:ext uri="{FF2B5EF4-FFF2-40B4-BE49-F238E27FC236}">
                <a16:creationId xmlns:a16="http://schemas.microsoft.com/office/drawing/2014/main" id="{2152194C-7BAD-9408-FAD3-85048664160E}"/>
              </a:ext>
            </a:extLst>
          </p:cNvPr>
          <p:cNvSpPr txBox="1"/>
          <p:nvPr/>
        </p:nvSpPr>
        <p:spPr>
          <a:xfrm>
            <a:off x="218521" y="6623462"/>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of Disease Study(2021)」(2025年2月時点、WHO</a:t>
            </a:r>
          </a:p>
        </p:txBody>
      </p:sp>
      <p:graphicFrame>
        <p:nvGraphicFramePr>
          <p:cNvPr id="48" name="Chart 47">
            <a:extLst>
              <a:ext uri="{FF2B5EF4-FFF2-40B4-BE49-F238E27FC236}">
                <a16:creationId xmlns:a16="http://schemas.microsoft.com/office/drawing/2014/main" id="{4EA79AC7-44DA-9B78-AACA-0DD82E4A32F9}"/>
              </a:ext>
            </a:extLst>
          </p:cNvPr>
          <p:cNvGraphicFramePr/>
          <p:nvPr>
            <p:custDataLst>
              <p:tags r:id="rId2"/>
            </p:custDataLst>
          </p:nvPr>
        </p:nvGraphicFramePr>
        <p:xfrm>
          <a:off x="5326063" y="2738438"/>
          <a:ext cx="3784600" cy="3021012"/>
        </p:xfrm>
        <a:graphic>
          <a:graphicData uri="http://schemas.openxmlformats.org/drawingml/2006/chart">
            <c:chart xmlns:c="http://schemas.openxmlformats.org/drawingml/2006/chart" xmlns:r="http://schemas.openxmlformats.org/officeDocument/2006/relationships" r:id="rId16"/>
          </a:graphicData>
        </a:graphic>
      </p:graphicFrame>
      <p:sp>
        <p:nvSpPr>
          <p:cNvPr id="30" name="テキスト プレースホルダ 9">
            <a:extLst>
              <a:ext uri="{FF2B5EF4-FFF2-40B4-BE49-F238E27FC236}">
                <a16:creationId xmlns:a16="http://schemas.microsoft.com/office/drawing/2014/main" id="{D3BB9649-5530-BC2F-3CF1-CDBF5EB5D467}"/>
              </a:ext>
            </a:extLst>
          </p:cNvPr>
          <p:cNvSpPr>
            <a:spLocks/>
          </p:cNvSpPr>
          <p:nvPr>
            <p:custDataLst>
              <p:tags r:id="rId3"/>
            </p:custDataLst>
          </p:nvPr>
        </p:nvSpPr>
        <p:spPr bwMode="gray">
          <a:xfrm>
            <a:off x="6410325" y="3516313"/>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E7398F-CF11-47EA-93CE-6F8DC8911BD4}" type="datetime'''''''''''''''''3''''.1''''''''''''%'">
              <a:rPr lang="en-US" altLang="en-US" smtClean="0"/>
              <a:pPr marL="0" lvl="0" indent="0" algn="ctr">
                <a:spcBef>
                  <a:spcPct val="0"/>
                </a:spcBef>
                <a:buNone/>
              </a:pPr>
              <a:t>3.1%</a:t>
            </a:fld>
            <a:endParaRPr kumimoji="1" lang="ja-JP" altLang="en-US">
              <a:sym typeface="+mn-lt"/>
            </a:endParaRPr>
          </a:p>
        </p:txBody>
      </p:sp>
      <p:sp>
        <p:nvSpPr>
          <p:cNvPr id="31" name="テキスト プレースホルダ 9">
            <a:extLst>
              <a:ext uri="{FF2B5EF4-FFF2-40B4-BE49-F238E27FC236}">
                <a16:creationId xmlns:a16="http://schemas.microsoft.com/office/drawing/2014/main" id="{E381811B-A36A-FF16-DABF-3D4E60B9BCC9}"/>
              </a:ext>
            </a:extLst>
          </p:cNvPr>
          <p:cNvSpPr>
            <a:spLocks/>
          </p:cNvSpPr>
          <p:nvPr>
            <p:custDataLst>
              <p:tags r:id="rId4"/>
            </p:custDataLst>
          </p:nvPr>
        </p:nvSpPr>
        <p:spPr bwMode="gray">
          <a:xfrm>
            <a:off x="6775450" y="3760788"/>
            <a:ext cx="633413" cy="244475"/>
          </a:xfrm>
          <a:prstGeom prst="rect">
            <a:avLst/>
          </a:prstGeom>
          <a:solidFill>
            <a:srgbClr val="79A2B3"/>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CEE096-A040-4EF6-B5E9-1F74009AE653}" type="datetime'''1''''''''''''''0''''''''''.''''''''''''''''''0''''''''''%'''">
              <a:rPr lang="en-US" altLang="en-US" smtClean="0"/>
              <a:pPr marL="0" indent="0" algn="ctr">
                <a:spcBef>
                  <a:spcPct val="0"/>
                </a:spcBef>
                <a:buNone/>
              </a:pPr>
              <a:t>10.0%</a:t>
            </a:fld>
            <a:endParaRPr lang="ja-JP" altLang="en-US">
              <a:sym typeface="+mn-lt"/>
            </a:endParaRPr>
          </a:p>
        </p:txBody>
      </p:sp>
      <p:sp>
        <p:nvSpPr>
          <p:cNvPr id="33" name="Rectangle 32">
            <a:extLst>
              <a:ext uri="{FF2B5EF4-FFF2-40B4-BE49-F238E27FC236}">
                <a16:creationId xmlns:a16="http://schemas.microsoft.com/office/drawing/2014/main" id="{5B10C779-91C8-90BF-14F3-8C447FB3F5E0}"/>
              </a:ext>
            </a:extLst>
          </p:cNvPr>
          <p:cNvSpPr/>
          <p:nvPr>
            <p:custDataLst>
              <p:tags r:id="rId5"/>
            </p:custDataLst>
          </p:nvPr>
        </p:nvSpPr>
        <p:spPr bwMode="auto">
          <a:xfrm>
            <a:off x="6542088" y="5522913"/>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a:p>
        </p:txBody>
      </p:sp>
      <p:sp>
        <p:nvSpPr>
          <p:cNvPr id="39" name="Rectangle 38">
            <a:extLst>
              <a:ext uri="{FF2B5EF4-FFF2-40B4-BE49-F238E27FC236}">
                <a16:creationId xmlns:a16="http://schemas.microsoft.com/office/drawing/2014/main" id="{858DFCC2-746B-413A-D4CF-0AFB05FFCD61}"/>
              </a:ext>
            </a:extLst>
          </p:cNvPr>
          <p:cNvSpPr/>
          <p:nvPr>
            <p:custDataLst>
              <p:tags r:id="rId6"/>
            </p:custDataLst>
          </p:nvPr>
        </p:nvSpPr>
        <p:spPr bwMode="auto">
          <a:xfrm>
            <a:off x="6542088" y="57261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a:p>
        </p:txBody>
      </p:sp>
      <p:sp>
        <p:nvSpPr>
          <p:cNvPr id="40" name="Rectangle 39">
            <a:extLst>
              <a:ext uri="{FF2B5EF4-FFF2-40B4-BE49-F238E27FC236}">
                <a16:creationId xmlns:a16="http://schemas.microsoft.com/office/drawing/2014/main" id="{7C5B5E35-6C0E-C1F5-D513-844D3D4BE3CF}"/>
              </a:ext>
            </a:extLst>
          </p:cNvPr>
          <p:cNvSpPr/>
          <p:nvPr>
            <p:custDataLst>
              <p:tags r:id="rId7"/>
            </p:custDataLst>
          </p:nvPr>
        </p:nvSpPr>
        <p:spPr bwMode="auto">
          <a:xfrm>
            <a:off x="6542088" y="59293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a:p>
        </p:txBody>
      </p:sp>
      <p:sp>
        <p:nvSpPr>
          <p:cNvPr id="42" name="Rectangle 41">
            <a:extLst>
              <a:ext uri="{FF2B5EF4-FFF2-40B4-BE49-F238E27FC236}">
                <a16:creationId xmlns:a16="http://schemas.microsoft.com/office/drawing/2014/main" id="{590F0657-5870-E11F-AC7D-E71DD4E19CAA}"/>
              </a:ext>
            </a:extLst>
          </p:cNvPr>
          <p:cNvSpPr/>
          <p:nvPr>
            <p:custDataLst>
              <p:tags r:id="rId8"/>
            </p:custDataLst>
          </p:nvPr>
        </p:nvSpPr>
        <p:spPr bwMode="auto">
          <a:xfrm>
            <a:off x="6542088" y="6132513"/>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a:p>
        </p:txBody>
      </p:sp>
      <p:sp>
        <p:nvSpPr>
          <p:cNvPr id="43" name="テキスト プレースホルダ 9">
            <a:extLst>
              <a:ext uri="{FF2B5EF4-FFF2-40B4-BE49-F238E27FC236}">
                <a16:creationId xmlns:a16="http://schemas.microsoft.com/office/drawing/2014/main" id="{063FCEDC-15E3-A401-4600-943C4FDA7A84}"/>
              </a:ext>
            </a:extLst>
          </p:cNvPr>
          <p:cNvSpPr>
            <a:spLocks/>
          </p:cNvSpPr>
          <p:nvPr>
            <p:custDataLst>
              <p:tags r:id="rId9"/>
            </p:custDataLst>
          </p:nvPr>
        </p:nvSpPr>
        <p:spPr bwMode="auto">
          <a:xfrm>
            <a:off x="6772275" y="55181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64327C3-D282-4EF2-A19D-1467B501723F}" type="datetime'''''非感''''''''''''''''''染''''''''''''性''疾''''''''患'''">
              <a:rPr lang="ja-JP" altLang="en-US" sz="1000" smtClean="0"/>
              <a:pPr marL="0" lvl="0" indent="0">
                <a:spcBef>
                  <a:spcPct val="0"/>
                </a:spcBef>
                <a:buNone/>
              </a:pPr>
              <a:t>非感染性疾患</a:t>
            </a:fld>
            <a:endParaRPr kumimoji="1" lang="ja-JP" altLang="en-US" sz="1000">
              <a:sym typeface="+mn-lt"/>
            </a:endParaRPr>
          </a:p>
        </p:txBody>
      </p:sp>
      <p:sp>
        <p:nvSpPr>
          <p:cNvPr id="44" name="テキスト プレースホルダ 9">
            <a:extLst>
              <a:ext uri="{FF2B5EF4-FFF2-40B4-BE49-F238E27FC236}">
                <a16:creationId xmlns:a16="http://schemas.microsoft.com/office/drawing/2014/main" id="{B46C60A2-A871-C3E4-9B52-428BAEDD9D0B}"/>
              </a:ext>
            </a:extLst>
          </p:cNvPr>
          <p:cNvSpPr>
            <a:spLocks/>
          </p:cNvSpPr>
          <p:nvPr>
            <p:custDataLst>
              <p:tags r:id="rId10"/>
            </p:custDataLst>
          </p:nvPr>
        </p:nvSpPr>
        <p:spPr bwMode="auto">
          <a:xfrm>
            <a:off x="6772275" y="5721350"/>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BB30DDD-D4BA-4625-8772-9D4A2DD546C9}" type="datetime'''感''''''''''染''症、''母''体''''、''''周産期''''''、栄''''''''養''状''''態'">
              <a:rPr lang="zh-TW" altLang="en-US" sz="1000" smtClean="0"/>
              <a:pPr marL="0" lvl="0" indent="0">
                <a:spcBef>
                  <a:spcPct val="0"/>
                </a:spcBef>
                <a:buNone/>
              </a:pPr>
              <a:t>感染症、母体、周産期、栄養状態</a:t>
            </a:fld>
            <a:endParaRPr kumimoji="1" lang="ja-JP" altLang="en-US" sz="1000">
              <a:sym typeface="+mn-lt"/>
            </a:endParaRPr>
          </a:p>
        </p:txBody>
      </p:sp>
      <p:sp>
        <p:nvSpPr>
          <p:cNvPr id="45" name="テキスト プレースホルダ 9">
            <a:extLst>
              <a:ext uri="{FF2B5EF4-FFF2-40B4-BE49-F238E27FC236}">
                <a16:creationId xmlns:a16="http://schemas.microsoft.com/office/drawing/2014/main" id="{FF3459D2-6055-60FE-7BEB-7A1488ED7B2D}"/>
              </a:ext>
            </a:extLst>
          </p:cNvPr>
          <p:cNvSpPr>
            <a:spLocks/>
          </p:cNvSpPr>
          <p:nvPr>
            <p:custDataLst>
              <p:tags r:id="rId11"/>
            </p:custDataLst>
          </p:nvPr>
        </p:nvSpPr>
        <p:spPr bwMode="auto">
          <a:xfrm>
            <a:off x="6772275" y="59245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1BF669E-7E71-46BB-BC3D-E9483DDC64B1}" type="datetime'''怪''''''''''''''''''我'''''">
              <a:rPr lang="ja-JP" altLang="en-US" sz="1000" smtClean="0"/>
              <a:pPr marL="0" lvl="0" indent="0">
                <a:spcBef>
                  <a:spcPct val="0"/>
                </a:spcBef>
                <a:buNone/>
              </a:pPr>
              <a:t>怪我</a:t>
            </a:fld>
            <a:endParaRPr kumimoji="1" lang="ja-JP" altLang="en-US" sz="1000">
              <a:sym typeface="+mn-lt"/>
            </a:endParaRPr>
          </a:p>
        </p:txBody>
      </p:sp>
      <p:sp>
        <p:nvSpPr>
          <p:cNvPr id="46" name="テキスト プレースホルダ 9">
            <a:extLst>
              <a:ext uri="{FF2B5EF4-FFF2-40B4-BE49-F238E27FC236}">
                <a16:creationId xmlns:a16="http://schemas.microsoft.com/office/drawing/2014/main" id="{33419264-17A3-888F-E561-A406A4004328}"/>
              </a:ext>
            </a:extLst>
          </p:cNvPr>
          <p:cNvSpPr>
            <a:spLocks/>
          </p:cNvSpPr>
          <p:nvPr>
            <p:custDataLst>
              <p:tags r:id="rId12"/>
            </p:custDataLst>
          </p:nvPr>
        </p:nvSpPr>
        <p:spPr bwMode="auto">
          <a:xfrm>
            <a:off x="6772275" y="6127750"/>
            <a:ext cx="2579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CB5092B-2D8D-4063-8FE3-64DCE93A342C}" type="datetime'CO''V''ID''''-''''''1''''9''''パ''ンデ''''ミッ''''クに関連するそ''の''他の結果'">
              <a:rPr lang="en-US" altLang="en-US" sz="1000" smtClean="0"/>
              <a:pPr marL="0" lvl="0" indent="0">
                <a:spcBef>
                  <a:spcPct val="0"/>
                </a:spcBef>
                <a:buNone/>
              </a:pPr>
              <a:t>COVID-19パンデミックに関連するその他の結果</a:t>
            </a:fld>
            <a:endParaRPr kumimoji="1" lang="ja-JP" altLang="en-US" sz="1000">
              <a:sym typeface="+mn-lt"/>
            </a:endParaRPr>
          </a:p>
        </p:txBody>
      </p:sp>
    </p:spTree>
    <p:extLst>
      <p:ext uri="{BB962C8B-B14F-4D97-AF65-F5344CB8AC3E}">
        <p14:creationId xmlns:p14="http://schemas.microsoft.com/office/powerpoint/2010/main" val="50400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noProof="1"/>
              <a:t>インドネシア/医療関連/医療・公衆衛生</a:t>
            </a:r>
            <a:endParaRPr kumimoji="1" lang="ja-JP" altLang="en-US" sz="140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525348"/>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Vitalインドネシア中央統計局統計報告2019-2023</a:t>
            </a:r>
          </a:p>
        </p:txBody>
      </p:sp>
      <p:sp>
        <p:nvSpPr>
          <p:cNvPr id="14" name="TextBox 13">
            <a:extLst>
              <a:ext uri="{FF2B5EF4-FFF2-40B4-BE49-F238E27FC236}">
                <a16:creationId xmlns:a16="http://schemas.microsoft.com/office/drawing/2014/main" id="{D3CB1BCE-1FF8-8ADE-2346-713FB247EE75}"/>
              </a:ext>
            </a:extLst>
          </p:cNvPr>
          <p:cNvSpPr txBox="1"/>
          <p:nvPr/>
        </p:nvSpPr>
        <p:spPr>
          <a:xfrm>
            <a:off x="138047" y="6309320"/>
            <a:ext cx="7047764" cy="226409"/>
          </a:xfrm>
          <a:prstGeom prst="rect">
            <a:avLst/>
          </a:prstGeom>
          <a:noFill/>
        </p:spPr>
        <p:txBody>
          <a:bodyPr wrap="square" rtlCol="0">
            <a:spAutoFit/>
          </a:bodyPr>
          <a:lstStyle/>
          <a:p>
            <a:pPr>
              <a:lnSpc>
                <a:spcPct val="120000"/>
              </a:lnSpc>
            </a:pPr>
            <a:r>
              <a:rPr kumimoji="1" lang="ja-JP" altLang="en-US" sz="800" noProof="1"/>
              <a:t>注</a:t>
            </a:r>
            <a:r>
              <a:rPr kumimoji="1" lang="en-IN" sz="800" noProof="1"/>
              <a:t>:2023年の病院死亡原因のトップ10はその他のウイルス性疾患と心不全ではなかった</a:t>
            </a:r>
          </a:p>
        </p:txBody>
      </p:sp>
      <p:graphicFrame>
        <p:nvGraphicFramePr>
          <p:cNvPr id="16" name="Table 15">
            <a:extLst>
              <a:ext uri="{FF2B5EF4-FFF2-40B4-BE49-F238E27FC236}">
                <a16:creationId xmlns:a16="http://schemas.microsoft.com/office/drawing/2014/main" id="{D4B73287-41F5-2A3C-C2EF-365ACA73A70C}"/>
              </a:ext>
            </a:extLst>
          </p:cNvPr>
          <p:cNvGraphicFramePr>
            <a:graphicFrameLocks noGrp="1"/>
          </p:cNvGraphicFramePr>
          <p:nvPr>
            <p:extLst>
              <p:ext uri="{D42A27DB-BD31-4B8C-83A1-F6EECF244321}">
                <p14:modId xmlns:p14="http://schemas.microsoft.com/office/powerpoint/2010/main" val="1926994733"/>
              </p:ext>
            </p:extLst>
          </p:nvPr>
        </p:nvGraphicFramePr>
        <p:xfrm>
          <a:off x="5710465" y="1971565"/>
          <a:ext cx="3337200" cy="3445200"/>
        </p:xfrm>
        <a:graphic>
          <a:graphicData uri="http://schemas.openxmlformats.org/drawingml/2006/table">
            <a:tbl>
              <a:tblPr firstRow="1" bandRow="1">
                <a:tableStyleId>{5C22544A-7EE6-4342-B048-85BDC9FD1C3A}</a:tableStyleId>
              </a:tblPr>
              <a:tblGrid>
                <a:gridCol w="3337200">
                  <a:extLst>
                    <a:ext uri="{9D8B030D-6E8A-4147-A177-3AD203B41FA5}">
                      <a16:colId xmlns:a16="http://schemas.microsoft.com/office/drawing/2014/main" val="2224111841"/>
                    </a:ext>
                  </a:extLst>
                </a:gridCol>
              </a:tblGrid>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その他の内分泌・栄養・代謝疾患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肺炎</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その他の呼吸器疾患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脳梗塞</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その他の腎不全</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インスリン非依存性糖尿病</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頭蓋内出血</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伝導障害および不整脈</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敗血症</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その他の貧血</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82679490"/>
                  </a:ext>
                </a:extLst>
              </a:tr>
            </a:tbl>
          </a:graphicData>
        </a:graphic>
      </p:graphicFrame>
      <p:sp>
        <p:nvSpPr>
          <p:cNvPr id="17" name="Oval 16">
            <a:extLst>
              <a:ext uri="{FF2B5EF4-FFF2-40B4-BE49-F238E27FC236}">
                <a16:creationId xmlns:a16="http://schemas.microsoft.com/office/drawing/2014/main" id="{777DD0FB-ECE1-C291-1F9F-53CFCF263C92}"/>
              </a:ext>
            </a:extLst>
          </p:cNvPr>
          <p:cNvSpPr/>
          <p:nvPr/>
        </p:nvSpPr>
        <p:spPr>
          <a:xfrm>
            <a:off x="4227037" y="23218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18" name="TextBox 17">
            <a:extLst>
              <a:ext uri="{FF2B5EF4-FFF2-40B4-BE49-F238E27FC236}">
                <a16:creationId xmlns:a16="http://schemas.microsoft.com/office/drawing/2014/main" id="{F84B91A4-BCCD-FF88-F704-1A4765CDE9CB}"/>
              </a:ext>
            </a:extLst>
          </p:cNvPr>
          <p:cNvSpPr txBox="1"/>
          <p:nvPr/>
        </p:nvSpPr>
        <p:spPr>
          <a:xfrm>
            <a:off x="2246312" y="1706037"/>
            <a:ext cx="504056" cy="259879"/>
          </a:xfrm>
          <a:prstGeom prst="rect">
            <a:avLst/>
          </a:prstGeom>
          <a:noFill/>
        </p:spPr>
        <p:txBody>
          <a:bodyPr wrap="square" rtlCol="0">
            <a:spAutoFit/>
          </a:bodyPr>
          <a:lstStyle/>
          <a:p>
            <a:pPr algn="l">
              <a:lnSpc>
                <a:spcPct val="120000"/>
              </a:lnSpc>
            </a:pPr>
            <a:r>
              <a:rPr kumimoji="1" lang="en-IN" altLang="ja-JP" sz="1000" b="1" noProof="1"/>
              <a:t>2020</a:t>
            </a:r>
            <a:endParaRPr kumimoji="1" lang="ja-JP" altLang="en-US" sz="1000" b="1"/>
          </a:p>
        </p:txBody>
      </p:sp>
      <p:cxnSp>
        <p:nvCxnSpPr>
          <p:cNvPr id="19" name="Connector: Curved 18">
            <a:extLst>
              <a:ext uri="{FF2B5EF4-FFF2-40B4-BE49-F238E27FC236}">
                <a16:creationId xmlns:a16="http://schemas.microsoft.com/office/drawing/2014/main" id="{F8E81F9F-748F-90B5-C111-B0319CA4D66D}"/>
              </a:ext>
            </a:extLst>
          </p:cNvPr>
          <p:cNvCxnSpPr>
            <a:cxnSpLocks/>
            <a:stCxn id="17" idx="6"/>
            <a:endCxn id="52" idx="2"/>
          </p:cNvCxnSpPr>
          <p:nvPr/>
        </p:nvCxnSpPr>
        <p:spPr>
          <a:xfrm>
            <a:off x="4587077" y="2438589"/>
            <a:ext cx="675691" cy="312653"/>
          </a:xfrm>
          <a:prstGeom prst="curvedConnector3">
            <a:avLst>
              <a:gd name="adj1" fmla="val 38953"/>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DF2A855-3022-BF91-55DA-C6C36345EDDD}"/>
              </a:ext>
            </a:extLst>
          </p:cNvPr>
          <p:cNvSpPr txBox="1"/>
          <p:nvPr/>
        </p:nvSpPr>
        <p:spPr>
          <a:xfrm>
            <a:off x="4170509" y="1978904"/>
            <a:ext cx="504056" cy="259879"/>
          </a:xfrm>
          <a:prstGeom prst="rect">
            <a:avLst/>
          </a:prstGeom>
          <a:noFill/>
        </p:spPr>
        <p:txBody>
          <a:bodyPr wrap="square" rtlCol="0">
            <a:spAutoFit/>
          </a:bodyPr>
          <a:lstStyle/>
          <a:p>
            <a:pPr algn="l">
              <a:lnSpc>
                <a:spcPct val="120000"/>
              </a:lnSpc>
            </a:pPr>
            <a:r>
              <a:rPr kumimoji="1" lang="en-IN" sz="1000" noProof="1"/>
              <a:t>ランク</a:t>
            </a:r>
          </a:p>
        </p:txBody>
      </p:sp>
      <p:graphicFrame>
        <p:nvGraphicFramePr>
          <p:cNvPr id="21" name="Table 20">
            <a:extLst>
              <a:ext uri="{FF2B5EF4-FFF2-40B4-BE49-F238E27FC236}">
                <a16:creationId xmlns:a16="http://schemas.microsoft.com/office/drawing/2014/main" id="{4C25E65B-04E6-C0A7-553A-E42295014A3A}"/>
              </a:ext>
            </a:extLst>
          </p:cNvPr>
          <p:cNvGraphicFramePr>
            <a:graphicFrameLocks noGrp="1"/>
          </p:cNvGraphicFramePr>
          <p:nvPr>
            <p:extLst>
              <p:ext uri="{D42A27DB-BD31-4B8C-83A1-F6EECF244321}">
                <p14:modId xmlns:p14="http://schemas.microsoft.com/office/powerpoint/2010/main" val="3744735371"/>
              </p:ext>
            </p:extLst>
          </p:nvPr>
        </p:nvGraphicFramePr>
        <p:xfrm>
          <a:off x="829078" y="1971564"/>
          <a:ext cx="3338525" cy="4049724"/>
        </p:xfrm>
        <a:graphic>
          <a:graphicData uri="http://schemas.openxmlformats.org/drawingml/2006/table">
            <a:tbl>
              <a:tblPr firstRow="1" bandRow="1">
                <a:tableStyleId>{5C22544A-7EE6-4342-B048-85BDC9FD1C3A}</a:tableStyleId>
              </a:tblPr>
              <a:tblGrid>
                <a:gridCol w="3338525">
                  <a:extLst>
                    <a:ext uri="{9D8B030D-6E8A-4147-A177-3AD203B41FA5}">
                      <a16:colId xmlns:a16="http://schemas.microsoft.com/office/drawing/2014/main" val="2224111841"/>
                    </a:ext>
                  </a:extLst>
                </a:gridCol>
              </a:tblGrid>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marL="90000" marR="90000" marT="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その他の内分泌・栄養・代謝疾患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33318229"/>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インスリン非依存性糖尿病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8080628"/>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頭蓋内出血</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その他の腎不全</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その他のウイルス性疾患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脳梗塞</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心不全</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敗血症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その他の貧血</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その他の呼吸器疾患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1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伝導障害および不整脈</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82679490"/>
                  </a:ext>
                </a:extLst>
              </a:tr>
            </a:tbl>
          </a:graphicData>
        </a:graphic>
      </p:graphicFrame>
      <p:sp>
        <p:nvSpPr>
          <p:cNvPr id="22" name="Oval 21">
            <a:extLst>
              <a:ext uri="{FF2B5EF4-FFF2-40B4-BE49-F238E27FC236}">
                <a16:creationId xmlns:a16="http://schemas.microsoft.com/office/drawing/2014/main" id="{BFBA4322-F537-C458-A000-EA06D89A9653}"/>
              </a:ext>
            </a:extLst>
          </p:cNvPr>
          <p:cNvSpPr/>
          <p:nvPr/>
        </p:nvSpPr>
        <p:spPr>
          <a:xfrm>
            <a:off x="4227037" y="2634542"/>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23" name="Oval 22">
            <a:extLst>
              <a:ext uri="{FF2B5EF4-FFF2-40B4-BE49-F238E27FC236}">
                <a16:creationId xmlns:a16="http://schemas.microsoft.com/office/drawing/2014/main" id="{FF79806C-86EA-2DAE-BDE3-275ACF9942FB}"/>
              </a:ext>
            </a:extLst>
          </p:cNvPr>
          <p:cNvSpPr/>
          <p:nvPr/>
        </p:nvSpPr>
        <p:spPr>
          <a:xfrm>
            <a:off x="4227037" y="294719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24" name="Oval 23">
            <a:extLst>
              <a:ext uri="{FF2B5EF4-FFF2-40B4-BE49-F238E27FC236}">
                <a16:creationId xmlns:a16="http://schemas.microsoft.com/office/drawing/2014/main" id="{23C44DC6-7FC5-BDB7-5F52-21A60AA6846E}"/>
              </a:ext>
            </a:extLst>
          </p:cNvPr>
          <p:cNvSpPr/>
          <p:nvPr/>
        </p:nvSpPr>
        <p:spPr>
          <a:xfrm>
            <a:off x="4227037" y="325984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26" name="Oval 25">
            <a:extLst>
              <a:ext uri="{FF2B5EF4-FFF2-40B4-BE49-F238E27FC236}">
                <a16:creationId xmlns:a16="http://schemas.microsoft.com/office/drawing/2014/main" id="{71457CC6-2902-617B-2DCE-A0481856CC62}"/>
              </a:ext>
            </a:extLst>
          </p:cNvPr>
          <p:cNvSpPr/>
          <p:nvPr/>
        </p:nvSpPr>
        <p:spPr>
          <a:xfrm>
            <a:off x="4227037" y="35725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29" name="Oval 28">
            <a:extLst>
              <a:ext uri="{FF2B5EF4-FFF2-40B4-BE49-F238E27FC236}">
                <a16:creationId xmlns:a16="http://schemas.microsoft.com/office/drawing/2014/main" id="{3AEBCF94-4A3C-4A59-49BA-0A0054E5F69B}"/>
              </a:ext>
            </a:extLst>
          </p:cNvPr>
          <p:cNvSpPr/>
          <p:nvPr/>
        </p:nvSpPr>
        <p:spPr>
          <a:xfrm>
            <a:off x="4227037" y="388515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sp>
        <p:nvSpPr>
          <p:cNvPr id="30" name="Oval 29">
            <a:extLst>
              <a:ext uri="{FF2B5EF4-FFF2-40B4-BE49-F238E27FC236}">
                <a16:creationId xmlns:a16="http://schemas.microsoft.com/office/drawing/2014/main" id="{7ED5BE1F-AF31-B694-87B3-719E314CDE01}"/>
              </a:ext>
            </a:extLst>
          </p:cNvPr>
          <p:cNvSpPr/>
          <p:nvPr/>
        </p:nvSpPr>
        <p:spPr>
          <a:xfrm>
            <a:off x="4227037" y="419780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31" name="Oval 30">
            <a:extLst>
              <a:ext uri="{FF2B5EF4-FFF2-40B4-BE49-F238E27FC236}">
                <a16:creationId xmlns:a16="http://schemas.microsoft.com/office/drawing/2014/main" id="{78193E4A-3840-7DEF-D11B-70FA6C328D50}"/>
              </a:ext>
            </a:extLst>
          </p:cNvPr>
          <p:cNvSpPr/>
          <p:nvPr/>
        </p:nvSpPr>
        <p:spPr>
          <a:xfrm>
            <a:off x="4227037" y="451046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34" name="Oval 33">
            <a:extLst>
              <a:ext uri="{FF2B5EF4-FFF2-40B4-BE49-F238E27FC236}">
                <a16:creationId xmlns:a16="http://schemas.microsoft.com/office/drawing/2014/main" id="{D2531D61-2A95-AE53-AA5E-1B960574E574}"/>
              </a:ext>
            </a:extLst>
          </p:cNvPr>
          <p:cNvSpPr/>
          <p:nvPr/>
        </p:nvSpPr>
        <p:spPr>
          <a:xfrm>
            <a:off x="4227037" y="482311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sp>
        <p:nvSpPr>
          <p:cNvPr id="35" name="Oval 34">
            <a:extLst>
              <a:ext uri="{FF2B5EF4-FFF2-40B4-BE49-F238E27FC236}">
                <a16:creationId xmlns:a16="http://schemas.microsoft.com/office/drawing/2014/main" id="{EB3988B5-1DD9-9C22-0CFC-BAA3CECE007E}"/>
              </a:ext>
            </a:extLst>
          </p:cNvPr>
          <p:cNvSpPr/>
          <p:nvPr/>
        </p:nvSpPr>
        <p:spPr>
          <a:xfrm>
            <a:off x="4227037" y="513576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36" name="Oval 35">
            <a:extLst>
              <a:ext uri="{FF2B5EF4-FFF2-40B4-BE49-F238E27FC236}">
                <a16:creationId xmlns:a16="http://schemas.microsoft.com/office/drawing/2014/main" id="{BF42A54E-C28A-D401-7338-D7D24306CFCC}"/>
              </a:ext>
            </a:extLst>
          </p:cNvPr>
          <p:cNvSpPr/>
          <p:nvPr/>
        </p:nvSpPr>
        <p:spPr>
          <a:xfrm>
            <a:off x="4227037" y="544841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a:t>
            </a:r>
            <a:endParaRPr kumimoji="1" lang="en-IN" sz="1000">
              <a:solidFill>
                <a:schemeClr val="bg1"/>
              </a:solidFill>
            </a:endParaRPr>
          </a:p>
        </p:txBody>
      </p:sp>
      <p:sp>
        <p:nvSpPr>
          <p:cNvPr id="50" name="Oval 49">
            <a:extLst>
              <a:ext uri="{FF2B5EF4-FFF2-40B4-BE49-F238E27FC236}">
                <a16:creationId xmlns:a16="http://schemas.microsoft.com/office/drawing/2014/main" id="{BE541C29-4E18-B509-14D7-3133FAEBB7CA}"/>
              </a:ext>
            </a:extLst>
          </p:cNvPr>
          <p:cNvSpPr/>
          <p:nvPr/>
        </p:nvSpPr>
        <p:spPr>
          <a:xfrm>
            <a:off x="4227037" y="576107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a:t>
            </a:r>
          </a:p>
        </p:txBody>
      </p:sp>
      <p:sp>
        <p:nvSpPr>
          <p:cNvPr id="51" name="Oval 50">
            <a:extLst>
              <a:ext uri="{FF2B5EF4-FFF2-40B4-BE49-F238E27FC236}">
                <a16:creationId xmlns:a16="http://schemas.microsoft.com/office/drawing/2014/main" id="{ECF73991-4174-476B-792E-B1C242F3DCC2}"/>
              </a:ext>
            </a:extLst>
          </p:cNvPr>
          <p:cNvSpPr/>
          <p:nvPr/>
        </p:nvSpPr>
        <p:spPr>
          <a:xfrm>
            <a:off x="5262768" y="23218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52" name="Oval 51">
            <a:extLst>
              <a:ext uri="{FF2B5EF4-FFF2-40B4-BE49-F238E27FC236}">
                <a16:creationId xmlns:a16="http://schemas.microsoft.com/office/drawing/2014/main" id="{9B08EBCB-0C11-1217-B458-8EC298DD00B3}"/>
              </a:ext>
            </a:extLst>
          </p:cNvPr>
          <p:cNvSpPr/>
          <p:nvPr/>
        </p:nvSpPr>
        <p:spPr>
          <a:xfrm>
            <a:off x="5262768" y="2634542"/>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54" name="Oval 53">
            <a:extLst>
              <a:ext uri="{FF2B5EF4-FFF2-40B4-BE49-F238E27FC236}">
                <a16:creationId xmlns:a16="http://schemas.microsoft.com/office/drawing/2014/main" id="{E76D6B14-E85C-5EE2-5F6D-4E6ADFCA35D3}"/>
              </a:ext>
            </a:extLst>
          </p:cNvPr>
          <p:cNvSpPr/>
          <p:nvPr/>
        </p:nvSpPr>
        <p:spPr>
          <a:xfrm>
            <a:off x="5262768" y="294719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55" name="Oval 54">
            <a:extLst>
              <a:ext uri="{FF2B5EF4-FFF2-40B4-BE49-F238E27FC236}">
                <a16:creationId xmlns:a16="http://schemas.microsoft.com/office/drawing/2014/main" id="{0E9F07B5-4AB6-6CE3-96B8-D3D87EBB74DE}"/>
              </a:ext>
            </a:extLst>
          </p:cNvPr>
          <p:cNvSpPr/>
          <p:nvPr/>
        </p:nvSpPr>
        <p:spPr>
          <a:xfrm>
            <a:off x="5262768" y="325984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58" name="Oval 57">
            <a:extLst>
              <a:ext uri="{FF2B5EF4-FFF2-40B4-BE49-F238E27FC236}">
                <a16:creationId xmlns:a16="http://schemas.microsoft.com/office/drawing/2014/main" id="{0AC8B77A-134B-4D5C-216C-07B573D5B08E}"/>
              </a:ext>
            </a:extLst>
          </p:cNvPr>
          <p:cNvSpPr/>
          <p:nvPr/>
        </p:nvSpPr>
        <p:spPr>
          <a:xfrm>
            <a:off x="5262768" y="35725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61" name="Oval 60">
            <a:extLst>
              <a:ext uri="{FF2B5EF4-FFF2-40B4-BE49-F238E27FC236}">
                <a16:creationId xmlns:a16="http://schemas.microsoft.com/office/drawing/2014/main" id="{C655C0CE-52F1-D8B8-8D12-0B7E47C0147C}"/>
              </a:ext>
            </a:extLst>
          </p:cNvPr>
          <p:cNvSpPr/>
          <p:nvPr/>
        </p:nvSpPr>
        <p:spPr>
          <a:xfrm>
            <a:off x="5262768" y="388515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sp>
        <p:nvSpPr>
          <p:cNvPr id="63" name="Oval 62">
            <a:extLst>
              <a:ext uri="{FF2B5EF4-FFF2-40B4-BE49-F238E27FC236}">
                <a16:creationId xmlns:a16="http://schemas.microsoft.com/office/drawing/2014/main" id="{FC419DF6-6F6A-D869-1452-DC8FB321E393}"/>
              </a:ext>
            </a:extLst>
          </p:cNvPr>
          <p:cNvSpPr/>
          <p:nvPr/>
        </p:nvSpPr>
        <p:spPr>
          <a:xfrm>
            <a:off x="5262768" y="419780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64" name="Oval 63">
            <a:extLst>
              <a:ext uri="{FF2B5EF4-FFF2-40B4-BE49-F238E27FC236}">
                <a16:creationId xmlns:a16="http://schemas.microsoft.com/office/drawing/2014/main" id="{57BFE07D-9B97-B09F-5A1E-72117D6A8CC0}"/>
              </a:ext>
            </a:extLst>
          </p:cNvPr>
          <p:cNvSpPr/>
          <p:nvPr/>
        </p:nvSpPr>
        <p:spPr>
          <a:xfrm>
            <a:off x="5262768" y="451046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72" name="Oval 71">
            <a:extLst>
              <a:ext uri="{FF2B5EF4-FFF2-40B4-BE49-F238E27FC236}">
                <a16:creationId xmlns:a16="http://schemas.microsoft.com/office/drawing/2014/main" id="{6712E811-284E-E175-293A-33FCFB7C82ED}"/>
              </a:ext>
            </a:extLst>
          </p:cNvPr>
          <p:cNvSpPr/>
          <p:nvPr/>
        </p:nvSpPr>
        <p:spPr>
          <a:xfrm>
            <a:off x="5262768" y="482311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sp>
        <p:nvSpPr>
          <p:cNvPr id="73" name="Oval 72">
            <a:extLst>
              <a:ext uri="{FF2B5EF4-FFF2-40B4-BE49-F238E27FC236}">
                <a16:creationId xmlns:a16="http://schemas.microsoft.com/office/drawing/2014/main" id="{B15DF507-2363-72FF-9300-9AC749A678F6}"/>
              </a:ext>
            </a:extLst>
          </p:cNvPr>
          <p:cNvSpPr/>
          <p:nvPr/>
        </p:nvSpPr>
        <p:spPr>
          <a:xfrm>
            <a:off x="5262768" y="513576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cxnSp>
        <p:nvCxnSpPr>
          <p:cNvPr id="74" name="Connector: Curved 73">
            <a:extLst>
              <a:ext uri="{FF2B5EF4-FFF2-40B4-BE49-F238E27FC236}">
                <a16:creationId xmlns:a16="http://schemas.microsoft.com/office/drawing/2014/main" id="{71CE1EBE-06AF-7A88-8721-C4261CF48BED}"/>
              </a:ext>
            </a:extLst>
          </p:cNvPr>
          <p:cNvCxnSpPr>
            <a:cxnSpLocks/>
            <a:stCxn id="22" idx="6"/>
            <a:endCxn id="51" idx="2"/>
          </p:cNvCxnSpPr>
          <p:nvPr/>
        </p:nvCxnSpPr>
        <p:spPr>
          <a:xfrm flipV="1">
            <a:off x="4587077" y="2438589"/>
            <a:ext cx="675691" cy="312653"/>
          </a:xfrm>
          <a:prstGeom prst="curvedConnector3">
            <a:avLst>
              <a:gd name="adj1" fmla="val 6519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30A07001-1306-7FB5-680D-B3C2E9A903E5}"/>
              </a:ext>
            </a:extLst>
          </p:cNvPr>
          <p:cNvCxnSpPr>
            <a:cxnSpLocks/>
            <a:stCxn id="24" idx="6"/>
            <a:endCxn id="63" idx="2"/>
          </p:cNvCxnSpPr>
          <p:nvPr/>
        </p:nvCxnSpPr>
        <p:spPr>
          <a:xfrm>
            <a:off x="4587077" y="3376548"/>
            <a:ext cx="675691" cy="937959"/>
          </a:xfrm>
          <a:prstGeom prst="curvedConnector3">
            <a:avLst>
              <a:gd name="adj1" fmla="val 4718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Curved 77">
            <a:extLst>
              <a:ext uri="{FF2B5EF4-FFF2-40B4-BE49-F238E27FC236}">
                <a16:creationId xmlns:a16="http://schemas.microsoft.com/office/drawing/2014/main" id="{15C6D1C6-ED97-64D1-49B1-412D5E7ADF81}"/>
              </a:ext>
            </a:extLst>
          </p:cNvPr>
          <p:cNvCxnSpPr>
            <a:cxnSpLocks/>
            <a:stCxn id="26" idx="6"/>
            <a:endCxn id="58" idx="2"/>
          </p:cNvCxnSpPr>
          <p:nvPr/>
        </p:nvCxnSpPr>
        <p:spPr>
          <a:xfrm>
            <a:off x="4587077" y="3689201"/>
            <a:ext cx="675691" cy="12700"/>
          </a:xfrm>
          <a:prstGeom prst="curvedConnector3">
            <a:avLst>
              <a:gd name="adj1" fmla="val 5414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Curved 78">
            <a:extLst>
              <a:ext uri="{FF2B5EF4-FFF2-40B4-BE49-F238E27FC236}">
                <a16:creationId xmlns:a16="http://schemas.microsoft.com/office/drawing/2014/main" id="{22D666C9-F3CA-D149-6C0E-A41F2AB73520}"/>
              </a:ext>
            </a:extLst>
          </p:cNvPr>
          <p:cNvCxnSpPr>
            <a:cxnSpLocks/>
            <a:stCxn id="30" idx="6"/>
            <a:endCxn id="55" idx="2"/>
          </p:cNvCxnSpPr>
          <p:nvPr/>
        </p:nvCxnSpPr>
        <p:spPr>
          <a:xfrm flipV="1">
            <a:off x="4587077" y="3376548"/>
            <a:ext cx="675691" cy="937959"/>
          </a:xfrm>
          <a:prstGeom prst="curvedConnector3">
            <a:avLst>
              <a:gd name="adj1" fmla="val 5712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DE545F42-50DA-29B3-4577-5298E5063AC7}"/>
              </a:ext>
            </a:extLst>
          </p:cNvPr>
          <p:cNvCxnSpPr>
            <a:cxnSpLocks/>
            <a:stCxn id="34" idx="6"/>
            <a:endCxn id="72" idx="2"/>
          </p:cNvCxnSpPr>
          <p:nvPr/>
        </p:nvCxnSpPr>
        <p:spPr>
          <a:xfrm>
            <a:off x="4587077" y="4939813"/>
            <a:ext cx="675691"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a16="http://schemas.microsoft.com/office/drawing/2014/main" id="{2E69B323-4B39-71F3-7B9A-CFD867D277FB}"/>
              </a:ext>
            </a:extLst>
          </p:cNvPr>
          <p:cNvCxnSpPr>
            <a:cxnSpLocks/>
            <a:stCxn id="36" idx="6"/>
            <a:endCxn id="54" idx="2"/>
          </p:cNvCxnSpPr>
          <p:nvPr/>
        </p:nvCxnSpPr>
        <p:spPr>
          <a:xfrm flipV="1">
            <a:off x="4587077" y="3063895"/>
            <a:ext cx="675691" cy="2501224"/>
          </a:xfrm>
          <a:prstGeom prst="curvedConnector3">
            <a:avLst>
              <a:gd name="adj1" fmla="val 1266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815B7FD9-1610-F164-6791-EE574D80E3B4}"/>
              </a:ext>
            </a:extLst>
          </p:cNvPr>
          <p:cNvCxnSpPr>
            <a:cxnSpLocks/>
            <a:stCxn id="50" idx="6"/>
            <a:endCxn id="64" idx="2"/>
          </p:cNvCxnSpPr>
          <p:nvPr/>
        </p:nvCxnSpPr>
        <p:spPr>
          <a:xfrm flipV="1">
            <a:off x="4587077" y="4627160"/>
            <a:ext cx="675691" cy="1250613"/>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728732B4-9236-CCBB-2CE5-302C3FE45946}"/>
              </a:ext>
            </a:extLst>
          </p:cNvPr>
          <p:cNvCxnSpPr>
            <a:cxnSpLocks/>
            <a:stCxn id="23" idx="6"/>
            <a:endCxn id="61" idx="2"/>
          </p:cNvCxnSpPr>
          <p:nvPr/>
        </p:nvCxnSpPr>
        <p:spPr>
          <a:xfrm>
            <a:off x="4587077" y="3063895"/>
            <a:ext cx="675691" cy="937959"/>
          </a:xfrm>
          <a:prstGeom prst="curvedConnector3">
            <a:avLst>
              <a:gd name="adj1" fmla="val 7347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75FDE54E-E286-420D-8A0C-4C2B952782A0}"/>
              </a:ext>
            </a:extLst>
          </p:cNvPr>
          <p:cNvCxnSpPr>
            <a:cxnSpLocks/>
            <a:stCxn id="35" idx="6"/>
            <a:endCxn id="73" idx="2"/>
          </p:cNvCxnSpPr>
          <p:nvPr/>
        </p:nvCxnSpPr>
        <p:spPr>
          <a:xfrm>
            <a:off x="4587077" y="5252466"/>
            <a:ext cx="675691"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CDFCCFF-4D10-6E85-80FB-500FEA529B5F}"/>
              </a:ext>
            </a:extLst>
          </p:cNvPr>
          <p:cNvSpPr txBox="1"/>
          <p:nvPr/>
        </p:nvSpPr>
        <p:spPr>
          <a:xfrm>
            <a:off x="5202463" y="1978904"/>
            <a:ext cx="504056" cy="259879"/>
          </a:xfrm>
          <a:prstGeom prst="rect">
            <a:avLst/>
          </a:prstGeom>
          <a:noFill/>
        </p:spPr>
        <p:txBody>
          <a:bodyPr wrap="square" rtlCol="0">
            <a:spAutoFit/>
          </a:bodyPr>
          <a:lstStyle/>
          <a:p>
            <a:pPr algn="l">
              <a:lnSpc>
                <a:spcPct val="120000"/>
              </a:lnSpc>
            </a:pPr>
            <a:r>
              <a:rPr lang="ja-JP" altLang="en-US" sz="1000" noProof="1"/>
              <a:t>ランク</a:t>
            </a:r>
            <a:endParaRPr kumimoji="1" lang="en-IN" sz="1000" noProof="1"/>
          </a:p>
        </p:txBody>
      </p:sp>
      <p:sp>
        <p:nvSpPr>
          <p:cNvPr id="86" name="TextBox 85">
            <a:extLst>
              <a:ext uri="{FF2B5EF4-FFF2-40B4-BE49-F238E27FC236}">
                <a16:creationId xmlns:a16="http://schemas.microsoft.com/office/drawing/2014/main" id="{24B1CAC0-75C2-B016-E891-B53DF7276612}"/>
              </a:ext>
            </a:extLst>
          </p:cNvPr>
          <p:cNvSpPr txBox="1"/>
          <p:nvPr/>
        </p:nvSpPr>
        <p:spPr>
          <a:xfrm>
            <a:off x="6966361" y="1706037"/>
            <a:ext cx="504056" cy="259879"/>
          </a:xfrm>
          <a:prstGeom prst="rect">
            <a:avLst/>
          </a:prstGeom>
          <a:noFill/>
        </p:spPr>
        <p:txBody>
          <a:bodyPr wrap="square" rtlCol="0">
            <a:spAutoFit/>
          </a:bodyPr>
          <a:lstStyle/>
          <a:p>
            <a:pPr algn="l">
              <a:lnSpc>
                <a:spcPct val="120000"/>
              </a:lnSpc>
            </a:pPr>
            <a:r>
              <a:rPr kumimoji="1" lang="en-IN" altLang="ja-JP" sz="1000" b="1" noProof="1"/>
              <a:t>2023</a:t>
            </a:r>
            <a:endParaRPr kumimoji="1" lang="ja-JP" altLang="en-US" sz="1000" b="1"/>
          </a:p>
        </p:txBody>
      </p:sp>
      <p:sp>
        <p:nvSpPr>
          <p:cNvPr id="87" name="テキスト ボックス 6">
            <a:extLst>
              <a:ext uri="{FF2B5EF4-FFF2-40B4-BE49-F238E27FC236}">
                <a16:creationId xmlns:a16="http://schemas.microsoft.com/office/drawing/2014/main" id="{6ED61206-0DA4-F601-6FAF-58327B7CCF9C}"/>
              </a:ext>
            </a:extLst>
          </p:cNvPr>
          <p:cNvSpPr txBox="1"/>
          <p:nvPr/>
        </p:nvSpPr>
        <p:spPr>
          <a:xfrm>
            <a:off x="224004" y="1055168"/>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2020年から2023年にかけて、他の内分泌、栄養、代謝疾患が死因のトップになり、肺炎が2位に移り、2020年にはトップ10に入っていなかった他の呼吸器疾患が3位になった。</a:t>
            </a:r>
          </a:p>
        </p:txBody>
      </p:sp>
    </p:spTree>
    <p:extLst>
      <p:ext uri="{BB962C8B-B14F-4D97-AF65-F5344CB8AC3E}">
        <p14:creationId xmlns:p14="http://schemas.microsoft.com/office/powerpoint/2010/main" val="125968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1990年から2021年にかけて「感染症」</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の割合および</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「心血管疾患」</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「腫瘍」、「糖尿病、腎臓病」などの「非感染性疾患」の割合</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も</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増加している。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新型コロナウイルスの影響が著しく、</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全</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体の死亡要因</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の6%を占めた。</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0" name="Chart 3"/>
          <p:cNvGraphicFramePr/>
          <p:nvPr>
            <p:custDataLst>
              <p:tags r:id="rId1"/>
            </p:custDataLst>
          </p:nvPr>
        </p:nvGraphicFramePr>
        <p:xfrm>
          <a:off x="71438" y="4386263"/>
          <a:ext cx="9832975" cy="1520825"/>
        </p:xfrm>
        <a:graphic>
          <a:graphicData uri="http://schemas.openxmlformats.org/drawingml/2006/chart">
            <c:chart xmlns:c="http://schemas.openxmlformats.org/drawingml/2006/chart" xmlns:r="http://schemas.openxmlformats.org/officeDocument/2006/relationships" r:id="rId5"/>
          </a:graphicData>
        </a:graphic>
      </p:graphicFrame>
      <p:sp>
        <p:nvSpPr>
          <p:cNvPr id="5" name="タイトル 4"/>
          <p:cNvSpPr>
            <a:spLocks noGrp="1"/>
          </p:cNvSpPr>
          <p:nvPr>
            <p:ph type="title"/>
          </p:nvPr>
        </p:nvSpPr>
        <p:spPr/>
        <p:txBody>
          <a:bodyPr vert="horz">
            <a:normAutofit/>
          </a:bodyPr>
          <a:lstStyle/>
          <a:p>
            <a:r>
              <a:rPr lang="ja-JP" altLang="en-US" sz="1400" noProof="1"/>
              <a:t>インドネシア／医療関連／医療・公衆衛生</a:t>
            </a:r>
            <a:endParaRPr kumimoji="1" lang="ja-JP" altLang="en-US" sz="1400"/>
          </a:p>
        </p:txBody>
      </p:sp>
      <p:sp>
        <p:nvSpPr>
          <p:cNvPr id="6" name="テキスト プレースホルダー 5"/>
          <p:cNvSpPr>
            <a:spLocks noGrp="1"/>
          </p:cNvSpPr>
          <p:nvPr>
            <p:ph type="body" sz="quarter" idx="15"/>
          </p:nvPr>
        </p:nvSpPr>
        <p:spPr>
          <a:xfrm>
            <a:off x="200025" y="551882"/>
            <a:ext cx="9505950" cy="359445"/>
          </a:xfrm>
        </p:spPr>
        <p:txBody>
          <a:bodyPr/>
          <a:lstStyle/>
          <a:p>
            <a:r>
              <a:rPr lang="ja-JP" altLang="en-US" sz="2000" noProof="1"/>
              <a:t>疾病構造・死亡要因 </a:t>
            </a:r>
            <a:r>
              <a:rPr lang="en-US" altLang="ja-JP" noProof="1"/>
              <a:t>【</a:t>
            </a:r>
            <a:r>
              <a:rPr lang="ja-JP" altLang="en-US" sz="2000" noProof="1"/>
              <a:t>中分類</a:t>
            </a:r>
            <a:r>
              <a:rPr lang="en-US" altLang="ja-JP" sz="2000" noProof="1"/>
              <a:t>】</a:t>
            </a:r>
            <a:endParaRPr lang="ja-JP" altLang="en-US" sz="2000" noProof="1"/>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死亡要因で見る疾患構造の変化（1990年⇒2021年）</a:t>
              </a:r>
              <a:endParaRPr lang="zh-TW" altLang="en-US" sz="140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40414" y="3740760"/>
            <a:ext cx="434082" cy="215444"/>
          </a:xfrm>
          <a:prstGeom prst="rect">
            <a:avLst/>
          </a:prstGeom>
          <a:noFill/>
        </p:spPr>
        <p:txBody>
          <a:bodyPr wrap="square" rtlCol="0">
            <a:spAutoFit/>
          </a:bodyPr>
          <a:lstStyle/>
          <a:p>
            <a:r>
              <a:rPr kumimoji="1" lang="en-US" altLang="ja-JP" sz="800" noProof="1">
                <a:latin typeface="+mj-lt"/>
                <a:ea typeface="ＭＳ Ｐゴシック" panose="020B0600070205080204" pitchFamily="50" charset="-128"/>
                <a:cs typeface="Arial" panose="020B0604020202020204" pitchFamily="34" charset="0"/>
              </a:rPr>
              <a:t>2021</a:t>
            </a:r>
            <a:endParaRPr kumimoji="1" lang="ja-JP" altLang="en-US" sz="80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40414" y="5060021"/>
            <a:ext cx="648072" cy="215444"/>
          </a:xfrm>
          <a:prstGeom prst="rect">
            <a:avLst/>
          </a:prstGeom>
          <a:noFill/>
        </p:spPr>
        <p:txBody>
          <a:bodyPr wrap="square" rtlCol="0">
            <a:spAutoFit/>
          </a:bodyPr>
          <a:lstStyle/>
          <a:p>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5" name="Chart 84">
            <a:extLst>
              <a:ext uri="{FF2B5EF4-FFF2-40B4-BE49-F238E27FC236}">
                <a16:creationId xmlns:a16="http://schemas.microsoft.com/office/drawing/2014/main" id="{9CC80B1D-EE16-46C1-97A0-9C655C31DFA3}"/>
              </a:ext>
            </a:extLst>
          </p:cNvPr>
          <p:cNvGraphicFramePr/>
          <p:nvPr>
            <p:custDataLst>
              <p:tags r:id="rId2"/>
            </p:custDataLst>
            <p:extLst>
              <p:ext uri="{D42A27DB-BD31-4B8C-83A1-F6EECF244321}">
                <p14:modId xmlns:p14="http://schemas.microsoft.com/office/powerpoint/2010/main" val="1357791431"/>
              </p:ext>
            </p:extLst>
          </p:nvPr>
        </p:nvGraphicFramePr>
        <p:xfrm>
          <a:off x="298450" y="3111835"/>
          <a:ext cx="9355138" cy="1319213"/>
        </p:xfrm>
        <a:graphic>
          <a:graphicData uri="http://schemas.openxmlformats.org/drawingml/2006/chart">
            <c:chart xmlns:c="http://schemas.openxmlformats.org/drawingml/2006/chart" xmlns:r="http://schemas.openxmlformats.org/officeDocument/2006/relationships" r:id="rId6"/>
          </a:graphicData>
        </a:graphic>
      </p:graphicFrame>
      <p:grpSp>
        <p:nvGrpSpPr>
          <p:cNvPr id="11" name="グループ化 10"/>
          <p:cNvGrpSpPr/>
          <p:nvPr/>
        </p:nvGrpSpPr>
        <p:grpSpPr>
          <a:xfrm>
            <a:off x="573133" y="2701014"/>
            <a:ext cx="1304610" cy="679305"/>
            <a:chOff x="-1179691" y="716065"/>
            <a:chExt cx="1304610" cy="679305"/>
          </a:xfrm>
        </p:grpSpPr>
        <p:sp>
          <p:nvSpPr>
            <p:cNvPr id="87" name="正方形/長方形 86"/>
            <p:cNvSpPr/>
            <p:nvPr/>
          </p:nvSpPr>
          <p:spPr>
            <a:xfrm>
              <a:off x="-1179691" y="716065"/>
              <a:ext cx="1304609" cy="679301"/>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900" noProof="1">
                  <a:latin typeface="Arial" panose="020B0604020202020204" pitchFamily="34" charset="0"/>
                  <a:ea typeface="ＭＳ Ｐゴシック" panose="020B0600070205080204" pitchFamily="50" charset="-128"/>
                  <a:cs typeface="Arial" panose="020B0604020202020204" pitchFamily="34" charset="0"/>
                </a:rPr>
                <a:t>【凡例】</a:t>
              </a:r>
              <a:endParaRPr kumimoji="1" lang="ja-JP" altLang="en-US" sz="90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05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05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05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909223" cy="230832"/>
            </a:xfrm>
            <a:prstGeom prst="rect">
              <a:avLst/>
            </a:prstGeom>
            <a:noFill/>
          </p:spPr>
          <p:txBody>
            <a:bodyPr wrap="none" rtlCol="0">
              <a:spAutoFit/>
            </a:bodyPr>
            <a:lstStyle/>
            <a:p>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p:cNvSpPr txBox="1"/>
            <p:nvPr/>
          </p:nvSpPr>
          <p:spPr>
            <a:xfrm>
              <a:off x="-777504" y="1011329"/>
              <a:ext cx="559769" cy="230832"/>
            </a:xfrm>
            <a:prstGeom prst="rect">
              <a:avLst/>
            </a:prstGeom>
            <a:noFill/>
          </p:spPr>
          <p:txBody>
            <a:bodyPr wrap="none" rtlCol="0">
              <a:sp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559769" cy="230832"/>
            </a:xfrm>
            <a:prstGeom prst="rect">
              <a:avLst/>
            </a:prstGeom>
            <a:noFill/>
          </p:spPr>
          <p:txBody>
            <a:bodyPr wrap="none" rtlCol="0">
              <a:sp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135" name="テキスト ボックス 134"/>
          <p:cNvSpPr txBox="1"/>
          <p:nvPr/>
        </p:nvSpPr>
        <p:spPr>
          <a:xfrm>
            <a:off x="1059490" y="4988019"/>
            <a:ext cx="512962" cy="12311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60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en-US" altLang="ja-JP" sz="800" b="0" noProof="1">
                <a:solidFill>
                  <a:schemeClr val="bg1"/>
                </a:solidFill>
              </a:rPr>
              <a:t>心血管疾患</a:t>
            </a:r>
            <a:endParaRPr lang="en-US" altLang="ja-JP" b="0" noProof="1">
              <a:solidFill>
                <a:schemeClr val="bg1"/>
              </a:solidFill>
            </a:endParaRPr>
          </a:p>
        </p:txBody>
      </p:sp>
      <p:sp>
        <p:nvSpPr>
          <p:cNvPr id="188" name="テキスト ボックス 187"/>
          <p:cNvSpPr txBox="1"/>
          <p:nvPr/>
        </p:nvSpPr>
        <p:spPr>
          <a:xfrm>
            <a:off x="2560504" y="4988019"/>
            <a:ext cx="307778" cy="12311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60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en-US" altLang="ja-JP" sz="800" noProof="1">
                <a:solidFill>
                  <a:schemeClr val="bg1"/>
                </a:solidFill>
              </a:rPr>
              <a:t>新生物</a:t>
            </a:r>
            <a:endParaRPr lang="ja-JP" altLang="en-US" sz="800" noProof="1">
              <a:solidFill>
                <a:schemeClr val="bg1"/>
              </a:solidFill>
            </a:endParaRPr>
          </a:p>
        </p:txBody>
      </p:sp>
      <p:sp>
        <p:nvSpPr>
          <p:cNvPr id="61" name="テキスト ボックス 60"/>
          <p:cNvSpPr txBox="1"/>
          <p:nvPr/>
        </p:nvSpPr>
        <p:spPr>
          <a:xfrm>
            <a:off x="3137811" y="4926464"/>
            <a:ext cx="401359"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2" name="左中かっこ 131"/>
          <p:cNvSpPr/>
          <p:nvPr/>
        </p:nvSpPr>
        <p:spPr>
          <a:xfrm rot="16200000" flipV="1">
            <a:off x="4286040" y="5021246"/>
            <a:ext cx="57760" cy="577769"/>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60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3214671" y="5907088"/>
            <a:ext cx="1730710" cy="584775"/>
          </a:xfrm>
          <a:prstGeom prst="rect">
            <a:avLst/>
          </a:prstGeom>
          <a:noFill/>
          <a:ln>
            <a:solidFill>
              <a:schemeClr val="tx1">
                <a:lumMod val="50000"/>
                <a:lumOff val="50000"/>
              </a:schemeClr>
            </a:solidFill>
          </a:ln>
        </p:spPr>
        <p:txBody>
          <a:bodyPr wrap="square" rtlCol="0">
            <a:spAutoFit/>
          </a:bodyPr>
          <a:lstStyle>
            <a:defPPr>
              <a:defRPr lang="ja-JP"/>
            </a:defPPr>
            <a:lvl1pPr>
              <a:defRPr sz="64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800" noProof="1"/>
              <a:t>糖尿病・腎臓病</a:t>
            </a:r>
            <a:r>
              <a:rPr lang="ja-JP" altLang="en-US" sz="800" noProof="1"/>
              <a:t>／</a:t>
            </a:r>
            <a:r>
              <a:rPr lang="en-US" altLang="ja-JP" sz="800" noProof="1"/>
              <a:t>その他の非感染性疾患</a:t>
            </a:r>
            <a:r>
              <a:rPr lang="ja-JP" altLang="en-US" sz="800" noProof="1"/>
              <a:t>／</a:t>
            </a:r>
            <a:r>
              <a:rPr lang="en-US" altLang="ja-JP" sz="800" noProof="1"/>
              <a:t>神経</a:t>
            </a:r>
            <a:r>
              <a:rPr lang="ja-JP" altLang="en-US" sz="800" noProof="1"/>
              <a:t>疾患／</a:t>
            </a:r>
            <a:r>
              <a:rPr lang="en-US" altLang="ja-JP" sz="800" noProof="1"/>
              <a:t>皮膚・皮下疾患</a:t>
            </a:r>
            <a:r>
              <a:rPr lang="ja-JP" altLang="en-US" sz="800" noProof="1"/>
              <a:t>／</a:t>
            </a:r>
            <a:r>
              <a:rPr lang="en-US" altLang="ja-JP" sz="800" noProof="1"/>
              <a:t>物質使用障害</a:t>
            </a:r>
            <a:endParaRPr lang="en-US" altLang="ja-JP" sz="800"/>
          </a:p>
          <a:p>
            <a:r>
              <a:rPr lang="en-US" altLang="ja-JP" sz="800" noProof="1"/>
              <a:t>*</a:t>
            </a:r>
            <a:r>
              <a:rPr lang="ja-JP" altLang="en-US" sz="800" noProof="1"/>
              <a:t>割合の大きい</a:t>
            </a:r>
            <a:r>
              <a:rPr lang="en-US" altLang="ja-JP" sz="800" noProof="1"/>
              <a:t>順</a:t>
            </a:r>
          </a:p>
        </p:txBody>
      </p:sp>
      <p:cxnSp>
        <p:nvCxnSpPr>
          <p:cNvPr id="183" name="直線コネクタ 182"/>
          <p:cNvCxnSpPr>
            <a:cxnSpLocks/>
          </p:cNvCxnSpPr>
          <p:nvPr/>
        </p:nvCxnSpPr>
        <p:spPr>
          <a:xfrm flipH="1">
            <a:off x="4328043" y="5312324"/>
            <a:ext cx="123954" cy="5966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左中かっこ 117"/>
          <p:cNvSpPr/>
          <p:nvPr/>
        </p:nvSpPr>
        <p:spPr>
          <a:xfrm rot="5400000">
            <a:off x="6176020" y="3367379"/>
            <a:ext cx="96364" cy="28958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60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4905599" y="2895588"/>
            <a:ext cx="1836519" cy="461665"/>
          </a:xfrm>
          <a:prstGeom prst="rect">
            <a:avLst/>
          </a:prstGeom>
          <a:noFill/>
          <a:ln>
            <a:solidFill>
              <a:schemeClr val="tx1">
                <a:lumMod val="50000"/>
                <a:lumOff val="50000"/>
              </a:schemeClr>
            </a:solidFill>
          </a:ln>
        </p:spPr>
        <p:txBody>
          <a:bodyPr wrap="square"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神経障害</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その他の非感染性疾患</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皮膚</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及び</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皮下疾患</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割合</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の</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大きい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順</a:t>
            </a:r>
          </a:p>
        </p:txBody>
      </p:sp>
      <p:cxnSp>
        <p:nvCxnSpPr>
          <p:cNvPr id="97" name="直線コネクタ 96"/>
          <p:cNvCxnSpPr>
            <a:cxnSpLocks/>
            <a:stCxn id="96" idx="2"/>
            <a:endCxn id="118" idx="1"/>
          </p:cNvCxnSpPr>
          <p:nvPr/>
        </p:nvCxnSpPr>
        <p:spPr>
          <a:xfrm>
            <a:off x="5823859" y="3357253"/>
            <a:ext cx="400343" cy="1067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6539379" y="4988019"/>
            <a:ext cx="551617" cy="12311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腸管感染症</a:t>
            </a:r>
            <a:endParaRPr kumimoji="1" lang="ja-JP" altLang="en-US" sz="80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8196635" y="3140075"/>
            <a:ext cx="90631" cy="68892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60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485742" y="2775749"/>
            <a:ext cx="1966681" cy="584775"/>
          </a:xfrm>
          <a:prstGeom prst="rect">
            <a:avLst/>
          </a:prstGeom>
          <a:noFill/>
          <a:ln>
            <a:solidFill>
              <a:schemeClr val="tx1">
                <a:lumMod val="50000"/>
                <a:lumOff val="50000"/>
              </a:schemeClr>
            </a:solidFill>
          </a:ln>
        </p:spPr>
        <p:txBody>
          <a:bodyPr wrap="square" rtlCol="0">
            <a:spAutoFit/>
          </a:bodyPr>
          <a:lstStyle>
            <a:defPPr>
              <a:defRPr lang="ja-JP"/>
            </a:defPPr>
            <a:lvl1pPr>
              <a:defRPr sz="640">
                <a:latin typeface="Arial" panose="020B0604020202020204" pitchFamily="34" charset="0"/>
                <a:ea typeface="ＭＳ Ｐゴシック" panose="020B0600070205080204" pitchFamily="50" charset="-128"/>
                <a:cs typeface="Arial" panose="020B0604020202020204" pitchFamily="34" charset="0"/>
              </a:defRPr>
            </a:lvl1pPr>
          </a:lstStyle>
          <a:p>
            <a:r>
              <a:rPr kumimoji="1" lang="en-US" altLang="ja-JP" sz="800" noProof="1">
                <a:latin typeface="ＭＳ Ｐゴシック" panose="020B0600070205080204" pitchFamily="50" charset="-128"/>
              </a:rPr>
              <a:t>腸管感染症</a:t>
            </a:r>
            <a:r>
              <a:rPr kumimoji="1" lang="ja-JP" altLang="en-US" sz="800" noProof="1">
                <a:latin typeface="ＭＳ Ｐゴシック" panose="020B0600070205080204" pitchFamily="50" charset="-128"/>
              </a:rPr>
              <a:t>／</a:t>
            </a:r>
            <a:r>
              <a:rPr kumimoji="1" lang="en-US" altLang="ja-JP" sz="800" noProof="1">
                <a:latin typeface="ＭＳ Ｐゴシック" panose="020B0600070205080204" pitchFamily="50" charset="-128"/>
              </a:rPr>
              <a:t>母体・新生児障害</a:t>
            </a:r>
            <a:r>
              <a:rPr kumimoji="1" lang="ja-JP" altLang="en-US" sz="800" noProof="1">
                <a:latin typeface="ＭＳ Ｐゴシック" panose="020B0600070205080204" pitchFamily="50" charset="-128"/>
              </a:rPr>
              <a:t>／</a:t>
            </a:r>
            <a:r>
              <a:rPr kumimoji="1" lang="en-US" altLang="ja-JP" sz="800" noProof="1">
                <a:latin typeface="ＭＳ Ｐゴシック" panose="020B0600070205080204" pitchFamily="50" charset="-128"/>
              </a:rPr>
              <a:t>栄養不良</a:t>
            </a:r>
            <a:r>
              <a:rPr lang="ja-JP" altLang="en-US" sz="800" noProof="1">
                <a:latin typeface="ＭＳ Ｐゴシック" panose="020B0600070205080204" pitchFamily="50" charset="-128"/>
              </a:rPr>
              <a:t>／</a:t>
            </a:r>
            <a:r>
              <a:rPr kumimoji="1" lang="en-US" altLang="ja-JP" sz="800" noProof="1">
                <a:latin typeface="ＭＳ Ｐゴシック" panose="020B0600070205080204" pitchFamily="50" charset="-128"/>
              </a:rPr>
              <a:t>その他の感染症/顧みられない熱帯病・マラリア</a:t>
            </a:r>
            <a:r>
              <a:rPr kumimoji="1" lang="ja-JP" altLang="en-US" sz="800" noProof="1">
                <a:latin typeface="ＭＳ Ｐゴシック" panose="020B0600070205080204" pitchFamily="50" charset="-128"/>
              </a:rPr>
              <a:t>／</a:t>
            </a:r>
            <a:r>
              <a:rPr kumimoji="1" lang="en-US" altLang="ja-JP" sz="800" noProof="1">
                <a:latin typeface="ＭＳ Ｐゴシック" panose="020B0600070205080204" pitchFamily="50" charset="-128"/>
              </a:rPr>
              <a:t>HIV/</a:t>
            </a:r>
            <a:r>
              <a:rPr kumimoji="1" lang="ja-JP" altLang="en-US" sz="800" noProof="1">
                <a:latin typeface="ＭＳ Ｐゴシック" panose="020B0600070205080204" pitchFamily="50" charset="-128"/>
              </a:rPr>
              <a:t>エイズ</a:t>
            </a:r>
            <a:r>
              <a:rPr lang="ja-JP" altLang="en-US" sz="800" noProof="1">
                <a:latin typeface="ＭＳ Ｐゴシック" panose="020B0600070205080204" pitchFamily="50" charset="-128"/>
              </a:rPr>
              <a:t>・</a:t>
            </a:r>
            <a:r>
              <a:rPr kumimoji="1" lang="en-US" altLang="ja-JP" sz="800" noProof="1">
                <a:latin typeface="ＭＳ Ｐゴシック" panose="020B0600070205080204" pitchFamily="50" charset="-128"/>
              </a:rPr>
              <a:t>性感染症</a:t>
            </a:r>
          </a:p>
          <a:p>
            <a:r>
              <a:rPr lang="en-US" altLang="ja-JP" sz="800" noProof="1"/>
              <a:t>*</a:t>
            </a:r>
            <a:r>
              <a:rPr lang="ja-JP" altLang="en-US" sz="800" noProof="1"/>
              <a:t>割合</a:t>
            </a:r>
            <a:r>
              <a:rPr lang="en-US" altLang="ja-JP" sz="800" noProof="1"/>
              <a:t>の</a:t>
            </a:r>
            <a:r>
              <a:rPr lang="ja-JP" altLang="en-US" sz="800" noProof="1"/>
              <a:t>大きい</a:t>
            </a:r>
            <a:r>
              <a:rPr lang="en-US" altLang="ja-JP" sz="800" noProof="1"/>
              <a:t>順</a:t>
            </a:r>
          </a:p>
        </p:txBody>
      </p:sp>
      <p:cxnSp>
        <p:nvCxnSpPr>
          <p:cNvPr id="109" name="直線コネクタ 108"/>
          <p:cNvCxnSpPr>
            <a:cxnSpLocks/>
            <a:stCxn id="108" idx="2"/>
            <a:endCxn id="180" idx="1"/>
          </p:cNvCxnSpPr>
          <p:nvPr/>
        </p:nvCxnSpPr>
        <p:spPr>
          <a:xfrm flipH="1">
            <a:off x="8241951" y="3360524"/>
            <a:ext cx="227132" cy="787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左中かっこ 68"/>
          <p:cNvSpPr/>
          <p:nvPr/>
        </p:nvSpPr>
        <p:spPr>
          <a:xfrm rot="16200000" flipV="1">
            <a:off x="8767598" y="3850715"/>
            <a:ext cx="45719" cy="341196"/>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600">
              <a:latin typeface="ＭＳ Ｐゴシック" panose="020B0600070205080204" pitchFamily="50" charset="-128"/>
              <a:ea typeface="ＭＳ Ｐゴシック" panose="020B0600070205080204" pitchFamily="50" charset="-128"/>
            </a:endParaRPr>
          </a:p>
        </p:txBody>
      </p:sp>
      <p:sp>
        <p:nvSpPr>
          <p:cNvPr id="70" name="テキスト ボックス 69"/>
          <p:cNvSpPr txBox="1"/>
          <p:nvPr/>
        </p:nvSpPr>
        <p:spPr>
          <a:xfrm>
            <a:off x="7762495" y="4061589"/>
            <a:ext cx="2030703" cy="338554"/>
          </a:xfrm>
          <a:prstGeom prst="rect">
            <a:avLst/>
          </a:prstGeom>
          <a:noFill/>
          <a:ln>
            <a:solidFill>
              <a:schemeClr val="tx1">
                <a:lumMod val="50000"/>
                <a:lumOff val="50000"/>
              </a:schemeClr>
            </a:solidFill>
          </a:ln>
        </p:spPr>
        <p:txBody>
          <a:bodyPr wrap="square" rtlCol="0">
            <a:spAutoFit/>
          </a:bodyPr>
          <a:lstStyle>
            <a:defPPr>
              <a:defRPr lang="ja-JP"/>
            </a:defPPr>
            <a:lvl1pPr>
              <a:defRPr sz="64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800" noProof="1"/>
              <a:t>交通事故/</a:t>
            </a:r>
            <a:r>
              <a:rPr lang="ja-JP" altLang="en-US" sz="800" noProof="1"/>
              <a:t>非意図的負傷</a:t>
            </a:r>
            <a:r>
              <a:rPr lang="en-US" altLang="ja-JP" sz="800" noProof="1"/>
              <a:t>/自傷・対人暴力</a:t>
            </a:r>
            <a:endParaRPr lang="en-US" altLang="ja-JP" sz="800"/>
          </a:p>
          <a:p>
            <a:r>
              <a:rPr lang="en-US" altLang="ja-JP" sz="800" noProof="1"/>
              <a:t>*</a:t>
            </a:r>
            <a:r>
              <a:rPr lang="ja-JP" altLang="en-US" sz="800" noProof="1"/>
              <a:t>割合</a:t>
            </a:r>
            <a:r>
              <a:rPr lang="en-US" altLang="ja-JP" sz="800" noProof="1"/>
              <a:t>の</a:t>
            </a:r>
            <a:r>
              <a:rPr lang="ja-JP" altLang="en-US" sz="800" noProof="1"/>
              <a:t>大きい</a:t>
            </a:r>
            <a:r>
              <a:rPr lang="en-US" altLang="ja-JP" sz="800" noProof="1"/>
              <a:t>順</a:t>
            </a:r>
          </a:p>
        </p:txBody>
      </p:sp>
      <p:cxnSp>
        <p:nvCxnSpPr>
          <p:cNvPr id="71" name="直線コネクタ 70"/>
          <p:cNvCxnSpPr>
            <a:cxnSpLocks/>
            <a:stCxn id="69" idx="1"/>
            <a:endCxn id="70" idx="0"/>
          </p:cNvCxnSpPr>
          <p:nvPr/>
        </p:nvCxnSpPr>
        <p:spPr>
          <a:xfrm flipH="1">
            <a:off x="8777847" y="4044173"/>
            <a:ext cx="12611" cy="174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flipH="1">
            <a:off x="9217154" y="5290289"/>
            <a:ext cx="348667"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600">
                <a:ea typeface="ＭＳ Ｐゴシック" panose="020B0600070205080204" pitchFamily="50" charset="-128"/>
                <a:cs typeface="Arial" panose="020B0604020202020204" pitchFamily="34" charset="0"/>
              </a:defRPr>
            </a:lvl1pPr>
          </a:lstStyle>
          <a:p>
            <a:r>
              <a:rPr lang="en-US" altLang="zh-TW" sz="800" noProof="1"/>
              <a:t>自傷</a:t>
            </a:r>
            <a:r>
              <a:rPr lang="ja-JP" altLang="en-US" sz="800" noProof="1"/>
              <a:t>・</a:t>
            </a:r>
            <a:r>
              <a:rPr lang="zh-TW" altLang="en-US" sz="800" noProof="1"/>
              <a:t>対人暴力</a:t>
            </a:r>
          </a:p>
        </p:txBody>
      </p:sp>
      <p:cxnSp>
        <p:nvCxnSpPr>
          <p:cNvPr id="101" name="直線コネクタ 100"/>
          <p:cNvCxnSpPr>
            <a:cxnSpLocks/>
            <a:endCxn id="143" idx="0"/>
          </p:cNvCxnSpPr>
          <p:nvPr/>
        </p:nvCxnSpPr>
        <p:spPr>
          <a:xfrm flipH="1">
            <a:off x="9391487" y="5242509"/>
            <a:ext cx="174336" cy="47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7659383" y="5902247"/>
            <a:ext cx="1637018" cy="461665"/>
          </a:xfrm>
          <a:prstGeom prst="rect">
            <a:avLst/>
          </a:prstGeom>
          <a:noFill/>
          <a:ln>
            <a:solidFill>
              <a:schemeClr val="tx1">
                <a:lumMod val="50000"/>
                <a:lumOff val="50000"/>
              </a:schemeClr>
            </a:solidFill>
          </a:ln>
        </p:spPr>
        <p:txBody>
          <a:bodyPr wrap="square" rtlCol="0">
            <a:spAutoFit/>
          </a:bodyPr>
          <a:lstStyle>
            <a:defPPr>
              <a:defRPr lang="ja-JP"/>
            </a:defPPr>
            <a:lvl1pPr>
              <a:defRPr sz="64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800" noProof="1"/>
              <a:t>顧みられない熱帯病・マラリア</a:t>
            </a:r>
            <a:r>
              <a:rPr lang="ja-JP" altLang="en-US" sz="800" noProof="1"/>
              <a:t>／ </a:t>
            </a:r>
            <a:r>
              <a:rPr lang="en-US" altLang="ja-JP" sz="800" noProof="1"/>
              <a:t>栄養</a:t>
            </a:r>
            <a:r>
              <a:rPr lang="ja-JP" altLang="en-US" sz="800" noProof="1"/>
              <a:t>失調／</a:t>
            </a:r>
            <a:r>
              <a:rPr lang="en-US" altLang="ja-JP" sz="800" noProof="1"/>
              <a:t>HIV/エイズ・性感染症</a:t>
            </a:r>
          </a:p>
          <a:p>
            <a:r>
              <a:rPr lang="en-US" altLang="ja-JP" sz="800" noProof="1"/>
              <a:t>*</a:t>
            </a:r>
            <a:r>
              <a:rPr lang="ja-JP" altLang="en-US" sz="800" noProof="1"/>
              <a:t>割合</a:t>
            </a:r>
            <a:r>
              <a:rPr lang="en-US" altLang="ja-JP" sz="800" noProof="1"/>
              <a:t>の</a:t>
            </a:r>
            <a:r>
              <a:rPr lang="ja-JP" altLang="en-US" sz="800" noProof="1"/>
              <a:t>大き</a:t>
            </a:r>
            <a:r>
              <a:rPr lang="en-US" altLang="ja-JP" sz="800" noProof="1"/>
              <a:t>い順</a:t>
            </a:r>
          </a:p>
        </p:txBody>
      </p:sp>
      <p:sp>
        <p:nvSpPr>
          <p:cNvPr id="82" name="左中かっこ 81"/>
          <p:cNvSpPr/>
          <p:nvPr/>
        </p:nvSpPr>
        <p:spPr>
          <a:xfrm rot="16200000" flipV="1">
            <a:off x="8785295" y="5154521"/>
            <a:ext cx="67327" cy="28419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600">
              <a:latin typeface="ＭＳ Ｐゴシック" panose="020B0600070205080204" pitchFamily="50" charset="-128"/>
              <a:ea typeface="ＭＳ Ｐゴシック" panose="020B0600070205080204" pitchFamily="50" charset="-128"/>
            </a:endParaRPr>
          </a:p>
        </p:txBody>
      </p:sp>
      <p:cxnSp>
        <p:nvCxnSpPr>
          <p:cNvPr id="83" name="直線コネクタ 82"/>
          <p:cNvCxnSpPr>
            <a:cxnSpLocks/>
            <a:stCxn id="82" idx="1"/>
          </p:cNvCxnSpPr>
          <p:nvPr/>
        </p:nvCxnSpPr>
        <p:spPr>
          <a:xfrm>
            <a:off x="8818958" y="5330282"/>
            <a:ext cx="153739" cy="5768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61">
            <a:extLst>
              <a:ext uri="{FF2B5EF4-FFF2-40B4-BE49-F238E27FC236}">
                <a16:creationId xmlns:a16="http://schemas.microsoft.com/office/drawing/2014/main" id="{7DE9C36B-82F5-8439-540F-DC1226F828B5}"/>
              </a:ext>
            </a:extLst>
          </p:cNvPr>
          <p:cNvSpPr txBox="1"/>
          <p:nvPr/>
        </p:nvSpPr>
        <p:spPr>
          <a:xfrm>
            <a:off x="4835274" y="4988019"/>
            <a:ext cx="1161406" cy="12311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呼吸器感染症</a:t>
            </a:r>
            <a:r>
              <a:rPr kumimoji="1"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80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テキスト ボックス 61">
            <a:extLst>
              <a:ext uri="{FF2B5EF4-FFF2-40B4-BE49-F238E27FC236}">
                <a16:creationId xmlns:a16="http://schemas.microsoft.com/office/drawing/2014/main" id="{09B8C20B-F9E7-872B-892D-FA72F8B3B1A4}"/>
              </a:ext>
            </a:extLst>
          </p:cNvPr>
          <p:cNvSpPr txBox="1"/>
          <p:nvPr/>
        </p:nvSpPr>
        <p:spPr>
          <a:xfrm>
            <a:off x="7548786" y="4926464"/>
            <a:ext cx="551617"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母体・新生児障害</a:t>
            </a:r>
            <a:endParaRPr kumimoji="1" lang="ja-JP" altLang="en-US" sz="80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 name="テキスト ボックス 61">
            <a:extLst>
              <a:ext uri="{FF2B5EF4-FFF2-40B4-BE49-F238E27FC236}">
                <a16:creationId xmlns:a16="http://schemas.microsoft.com/office/drawing/2014/main" id="{B5C5C96C-BEFC-E786-CBA5-E05848F44C42}"/>
              </a:ext>
            </a:extLst>
          </p:cNvPr>
          <p:cNvSpPr txBox="1"/>
          <p:nvPr/>
        </p:nvSpPr>
        <p:spPr>
          <a:xfrm>
            <a:off x="8209087" y="4926464"/>
            <a:ext cx="474907"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その他の感染症</a:t>
            </a:r>
            <a:endParaRPr kumimoji="1" lang="ja-JP" altLang="en-US" sz="80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 name="テキスト ボックス 61">
            <a:extLst>
              <a:ext uri="{FF2B5EF4-FFF2-40B4-BE49-F238E27FC236}">
                <a16:creationId xmlns:a16="http://schemas.microsoft.com/office/drawing/2014/main" id="{3F3D92E1-1E46-0ADA-64F3-D349AC50CDAB}"/>
              </a:ext>
            </a:extLst>
          </p:cNvPr>
          <p:cNvSpPr txBox="1"/>
          <p:nvPr/>
        </p:nvSpPr>
        <p:spPr>
          <a:xfrm>
            <a:off x="8879857" y="4926464"/>
            <a:ext cx="474907"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a:latin typeface="ＭＳ Ｐゴシック" panose="020B0600070205080204" pitchFamily="50" charset="-128"/>
                <a:ea typeface="ＭＳ Ｐゴシック" panose="020B0600070205080204" pitchFamily="50" charset="-128"/>
                <a:cs typeface="Arial" panose="020B0604020202020204" pitchFamily="34" charset="0"/>
              </a:rPr>
              <a:t>交通</a:t>
            </a:r>
            <a:br>
              <a:rPr lang="en-US" altLang="ja-JP" sz="80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80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80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5" name="テキスト ボックス 61">
            <a:extLst>
              <a:ext uri="{FF2B5EF4-FFF2-40B4-BE49-F238E27FC236}">
                <a16:creationId xmlns:a16="http://schemas.microsoft.com/office/drawing/2014/main" id="{85968B15-68D8-E87D-B5C2-D2B848A63ECA}"/>
              </a:ext>
            </a:extLst>
          </p:cNvPr>
          <p:cNvSpPr txBox="1"/>
          <p:nvPr/>
        </p:nvSpPr>
        <p:spPr>
          <a:xfrm>
            <a:off x="9293540" y="4864908"/>
            <a:ext cx="260339"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非意</a:t>
            </a:r>
            <a:br>
              <a:rPr kumimoji="1"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図的</a:t>
            </a:r>
            <a:br>
              <a:rPr kumimoji="1"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負傷</a:t>
            </a:r>
            <a:endParaRPr kumimoji="1" lang="ja-JP" altLang="en-US" sz="80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9" name="テキスト ボックス 134">
            <a:extLst>
              <a:ext uri="{FF2B5EF4-FFF2-40B4-BE49-F238E27FC236}">
                <a16:creationId xmlns:a16="http://schemas.microsoft.com/office/drawing/2014/main" id="{AA8DD2EE-C331-BFFE-C089-252ADE715BDD}"/>
              </a:ext>
            </a:extLst>
          </p:cNvPr>
          <p:cNvSpPr txBox="1"/>
          <p:nvPr/>
        </p:nvSpPr>
        <p:spPr>
          <a:xfrm>
            <a:off x="1643558" y="3707010"/>
            <a:ext cx="577081" cy="1384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60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en-US" altLang="ja-JP" sz="900" b="0" noProof="1">
                <a:solidFill>
                  <a:schemeClr val="bg1"/>
                </a:solidFill>
              </a:rPr>
              <a:t>心血管疾患</a:t>
            </a:r>
          </a:p>
        </p:txBody>
      </p:sp>
      <p:sp>
        <p:nvSpPr>
          <p:cNvPr id="20" name="テキスト ボックス 187">
            <a:extLst>
              <a:ext uri="{FF2B5EF4-FFF2-40B4-BE49-F238E27FC236}">
                <a16:creationId xmlns:a16="http://schemas.microsoft.com/office/drawing/2014/main" id="{DD945019-D123-7433-3959-8540A4D39143}"/>
              </a:ext>
            </a:extLst>
          </p:cNvPr>
          <p:cNvSpPr txBox="1"/>
          <p:nvPr/>
        </p:nvSpPr>
        <p:spPr>
          <a:xfrm>
            <a:off x="3872149" y="3714704"/>
            <a:ext cx="307777" cy="12311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60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sz="800" noProof="1">
                <a:solidFill>
                  <a:schemeClr val="bg1"/>
                </a:solidFill>
              </a:rPr>
              <a:t>新生物</a:t>
            </a:r>
          </a:p>
        </p:txBody>
      </p:sp>
      <p:sp>
        <p:nvSpPr>
          <p:cNvPr id="21" name="テキスト ボックス 60">
            <a:extLst>
              <a:ext uri="{FF2B5EF4-FFF2-40B4-BE49-F238E27FC236}">
                <a16:creationId xmlns:a16="http://schemas.microsoft.com/office/drawing/2014/main" id="{2FA55804-1BCD-CAE4-909E-B3AA37979231}"/>
              </a:ext>
            </a:extLst>
          </p:cNvPr>
          <p:cNvSpPr txBox="1"/>
          <p:nvPr/>
        </p:nvSpPr>
        <p:spPr>
          <a:xfrm>
            <a:off x="4653228" y="3653149"/>
            <a:ext cx="401359"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2" name="テキスト ボックス 60">
            <a:extLst>
              <a:ext uri="{FF2B5EF4-FFF2-40B4-BE49-F238E27FC236}">
                <a16:creationId xmlns:a16="http://schemas.microsoft.com/office/drawing/2014/main" id="{263D468C-69DE-1BAC-8903-C5264998FF54}"/>
              </a:ext>
            </a:extLst>
          </p:cNvPr>
          <p:cNvSpPr txBox="1"/>
          <p:nvPr/>
        </p:nvSpPr>
        <p:spPr>
          <a:xfrm>
            <a:off x="3605253" y="4864908"/>
            <a:ext cx="382156"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a:t>
            </a:r>
            <a:b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3" name="テキスト ボックス 60">
            <a:extLst>
              <a:ext uri="{FF2B5EF4-FFF2-40B4-BE49-F238E27FC236}">
                <a16:creationId xmlns:a16="http://schemas.microsoft.com/office/drawing/2014/main" id="{0EDB0B10-6A87-A627-F9AC-ABE067D7F783}"/>
              </a:ext>
            </a:extLst>
          </p:cNvPr>
          <p:cNvSpPr txBox="1"/>
          <p:nvPr/>
        </p:nvSpPr>
        <p:spPr>
          <a:xfrm>
            <a:off x="5179969" y="3653149"/>
            <a:ext cx="434082"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慢性呼吸器疾患</a:t>
            </a:r>
            <a:endParaRPr kumimoji="1" lang="ja-JP" altLang="en-US"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4" name="テキスト ボックス 60">
            <a:extLst>
              <a:ext uri="{FF2B5EF4-FFF2-40B4-BE49-F238E27FC236}">
                <a16:creationId xmlns:a16="http://schemas.microsoft.com/office/drawing/2014/main" id="{84127EF4-4E9B-B0BE-6A6E-FD819D5F18A0}"/>
              </a:ext>
            </a:extLst>
          </p:cNvPr>
          <p:cNvSpPr txBox="1"/>
          <p:nvPr/>
        </p:nvSpPr>
        <p:spPr>
          <a:xfrm>
            <a:off x="5645328" y="3653149"/>
            <a:ext cx="434082"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r>
              <a:rPr kumimoji="1" lang="ja-JP" altLang="en-US"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a:t>
            </a:r>
            <a:r>
              <a:rPr kumimoji="1" lang="ja-JP" altLang="en-US"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p>
        </p:txBody>
      </p:sp>
      <p:sp>
        <p:nvSpPr>
          <p:cNvPr id="29" name="テキスト ボックス 61">
            <a:extLst>
              <a:ext uri="{FF2B5EF4-FFF2-40B4-BE49-F238E27FC236}">
                <a16:creationId xmlns:a16="http://schemas.microsoft.com/office/drawing/2014/main" id="{8E84D7C8-D2B4-04C0-6A7F-98E975F0945B}"/>
              </a:ext>
            </a:extLst>
          </p:cNvPr>
          <p:cNvSpPr txBox="1"/>
          <p:nvPr/>
        </p:nvSpPr>
        <p:spPr>
          <a:xfrm>
            <a:off x="6757720" y="3709296"/>
            <a:ext cx="888385" cy="12311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呼吸器感染症</a:t>
            </a:r>
            <a:r>
              <a:rPr kumimoji="1"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80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9" name="テキスト ボックス 61">
            <a:extLst>
              <a:ext uri="{FF2B5EF4-FFF2-40B4-BE49-F238E27FC236}">
                <a16:creationId xmlns:a16="http://schemas.microsoft.com/office/drawing/2014/main" id="{62362548-64C3-1DCE-49BD-5D9A11C350AC}"/>
              </a:ext>
            </a:extLst>
          </p:cNvPr>
          <p:cNvSpPr txBox="1"/>
          <p:nvPr/>
        </p:nvSpPr>
        <p:spPr>
          <a:xfrm>
            <a:off x="9033393" y="3591593"/>
            <a:ext cx="511930"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COVID-19のパンデミック関連</a:t>
            </a:r>
            <a:endParaRPr kumimoji="1" lang="ja-JP" altLang="en-US" sz="80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0" name="テキスト ボックス 74">
            <a:extLst>
              <a:ext uri="{FF2B5EF4-FFF2-40B4-BE49-F238E27FC236}">
                <a16:creationId xmlns:a16="http://schemas.microsoft.com/office/drawing/2014/main" id="{D8327417-F63B-7FC0-1F2A-53FC1F029683}"/>
              </a:ext>
            </a:extLst>
          </p:cNvPr>
          <p:cNvSpPr txBox="1"/>
          <p:nvPr/>
        </p:nvSpPr>
        <p:spPr>
          <a:xfrm>
            <a:off x="258626" y="6608223"/>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of Disease Study（2021）」（</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993209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1400" noProof="1"/>
              <a:t>インドネシア／医療関連／医療・公衆衛生</a:t>
            </a:r>
            <a:endParaRPr kumimoji="1" lang="ja-JP" altLang="en-US" sz="1400"/>
          </a:p>
        </p:txBody>
      </p:sp>
      <p:sp>
        <p:nvSpPr>
          <p:cNvPr id="3" name="テキスト プレースホルダー 2"/>
          <p:cNvSpPr>
            <a:spLocks noGrp="1"/>
          </p:cNvSpPr>
          <p:nvPr>
            <p:ph type="body" sz="quarter" idx="15"/>
          </p:nvPr>
        </p:nvSpPr>
        <p:spPr>
          <a:xfrm>
            <a:off x="200025" y="524494"/>
            <a:ext cx="9505950" cy="359445"/>
          </a:xfrm>
        </p:spPr>
        <p:txBody>
          <a:bodyPr/>
          <a:lstStyle/>
          <a:p>
            <a:r>
              <a:rPr lang="ja-JP" altLang="en-US" sz="2000" noProof="1"/>
              <a:t>疾病構造・死亡要因 </a:t>
            </a:r>
            <a:r>
              <a:rPr lang="en-US" altLang="ja-JP" noProof="1"/>
              <a:t>【</a:t>
            </a:r>
            <a:r>
              <a:rPr lang="ja-JP" altLang="en-US" sz="2000" noProof="1"/>
              <a:t>小分類</a:t>
            </a:r>
            <a:r>
              <a:rPr lang="en-US" altLang="ja-JP" noProof="1"/>
              <a:t>】</a:t>
            </a:r>
            <a:endParaRPr lang="ja-JP" altLang="en-US" sz="2000" noProof="1"/>
          </a:p>
        </p:txBody>
      </p:sp>
      <p:sp>
        <p:nvSpPr>
          <p:cNvPr id="4" name="Rectangle 6"/>
          <p:cNvSpPr>
            <a:spLocks noChangeArrowheads="1"/>
          </p:cNvSpPr>
          <p:nvPr/>
        </p:nvSpPr>
        <p:spPr bwMode="auto">
          <a:xfrm>
            <a:off x="2130967" y="1826370"/>
            <a:ext cx="2098600" cy="216403"/>
          </a:xfrm>
          <a:prstGeom prst="rect">
            <a:avLst/>
          </a:prstGeom>
          <a:noFill/>
          <a:ln w="9525">
            <a:noFill/>
            <a:miter lim="800000"/>
            <a:headEnd/>
            <a:tailEnd/>
          </a:ln>
        </p:spPr>
        <p:txBody>
          <a:bodyPr wrap="square" lIns="0" tIns="46800" rIns="0" bIns="72000" anchor="ctr"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120" noProof="1">
                <a:solidFill>
                  <a:srgbClr val="000000"/>
                </a:solidFill>
                <a:latin typeface="Arial Black" pitchFamily="34" charset="0"/>
                <a:ea typeface="HGP創英角ｺﾞｼｯｸUB" pitchFamily="50" charset="-128"/>
              </a:rPr>
              <a:t>新生物</a:t>
            </a:r>
            <a:endParaRPr lang="ja-JP" altLang="en-US">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381816" y="1507980"/>
            <a:ext cx="932371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主な主要疾患の内訳（</a:t>
              </a:r>
              <a:r>
                <a:rPr lang="en-US" altLang="zh-TW" sz="1400" noProof="1">
                  <a:solidFill>
                    <a:srgbClr val="000000"/>
                  </a:solidFill>
                  <a:latin typeface="Arial Black" pitchFamily="34" charset="0"/>
                  <a:ea typeface="HGP創英角ｺﾞｼｯｸUB" pitchFamily="50" charset="-128"/>
                </a:rPr>
                <a:t>2021</a:t>
              </a:r>
              <a:r>
                <a:rPr lang="zh-TW" altLang="en-US" sz="1400" noProof="1">
                  <a:solidFill>
                    <a:srgbClr val="000000"/>
                  </a:solidFill>
                  <a:latin typeface="Arial Black" pitchFamily="34" charset="0"/>
                  <a:ea typeface="HGP創英角ｺﾞｼｯｸUB" pitchFamily="50" charset="-128"/>
                </a:rPr>
                <a:t>）</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8" name="表 7"/>
          <p:cNvGraphicFramePr>
            <a:graphicFrameLocks noGrp="1"/>
          </p:cNvGraphicFramePr>
          <p:nvPr>
            <p:extLst>
              <p:ext uri="{D42A27DB-BD31-4B8C-83A1-F6EECF244321}">
                <p14:modId xmlns:p14="http://schemas.microsoft.com/office/powerpoint/2010/main" val="2328837586"/>
              </p:ext>
            </p:extLst>
          </p:nvPr>
        </p:nvGraphicFramePr>
        <p:xfrm>
          <a:off x="399124" y="2024621"/>
          <a:ext cx="2767491" cy="4104713"/>
        </p:xfrm>
        <a:graphic>
          <a:graphicData uri="http://schemas.openxmlformats.org/drawingml/2006/table">
            <a:tbl>
              <a:tblPr firstRow="1" bandRow="1">
                <a:tableStyleId>{5C22544A-7EE6-4342-B048-85BDC9FD1C3A}</a:tableStyleId>
              </a:tblPr>
              <a:tblGrid>
                <a:gridCol w="378994">
                  <a:extLst>
                    <a:ext uri="{9D8B030D-6E8A-4147-A177-3AD203B41FA5}">
                      <a16:colId xmlns:a16="http://schemas.microsoft.com/office/drawing/2014/main" val="20000"/>
                    </a:ext>
                  </a:extLst>
                </a:gridCol>
                <a:gridCol w="1841662">
                  <a:extLst>
                    <a:ext uri="{9D8B030D-6E8A-4147-A177-3AD203B41FA5}">
                      <a16:colId xmlns:a16="http://schemas.microsoft.com/office/drawing/2014/main" val="20001"/>
                    </a:ext>
                  </a:extLst>
                </a:gridCol>
                <a:gridCol w="546835">
                  <a:extLst>
                    <a:ext uri="{9D8B030D-6E8A-4147-A177-3AD203B41FA5}">
                      <a16:colId xmlns:a16="http://schemas.microsoft.com/office/drawing/2014/main" val="20002"/>
                    </a:ext>
                  </a:extLst>
                </a:gridCol>
              </a:tblGrid>
              <a:tr h="320173">
                <a:tc>
                  <a:txBody>
                    <a:bodyPr/>
                    <a:lstStyle/>
                    <a:p>
                      <a:pPr algn="ctr"/>
                      <a:r>
                        <a:rPr kumimoji="1" lang="ja-JP" altLang="en-US" sz="100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marL="0" marR="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noProof="1">
                          <a:solidFill>
                            <a:schemeClr val="bg1"/>
                          </a:solidFill>
                          <a:latin typeface="HGP創英角ｺﾞｼｯｸUB" panose="020B0900000000000000" pitchFamily="50" charset="-128"/>
                          <a:ea typeface="HGP創英角ｺﾞｼｯｸUB" panose="020B0900000000000000" pitchFamily="50" charset="-128"/>
                        </a:rPr>
                        <a:t>疾病</a:t>
                      </a:r>
                      <a:r>
                        <a:rPr kumimoji="1" lang="en-US" altLang="ja-JP" sz="1000" b="0" noProof="1">
                          <a:solidFill>
                            <a:schemeClr val="bg1"/>
                          </a:solidFill>
                          <a:latin typeface="HGP創英角ｺﾞｼｯｸUB" panose="020B0900000000000000" pitchFamily="50" charset="-128"/>
                          <a:ea typeface="HGP創英角ｺﾞｼｯｸUB" panose="020B0900000000000000" pitchFamily="50" charset="-128"/>
                        </a:rPr>
                        <a:t>名</a:t>
                      </a:r>
                      <a:endParaRPr kumimoji="1" lang="en-US" altLang="ja-JP"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kern="1200" noProof="1">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00" b="0" baseline="3000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22620">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2.36%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22620">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結腸癌および直腸癌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1.24%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2620">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222620">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胃</a:t>
                      </a:r>
                      <a:r>
                        <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癌</a:t>
                      </a:r>
                      <a:endPar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0.75%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222620">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白血病</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子宮頸がん</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肝癌</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0.44%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前立腺癌</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0.44%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膵癌</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非ホジキンリンパ腫</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脳腫瘍および中枢神経系がん</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卵巣がん</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その他の悪性新生物</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口唇がんおよび口腔がん</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食道癌</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C型肝炎による肝がん</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405205976"/>
                  </a:ext>
                </a:extLst>
              </a:tr>
              <a:tr h="222620">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子宮癌</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676216417"/>
                  </a:ext>
                </a:extLst>
              </a:tr>
            </a:tbl>
          </a:graphicData>
        </a:graphic>
      </p:graphicFrame>
      <p:sp>
        <p:nvSpPr>
          <p:cNvPr id="9" name="Rectangle 6"/>
          <p:cNvSpPr>
            <a:spLocks noChangeArrowheads="1"/>
          </p:cNvSpPr>
          <p:nvPr/>
        </p:nvSpPr>
        <p:spPr bwMode="auto">
          <a:xfrm>
            <a:off x="6749555" y="1837114"/>
            <a:ext cx="2098600" cy="216403"/>
          </a:xfrm>
          <a:prstGeom prst="rect">
            <a:avLst/>
          </a:prstGeom>
          <a:noFill/>
          <a:ln w="9525">
            <a:noFill/>
            <a:miter lim="800000"/>
            <a:headEnd/>
            <a:tailEnd/>
          </a:ln>
        </p:spPr>
        <p:txBody>
          <a:bodyPr wrap="square" lIns="0" tIns="46800" rIns="0" bIns="72000" anchor="ctr"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120" noProof="1">
                <a:solidFill>
                  <a:srgbClr val="000000"/>
                </a:solidFill>
                <a:latin typeface="Arial Black" pitchFamily="34" charset="0"/>
                <a:ea typeface="HGP創英角ｺﾞｼｯｸUB" pitchFamily="50" charset="-128"/>
              </a:rPr>
              <a:t>心血管疾患</a:t>
            </a:r>
            <a:endParaRPr lang="ja-JP" altLang="en-US">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920114609"/>
              </p:ext>
            </p:extLst>
          </p:nvPr>
        </p:nvGraphicFramePr>
        <p:xfrm>
          <a:off x="6210277" y="2024619"/>
          <a:ext cx="3177157" cy="2724150"/>
        </p:xfrm>
        <a:graphic>
          <a:graphicData uri="http://schemas.openxmlformats.org/drawingml/2006/table">
            <a:tbl>
              <a:tblPr firstRow="1" bandRow="1">
                <a:tableStyleId>{5C22544A-7EE6-4342-B048-85BDC9FD1C3A}</a:tableStyleId>
              </a:tblPr>
              <a:tblGrid>
                <a:gridCol w="680819">
                  <a:extLst>
                    <a:ext uri="{9D8B030D-6E8A-4147-A177-3AD203B41FA5}">
                      <a16:colId xmlns:a16="http://schemas.microsoft.com/office/drawing/2014/main" val="20000"/>
                    </a:ext>
                  </a:extLst>
                </a:gridCol>
                <a:gridCol w="1749142">
                  <a:extLst>
                    <a:ext uri="{9D8B030D-6E8A-4147-A177-3AD203B41FA5}">
                      <a16:colId xmlns:a16="http://schemas.microsoft.com/office/drawing/2014/main" val="20001"/>
                    </a:ext>
                  </a:extLst>
                </a:gridCol>
                <a:gridCol w="747196">
                  <a:extLst>
                    <a:ext uri="{9D8B030D-6E8A-4147-A177-3AD203B41FA5}">
                      <a16:colId xmlns:a16="http://schemas.microsoft.com/office/drawing/2014/main" val="20002"/>
                    </a:ext>
                  </a:extLst>
                </a:gridCol>
              </a:tblGrid>
              <a:tr h="0">
                <a:tc>
                  <a:txBody>
                    <a:bodyPr/>
                    <a:lstStyle/>
                    <a:p>
                      <a:pPr algn="ctr"/>
                      <a:r>
                        <a:rPr kumimoji="1" lang="ja-JP" altLang="en-US" sz="100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noProof="1">
                          <a:solidFill>
                            <a:schemeClr val="bg1"/>
                          </a:solidFill>
                          <a:latin typeface="HGP創英角ｺﾞｼｯｸUB" panose="020B0900000000000000" pitchFamily="50" charset="-128"/>
                          <a:ea typeface="HGP創英角ｺﾞｼｯｸUB" panose="020B0900000000000000" pitchFamily="50" charset="-128"/>
                        </a:rPr>
                        <a:t>疾病</a:t>
                      </a:r>
                      <a:r>
                        <a:rPr kumimoji="1" lang="en-US" altLang="ja-JP" sz="1000" b="0" noProof="1">
                          <a:solidFill>
                            <a:schemeClr val="bg1"/>
                          </a:solidFill>
                          <a:latin typeface="HGP創英角ｺﾞｼｯｸUB" panose="020B0900000000000000" pitchFamily="50" charset="-128"/>
                          <a:ea typeface="HGP創英角ｺﾞｼｯｸUB" panose="020B0900000000000000" pitchFamily="50" charset="-128"/>
                        </a:rPr>
                        <a:t>名</a:t>
                      </a:r>
                      <a:endParaRPr kumimoji="1" lang="en-US" altLang="ja-JP"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kern="1200" noProof="1">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60752">
                <a:tc>
                  <a:txBody>
                    <a:bodyPr/>
                    <a:lstStyle/>
                    <a:p>
                      <a:pPr algn="ctr" fontAlgn="ctr"/>
                      <a:r>
                        <a:rPr lang="en-US" altLang="ja-JP" sz="110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脳卒中</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18.49%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60752">
                <a:tc>
                  <a:txBody>
                    <a:bodyPr/>
                    <a:lstStyle/>
                    <a:p>
                      <a:pPr algn="ctr" fontAlgn="ctr"/>
                      <a:r>
                        <a:rPr lang="en-US" altLang="ja-JP" sz="110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12.63%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60752">
                <a:tc>
                  <a:txBody>
                    <a:bodyPr/>
                    <a:lstStyle/>
                    <a:p>
                      <a:pPr algn="ctr" fontAlgn="ctr"/>
                      <a:r>
                        <a:rPr lang="en-US" altLang="ja-JP" sz="110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脳内出血</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11.03%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60752">
                <a:tc>
                  <a:txBody>
                    <a:bodyPr/>
                    <a:lstStyle/>
                    <a:p>
                      <a:pPr algn="ctr" fontAlgn="ctr"/>
                      <a:r>
                        <a:rPr lang="en-US" altLang="ja-JP" sz="1100" b="1" i="0" u="none" strike="noStrike" noProof="1">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虚血性脳卒中</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6.78%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60752">
                <a:tc>
                  <a:txBody>
                    <a:bodyPr/>
                    <a:lstStyle/>
                    <a:p>
                      <a:pPr algn="ctr" fontAlgn="ctr"/>
                      <a:r>
                        <a:rPr lang="en-US" altLang="ja-JP" sz="1100" b="1" i="0" u="none" strike="noStrike" noProof="1">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高血圧性心疾患</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2.71%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60752">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くも膜下出血</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0.68%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60752">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心筋症および心筋炎</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60752">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心房細動および心房粗動</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60752">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60752">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その他の循環器疾患</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60752">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心内膜炎</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60752">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大動脈瘤</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120379447"/>
                  </a:ext>
                </a:extLst>
              </a:tr>
              <a:tr h="160752">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非リウマチ性心臓弁膜症</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11968500"/>
                  </a:ext>
                </a:extLst>
              </a:tr>
              <a:tr h="160752">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下肢末梢動脈疾患</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82113861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80457072"/>
              </p:ext>
            </p:extLst>
          </p:nvPr>
        </p:nvGraphicFramePr>
        <p:xfrm>
          <a:off x="6215967" y="5177226"/>
          <a:ext cx="3177159" cy="952500"/>
        </p:xfrm>
        <a:graphic>
          <a:graphicData uri="http://schemas.openxmlformats.org/drawingml/2006/table">
            <a:tbl>
              <a:tblPr firstRow="1" bandRow="1">
                <a:tableStyleId>{5C22544A-7EE6-4342-B048-85BDC9FD1C3A}</a:tableStyleId>
              </a:tblPr>
              <a:tblGrid>
                <a:gridCol w="680820">
                  <a:extLst>
                    <a:ext uri="{9D8B030D-6E8A-4147-A177-3AD203B41FA5}">
                      <a16:colId xmlns:a16="http://schemas.microsoft.com/office/drawing/2014/main" val="20000"/>
                    </a:ext>
                  </a:extLst>
                </a:gridCol>
                <a:gridCol w="1831857">
                  <a:extLst>
                    <a:ext uri="{9D8B030D-6E8A-4147-A177-3AD203B41FA5}">
                      <a16:colId xmlns:a16="http://schemas.microsoft.com/office/drawing/2014/main" val="20001"/>
                    </a:ext>
                  </a:extLst>
                </a:gridCol>
                <a:gridCol w="664482">
                  <a:extLst>
                    <a:ext uri="{9D8B030D-6E8A-4147-A177-3AD203B41FA5}">
                      <a16:colId xmlns:a16="http://schemas.microsoft.com/office/drawing/2014/main" val="20002"/>
                    </a:ext>
                  </a:extLst>
                </a:gridCol>
              </a:tblGrid>
              <a:tr h="142321">
                <a:tc>
                  <a:txBody>
                    <a:bodyPr/>
                    <a:lstStyle/>
                    <a:p>
                      <a:pPr algn="ctr"/>
                      <a:r>
                        <a:rPr kumimoji="1" lang="ja-JP" altLang="en-US" sz="100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noProof="1">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kern="1200" noProof="1">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61100">
                <a:tc>
                  <a:txBody>
                    <a:bodyPr/>
                    <a:lstStyle/>
                    <a:p>
                      <a:pPr algn="ctr" fontAlgn="ctr"/>
                      <a:r>
                        <a:rPr lang="en-US" altLang="ja-JP" sz="110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1型糖尿病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61100">
                <a:tc>
                  <a:txBody>
                    <a:bodyPr/>
                    <a:lstStyle/>
                    <a:p>
                      <a:pPr algn="ctr" fontAlgn="ctr"/>
                      <a:r>
                        <a:rPr lang="en-US" altLang="ja-JP" sz="110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2型糖尿病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2.76%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61100">
                <a:tc>
                  <a:txBody>
                    <a:bodyPr/>
                    <a:lstStyle/>
                    <a:p>
                      <a:pPr algn="ctr" fontAlgn="ctr"/>
                      <a:r>
                        <a:rPr lang="en-US" altLang="ja-JP" sz="110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en-US" altLang="zh-TW"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1型糖尿病による慢性腎臓病</a:t>
                      </a:r>
                      <a:endParaRPr lang="zh-TW"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0.35%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61100">
                <a:tc>
                  <a:txBody>
                    <a:bodyPr/>
                    <a:lstStyle/>
                    <a:p>
                      <a:pPr algn="ctr" fontAlgn="ctr"/>
                      <a:r>
                        <a:rPr lang="en-US" altLang="ja-JP" sz="1100" b="1" i="0" u="none" strike="noStrike" noProof="1">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en-US" altLang="zh-TW"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1型糖尿病による慢性腎臓病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0.72%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72914231"/>
                  </a:ext>
                </a:extLst>
              </a:tr>
            </a:tbl>
          </a:graphicData>
        </a:graphic>
      </p:graphicFrame>
      <p:sp>
        <p:nvSpPr>
          <p:cNvPr id="13" name="テキスト ボックス 12"/>
          <p:cNvSpPr txBox="1"/>
          <p:nvPr/>
        </p:nvSpPr>
        <p:spPr>
          <a:xfrm>
            <a:off x="200025" y="6332296"/>
            <a:ext cx="4652443" cy="215444"/>
          </a:xfrm>
          <a:prstGeom prst="rect">
            <a:avLst/>
          </a:prstGeom>
          <a:noFill/>
        </p:spPr>
        <p:txBody>
          <a:bodyPr wrap="square" rtlCol="0">
            <a:spAutoFit/>
          </a:bodyPr>
          <a:lstStyle/>
          <a:p>
            <a:pPr marL="90488" indent="-90488"/>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*割合は、</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全体の死亡要因を分母にしたもので、</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各特定疾患内</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における割合ではない。</a:t>
            </a:r>
            <a:endParaRPr kumimoji="1"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主要疾患の内訳としては、心血管疾患の脳卒中が最も多く、全体の死亡要因の約18.5%を占めた。</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Rectangle 6"/>
          <p:cNvSpPr>
            <a:spLocks noChangeArrowheads="1"/>
          </p:cNvSpPr>
          <p:nvPr/>
        </p:nvSpPr>
        <p:spPr bwMode="auto">
          <a:xfrm>
            <a:off x="6755246" y="4945125"/>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120" noProof="1">
                <a:solidFill>
                  <a:srgbClr val="000000"/>
                </a:solidFill>
                <a:latin typeface="Arial Black" pitchFamily="34" charset="0"/>
                <a:ea typeface="HGP創英角ｺﾞｼｯｸUB" pitchFamily="50" charset="-128"/>
              </a:rPr>
              <a:t>糖尿病、腎臓病</a:t>
            </a:r>
          </a:p>
        </p:txBody>
      </p:sp>
      <p:sp>
        <p:nvSpPr>
          <p:cNvPr id="11" name="テキスト ボックス 74">
            <a:extLst>
              <a:ext uri="{FF2B5EF4-FFF2-40B4-BE49-F238E27FC236}">
                <a16:creationId xmlns:a16="http://schemas.microsoft.com/office/drawing/2014/main" id="{37D15ED6-FEE4-5EBB-61DA-4D47C3ADFAA2}"/>
              </a:ext>
            </a:extLst>
          </p:cNvPr>
          <p:cNvSpPr txBox="1"/>
          <p:nvPr/>
        </p:nvSpPr>
        <p:spPr>
          <a:xfrm>
            <a:off x="273050" y="6629359"/>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of Disease Study（2021）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4" name="表 7">
            <a:extLst>
              <a:ext uri="{FF2B5EF4-FFF2-40B4-BE49-F238E27FC236}">
                <a16:creationId xmlns:a16="http://schemas.microsoft.com/office/drawing/2014/main" id="{7C8AB623-453F-687F-995F-F35D4850027F}"/>
              </a:ext>
            </a:extLst>
          </p:cNvPr>
          <p:cNvGraphicFramePr>
            <a:graphicFrameLocks noGrp="1"/>
          </p:cNvGraphicFramePr>
          <p:nvPr>
            <p:extLst>
              <p:ext uri="{D42A27DB-BD31-4B8C-83A1-F6EECF244321}">
                <p14:modId xmlns:p14="http://schemas.microsoft.com/office/powerpoint/2010/main" val="3332578185"/>
              </p:ext>
            </p:extLst>
          </p:nvPr>
        </p:nvGraphicFramePr>
        <p:xfrm>
          <a:off x="3193918" y="2024619"/>
          <a:ext cx="2627540" cy="4104349"/>
        </p:xfrm>
        <a:graphic>
          <a:graphicData uri="http://schemas.openxmlformats.org/drawingml/2006/table">
            <a:tbl>
              <a:tblPr firstRow="1" bandRow="1">
                <a:tableStyleId>{5C22544A-7EE6-4342-B048-85BDC9FD1C3A}</a:tableStyleId>
              </a:tblPr>
              <a:tblGrid>
                <a:gridCol w="359828">
                  <a:extLst>
                    <a:ext uri="{9D8B030D-6E8A-4147-A177-3AD203B41FA5}">
                      <a16:colId xmlns:a16="http://schemas.microsoft.com/office/drawing/2014/main" val="20000"/>
                    </a:ext>
                  </a:extLst>
                </a:gridCol>
                <a:gridCol w="1702839">
                  <a:extLst>
                    <a:ext uri="{9D8B030D-6E8A-4147-A177-3AD203B41FA5}">
                      <a16:colId xmlns:a16="http://schemas.microsoft.com/office/drawing/2014/main" val="20001"/>
                    </a:ext>
                  </a:extLst>
                </a:gridCol>
                <a:gridCol w="564873">
                  <a:extLst>
                    <a:ext uri="{9D8B030D-6E8A-4147-A177-3AD203B41FA5}">
                      <a16:colId xmlns:a16="http://schemas.microsoft.com/office/drawing/2014/main" val="20002"/>
                    </a:ext>
                  </a:extLst>
                </a:gridCol>
              </a:tblGrid>
              <a:tr h="320173">
                <a:tc>
                  <a:txBody>
                    <a:bodyPr/>
                    <a:lstStyle/>
                    <a:p>
                      <a:pPr algn="ctr"/>
                      <a:r>
                        <a:rPr kumimoji="1" lang="ja-JP" altLang="en-US" sz="100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marL="0" marR="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noProof="1">
                          <a:solidFill>
                            <a:schemeClr val="bg1"/>
                          </a:solidFill>
                          <a:latin typeface="HGP創英角ｺﾞｼｯｸUB" panose="020B0900000000000000" pitchFamily="50" charset="-128"/>
                          <a:ea typeface="HGP創英角ｺﾞｼｯｸUB" panose="020B0900000000000000" pitchFamily="50" charset="-128"/>
                        </a:rPr>
                        <a:t>疾病</a:t>
                      </a:r>
                      <a:r>
                        <a:rPr kumimoji="1" lang="en-US" altLang="ja-JP" sz="1000" b="0" noProof="1">
                          <a:solidFill>
                            <a:schemeClr val="bg1"/>
                          </a:solidFill>
                          <a:latin typeface="HGP創英角ｺﾞｼｯｸUB" panose="020B0900000000000000" pitchFamily="50" charset="-128"/>
                          <a:ea typeface="HGP創英角ｺﾞｼｯｸUB" panose="020B0900000000000000" pitchFamily="50" charset="-128"/>
                        </a:rPr>
                        <a:t>名</a:t>
                      </a:r>
                      <a:endParaRPr kumimoji="1" lang="en-US" altLang="ja-JP"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kern="1200" noProof="1">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00" b="0" baseline="3000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上咽頭がん</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B型肝炎による肝がん</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腎臓がん</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喉頭がん</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膀胱がん</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zh-TW"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甲状腺がん</a:t>
                      </a:r>
                      <a:endParaRPr lang="zh-TW"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zh-TW"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飲酒による肝がん</a:t>
                      </a:r>
                      <a:endParaRPr lang="zh-TW"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胆嚢がんと胆道がん</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非黒色腫皮膚がん</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その他の咽頭癌</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zh-TW"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多発性骨髄腫</a:t>
                      </a:r>
                      <a:endParaRPr lang="zh-TW"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ホジキンリンパ腫</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その他の新生物</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悪性皮膚黒色腫</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187572015"/>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精巣腫瘍</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543700239"/>
                  </a:ext>
                </a:extLst>
              </a:tr>
              <a:tr h="236511">
                <a:tc>
                  <a:txBody>
                    <a:bodyPr/>
                    <a:lstStyle/>
                    <a:p>
                      <a:pPr algn="ctr" fontAlgn="ctr"/>
                      <a:r>
                        <a:rPr lang="en-US" altLang="ja-JP" sz="1100" b="0" i="0" u="none" strike="noStrike" noProof="1">
                          <a:solidFill>
                            <a:srgbClr val="000000"/>
                          </a:solidFill>
                          <a:effectLst/>
                          <a:latin typeface="+mj-lt"/>
                          <a:ea typeface="ＭＳ Ｐゴシック" panose="020B0600070205080204" pitchFamily="50" charset="-128"/>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en-US" altLang="ja-JP" sz="1100" b="0" i="0" u="none" strike="noStrike" noProof="1">
                          <a:solidFill>
                            <a:srgbClr val="000000"/>
                          </a:solidFill>
                          <a:effectLst/>
                          <a:latin typeface="ＭＳ Ｐゴシック" panose="020B0600070205080204" pitchFamily="50" charset="-128"/>
                          <a:ea typeface="ＭＳ Ｐゴシック" panose="020B0600070205080204" pitchFamily="50" charset="-128"/>
                        </a:rPr>
                        <a:t>中皮腫</a:t>
                      </a:r>
                      <a:endParaRPr lang="ja-JP" altLang="en-US" sz="110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100" b="0" i="0" u="none" strike="noStrike" noProof="1">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297116574"/>
                  </a:ext>
                </a:extLst>
              </a:tr>
            </a:tbl>
          </a:graphicData>
        </a:graphic>
      </p:graphicFrame>
    </p:spTree>
    <p:extLst>
      <p:ext uri="{BB962C8B-B14F-4D97-AF65-F5344CB8AC3E}">
        <p14:creationId xmlns:p14="http://schemas.microsoft.com/office/powerpoint/2010/main" val="12254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vert="horz">
            <a:normAutofit/>
          </a:bodyPr>
          <a:lstStyle/>
          <a:p>
            <a:r>
              <a:rPr lang="ja-JP" altLang="en-US" sz="1400" noProof="1"/>
              <a:t>インドネシア／医療関連／医療・公衆衛生</a:t>
            </a:r>
            <a:endParaRPr kumimoji="1" lang="ja-JP" altLang="en-US" sz="1400"/>
          </a:p>
        </p:txBody>
      </p:sp>
      <p:sp>
        <p:nvSpPr>
          <p:cNvPr id="6" name="テキスト プレースホルダー 5"/>
          <p:cNvSpPr>
            <a:spLocks noGrp="1"/>
          </p:cNvSpPr>
          <p:nvPr>
            <p:ph type="body" sz="quarter" idx="15"/>
          </p:nvPr>
        </p:nvSpPr>
        <p:spPr>
          <a:xfrm>
            <a:off x="200025" y="533840"/>
            <a:ext cx="9505950" cy="359445"/>
          </a:xfrm>
        </p:spPr>
        <p:txBody>
          <a:bodyPr/>
          <a:lstStyle/>
          <a:p>
            <a:r>
              <a:rPr lang="ja-JP" altLang="en-US" sz="2000" noProof="1"/>
              <a:t>医療機関 </a:t>
            </a:r>
            <a:r>
              <a:rPr lang="en-US" altLang="ja-JP" sz="2000" noProof="1"/>
              <a:t>- </a:t>
            </a:r>
            <a:r>
              <a:rPr lang="ja-JP" altLang="en-US" sz="2000" noProof="1"/>
              <a:t>病院数・病床数の推移</a:t>
            </a:r>
            <a:endParaRPr lang="en-US" altLang="ja-JP" sz="2000"/>
          </a:p>
        </p:txBody>
      </p:sp>
      <p:grpSp>
        <p:nvGrpSpPr>
          <p:cNvPr id="38" name="グループ化 7"/>
          <p:cNvGrpSpPr/>
          <p:nvPr/>
        </p:nvGrpSpPr>
        <p:grpSpPr>
          <a:xfrm>
            <a:off x="200471" y="1867700"/>
            <a:ext cx="4536507" cy="287338"/>
            <a:chOff x="4803500" y="2113806"/>
            <a:chExt cx="2954133" cy="288032"/>
          </a:xfrm>
        </p:grpSpPr>
        <p:cxnSp>
          <p:nvCxnSpPr>
            <p:cNvPr id="39" name="直線コネクタ 3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医療機関別施設数の推移</a:t>
              </a:r>
            </a:p>
          </p:txBody>
        </p:sp>
      </p:grpSp>
      <p:grpSp>
        <p:nvGrpSpPr>
          <p:cNvPr id="41" name="グループ化 7"/>
          <p:cNvGrpSpPr/>
          <p:nvPr/>
        </p:nvGrpSpPr>
        <p:grpSpPr>
          <a:xfrm>
            <a:off x="4852737" y="1867700"/>
            <a:ext cx="4852794" cy="287338"/>
            <a:chOff x="4803500" y="2113806"/>
            <a:chExt cx="2954133" cy="288032"/>
          </a:xfrm>
        </p:grpSpPr>
        <p:cxnSp>
          <p:nvCxnSpPr>
            <p:cNvPr id="42" name="直線コネクタ 4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病床数</a:t>
              </a:r>
              <a:endParaRPr lang="zh-TW" altLang="en-US" sz="1400">
                <a:solidFill>
                  <a:srgbClr val="000000"/>
                </a:solidFill>
                <a:latin typeface="Arial Black" pitchFamily="34" charset="0"/>
                <a:ea typeface="HGP創英角ｺﾞｼｯｸUB" pitchFamily="50" charset="-128"/>
              </a:endParaRPr>
            </a:p>
          </p:txBody>
        </p:sp>
      </p:grpSp>
      <p:sp>
        <p:nvSpPr>
          <p:cNvPr id="44" name="テキスト ボックス 43"/>
          <p:cNvSpPr txBox="1"/>
          <p:nvPr/>
        </p:nvSpPr>
        <p:spPr>
          <a:xfrm>
            <a:off x="200472" y="1052709"/>
            <a:ext cx="9505056" cy="716286"/>
          </a:xfrm>
          <a:prstGeom prst="rect">
            <a:avLst/>
          </a:prstGeom>
          <a:noFill/>
        </p:spPr>
        <p:txBody>
          <a:bodyPr wrap="square" lIns="0" tIns="0" rIns="0" bIns="0" rtlCol="0">
            <a:spAutoFit/>
          </a:bodyPr>
          <a:lstStyle/>
          <a:p>
            <a:pPr marL="176213" indent="-176213">
              <a:lnSpc>
                <a:spcPct val="110000"/>
              </a:lnSpc>
              <a:spcAft>
                <a:spcPts val="200"/>
              </a:spcAft>
              <a:buClr>
                <a:srgbClr val="5F8AC3"/>
              </a:buClr>
              <a:buFont typeface="Wingdings" panose="05000000000000000000" pitchFamily="2" charset="2"/>
              <a:buChar char="n"/>
            </a:pPr>
            <a:r>
              <a:rPr lang="ja-JP" altLang="en-US" sz="1400" noProof="1">
                <a:latin typeface="MS Gothic" panose="020B0609070205080204" pitchFamily="49" charset="-128"/>
                <a:ea typeface="MS Gothic" panose="020B0609070205080204" pitchFamily="49" charset="-128"/>
                <a:cs typeface="Arial" panose="020B0604020202020204" pitchFamily="34" charset="0"/>
              </a:rPr>
              <a:t>医療機関別施設数のうち総合病院は、</a:t>
            </a:r>
            <a:r>
              <a:rPr lang="en-US" altLang="ja-JP" sz="1400" noProof="1">
                <a:latin typeface="MS Gothic" panose="020B0609070205080204" pitchFamily="49" charset="-128"/>
                <a:ea typeface="MS Gothic" panose="020B0609070205080204" pitchFamily="49" charset="-128"/>
                <a:cs typeface="Arial" panose="020B0604020202020204" pitchFamily="34" charset="0"/>
              </a:rPr>
              <a:t>2020</a:t>
            </a:r>
            <a:r>
              <a:rPr lang="ja-JP" altLang="en-US" sz="1400" noProof="1">
                <a:latin typeface="MS Gothic" panose="020B0609070205080204" pitchFamily="49" charset="-128"/>
                <a:ea typeface="MS Gothic" panose="020B0609070205080204" pitchFamily="49" charset="-128"/>
                <a:cs typeface="Arial" panose="020B0604020202020204" pitchFamily="34" charset="0"/>
              </a:rPr>
              <a:t>年以降継続して増加傾向にある。</a:t>
            </a:r>
            <a:endParaRPr lang="en-US" altLang="ja-JP" sz="1400" dirty="0">
              <a:latin typeface="MS Gothic" panose="020B0609070205080204" pitchFamily="49" charset="-128"/>
              <a:ea typeface="MS Gothic" panose="020B0609070205080204" pitchFamily="49" charset="-128"/>
              <a:cs typeface="Arial" panose="020B0604020202020204" pitchFamily="34" charset="0"/>
            </a:endParaRPr>
          </a:p>
          <a:p>
            <a:pPr marL="176213" indent="-176213">
              <a:lnSpc>
                <a:spcPct val="110000"/>
              </a:lnSpc>
              <a:spcAft>
                <a:spcPts val="200"/>
              </a:spcAft>
              <a:buClr>
                <a:srgbClr val="5F8AC3"/>
              </a:buClr>
              <a:buFont typeface="Wingdings" panose="05000000000000000000" pitchFamily="2" charset="2"/>
              <a:buChar char="n"/>
            </a:pPr>
            <a:r>
              <a:rPr lang="ja-JP" altLang="en-US" sz="1400" noProof="1">
                <a:latin typeface="MS Gothic" panose="020B0609070205080204" pitchFamily="49" charset="-128"/>
                <a:ea typeface="MS Gothic" panose="020B0609070205080204" pitchFamily="49" charset="-128"/>
                <a:cs typeface="Arial" panose="020B0604020202020204" pitchFamily="34" charset="0"/>
              </a:rPr>
              <a:t>病床数は</a:t>
            </a:r>
            <a:r>
              <a:rPr lang="en-US" altLang="ja-JP" sz="1400" noProof="1">
                <a:latin typeface="MS Gothic" panose="020B0609070205080204" pitchFamily="49" charset="-128"/>
                <a:ea typeface="MS Gothic" panose="020B0609070205080204" pitchFamily="49" charset="-128"/>
                <a:cs typeface="Arial" panose="020B0604020202020204" pitchFamily="34" charset="0"/>
              </a:rPr>
              <a:t>2021</a:t>
            </a:r>
            <a:r>
              <a:rPr lang="ja-JP" altLang="en-US" sz="1400" noProof="1">
                <a:latin typeface="MS Gothic" panose="020B0609070205080204" pitchFamily="49" charset="-128"/>
                <a:ea typeface="MS Gothic" panose="020B0609070205080204" pitchFamily="49" charset="-128"/>
                <a:cs typeface="Arial" panose="020B0604020202020204" pitchFamily="34" charset="0"/>
              </a:rPr>
              <a:t>年に減少したものの、それ以降は増加に転じており、</a:t>
            </a:r>
            <a:r>
              <a:rPr lang="en-US" altLang="ja-JP" sz="1400" noProof="1">
                <a:latin typeface="MS Gothic" panose="020B0609070205080204" pitchFamily="49" charset="-128"/>
                <a:ea typeface="MS Gothic" panose="020B0609070205080204" pitchFamily="49" charset="-128"/>
                <a:cs typeface="Arial" panose="020B0604020202020204" pitchFamily="34" charset="0"/>
              </a:rPr>
              <a:t>2024</a:t>
            </a:r>
            <a:r>
              <a:rPr lang="ja-JP" altLang="en-US" sz="1400" noProof="1">
                <a:latin typeface="MS Gothic" panose="020B0609070205080204" pitchFamily="49" charset="-128"/>
                <a:ea typeface="MS Gothic" panose="020B0609070205080204" pitchFamily="49" charset="-128"/>
                <a:cs typeface="Arial" panose="020B0604020202020204" pitchFamily="34" charset="0"/>
              </a:rPr>
              <a:t>年時点での人口</a:t>
            </a:r>
            <a:r>
              <a:rPr lang="en-US" altLang="ja-JP" sz="1400" noProof="1">
                <a:latin typeface="MS Gothic" panose="020B0609070205080204" pitchFamily="49" charset="-128"/>
                <a:ea typeface="MS Gothic" panose="020B0609070205080204" pitchFamily="49" charset="-128"/>
                <a:cs typeface="Arial" panose="020B0604020202020204" pitchFamily="34" charset="0"/>
              </a:rPr>
              <a:t>1,000</a:t>
            </a:r>
            <a:r>
              <a:rPr lang="ja-JP" altLang="en-US" sz="1400" noProof="1">
                <a:latin typeface="MS Gothic" panose="020B0609070205080204" pitchFamily="49" charset="-128"/>
                <a:ea typeface="MS Gothic" panose="020B0609070205080204" pitchFamily="49" charset="-128"/>
                <a:cs typeface="Arial" panose="020B0604020202020204" pitchFamily="34" charset="0"/>
              </a:rPr>
              <a:t>人当たりの病床数は</a:t>
            </a:r>
            <a:r>
              <a:rPr lang="en-US" altLang="ja-JP" sz="1400" noProof="1">
                <a:latin typeface="MS Gothic" panose="020B0609070205080204" pitchFamily="49" charset="-128"/>
                <a:ea typeface="MS Gothic" panose="020B0609070205080204" pitchFamily="49" charset="-128"/>
                <a:cs typeface="Arial" panose="020B0604020202020204" pitchFamily="34" charset="0"/>
              </a:rPr>
              <a:t>1.4</a:t>
            </a:r>
            <a:r>
              <a:rPr lang="ja-JP" altLang="en-US" sz="1400" noProof="1">
                <a:latin typeface="MS Gothic" panose="020B0609070205080204" pitchFamily="49" charset="-128"/>
                <a:ea typeface="MS Gothic" panose="020B0609070205080204" pitchFamily="49" charset="-128"/>
                <a:cs typeface="Arial" panose="020B0604020202020204" pitchFamily="34" charset="0"/>
              </a:rPr>
              <a:t>床となった。</a:t>
            </a:r>
          </a:p>
        </p:txBody>
      </p:sp>
      <p:sp>
        <p:nvSpPr>
          <p:cNvPr id="46" name="テキスト ボックス 45"/>
          <p:cNvSpPr txBox="1"/>
          <p:nvPr/>
        </p:nvSpPr>
        <p:spPr>
          <a:xfrm>
            <a:off x="225612" y="2180438"/>
            <a:ext cx="504056" cy="144463"/>
          </a:xfrm>
          <a:prstGeom prst="rect">
            <a:avLst/>
          </a:prstGeom>
          <a:noFill/>
        </p:spPr>
        <p:txBody>
          <a:bodyPr wrap="square" lIns="0" tIns="0" rIns="0" bIns="0" rtlCol="0" anchor="ctr" anchorCtr="0">
            <a:noAutofit/>
          </a:bodyPr>
          <a:lstStyle/>
          <a:p>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47" name="テキスト ボックス 46"/>
          <p:cNvSpPr txBox="1"/>
          <p:nvPr/>
        </p:nvSpPr>
        <p:spPr>
          <a:xfrm>
            <a:off x="4925417" y="2245525"/>
            <a:ext cx="504056" cy="144463"/>
          </a:xfrm>
          <a:prstGeom prst="rect">
            <a:avLst/>
          </a:prstGeom>
          <a:noFill/>
        </p:spPr>
        <p:txBody>
          <a:bodyPr wrap="square" lIns="0" tIns="0" rIns="0" bIns="0" rtlCol="0" anchor="ctr" anchorCtr="0">
            <a:noAutofit/>
          </a:bodyPr>
          <a:lstStyle/>
          <a:p>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（病床数）</a:t>
            </a:r>
          </a:p>
        </p:txBody>
      </p:sp>
      <p:sp>
        <p:nvSpPr>
          <p:cNvPr id="48" name="テキスト ボックス 47"/>
          <p:cNvSpPr txBox="1"/>
          <p:nvPr/>
        </p:nvSpPr>
        <p:spPr>
          <a:xfrm>
            <a:off x="8557458" y="2186788"/>
            <a:ext cx="1148070" cy="168275"/>
          </a:xfrm>
          <a:prstGeom prst="rect">
            <a:avLst/>
          </a:prstGeom>
          <a:noFill/>
        </p:spPr>
        <p:txBody>
          <a:bodyPr wrap="square" lIns="0" tIns="0" rIns="0" bIns="0" rtlCol="0" anchor="ctr" anchorCtr="0">
            <a:noAutofit/>
          </a:bodyPr>
          <a:lstStyle/>
          <a:p>
            <a:pPr algn="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900" noProof="1">
                <a:latin typeface="Arial" panose="020B0604020202020204" pitchFamily="34" charset="0"/>
                <a:ea typeface="ＭＳ Ｐゴシック" panose="020B0600070205080204" pitchFamily="50" charset="-128"/>
                <a:cs typeface="Arial" panose="020B0604020202020204" pitchFamily="34" charset="0"/>
              </a:rPr>
              <a:t>病床数</a:t>
            </a:r>
            <a:r>
              <a:rPr lang="en-US" altLang="ja-JP" sz="9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900" noProof="1">
                <a:latin typeface="Arial" panose="020B0604020202020204" pitchFamily="34" charset="0"/>
                <a:ea typeface="ＭＳ Ｐゴシック" panose="020B0600070205080204" pitchFamily="50" charset="-128"/>
                <a:cs typeface="Arial" panose="020B0604020202020204" pitchFamily="34" charset="0"/>
              </a:rPr>
              <a:t>人口</a:t>
            </a:r>
            <a:r>
              <a:rPr lang="en-US" altLang="ja-JP" sz="900" noProof="1">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21" name="Rectangle 20"/>
          <p:cNvSpPr/>
          <p:nvPr>
            <p:custDataLst>
              <p:tags r:id="rId1"/>
            </p:custDataLst>
          </p:nvPr>
        </p:nvSpPr>
        <p:spPr bwMode="gray">
          <a:xfrm>
            <a:off x="6386512" y="6219825"/>
            <a:ext cx="160338" cy="1206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 name="Straight Connector 8">
            <a:extLst>
              <a:ext uri="{FF2B5EF4-FFF2-40B4-BE49-F238E27FC236}">
                <a16:creationId xmlns:a16="http://schemas.microsoft.com/office/drawing/2014/main" id="{A0332521-59C8-44AA-801D-E3A5A2926F4C}"/>
              </a:ext>
            </a:extLst>
          </p:cNvPr>
          <p:cNvCxnSpPr/>
          <p:nvPr>
            <p:custDataLst>
              <p:tags r:id="rId2"/>
            </p:custDataLst>
          </p:nvPr>
        </p:nvCxnSpPr>
        <p:spPr bwMode="gray">
          <a:xfrm>
            <a:off x="6305550" y="6467475"/>
            <a:ext cx="2365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 name="Oval 19"/>
          <p:cNvSpPr/>
          <p:nvPr>
            <p:custDataLst>
              <p:tags r:id="rId3"/>
            </p:custDataLst>
          </p:nvPr>
        </p:nvSpPr>
        <p:spPr bwMode="gray">
          <a:xfrm>
            <a:off x="6384925" y="6429375"/>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テキスト プレースホルダ 9"/>
          <p:cNvSpPr>
            <a:spLocks/>
          </p:cNvSpPr>
          <p:nvPr>
            <p:custDataLst>
              <p:tags r:id="rId4"/>
            </p:custDataLst>
          </p:nvPr>
        </p:nvSpPr>
        <p:spPr bwMode="auto">
          <a:xfrm>
            <a:off x="6597650" y="6216650"/>
            <a:ext cx="342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en-US" altLang="ja-JP" sz="900" noProof="1">
                <a:sym typeface="+mn-lt"/>
              </a:rPr>
              <a:t>病床数</a:t>
            </a:r>
          </a:p>
        </p:txBody>
      </p:sp>
      <p:sp>
        <p:nvSpPr>
          <p:cNvPr id="127" name="テキスト プレースホルダ 9"/>
          <p:cNvSpPr>
            <a:spLocks/>
          </p:cNvSpPr>
          <p:nvPr>
            <p:custDataLst>
              <p:tags r:id="rId5"/>
            </p:custDataLst>
          </p:nvPr>
        </p:nvSpPr>
        <p:spPr bwMode="auto">
          <a:xfrm>
            <a:off x="6597649" y="6403975"/>
            <a:ext cx="13906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900" noProof="1"/>
              <a:t>人口1,000人当たりの病床数</a:t>
            </a:r>
            <a:endParaRPr kumimoji="0" lang="ja-JP" altLang="en-US" sz="900">
              <a:sym typeface="+mn-lt"/>
            </a:endParaRPr>
          </a:p>
        </p:txBody>
      </p:sp>
      <p:sp>
        <p:nvSpPr>
          <p:cNvPr id="93" name="テキスト ボックス 92"/>
          <p:cNvSpPr txBox="1"/>
          <p:nvPr/>
        </p:nvSpPr>
        <p:spPr>
          <a:xfrm>
            <a:off x="272480" y="6442075"/>
            <a:ext cx="686085" cy="98425"/>
          </a:xfrm>
          <a:prstGeom prst="rect">
            <a:avLst/>
          </a:prstGeom>
          <a:noFill/>
        </p:spPr>
        <p:txBody>
          <a:bodyPr wrap="none" lIns="0" tIns="0" rIns="0" bIns="0" rtlCol="0">
            <a:spAutoFit/>
          </a:bodyPr>
          <a:lstStyle/>
          <a:p>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*上記の数字は合計</a:t>
            </a:r>
            <a:endParaRPr lang="ja-JP" altLang="en-US" sz="64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Rectangle 119">
            <a:extLst>
              <a:ext uri="{FF2B5EF4-FFF2-40B4-BE49-F238E27FC236}">
                <a16:creationId xmlns:a16="http://schemas.microsoft.com/office/drawing/2014/main" id="{C14ECEF1-33CA-4903-B724-FE0988B93B7E}"/>
              </a:ext>
            </a:extLst>
          </p:cNvPr>
          <p:cNvSpPr/>
          <p:nvPr>
            <p:custDataLst>
              <p:tags r:id="rId6"/>
            </p:custDataLst>
          </p:nvPr>
        </p:nvSpPr>
        <p:spPr bwMode="auto">
          <a:xfrm>
            <a:off x="1668462" y="6226175"/>
            <a:ext cx="179388" cy="133350"/>
          </a:xfrm>
          <a:prstGeom prst="rect">
            <a:avLst/>
          </a:prstGeom>
          <a:solidFill>
            <a:schemeClr val="accent1"/>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Rectangle 121">
            <a:extLst>
              <a:ext uri="{FF2B5EF4-FFF2-40B4-BE49-F238E27FC236}">
                <a16:creationId xmlns:a16="http://schemas.microsoft.com/office/drawing/2014/main" id="{3533CEAE-8D6B-4008-ADF5-F1DCADCDD1A7}"/>
              </a:ext>
            </a:extLst>
          </p:cNvPr>
          <p:cNvSpPr/>
          <p:nvPr>
            <p:custDataLst>
              <p:tags r:id="rId7"/>
            </p:custDataLst>
          </p:nvPr>
        </p:nvSpPr>
        <p:spPr bwMode="auto">
          <a:xfrm>
            <a:off x="2508249" y="6226175"/>
            <a:ext cx="179388" cy="133350"/>
          </a:xfrm>
          <a:prstGeom prst="rect">
            <a:avLst/>
          </a:prstGeom>
          <a:solidFill>
            <a:schemeClr val="accent2"/>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テキスト プレースホルダ 9">
            <a:extLst>
              <a:ext uri="{FF2B5EF4-FFF2-40B4-BE49-F238E27FC236}">
                <a16:creationId xmlns:a16="http://schemas.microsoft.com/office/drawing/2014/main" id="{71AB5EF8-CB58-4EA7-9E95-94ADA3C0FAA2}"/>
              </a:ext>
            </a:extLst>
          </p:cNvPr>
          <p:cNvSpPr>
            <a:spLocks/>
          </p:cNvSpPr>
          <p:nvPr>
            <p:custDataLst>
              <p:tags r:id="rId8"/>
            </p:custDataLst>
          </p:nvPr>
        </p:nvSpPr>
        <p:spPr bwMode="auto">
          <a:xfrm>
            <a:off x="1898650" y="6221413"/>
            <a:ext cx="508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5C06595D-5612-4597-9056-9A391F9448F3}" type="datetime'''''''総''''''''''''合''''''''''''''''''''''''''''病''''院'''">
              <a:rPr kumimoji="0" lang="zh-TW" altLang="en-US" sz="1000" smtClean="0"/>
              <a:pPr marL="0" indent="0">
                <a:spcBef>
                  <a:spcPct val="0"/>
                </a:spcBef>
                <a:buNone/>
              </a:pPr>
              <a:t>総合病院</a:t>
            </a:fld>
            <a:endParaRPr kumimoji="0" lang="ja-JP" altLang="en-US" sz="800">
              <a:sym typeface="+mn-lt"/>
            </a:endParaRPr>
          </a:p>
        </p:txBody>
      </p:sp>
      <p:sp>
        <p:nvSpPr>
          <p:cNvPr id="131" name="テキスト プレースホルダ 9">
            <a:extLst>
              <a:ext uri="{FF2B5EF4-FFF2-40B4-BE49-F238E27FC236}">
                <a16:creationId xmlns:a16="http://schemas.microsoft.com/office/drawing/2014/main" id="{0D4A90E7-2D72-48B1-AD8D-EE3DAB63AB30}"/>
              </a:ext>
            </a:extLst>
          </p:cNvPr>
          <p:cNvSpPr>
            <a:spLocks/>
          </p:cNvSpPr>
          <p:nvPr>
            <p:custDataLst>
              <p:tags r:id="rId9"/>
            </p:custDataLst>
          </p:nvPr>
        </p:nvSpPr>
        <p:spPr bwMode="auto">
          <a:xfrm>
            <a:off x="2738438" y="6221413"/>
            <a:ext cx="508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54A97C35-49D1-426E-8610-1DB678879A00}" type="datetime'''専''''''門病''''''''''''''''院'''''''''''''''''''''''">
              <a:rPr kumimoji="0" lang="zh-TW" altLang="en-US" sz="1000" smtClean="0"/>
              <a:pPr marL="0" indent="0">
                <a:spcBef>
                  <a:spcPct val="0"/>
                </a:spcBef>
                <a:buNone/>
              </a:pPr>
              <a:t>専門病院</a:t>
            </a:fld>
            <a:endParaRPr kumimoji="0" lang="ja-JP" altLang="en-US" sz="800">
              <a:sym typeface="+mn-lt"/>
            </a:endParaRPr>
          </a:p>
        </p:txBody>
      </p:sp>
      <p:graphicFrame>
        <p:nvGraphicFramePr>
          <p:cNvPr id="142" name="Chart 141">
            <a:extLst>
              <a:ext uri="{FF2B5EF4-FFF2-40B4-BE49-F238E27FC236}">
                <a16:creationId xmlns:a16="http://schemas.microsoft.com/office/drawing/2014/main" id="{780B968F-6AB6-EF8B-49BC-D068F4AB74FA}"/>
              </a:ext>
            </a:extLst>
          </p:cNvPr>
          <p:cNvGraphicFramePr/>
          <p:nvPr>
            <p:custDataLst>
              <p:tags r:id="rId10"/>
            </p:custDataLst>
            <p:extLst>
              <p:ext uri="{D42A27DB-BD31-4B8C-83A1-F6EECF244321}">
                <p14:modId xmlns:p14="http://schemas.microsoft.com/office/powerpoint/2010/main" val="4165178378"/>
              </p:ext>
            </p:extLst>
          </p:nvPr>
        </p:nvGraphicFramePr>
        <p:xfrm>
          <a:off x="4987925" y="2397125"/>
          <a:ext cx="4349750" cy="3651250"/>
        </p:xfrm>
        <a:graphic>
          <a:graphicData uri="http://schemas.openxmlformats.org/drawingml/2006/chart">
            <c:chart xmlns:c="http://schemas.openxmlformats.org/drawingml/2006/chart" xmlns:r="http://schemas.openxmlformats.org/officeDocument/2006/relationships" r:id="rId51"/>
          </a:graphicData>
        </a:graphic>
      </p:graphicFrame>
      <p:sp>
        <p:nvSpPr>
          <p:cNvPr id="156" name="テキスト プレースホルダ 9">
            <a:extLst>
              <a:ext uri="{FF2B5EF4-FFF2-40B4-BE49-F238E27FC236}">
                <a16:creationId xmlns:a16="http://schemas.microsoft.com/office/drawing/2014/main" id="{D8D42247-6F2D-4A82-ABEB-78CD556C650A}"/>
              </a:ext>
            </a:extLst>
          </p:cNvPr>
          <p:cNvSpPr>
            <a:spLocks/>
          </p:cNvSpPr>
          <p:nvPr>
            <p:custDataLst>
              <p:tags r:id="rId11"/>
            </p:custDataLst>
          </p:nvPr>
        </p:nvSpPr>
        <p:spPr bwMode="gray">
          <a:xfrm>
            <a:off x="9393238" y="5526088"/>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1A55DD8-E7B4-4B9E-A861-7CBC0743F336}" type="datetime'''''''0''''''''''''''''''''''''''''.''''1'''''''''''''''''">
              <a:rPr lang="en-US" altLang="en-US" sz="1100" smtClean="0"/>
              <a:pPr marL="0" indent="0">
                <a:spcBef>
                  <a:spcPct val="0"/>
                </a:spcBef>
                <a:buNone/>
              </a:pPr>
              <a:t>0.1</a:t>
            </a:fld>
            <a:endParaRPr lang="ja-JP" altLang="en-US" sz="1100">
              <a:sym typeface="+mn-lt"/>
            </a:endParaRPr>
          </a:p>
        </p:txBody>
      </p:sp>
      <p:sp>
        <p:nvSpPr>
          <p:cNvPr id="157" name="テキスト プレースホルダ 9">
            <a:extLst>
              <a:ext uri="{FF2B5EF4-FFF2-40B4-BE49-F238E27FC236}">
                <a16:creationId xmlns:a16="http://schemas.microsoft.com/office/drawing/2014/main" id="{BCDAD25A-B313-4309-84D9-D6DC9AEA0EE4}"/>
              </a:ext>
            </a:extLst>
          </p:cNvPr>
          <p:cNvSpPr>
            <a:spLocks/>
          </p:cNvSpPr>
          <p:nvPr>
            <p:custDataLst>
              <p:tags r:id="rId12"/>
            </p:custDataLst>
          </p:nvPr>
        </p:nvSpPr>
        <p:spPr bwMode="gray">
          <a:xfrm>
            <a:off x="9393238" y="5311775"/>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F5696D9-9E76-4F46-9EB8-472E8CF55101}" type="datetime'''0''''''''''''.''''''''''2'''''''''''''''''''">
              <a:rPr lang="en-US" altLang="en-US" sz="1100" smtClean="0"/>
              <a:pPr marL="0" indent="0">
                <a:spcBef>
                  <a:spcPct val="0"/>
                </a:spcBef>
                <a:buNone/>
              </a:pPr>
              <a:t>0.2</a:t>
            </a:fld>
            <a:endParaRPr lang="ja-JP" altLang="en-US" sz="1100">
              <a:sym typeface="+mn-lt"/>
            </a:endParaRPr>
          </a:p>
        </p:txBody>
      </p:sp>
      <p:sp>
        <p:nvSpPr>
          <p:cNvPr id="158" name="テキスト プレースホルダ 9">
            <a:extLst>
              <a:ext uri="{FF2B5EF4-FFF2-40B4-BE49-F238E27FC236}">
                <a16:creationId xmlns:a16="http://schemas.microsoft.com/office/drawing/2014/main" id="{5D1A66E0-B3B6-46F5-B7E5-D6DDF2037BED}"/>
              </a:ext>
            </a:extLst>
          </p:cNvPr>
          <p:cNvSpPr>
            <a:spLocks/>
          </p:cNvSpPr>
          <p:nvPr>
            <p:custDataLst>
              <p:tags r:id="rId13"/>
            </p:custDataLst>
          </p:nvPr>
        </p:nvSpPr>
        <p:spPr bwMode="gray">
          <a:xfrm>
            <a:off x="9393238" y="5099050"/>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37030AFE-C12F-436D-A252-65C22C5B99A9}" type="datetime'''''''''''''''''''''''''''0''''''''''''''''.''''3'''''''''''">
              <a:rPr lang="en-US" altLang="en-US" sz="1100" smtClean="0"/>
              <a:pPr marL="0" indent="0">
                <a:spcBef>
                  <a:spcPct val="0"/>
                </a:spcBef>
                <a:buNone/>
              </a:pPr>
              <a:t>0.3</a:t>
            </a:fld>
            <a:endParaRPr lang="ja-JP" altLang="en-US" sz="1100">
              <a:sym typeface="+mn-lt"/>
            </a:endParaRPr>
          </a:p>
        </p:txBody>
      </p:sp>
      <p:sp>
        <p:nvSpPr>
          <p:cNvPr id="159" name="テキスト プレースホルダ 9">
            <a:extLst>
              <a:ext uri="{FF2B5EF4-FFF2-40B4-BE49-F238E27FC236}">
                <a16:creationId xmlns:a16="http://schemas.microsoft.com/office/drawing/2014/main" id="{AED135E2-3222-48FF-94C6-ABF301020299}"/>
              </a:ext>
            </a:extLst>
          </p:cNvPr>
          <p:cNvSpPr>
            <a:spLocks/>
          </p:cNvSpPr>
          <p:nvPr>
            <p:custDataLst>
              <p:tags r:id="rId14"/>
            </p:custDataLst>
          </p:nvPr>
        </p:nvSpPr>
        <p:spPr bwMode="gray">
          <a:xfrm>
            <a:off x="9393238" y="4886325"/>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6FB0B6B-0EC2-40CD-9161-A0A137FE4986}" type="datetime'''0.''''4'''''''''''''''''''''''''''''''''''''">
              <a:rPr lang="en-US" altLang="en-US" sz="1100" smtClean="0"/>
              <a:pPr marL="0" indent="0">
                <a:spcBef>
                  <a:spcPct val="0"/>
                </a:spcBef>
                <a:buNone/>
              </a:pPr>
              <a:t>0.4</a:t>
            </a:fld>
            <a:endParaRPr lang="ja-JP" altLang="en-US" sz="1100">
              <a:sym typeface="+mn-lt"/>
            </a:endParaRPr>
          </a:p>
        </p:txBody>
      </p:sp>
      <p:sp>
        <p:nvSpPr>
          <p:cNvPr id="160" name="テキスト プレースホルダ 9">
            <a:extLst>
              <a:ext uri="{FF2B5EF4-FFF2-40B4-BE49-F238E27FC236}">
                <a16:creationId xmlns:a16="http://schemas.microsoft.com/office/drawing/2014/main" id="{0A64EE20-6115-4BED-9F37-FB43F7530549}"/>
              </a:ext>
            </a:extLst>
          </p:cNvPr>
          <p:cNvSpPr>
            <a:spLocks/>
          </p:cNvSpPr>
          <p:nvPr>
            <p:custDataLst>
              <p:tags r:id="rId15"/>
            </p:custDataLst>
          </p:nvPr>
        </p:nvSpPr>
        <p:spPr bwMode="gray">
          <a:xfrm>
            <a:off x="9393238" y="4672013"/>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01BC6D54-CD9A-4E7B-A9C2-037E9C80DAA2}" type="datetime'''''''''''0''''''.''''''''''''''''''''''''''''''5'''''''''''">
              <a:rPr lang="en-US" altLang="en-US" sz="1100" smtClean="0"/>
              <a:pPr marL="0" indent="0">
                <a:spcBef>
                  <a:spcPct val="0"/>
                </a:spcBef>
                <a:buNone/>
              </a:pPr>
              <a:t>0.5</a:t>
            </a:fld>
            <a:endParaRPr lang="ja-JP" altLang="en-US" sz="1100">
              <a:sym typeface="+mn-lt"/>
            </a:endParaRPr>
          </a:p>
        </p:txBody>
      </p:sp>
      <p:sp>
        <p:nvSpPr>
          <p:cNvPr id="161" name="テキスト プレースホルダ 9">
            <a:extLst>
              <a:ext uri="{FF2B5EF4-FFF2-40B4-BE49-F238E27FC236}">
                <a16:creationId xmlns:a16="http://schemas.microsoft.com/office/drawing/2014/main" id="{C88C3332-1606-4A75-88DC-344480A0EA73}"/>
              </a:ext>
            </a:extLst>
          </p:cNvPr>
          <p:cNvSpPr>
            <a:spLocks/>
          </p:cNvSpPr>
          <p:nvPr>
            <p:custDataLst>
              <p:tags r:id="rId16"/>
            </p:custDataLst>
          </p:nvPr>
        </p:nvSpPr>
        <p:spPr bwMode="gray">
          <a:xfrm>
            <a:off x="9393238" y="4459288"/>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F3AA9D5-AE7D-49DA-85B8-F113226E3D34}" type="datetime'''''''''''''''''''''''''''''''''''''''''''''''0.''''''''6'">
              <a:rPr lang="en-US" altLang="en-US" sz="1100" smtClean="0"/>
              <a:pPr marL="0" indent="0">
                <a:spcBef>
                  <a:spcPct val="0"/>
                </a:spcBef>
                <a:buNone/>
              </a:pPr>
              <a:t>0.6</a:t>
            </a:fld>
            <a:endParaRPr lang="ja-JP" altLang="en-US" sz="1100">
              <a:sym typeface="+mn-lt"/>
            </a:endParaRPr>
          </a:p>
        </p:txBody>
      </p:sp>
      <p:sp>
        <p:nvSpPr>
          <p:cNvPr id="162" name="テキスト プレースホルダ 9">
            <a:extLst>
              <a:ext uri="{FF2B5EF4-FFF2-40B4-BE49-F238E27FC236}">
                <a16:creationId xmlns:a16="http://schemas.microsoft.com/office/drawing/2014/main" id="{8D00FC95-37AA-47F6-B1A6-238E9D501315}"/>
              </a:ext>
            </a:extLst>
          </p:cNvPr>
          <p:cNvSpPr>
            <a:spLocks/>
          </p:cNvSpPr>
          <p:nvPr>
            <p:custDataLst>
              <p:tags r:id="rId17"/>
            </p:custDataLst>
          </p:nvPr>
        </p:nvSpPr>
        <p:spPr bwMode="gray">
          <a:xfrm>
            <a:off x="9393238" y="4246563"/>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A14C8B9B-4805-49EA-A738-634809027157}" type="datetime'''0''.''''''''''''''''''''7'''''''''">
              <a:rPr lang="en-US" altLang="en-US" sz="1100" smtClean="0"/>
              <a:pPr marL="0" indent="0">
                <a:spcBef>
                  <a:spcPct val="0"/>
                </a:spcBef>
                <a:buNone/>
              </a:pPr>
              <a:t>0.7</a:t>
            </a:fld>
            <a:endParaRPr lang="ja-JP" altLang="en-US" sz="1100">
              <a:sym typeface="+mn-lt"/>
            </a:endParaRPr>
          </a:p>
        </p:txBody>
      </p:sp>
      <p:sp>
        <p:nvSpPr>
          <p:cNvPr id="163" name="テキスト プレースホルダ 9">
            <a:extLst>
              <a:ext uri="{FF2B5EF4-FFF2-40B4-BE49-F238E27FC236}">
                <a16:creationId xmlns:a16="http://schemas.microsoft.com/office/drawing/2014/main" id="{675568B6-1539-4A4A-BD8B-975F87216CB6}"/>
              </a:ext>
            </a:extLst>
          </p:cNvPr>
          <p:cNvSpPr>
            <a:spLocks/>
          </p:cNvSpPr>
          <p:nvPr>
            <p:custDataLst>
              <p:tags r:id="rId18"/>
            </p:custDataLst>
          </p:nvPr>
        </p:nvSpPr>
        <p:spPr bwMode="gray">
          <a:xfrm>
            <a:off x="9393238" y="4032250"/>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DE37FD0-6CF0-4F65-8304-30140A604FF2}" type="datetime'0''''.''''''''''''''''''''''''''''8'''''''''''''''''''''''''''">
              <a:rPr lang="en-US" altLang="en-US" sz="1100" smtClean="0"/>
              <a:pPr marL="0" indent="0">
                <a:spcBef>
                  <a:spcPct val="0"/>
                </a:spcBef>
                <a:buNone/>
              </a:pPr>
              <a:t>0.8</a:t>
            </a:fld>
            <a:endParaRPr lang="ja-JP" altLang="en-US" sz="1100">
              <a:sym typeface="+mn-lt"/>
            </a:endParaRPr>
          </a:p>
        </p:txBody>
      </p:sp>
      <p:sp>
        <p:nvSpPr>
          <p:cNvPr id="164" name="テキスト プレースホルダ 9">
            <a:extLst>
              <a:ext uri="{FF2B5EF4-FFF2-40B4-BE49-F238E27FC236}">
                <a16:creationId xmlns:a16="http://schemas.microsoft.com/office/drawing/2014/main" id="{02CF020D-A315-4E33-873B-52AEE25338A9}"/>
              </a:ext>
            </a:extLst>
          </p:cNvPr>
          <p:cNvSpPr>
            <a:spLocks/>
          </p:cNvSpPr>
          <p:nvPr>
            <p:custDataLst>
              <p:tags r:id="rId19"/>
            </p:custDataLst>
          </p:nvPr>
        </p:nvSpPr>
        <p:spPr bwMode="gray">
          <a:xfrm>
            <a:off x="9393238" y="3819525"/>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591765E6-5D87-4163-B2E8-428C639DCF16}" type="datetime'''''''''''''''''0''''''''''''''''''''''.''''''''''''''9'''">
              <a:rPr lang="en-US" altLang="en-US" sz="1100" smtClean="0"/>
              <a:pPr marL="0" indent="0">
                <a:spcBef>
                  <a:spcPct val="0"/>
                </a:spcBef>
                <a:buNone/>
              </a:pPr>
              <a:t>0.9</a:t>
            </a:fld>
            <a:endParaRPr lang="ja-JP" altLang="en-US" sz="1100">
              <a:sym typeface="+mn-lt"/>
            </a:endParaRPr>
          </a:p>
        </p:txBody>
      </p:sp>
      <p:sp>
        <p:nvSpPr>
          <p:cNvPr id="165" name="テキスト プレースホルダ 9">
            <a:extLst>
              <a:ext uri="{FF2B5EF4-FFF2-40B4-BE49-F238E27FC236}">
                <a16:creationId xmlns:a16="http://schemas.microsoft.com/office/drawing/2014/main" id="{7DE8A8BE-0B2F-4A0B-8515-B407446F68F6}"/>
              </a:ext>
            </a:extLst>
          </p:cNvPr>
          <p:cNvSpPr>
            <a:spLocks/>
          </p:cNvSpPr>
          <p:nvPr>
            <p:custDataLst>
              <p:tags r:id="rId20"/>
            </p:custDataLst>
          </p:nvPr>
        </p:nvSpPr>
        <p:spPr bwMode="gray">
          <a:xfrm>
            <a:off x="9393238" y="3606800"/>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992F842-4F58-4A3D-8422-1169A1FE48CE}" type="datetime'''''''''1''''''.''''''''''''''''0'''''''''''''''''">
              <a:rPr lang="en-US" altLang="en-US" sz="1100" smtClean="0"/>
              <a:pPr marL="0" indent="0">
                <a:spcBef>
                  <a:spcPct val="0"/>
                </a:spcBef>
                <a:buNone/>
              </a:pPr>
              <a:t>1.0</a:t>
            </a:fld>
            <a:endParaRPr lang="ja-JP" altLang="en-US" sz="1100">
              <a:sym typeface="+mn-lt"/>
            </a:endParaRPr>
          </a:p>
        </p:txBody>
      </p:sp>
      <p:sp>
        <p:nvSpPr>
          <p:cNvPr id="166" name="テキスト プレースホルダ 9">
            <a:extLst>
              <a:ext uri="{FF2B5EF4-FFF2-40B4-BE49-F238E27FC236}">
                <a16:creationId xmlns:a16="http://schemas.microsoft.com/office/drawing/2014/main" id="{AEF41975-1099-4545-8F72-1FB7395FA105}"/>
              </a:ext>
            </a:extLst>
          </p:cNvPr>
          <p:cNvSpPr>
            <a:spLocks/>
          </p:cNvSpPr>
          <p:nvPr>
            <p:custDataLst>
              <p:tags r:id="rId21"/>
            </p:custDataLst>
          </p:nvPr>
        </p:nvSpPr>
        <p:spPr bwMode="gray">
          <a:xfrm>
            <a:off x="9393238" y="3392488"/>
            <a:ext cx="1936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758AB4A-3B1E-472D-A213-74EA97CD2481}" type="datetime'''''''''''''''''''''''''''''''1''''''''''''''''''''.1'''''''''">
              <a:rPr lang="en-US" altLang="en-US" sz="1100" smtClean="0"/>
              <a:pPr marL="0" indent="0">
                <a:spcBef>
                  <a:spcPct val="0"/>
                </a:spcBef>
                <a:buNone/>
              </a:pPr>
              <a:t>1.1</a:t>
            </a:fld>
            <a:endParaRPr lang="ja-JP" altLang="en-US" sz="1100">
              <a:sym typeface="+mn-lt"/>
            </a:endParaRPr>
          </a:p>
        </p:txBody>
      </p:sp>
      <p:sp>
        <p:nvSpPr>
          <p:cNvPr id="186" name="テキスト プレースホルダ 9">
            <a:extLst>
              <a:ext uri="{FF2B5EF4-FFF2-40B4-BE49-F238E27FC236}">
                <a16:creationId xmlns:a16="http://schemas.microsoft.com/office/drawing/2014/main" id="{85CD4551-413B-4562-B7D2-FF6DF765A5EC}"/>
              </a:ext>
            </a:extLst>
          </p:cNvPr>
          <p:cNvSpPr>
            <a:spLocks/>
          </p:cNvSpPr>
          <p:nvPr>
            <p:custDataLst>
              <p:tags r:id="rId22"/>
            </p:custDataLst>
          </p:nvPr>
        </p:nvSpPr>
        <p:spPr bwMode="gray">
          <a:xfrm>
            <a:off x="9393238" y="31877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701F4BC-D96F-4166-925D-F98A210FF7FA}" type="datetime'''''''''''''''''''1''''.2'''''''''''''''''">
              <a:rPr lang="en-US" altLang="en-US" sz="1000" smtClean="0"/>
              <a:pPr marL="0" indent="0">
                <a:spcBef>
                  <a:spcPct val="0"/>
                </a:spcBef>
                <a:buNone/>
              </a:pPr>
              <a:t>1.2</a:t>
            </a:fld>
            <a:endParaRPr lang="ja-JP" altLang="en-US" sz="800">
              <a:sym typeface="+mn-lt"/>
            </a:endParaRPr>
          </a:p>
        </p:txBody>
      </p:sp>
      <p:sp>
        <p:nvSpPr>
          <p:cNvPr id="192" name="テキスト プレースホルダ 9">
            <a:extLst>
              <a:ext uri="{FF2B5EF4-FFF2-40B4-BE49-F238E27FC236}">
                <a16:creationId xmlns:a16="http://schemas.microsoft.com/office/drawing/2014/main" id="{3FD297DC-ED5B-4BBC-AED1-8CFC79969A39}"/>
              </a:ext>
            </a:extLst>
          </p:cNvPr>
          <p:cNvSpPr>
            <a:spLocks/>
          </p:cNvSpPr>
          <p:nvPr>
            <p:custDataLst>
              <p:tags r:id="rId23"/>
            </p:custDataLst>
          </p:nvPr>
        </p:nvSpPr>
        <p:spPr bwMode="gray">
          <a:xfrm>
            <a:off x="9393238" y="29749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293888-5FED-4E7E-8EA3-3A5E86D0C32C}" type="datetime'''''''''''''''''''''''''''1''''''.''''''3'''''''''''">
              <a:rPr lang="en-US" altLang="en-US" sz="1000" smtClean="0"/>
              <a:pPr marL="0" indent="0">
                <a:spcBef>
                  <a:spcPct val="0"/>
                </a:spcBef>
                <a:buNone/>
              </a:pPr>
              <a:t>1.3</a:t>
            </a:fld>
            <a:endParaRPr lang="ja-JP" altLang="en-US" sz="800">
              <a:sym typeface="+mn-lt"/>
            </a:endParaRPr>
          </a:p>
        </p:txBody>
      </p:sp>
      <p:sp>
        <p:nvSpPr>
          <p:cNvPr id="34" name="テキスト プレースホルダ 9">
            <a:extLst>
              <a:ext uri="{FF2B5EF4-FFF2-40B4-BE49-F238E27FC236}">
                <a16:creationId xmlns:a16="http://schemas.microsoft.com/office/drawing/2014/main" id="{30F4A637-1F05-1551-FBB5-E3EC0151E8FE}"/>
              </a:ext>
            </a:extLst>
          </p:cNvPr>
          <p:cNvSpPr>
            <a:spLocks/>
          </p:cNvSpPr>
          <p:nvPr>
            <p:custDataLst>
              <p:tags r:id="rId24"/>
            </p:custDataLst>
          </p:nvPr>
        </p:nvSpPr>
        <p:spPr bwMode="gray">
          <a:xfrm>
            <a:off x="9393238" y="2752725"/>
            <a:ext cx="19367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A6F029E-9024-4B94-A1C2-B1CDE7F1DE1D}" type="datetime'''''''''''''''''1''.''''''''''''4'''''''''''''''''''''">
              <a:rPr lang="en-US" altLang="en-US" sz="1100" smtClean="0">
                <a:effectLst/>
                <a:sym typeface="+mn-lt"/>
              </a:rPr>
              <a:pPr marL="0" lvl="0" indent="0">
                <a:spcBef>
                  <a:spcPct val="0"/>
                </a:spcBef>
                <a:buNone/>
              </a:pPr>
              <a:t>1.4</a:t>
            </a:fld>
            <a:endParaRPr kumimoji="1" lang="en-US" altLang="ja-JP" sz="1100">
              <a:sym typeface="+mn-lt"/>
            </a:endParaRPr>
          </a:p>
        </p:txBody>
      </p:sp>
      <p:sp>
        <p:nvSpPr>
          <p:cNvPr id="35" name="テキスト プレースホルダ 9">
            <a:extLst>
              <a:ext uri="{FF2B5EF4-FFF2-40B4-BE49-F238E27FC236}">
                <a16:creationId xmlns:a16="http://schemas.microsoft.com/office/drawing/2014/main" id="{7714E64D-D5DF-5865-5D0D-418CA090DE66}"/>
              </a:ext>
            </a:extLst>
          </p:cNvPr>
          <p:cNvSpPr>
            <a:spLocks/>
          </p:cNvSpPr>
          <p:nvPr>
            <p:custDataLst>
              <p:tags r:id="rId25"/>
            </p:custDataLst>
          </p:nvPr>
        </p:nvSpPr>
        <p:spPr bwMode="gray">
          <a:xfrm>
            <a:off x="9393238" y="2540000"/>
            <a:ext cx="19367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DF566D7-EF5E-4656-94C5-1E9A331A94C3}" type="datetime'''''''''1''''.''''''''''''''5'''''''''''''">
              <a:rPr lang="en-US" altLang="en-US" sz="1100" smtClean="0">
                <a:effectLst/>
                <a:sym typeface="+mn-lt"/>
              </a:rPr>
              <a:pPr marL="0" lvl="0" indent="0">
                <a:spcBef>
                  <a:spcPct val="0"/>
                </a:spcBef>
                <a:buNone/>
              </a:pPr>
              <a:t>1.5</a:t>
            </a:fld>
            <a:endParaRPr kumimoji="1" lang="en-US" altLang="ja-JP" sz="1100">
              <a:sym typeface="+mn-lt"/>
            </a:endParaRPr>
          </a:p>
        </p:txBody>
      </p:sp>
      <p:sp>
        <p:nvSpPr>
          <p:cNvPr id="67" name="テキスト プレースホルダ 9">
            <a:extLst>
              <a:ext uri="{FF2B5EF4-FFF2-40B4-BE49-F238E27FC236}">
                <a16:creationId xmlns:a16="http://schemas.microsoft.com/office/drawing/2014/main" id="{55F16926-037D-7660-15EA-AD1115B32BA9}"/>
              </a:ext>
            </a:extLst>
          </p:cNvPr>
          <p:cNvSpPr>
            <a:spLocks/>
          </p:cNvSpPr>
          <p:nvPr>
            <p:custDataLst>
              <p:tags r:id="rId26"/>
            </p:custDataLst>
          </p:nvPr>
        </p:nvSpPr>
        <p:spPr bwMode="gray">
          <a:xfrm>
            <a:off x="8623300" y="4179888"/>
            <a:ext cx="546100" cy="168275"/>
          </a:xfrm>
          <a:prstGeom prst="rect">
            <a:avLst/>
          </a:prstGeom>
          <a:solidFill>
            <a:srgbClr val="80CCE8"/>
          </a:solidFill>
          <a:ln>
            <a:noFill/>
          </a:ln>
          <a:effectLst/>
        </p:spPr>
        <p:txBody>
          <a:bodyPr vert="horz" wrap="none" lIns="20638" tIns="0" rIns="2063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BCF86017-101E-43E4-B73E-420DFE19ADD7}" type="datetime'38''9'''''''''''''''''''',''''''''''8''''''''''''4''''2'''''''">
              <a:rPr lang="en-US" altLang="en-US" sz="1100" b="1" smtClean="0">
                <a:effectLst/>
              </a:rPr>
              <a:pPr marL="0" indent="0" algn="ctr">
                <a:spcBef>
                  <a:spcPct val="0"/>
                </a:spcBef>
                <a:buNone/>
              </a:pPr>
              <a:t>389,842</a:t>
            </a:fld>
            <a:endParaRPr lang="ja-JP" altLang="en-US" sz="1100" b="1">
              <a:sym typeface="+mn-lt"/>
            </a:endParaRPr>
          </a:p>
        </p:txBody>
      </p:sp>
      <p:sp useBgFill="1">
        <p:nvSpPr>
          <p:cNvPr id="57" name="テキスト プレースホルダ 9">
            <a:extLst>
              <a:ext uri="{FF2B5EF4-FFF2-40B4-BE49-F238E27FC236}">
                <a16:creationId xmlns:a16="http://schemas.microsoft.com/office/drawing/2014/main" id="{18464E40-867F-34FE-8F2D-3BDA13D4AC8E}"/>
              </a:ext>
            </a:extLst>
          </p:cNvPr>
          <p:cNvSpPr>
            <a:spLocks/>
          </p:cNvSpPr>
          <p:nvPr>
            <p:custDataLst>
              <p:tags r:id="rId27"/>
            </p:custDataLst>
          </p:nvPr>
        </p:nvSpPr>
        <p:spPr bwMode="gray">
          <a:xfrm>
            <a:off x="8756650" y="25892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053E15-ABFD-4AF9-90CF-5C34D58A4210}" type="datetime'''''''''1''''.''''''''4''''''''''''''0'''''''''''''">
              <a:rPr lang="en-US" altLang="en-US" sz="1000" smtClean="0">
                <a:effectLst/>
              </a:rPr>
              <a:pPr marL="0" lvl="0" indent="0" algn="ctr">
                <a:spcBef>
                  <a:spcPct val="0"/>
                </a:spcBef>
                <a:buNone/>
              </a:pPr>
              <a:t>1.40</a:t>
            </a:fld>
            <a:endParaRPr kumimoji="1" lang="en-US" altLang="ja-JP" sz="1000">
              <a:sym typeface="+mn-lt"/>
            </a:endParaRPr>
          </a:p>
        </p:txBody>
      </p:sp>
      <p:sp>
        <p:nvSpPr>
          <p:cNvPr id="72" name="テキスト プレースホルダ 9">
            <a:extLst>
              <a:ext uri="{FF2B5EF4-FFF2-40B4-BE49-F238E27FC236}">
                <a16:creationId xmlns:a16="http://schemas.microsoft.com/office/drawing/2014/main" id="{2AC6B643-22AD-CE2D-AB3D-6A1826C26ECF}"/>
              </a:ext>
            </a:extLst>
          </p:cNvPr>
          <p:cNvSpPr>
            <a:spLocks/>
          </p:cNvSpPr>
          <p:nvPr>
            <p:custDataLst>
              <p:tags r:id="rId28"/>
            </p:custDataLst>
          </p:nvPr>
        </p:nvSpPr>
        <p:spPr bwMode="gray">
          <a:xfrm>
            <a:off x="7907338" y="4198938"/>
            <a:ext cx="546100" cy="168275"/>
          </a:xfrm>
          <a:prstGeom prst="rect">
            <a:avLst/>
          </a:prstGeom>
          <a:solidFill>
            <a:srgbClr val="80CCE8"/>
          </a:solidFill>
          <a:ln>
            <a:noFill/>
          </a:ln>
          <a:effectLst/>
        </p:spPr>
        <p:txBody>
          <a:bodyPr vert="horz" wrap="none" lIns="20638" tIns="0" rIns="2063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028FBD1-D1B0-4F7E-8B4F-B8B9F76E22F1}" type="datetime'''''''''''''''3''''8''''''4'''''''''',''''''''8''''''''1''8'">
              <a:rPr lang="en-US" altLang="en-US" sz="1100" b="1" smtClean="0">
                <a:effectLst/>
                <a:sym typeface="+mn-lt"/>
              </a:rPr>
              <a:pPr marL="0" indent="0" algn="ctr">
                <a:spcBef>
                  <a:spcPct val="0"/>
                </a:spcBef>
                <a:buNone/>
              </a:pPr>
              <a:t>384,818</a:t>
            </a:fld>
            <a:endParaRPr lang="ja-JP" altLang="en-US" sz="1100" b="1">
              <a:sym typeface="+mn-lt"/>
            </a:endParaRPr>
          </a:p>
        </p:txBody>
      </p:sp>
      <p:sp useBgFill="1">
        <p:nvSpPr>
          <p:cNvPr id="76" name="テキスト プレースホルダ 9">
            <a:extLst>
              <a:ext uri="{FF2B5EF4-FFF2-40B4-BE49-F238E27FC236}">
                <a16:creationId xmlns:a16="http://schemas.microsoft.com/office/drawing/2014/main" id="{C3919B8C-A168-EE91-8C46-7D2EC41247B2}"/>
              </a:ext>
            </a:extLst>
          </p:cNvPr>
          <p:cNvSpPr>
            <a:spLocks/>
          </p:cNvSpPr>
          <p:nvPr>
            <p:custDataLst>
              <p:tags r:id="rId29"/>
            </p:custDataLst>
          </p:nvPr>
        </p:nvSpPr>
        <p:spPr bwMode="gray">
          <a:xfrm>
            <a:off x="8040688" y="26320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EB29F5-7D13-4C6B-808C-CB28E995C454}" type="datetime'''''''''''''''''1''''''''''.''''38'''''''''">
              <a:rPr lang="en-US" altLang="en-US" sz="1000" smtClean="0">
                <a:effectLst/>
              </a:rPr>
              <a:pPr marL="0" lvl="0" indent="0" algn="ctr">
                <a:spcBef>
                  <a:spcPct val="0"/>
                </a:spcBef>
                <a:buNone/>
              </a:pPr>
              <a:t>1.38</a:t>
            </a:fld>
            <a:endParaRPr kumimoji="1" lang="en-US" altLang="ja-JP" sz="1000">
              <a:sym typeface="+mn-lt"/>
            </a:endParaRPr>
          </a:p>
        </p:txBody>
      </p:sp>
      <p:sp>
        <p:nvSpPr>
          <p:cNvPr id="82" name="テキスト プレースホルダ 9">
            <a:extLst>
              <a:ext uri="{FF2B5EF4-FFF2-40B4-BE49-F238E27FC236}">
                <a16:creationId xmlns:a16="http://schemas.microsoft.com/office/drawing/2014/main" id="{72970DA8-16C1-40DE-7585-2E2583D97FB5}"/>
              </a:ext>
            </a:extLst>
          </p:cNvPr>
          <p:cNvSpPr>
            <a:spLocks/>
          </p:cNvSpPr>
          <p:nvPr>
            <p:custDataLst>
              <p:tags r:id="rId30"/>
            </p:custDataLst>
          </p:nvPr>
        </p:nvSpPr>
        <p:spPr bwMode="gray">
          <a:xfrm>
            <a:off x="7189788" y="4202113"/>
            <a:ext cx="546100" cy="168275"/>
          </a:xfrm>
          <a:prstGeom prst="rect">
            <a:avLst/>
          </a:prstGeom>
          <a:solidFill>
            <a:srgbClr val="80CCE8"/>
          </a:solidFill>
          <a:ln>
            <a:noFill/>
          </a:ln>
          <a:effectLst/>
        </p:spPr>
        <p:txBody>
          <a:bodyPr vert="horz" wrap="none" lIns="20638" tIns="0" rIns="2063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7C2BD7F-9120-42F7-BFBF-59FA08D88CC6}" type="datetime'''''''3''8''''''''''''4,''''''''''''247'''''''''''''''''''''''">
              <a:rPr lang="en-US" altLang="en-US" sz="1100" b="1" smtClean="0">
                <a:effectLst/>
                <a:sym typeface="+mn-lt"/>
              </a:rPr>
              <a:pPr marL="0" indent="0" algn="ctr">
                <a:spcBef>
                  <a:spcPct val="0"/>
                </a:spcBef>
                <a:buNone/>
              </a:pPr>
              <a:t>384,247</a:t>
            </a:fld>
            <a:endParaRPr lang="ja-JP" altLang="en-US" sz="1100" b="1">
              <a:sym typeface="+mn-lt"/>
            </a:endParaRPr>
          </a:p>
        </p:txBody>
      </p:sp>
      <p:sp>
        <p:nvSpPr>
          <p:cNvPr id="85" name="テキスト プレースホルダ 9">
            <a:extLst>
              <a:ext uri="{FF2B5EF4-FFF2-40B4-BE49-F238E27FC236}">
                <a16:creationId xmlns:a16="http://schemas.microsoft.com/office/drawing/2014/main" id="{090AAA10-5356-5B9E-4A63-1DD9BE4AA645}"/>
              </a:ext>
            </a:extLst>
          </p:cNvPr>
          <p:cNvSpPr>
            <a:spLocks/>
          </p:cNvSpPr>
          <p:nvPr>
            <p:custDataLst>
              <p:tags r:id="rId31"/>
            </p:custDataLst>
          </p:nvPr>
        </p:nvSpPr>
        <p:spPr bwMode="gray">
          <a:xfrm>
            <a:off x="6473825" y="4254500"/>
            <a:ext cx="546100" cy="168275"/>
          </a:xfrm>
          <a:prstGeom prst="rect">
            <a:avLst/>
          </a:prstGeom>
          <a:solidFill>
            <a:srgbClr val="80CCE8"/>
          </a:solidFill>
          <a:ln>
            <a:noFill/>
          </a:ln>
          <a:effectLst/>
        </p:spPr>
        <p:txBody>
          <a:bodyPr vert="horz" wrap="none" lIns="20638" tIns="0" rIns="2063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92703A7-0467-4702-924E-FA586CE46933}" type="datetime'3''''''''''''''''''''''''7''1'',''''''''''''''1''''9''''''''5'">
              <a:rPr lang="en-US" altLang="en-US" sz="1100" b="1" smtClean="0">
                <a:effectLst/>
                <a:sym typeface="+mn-lt"/>
              </a:rPr>
              <a:pPr marL="0" indent="0" algn="ctr">
                <a:spcBef>
                  <a:spcPct val="0"/>
                </a:spcBef>
                <a:buNone/>
              </a:pPr>
              <a:t>371,195</a:t>
            </a:fld>
            <a:endParaRPr lang="ja-JP" altLang="en-US" sz="1100" b="1">
              <a:sym typeface="+mn-lt"/>
            </a:endParaRPr>
          </a:p>
        </p:txBody>
      </p:sp>
      <p:sp>
        <p:nvSpPr>
          <p:cNvPr id="88" name="テキスト プレースホルダ 9">
            <a:extLst>
              <a:ext uri="{FF2B5EF4-FFF2-40B4-BE49-F238E27FC236}">
                <a16:creationId xmlns:a16="http://schemas.microsoft.com/office/drawing/2014/main" id="{A720BD78-BA4A-A924-983E-F231B5F6E8D5}"/>
              </a:ext>
            </a:extLst>
          </p:cNvPr>
          <p:cNvSpPr>
            <a:spLocks/>
          </p:cNvSpPr>
          <p:nvPr>
            <p:custDataLst>
              <p:tags r:id="rId32"/>
            </p:custDataLst>
          </p:nvPr>
        </p:nvSpPr>
        <p:spPr bwMode="gray">
          <a:xfrm>
            <a:off x="5757863" y="4221163"/>
            <a:ext cx="546100" cy="168275"/>
          </a:xfrm>
          <a:prstGeom prst="rect">
            <a:avLst/>
          </a:prstGeom>
          <a:solidFill>
            <a:srgbClr val="80CCE8"/>
          </a:solidFill>
          <a:ln>
            <a:noFill/>
          </a:ln>
          <a:effectLst/>
        </p:spPr>
        <p:txBody>
          <a:bodyPr vert="horz" wrap="none" lIns="20638" tIns="0" rIns="2063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331A346-649A-44D1-8269-869376DC4ECA}" type="datetime'3''''''''''''''7''''9'''',''''''''''''5''''''''''''48'''''">
              <a:rPr lang="en-US" altLang="en-US" sz="1100" b="1" smtClean="0">
                <a:effectLst/>
                <a:sym typeface="+mn-lt"/>
              </a:rPr>
              <a:pPr marL="0" indent="0" algn="ctr">
                <a:spcBef>
                  <a:spcPct val="0"/>
                </a:spcBef>
                <a:buNone/>
              </a:pPr>
              <a:t>379,548</a:t>
            </a:fld>
            <a:endParaRPr lang="ja-JP" altLang="en-US" sz="1100" b="1">
              <a:sym typeface="+mn-lt"/>
            </a:endParaRPr>
          </a:p>
        </p:txBody>
      </p:sp>
      <p:sp>
        <p:nvSpPr>
          <p:cNvPr id="104" name="テキスト プレースホルダ 9">
            <a:extLst>
              <a:ext uri="{FF2B5EF4-FFF2-40B4-BE49-F238E27FC236}">
                <a16:creationId xmlns:a16="http://schemas.microsoft.com/office/drawing/2014/main" id="{46E01D55-9131-2D10-FA40-4CF3189D36E3}"/>
              </a:ext>
            </a:extLst>
          </p:cNvPr>
          <p:cNvSpPr>
            <a:spLocks/>
          </p:cNvSpPr>
          <p:nvPr>
            <p:custDataLst>
              <p:tags r:id="rId33"/>
            </p:custDataLst>
          </p:nvPr>
        </p:nvSpPr>
        <p:spPr bwMode="auto">
          <a:xfrm>
            <a:off x="5884863"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18BD84-462F-4471-854A-AD687A0B8439}" type="datetime'''''''''''''2''0''''''''''''''''''''''''''''''20'''''''''">
              <a:rPr lang="en-US" altLang="en-US" sz="1000" smtClean="0">
                <a:effectLst/>
                <a:sym typeface="+mn-lt"/>
              </a:rPr>
              <a:pPr marL="0" lvl="0" indent="0" algn="ctr">
                <a:spcBef>
                  <a:spcPct val="0"/>
                </a:spcBef>
                <a:buNone/>
              </a:pPr>
              <a:t>2020</a:t>
            </a:fld>
            <a:endParaRPr kumimoji="1" lang="en-US" altLang="ja-JP" sz="1000">
              <a:sym typeface="+mn-lt"/>
            </a:endParaRPr>
          </a:p>
        </p:txBody>
      </p:sp>
      <p:sp>
        <p:nvSpPr>
          <p:cNvPr id="105" name="テキスト プレースホルダ 9">
            <a:extLst>
              <a:ext uri="{FF2B5EF4-FFF2-40B4-BE49-F238E27FC236}">
                <a16:creationId xmlns:a16="http://schemas.microsoft.com/office/drawing/2014/main" id="{12974886-755A-E6C7-AAB5-01E9FE478EA9}"/>
              </a:ext>
            </a:extLst>
          </p:cNvPr>
          <p:cNvSpPr>
            <a:spLocks/>
          </p:cNvSpPr>
          <p:nvPr>
            <p:custDataLst>
              <p:tags r:id="rId34"/>
            </p:custDataLst>
          </p:nvPr>
        </p:nvSpPr>
        <p:spPr bwMode="auto">
          <a:xfrm>
            <a:off x="6600825"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05C533-1855-4F22-9D5D-7449289FA927}" type="datetime'''''''''''''''''''''''''''''''''''''''2''021'''''''''''">
              <a:rPr lang="en-US" altLang="en-US" sz="1000" smtClean="0">
                <a:effectLst/>
                <a:sym typeface="+mn-lt"/>
              </a:rPr>
              <a:pPr marL="0" lvl="0" indent="0" algn="ctr">
                <a:spcBef>
                  <a:spcPct val="0"/>
                </a:spcBef>
                <a:buNone/>
              </a:pPr>
              <a:t>2021</a:t>
            </a:fld>
            <a:endParaRPr kumimoji="1" lang="en-US" altLang="ja-JP" sz="1000">
              <a:sym typeface="+mn-lt"/>
            </a:endParaRPr>
          </a:p>
        </p:txBody>
      </p:sp>
      <p:sp>
        <p:nvSpPr>
          <p:cNvPr id="106" name="テキスト プレースホルダ 9">
            <a:extLst>
              <a:ext uri="{FF2B5EF4-FFF2-40B4-BE49-F238E27FC236}">
                <a16:creationId xmlns:a16="http://schemas.microsoft.com/office/drawing/2014/main" id="{12539D9D-22AA-6C4A-089B-DA9A7E70D20A}"/>
              </a:ext>
            </a:extLst>
          </p:cNvPr>
          <p:cNvSpPr>
            <a:spLocks/>
          </p:cNvSpPr>
          <p:nvPr>
            <p:custDataLst>
              <p:tags r:id="rId35"/>
            </p:custDataLst>
          </p:nvPr>
        </p:nvSpPr>
        <p:spPr bwMode="auto">
          <a:xfrm>
            <a:off x="7316788"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B0D480-8320-4BCB-9FC7-3409936D7206}" type="datetime'''''''''''''20''''''''''''''2''''''''''''''''''2'''''''''''">
              <a:rPr lang="en-US" altLang="en-US" sz="1000" smtClean="0">
                <a:effectLst/>
                <a:sym typeface="+mn-lt"/>
              </a:rPr>
              <a:pPr marL="0" lvl="0" indent="0" algn="ctr">
                <a:spcBef>
                  <a:spcPct val="0"/>
                </a:spcBef>
                <a:buNone/>
              </a:pPr>
              <a:t>2022</a:t>
            </a:fld>
            <a:endParaRPr kumimoji="1" lang="en-US" altLang="ja-JP" sz="1000">
              <a:sym typeface="+mn-lt"/>
            </a:endParaRPr>
          </a:p>
        </p:txBody>
      </p:sp>
      <p:sp>
        <p:nvSpPr>
          <p:cNvPr id="107" name="テキスト プレースホルダ 9">
            <a:extLst>
              <a:ext uri="{FF2B5EF4-FFF2-40B4-BE49-F238E27FC236}">
                <a16:creationId xmlns:a16="http://schemas.microsoft.com/office/drawing/2014/main" id="{4FBEA7B5-B7B3-E88D-8AE4-647D71B30CBE}"/>
              </a:ext>
            </a:extLst>
          </p:cNvPr>
          <p:cNvSpPr>
            <a:spLocks/>
          </p:cNvSpPr>
          <p:nvPr>
            <p:custDataLst>
              <p:tags r:id="rId36"/>
            </p:custDataLst>
          </p:nvPr>
        </p:nvSpPr>
        <p:spPr bwMode="auto">
          <a:xfrm>
            <a:off x="8034338"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DDB6EB-0F21-40E7-9CBB-C976C902775F}" type="datetime'''''''''2''0''''''''2''''''''''''''''''''''3'''''''">
              <a:rPr lang="en-US" altLang="en-US" sz="1000" smtClean="0">
                <a:effectLst/>
                <a:sym typeface="+mn-lt"/>
              </a:rPr>
              <a:pPr marL="0" lvl="0" indent="0" algn="ctr">
                <a:spcBef>
                  <a:spcPct val="0"/>
                </a:spcBef>
                <a:buNone/>
              </a:pPr>
              <a:t>2023</a:t>
            </a:fld>
            <a:endParaRPr kumimoji="1" lang="en-US" altLang="ja-JP" sz="1000">
              <a:sym typeface="+mn-lt"/>
            </a:endParaRPr>
          </a:p>
        </p:txBody>
      </p:sp>
      <p:sp>
        <p:nvSpPr>
          <p:cNvPr id="108" name="テキスト プレースホルダ 9">
            <a:extLst>
              <a:ext uri="{FF2B5EF4-FFF2-40B4-BE49-F238E27FC236}">
                <a16:creationId xmlns:a16="http://schemas.microsoft.com/office/drawing/2014/main" id="{CF843FB6-AD2F-6A9B-5F59-118C5F3F42CD}"/>
              </a:ext>
            </a:extLst>
          </p:cNvPr>
          <p:cNvSpPr>
            <a:spLocks/>
          </p:cNvSpPr>
          <p:nvPr>
            <p:custDataLst>
              <p:tags r:id="rId37"/>
            </p:custDataLst>
          </p:nvPr>
        </p:nvSpPr>
        <p:spPr bwMode="auto">
          <a:xfrm>
            <a:off x="8750300"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5F38DE-323B-4ADC-9972-DD4BB3707013}" type="datetime'''''''''''''''''''''''2''''02''4'''''''''''''''''''''''''''">
              <a:rPr lang="en-US" altLang="en-US" sz="1000" smtClean="0">
                <a:effectLst/>
                <a:sym typeface="+mn-lt"/>
              </a:rPr>
              <a:pPr marL="0" lvl="0" indent="0" algn="ctr">
                <a:spcBef>
                  <a:spcPct val="0"/>
                </a:spcBef>
                <a:buNone/>
              </a:pPr>
              <a:t>2024</a:t>
            </a:fld>
            <a:endParaRPr kumimoji="1" lang="en-US" altLang="ja-JP" sz="1000">
              <a:sym typeface="+mn-lt"/>
            </a:endParaRPr>
          </a:p>
        </p:txBody>
      </p:sp>
      <p:sp>
        <p:nvSpPr>
          <p:cNvPr id="32" name="テキスト プレースホルダ 9">
            <a:extLst>
              <a:ext uri="{FF2B5EF4-FFF2-40B4-BE49-F238E27FC236}">
                <a16:creationId xmlns:a16="http://schemas.microsoft.com/office/drawing/2014/main" id="{8148D9E5-A1C0-42D7-926F-B68AA2E5B8EA}"/>
              </a:ext>
            </a:extLst>
          </p:cNvPr>
          <p:cNvSpPr>
            <a:spLocks noGrp="1"/>
          </p:cNvSpPr>
          <p:nvPr/>
        </p:nvSpPr>
        <p:spPr bwMode="gray">
          <a:xfrm>
            <a:off x="2688490" y="234791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endParaRPr lang="ja-JP" altLang="en-US" sz="1100" b="1">
              <a:sym typeface="+mn-lt"/>
            </a:endParaRPr>
          </a:p>
        </p:txBody>
      </p:sp>
      <p:graphicFrame>
        <p:nvGraphicFramePr>
          <p:cNvPr id="135" name="Chart 134">
            <a:extLst>
              <a:ext uri="{FF2B5EF4-FFF2-40B4-BE49-F238E27FC236}">
                <a16:creationId xmlns:a16="http://schemas.microsoft.com/office/drawing/2014/main" id="{E28E5A1B-F9C2-2A1F-388F-908C6CC45A50}"/>
              </a:ext>
            </a:extLst>
          </p:cNvPr>
          <p:cNvGraphicFramePr/>
          <p:nvPr>
            <p:custDataLst>
              <p:tags r:id="rId38"/>
            </p:custDataLst>
            <p:extLst>
              <p:ext uri="{D42A27DB-BD31-4B8C-83A1-F6EECF244321}">
                <p14:modId xmlns:p14="http://schemas.microsoft.com/office/powerpoint/2010/main" val="171670502"/>
              </p:ext>
            </p:extLst>
          </p:nvPr>
        </p:nvGraphicFramePr>
        <p:xfrm>
          <a:off x="4763" y="2274888"/>
          <a:ext cx="4668837" cy="3773487"/>
        </p:xfrm>
        <a:graphic>
          <a:graphicData uri="http://schemas.openxmlformats.org/drawingml/2006/chart">
            <c:chart xmlns:c="http://schemas.openxmlformats.org/drawingml/2006/chart" xmlns:r="http://schemas.openxmlformats.org/officeDocument/2006/relationships" r:id="rId52"/>
          </a:graphicData>
        </a:graphic>
      </p:graphicFrame>
      <p:sp>
        <p:nvSpPr>
          <p:cNvPr id="96" name="テキスト プレースホルダ 9">
            <a:extLst>
              <a:ext uri="{FF2B5EF4-FFF2-40B4-BE49-F238E27FC236}">
                <a16:creationId xmlns:a16="http://schemas.microsoft.com/office/drawing/2014/main" id="{E3049E32-DD99-3BA2-B5E7-7BAAD21067D5}"/>
              </a:ext>
            </a:extLst>
          </p:cNvPr>
          <p:cNvSpPr>
            <a:spLocks/>
          </p:cNvSpPr>
          <p:nvPr>
            <p:custDataLst>
              <p:tags r:id="rId39"/>
            </p:custDataLst>
          </p:nvPr>
        </p:nvSpPr>
        <p:spPr bwMode="auto">
          <a:xfrm>
            <a:off x="808038"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344720-E01A-4C1C-BE59-CDA4EB691270}" type="datetime'''2''''''''''''''''0''''''''2''0'''''''''''''''''''">
              <a:rPr lang="en-US" altLang="en-US" sz="1000" smtClean="0">
                <a:effectLst/>
                <a:sym typeface="+mn-lt"/>
              </a:rPr>
              <a:pPr marL="0" lvl="0" indent="0" algn="ctr">
                <a:spcBef>
                  <a:spcPct val="0"/>
                </a:spcBef>
                <a:buNone/>
              </a:pPr>
              <a:t>2020</a:t>
            </a:fld>
            <a:endParaRPr kumimoji="1" lang="en-US" altLang="ja-JP" sz="1000">
              <a:sym typeface="+mn-lt"/>
            </a:endParaRPr>
          </a:p>
        </p:txBody>
      </p:sp>
      <p:sp>
        <p:nvSpPr>
          <p:cNvPr id="97" name="テキスト プレースホルダ 9">
            <a:extLst>
              <a:ext uri="{FF2B5EF4-FFF2-40B4-BE49-F238E27FC236}">
                <a16:creationId xmlns:a16="http://schemas.microsoft.com/office/drawing/2014/main" id="{040A3914-C061-2EA3-839A-5B84526D3ED0}"/>
              </a:ext>
            </a:extLst>
          </p:cNvPr>
          <p:cNvSpPr>
            <a:spLocks/>
          </p:cNvSpPr>
          <p:nvPr>
            <p:custDataLst>
              <p:tags r:id="rId40"/>
            </p:custDataLst>
          </p:nvPr>
        </p:nvSpPr>
        <p:spPr bwMode="auto">
          <a:xfrm>
            <a:off x="1616075"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9709DD-86A4-43A6-B7AF-36759DD81D94}" type="datetime'''''''''2''''''0''''''''''''''''2''''''''1'''''">
              <a:rPr lang="en-US" altLang="en-US" sz="1000" smtClean="0">
                <a:effectLst/>
                <a:sym typeface="+mn-lt"/>
              </a:rPr>
              <a:pPr marL="0" lvl="0" indent="0" algn="ctr">
                <a:spcBef>
                  <a:spcPct val="0"/>
                </a:spcBef>
                <a:buNone/>
              </a:pPr>
              <a:t>2021</a:t>
            </a:fld>
            <a:endParaRPr kumimoji="1" lang="en-US" altLang="ja-JP" sz="1000">
              <a:sym typeface="+mn-lt"/>
            </a:endParaRPr>
          </a:p>
        </p:txBody>
      </p:sp>
      <p:sp>
        <p:nvSpPr>
          <p:cNvPr id="98" name="テキスト プレースホルダ 9">
            <a:extLst>
              <a:ext uri="{FF2B5EF4-FFF2-40B4-BE49-F238E27FC236}">
                <a16:creationId xmlns:a16="http://schemas.microsoft.com/office/drawing/2014/main" id="{BD0AB4CE-ED07-A687-344A-2237AB0E5159}"/>
              </a:ext>
            </a:extLst>
          </p:cNvPr>
          <p:cNvSpPr>
            <a:spLocks/>
          </p:cNvSpPr>
          <p:nvPr>
            <p:custDataLst>
              <p:tags r:id="rId41"/>
            </p:custDataLst>
          </p:nvPr>
        </p:nvSpPr>
        <p:spPr bwMode="auto">
          <a:xfrm>
            <a:off x="2424113"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A3D994-6C2B-4C35-9CB9-1AEF0DC7D228}" type="datetime'''''''''''''''''''20''2''''''''''''''''''''''''''2'''''''''">
              <a:rPr lang="en-US" altLang="en-US" sz="1000" smtClean="0">
                <a:effectLst/>
                <a:sym typeface="+mn-lt"/>
              </a:rPr>
              <a:pPr marL="0" lvl="0" indent="0" algn="ctr">
                <a:spcBef>
                  <a:spcPct val="0"/>
                </a:spcBef>
                <a:buNone/>
              </a:pPr>
              <a:t>2022</a:t>
            </a:fld>
            <a:endParaRPr kumimoji="1" lang="en-US" altLang="ja-JP" sz="1000">
              <a:sym typeface="+mn-lt"/>
            </a:endParaRPr>
          </a:p>
        </p:txBody>
      </p:sp>
      <p:sp>
        <p:nvSpPr>
          <p:cNvPr id="99" name="テキスト プレースホルダ 9">
            <a:extLst>
              <a:ext uri="{FF2B5EF4-FFF2-40B4-BE49-F238E27FC236}">
                <a16:creationId xmlns:a16="http://schemas.microsoft.com/office/drawing/2014/main" id="{971ACBFC-2A5E-527F-860A-EE28F1A4010F}"/>
              </a:ext>
            </a:extLst>
          </p:cNvPr>
          <p:cNvSpPr>
            <a:spLocks/>
          </p:cNvSpPr>
          <p:nvPr>
            <p:custDataLst>
              <p:tags r:id="rId42"/>
            </p:custDataLst>
          </p:nvPr>
        </p:nvSpPr>
        <p:spPr bwMode="auto">
          <a:xfrm>
            <a:off x="3232150"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8C2B86-122A-4D78-913A-2339DC5BBBF9}" type="datetime'''''''''''''''''''''''''''2''''''''''''''0''2''''''''''''''3'">
              <a:rPr lang="en-US" altLang="en-US" sz="1000" smtClean="0">
                <a:effectLst/>
                <a:sym typeface="+mn-lt"/>
              </a:rPr>
              <a:pPr marL="0" lvl="0" indent="0" algn="ctr">
                <a:spcBef>
                  <a:spcPct val="0"/>
                </a:spcBef>
                <a:buNone/>
              </a:pPr>
              <a:t>2023</a:t>
            </a:fld>
            <a:endParaRPr kumimoji="1" lang="en-US" altLang="ja-JP" sz="1000">
              <a:sym typeface="+mn-lt"/>
            </a:endParaRPr>
          </a:p>
        </p:txBody>
      </p:sp>
      <p:sp>
        <p:nvSpPr>
          <p:cNvPr id="100" name="テキスト プレースホルダ 9">
            <a:extLst>
              <a:ext uri="{FF2B5EF4-FFF2-40B4-BE49-F238E27FC236}">
                <a16:creationId xmlns:a16="http://schemas.microsoft.com/office/drawing/2014/main" id="{AE204AFB-4CC7-98A6-7440-AFF726E6C81B}"/>
              </a:ext>
            </a:extLst>
          </p:cNvPr>
          <p:cNvSpPr>
            <a:spLocks/>
          </p:cNvSpPr>
          <p:nvPr>
            <p:custDataLst>
              <p:tags r:id="rId43"/>
            </p:custDataLst>
          </p:nvPr>
        </p:nvSpPr>
        <p:spPr bwMode="auto">
          <a:xfrm>
            <a:off x="4040188" y="5908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A2A17B-D890-44F0-884B-1B6EFC523912}" type="datetime'''''''''''''''''''2''''02''''''''''''''''''''''''''''4'">
              <a:rPr lang="en-US" altLang="en-US" sz="1000" smtClean="0">
                <a:effectLst/>
                <a:sym typeface="+mn-lt"/>
              </a:rPr>
              <a:pPr marL="0" lvl="0" indent="0" algn="ctr">
                <a:spcBef>
                  <a:spcPct val="0"/>
                </a:spcBef>
                <a:buNone/>
              </a:pPr>
              <a:t>2024</a:t>
            </a:fld>
            <a:endParaRPr kumimoji="1" lang="en-US" altLang="ja-JP" sz="1000">
              <a:sym typeface="+mn-lt"/>
            </a:endParaRPr>
          </a:p>
        </p:txBody>
      </p:sp>
      <p:sp>
        <p:nvSpPr>
          <p:cNvPr id="124" name="テキスト プレースホルダ 9">
            <a:extLst>
              <a:ext uri="{FF2B5EF4-FFF2-40B4-BE49-F238E27FC236}">
                <a16:creationId xmlns:a16="http://schemas.microsoft.com/office/drawing/2014/main" id="{DF9A50BA-CD01-7C9E-94DA-E48BCB575E4A}"/>
              </a:ext>
            </a:extLst>
          </p:cNvPr>
          <p:cNvSpPr>
            <a:spLocks/>
          </p:cNvSpPr>
          <p:nvPr>
            <p:custDataLst>
              <p:tags r:id="rId44"/>
            </p:custDataLst>
          </p:nvPr>
        </p:nvSpPr>
        <p:spPr bwMode="gray">
          <a:xfrm>
            <a:off x="779463" y="28908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2CBD9E-BE0E-44EB-9F5E-8613CEC38D74}" type="datetime'''2'''''',''9''''''''''''''8''''4'''''">
              <a:rPr lang="en-US" altLang="en-US" sz="1000" smtClean="0">
                <a:effectLst/>
                <a:sym typeface="+mn-lt"/>
              </a:rPr>
              <a:pPr marL="0" lvl="0" indent="0" algn="ctr">
                <a:spcBef>
                  <a:spcPct val="0"/>
                </a:spcBef>
                <a:buNone/>
              </a:pPr>
              <a:t>2,984</a:t>
            </a:fld>
            <a:endParaRPr kumimoji="1" lang="en-US" altLang="ja-JP" sz="1000">
              <a:sym typeface="+mn-lt"/>
            </a:endParaRPr>
          </a:p>
        </p:txBody>
      </p:sp>
      <p:sp>
        <p:nvSpPr>
          <p:cNvPr id="125" name="テキスト プレースホルダ 9">
            <a:extLst>
              <a:ext uri="{FF2B5EF4-FFF2-40B4-BE49-F238E27FC236}">
                <a16:creationId xmlns:a16="http://schemas.microsoft.com/office/drawing/2014/main" id="{1CDDBE67-1381-391A-CEB7-89A05DC82BBE}"/>
              </a:ext>
            </a:extLst>
          </p:cNvPr>
          <p:cNvSpPr>
            <a:spLocks/>
          </p:cNvSpPr>
          <p:nvPr>
            <p:custDataLst>
              <p:tags r:id="rId45"/>
            </p:custDataLst>
          </p:nvPr>
        </p:nvSpPr>
        <p:spPr bwMode="gray">
          <a:xfrm>
            <a:off x="1587500" y="28098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B0D93C-9157-4A32-8B0A-9A614F02A22E}" type="datetime'''3,''''''''''''''''0''''7''''''''''2'''''''''''''''''">
              <a:rPr lang="en-US" altLang="en-US" sz="1000" smtClean="0">
                <a:effectLst/>
                <a:sym typeface="+mn-lt"/>
              </a:rPr>
              <a:pPr marL="0" lvl="0" indent="0" algn="ctr">
                <a:spcBef>
                  <a:spcPct val="0"/>
                </a:spcBef>
                <a:buNone/>
              </a:pPr>
              <a:t>3,072</a:t>
            </a:fld>
            <a:endParaRPr kumimoji="1" lang="en-US" altLang="ja-JP" sz="1000">
              <a:sym typeface="+mn-lt"/>
            </a:endParaRPr>
          </a:p>
        </p:txBody>
      </p:sp>
      <p:sp>
        <p:nvSpPr>
          <p:cNvPr id="128" name="テキスト プレースホルダ 9">
            <a:extLst>
              <a:ext uri="{FF2B5EF4-FFF2-40B4-BE49-F238E27FC236}">
                <a16:creationId xmlns:a16="http://schemas.microsoft.com/office/drawing/2014/main" id="{2E19CF1D-F242-420D-D1B0-97857E6C2B72}"/>
              </a:ext>
            </a:extLst>
          </p:cNvPr>
          <p:cNvSpPr>
            <a:spLocks/>
          </p:cNvSpPr>
          <p:nvPr>
            <p:custDataLst>
              <p:tags r:id="rId46"/>
            </p:custDataLst>
          </p:nvPr>
        </p:nvSpPr>
        <p:spPr bwMode="gray">
          <a:xfrm>
            <a:off x="2395538" y="28098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788695-8765-4F1F-876A-A4E747DD0868}" type="datetime'''''''''''3'''''''',0''''''''''''7''''''''2'''''''''''">
              <a:rPr lang="en-US" altLang="en-US" sz="1000" smtClean="0">
                <a:effectLst/>
                <a:sym typeface="+mn-lt"/>
              </a:rPr>
              <a:pPr marL="0" lvl="0" indent="0" algn="ctr">
                <a:spcBef>
                  <a:spcPct val="0"/>
                </a:spcBef>
                <a:buNone/>
              </a:pPr>
              <a:t>3,072</a:t>
            </a:fld>
            <a:endParaRPr kumimoji="1" lang="en-US" altLang="ja-JP" sz="1000">
              <a:sym typeface="+mn-lt"/>
            </a:endParaRPr>
          </a:p>
        </p:txBody>
      </p:sp>
      <p:sp>
        <p:nvSpPr>
          <p:cNvPr id="129" name="テキスト プレースホルダ 9">
            <a:extLst>
              <a:ext uri="{FF2B5EF4-FFF2-40B4-BE49-F238E27FC236}">
                <a16:creationId xmlns:a16="http://schemas.microsoft.com/office/drawing/2014/main" id="{15DA8C81-4163-A0A9-96E5-1890BCB5F203}"/>
              </a:ext>
            </a:extLst>
          </p:cNvPr>
          <p:cNvSpPr>
            <a:spLocks/>
          </p:cNvSpPr>
          <p:nvPr>
            <p:custDataLst>
              <p:tags r:id="rId47"/>
            </p:custDataLst>
          </p:nvPr>
        </p:nvSpPr>
        <p:spPr bwMode="gray">
          <a:xfrm>
            <a:off x="3203575" y="27336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5AEE8-2341-4430-B896-CF4150633962}" type="datetime'''3'''''''''''''''''''''''''''',''''''''155'''''''''''''''''''">
              <a:rPr lang="en-US" altLang="en-US" sz="1000" smtClean="0">
                <a:effectLst/>
                <a:sym typeface="+mn-lt"/>
              </a:rPr>
              <a:pPr marL="0" lvl="0" indent="0" algn="ctr">
                <a:spcBef>
                  <a:spcPct val="0"/>
                </a:spcBef>
                <a:buNone/>
              </a:pPr>
              <a:t>3,155</a:t>
            </a:fld>
            <a:endParaRPr kumimoji="1" lang="en-US" altLang="ja-JP" sz="1000">
              <a:sym typeface="+mn-lt"/>
            </a:endParaRPr>
          </a:p>
        </p:txBody>
      </p:sp>
      <p:sp>
        <p:nvSpPr>
          <p:cNvPr id="132" name="テキスト プレースホルダ 9">
            <a:extLst>
              <a:ext uri="{FF2B5EF4-FFF2-40B4-BE49-F238E27FC236}">
                <a16:creationId xmlns:a16="http://schemas.microsoft.com/office/drawing/2014/main" id="{84284EBB-EB48-74C2-122F-CADB39853016}"/>
              </a:ext>
            </a:extLst>
          </p:cNvPr>
          <p:cNvSpPr>
            <a:spLocks/>
          </p:cNvSpPr>
          <p:nvPr>
            <p:custDataLst>
              <p:tags r:id="rId48"/>
            </p:custDataLst>
          </p:nvPr>
        </p:nvSpPr>
        <p:spPr bwMode="gray">
          <a:xfrm>
            <a:off x="4011613" y="26654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860B0E-9E76-43D4-99B2-02453D53628F}" type="datetime'3,''''22''''''''''''''''''8'''''''">
              <a:rPr lang="en-US" altLang="en-US" sz="1000" smtClean="0">
                <a:effectLst/>
                <a:sym typeface="+mn-lt"/>
              </a:rPr>
              <a:pPr marL="0" lvl="0" indent="0" algn="ctr">
                <a:spcBef>
                  <a:spcPct val="0"/>
                </a:spcBef>
                <a:buNone/>
              </a:pPr>
              <a:t>3,228</a:t>
            </a:fld>
            <a:endParaRPr kumimoji="1" lang="en-US" altLang="ja-JP" sz="1000">
              <a:sym typeface="+mn-lt"/>
            </a:endParaRPr>
          </a:p>
        </p:txBody>
      </p:sp>
      <p:sp>
        <p:nvSpPr>
          <p:cNvPr id="16" name="テキスト ボックス 74">
            <a:extLst>
              <a:ext uri="{FF2B5EF4-FFF2-40B4-BE49-F238E27FC236}">
                <a16:creationId xmlns:a16="http://schemas.microsoft.com/office/drawing/2014/main" id="{AE3B7240-C538-E147-5BE4-1616274FBFDC}"/>
              </a:ext>
            </a:extLst>
          </p:cNvPr>
          <p:cNvSpPr txBox="1"/>
          <p:nvPr/>
        </p:nvSpPr>
        <p:spPr>
          <a:xfrm>
            <a:off x="316030" y="6618606"/>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（出所）インドネシア政府保健省「Profil Kesehatan Indonesia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539578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1400" noProof="1"/>
              <a:t>インドネシア／医療関連／医療・公衆衛生</a:t>
            </a:r>
            <a:endParaRPr kumimoji="1" lang="ja-JP" altLang="en-US" sz="1400"/>
          </a:p>
        </p:txBody>
      </p:sp>
      <p:sp>
        <p:nvSpPr>
          <p:cNvPr id="3" name="テキスト プレースホルダー 2"/>
          <p:cNvSpPr>
            <a:spLocks noGrp="1"/>
          </p:cNvSpPr>
          <p:nvPr>
            <p:ph type="body" sz="quarter" idx="15"/>
          </p:nvPr>
        </p:nvSpPr>
        <p:spPr>
          <a:xfrm>
            <a:off x="200025" y="558903"/>
            <a:ext cx="9505950" cy="359445"/>
          </a:xfrm>
        </p:spPr>
        <p:txBody>
          <a:bodyPr/>
          <a:lstStyle/>
          <a:p>
            <a:r>
              <a:rPr lang="ja-JP" altLang="en-US" sz="2000" noProof="1"/>
              <a:t>医療機関 - 病院カテゴリ、その他の機関</a:t>
            </a:r>
          </a:p>
        </p:txBody>
      </p:sp>
      <p:sp>
        <p:nvSpPr>
          <p:cNvPr id="4" name="テキスト ボックス 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病院はA～Dクラスに分類されている。</a:t>
            </a:r>
          </a:p>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その他の医療機関として、県や市が運営する保健所（</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Puskesmas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、プスケスマス） や村レベルで運営される村保健ポスト（</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Poskesdes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 などが存在する。</a:t>
            </a:r>
          </a:p>
        </p:txBody>
      </p:sp>
      <p:grpSp>
        <p:nvGrpSpPr>
          <p:cNvPr id="5" name="グループ化 7"/>
          <p:cNvGrpSpPr/>
          <p:nvPr/>
        </p:nvGrpSpPr>
        <p:grpSpPr>
          <a:xfrm>
            <a:off x="468948" y="1988840"/>
            <a:ext cx="8960277"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病院のカテゴリ（</a:t>
              </a:r>
              <a:r>
                <a:rPr lang="ja-JP" altLang="en-US" sz="1000" noProof="1">
                  <a:solidFill>
                    <a:srgbClr val="000000"/>
                  </a:solidFill>
                  <a:latin typeface="Arial Black" pitchFamily="34" charset="0"/>
                  <a:ea typeface="HGP創英角ｺﾞｼｯｸUB" pitchFamily="50" charset="-128"/>
                </a:rPr>
                <a:t>施設数・病床数は</a:t>
              </a:r>
              <a:r>
                <a:rPr lang="en-US" altLang="ja-JP" sz="1000" noProof="1">
                  <a:solidFill>
                    <a:srgbClr val="000000"/>
                  </a:solidFill>
                  <a:latin typeface="Arial Black" pitchFamily="34" charset="0"/>
                  <a:ea typeface="HGP創英角ｺﾞｼｯｸUB" pitchFamily="50" charset="-128"/>
                </a:rPr>
                <a:t>2023</a:t>
              </a:r>
              <a:r>
                <a:rPr lang="ja-JP" altLang="en-US" sz="1000" noProof="1">
                  <a:solidFill>
                    <a:srgbClr val="000000"/>
                  </a:solidFill>
                  <a:latin typeface="Arial Black" pitchFamily="34" charset="0"/>
                  <a:ea typeface="HGP創英角ｺﾞｼｯｸUB" pitchFamily="50" charset="-128"/>
                </a:rPr>
                <a:t>年時点）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8" name="表 7"/>
          <p:cNvGraphicFramePr>
            <a:graphicFrameLocks noGrp="1"/>
          </p:cNvGraphicFramePr>
          <p:nvPr>
            <p:extLst>
              <p:ext uri="{D42A27DB-BD31-4B8C-83A1-F6EECF244321}">
                <p14:modId xmlns:p14="http://schemas.microsoft.com/office/powerpoint/2010/main" val="392442592"/>
              </p:ext>
            </p:extLst>
          </p:nvPr>
        </p:nvGraphicFramePr>
        <p:xfrm>
          <a:off x="476527" y="2348880"/>
          <a:ext cx="6906468" cy="1981200"/>
        </p:xfrm>
        <a:graphic>
          <a:graphicData uri="http://schemas.openxmlformats.org/drawingml/2006/table">
            <a:tbl>
              <a:tblPr firstRow="1" bandRow="1">
                <a:tableStyleId>{5C22544A-7EE6-4342-B048-85BDC9FD1C3A}</a:tableStyleId>
              </a:tblPr>
              <a:tblGrid>
                <a:gridCol w="1435109">
                  <a:extLst>
                    <a:ext uri="{9D8B030D-6E8A-4147-A177-3AD203B41FA5}">
                      <a16:colId xmlns:a16="http://schemas.microsoft.com/office/drawing/2014/main" val="20000"/>
                    </a:ext>
                  </a:extLst>
                </a:gridCol>
                <a:gridCol w="4036249">
                  <a:extLst>
                    <a:ext uri="{9D8B030D-6E8A-4147-A177-3AD203B41FA5}">
                      <a16:colId xmlns:a16="http://schemas.microsoft.com/office/drawing/2014/main" val="20001"/>
                    </a:ext>
                  </a:extLst>
                </a:gridCol>
                <a:gridCol w="1435110">
                  <a:extLst>
                    <a:ext uri="{9D8B030D-6E8A-4147-A177-3AD203B41FA5}">
                      <a16:colId xmlns:a16="http://schemas.microsoft.com/office/drawing/2014/main" val="20002"/>
                    </a:ext>
                  </a:extLst>
                </a:gridCol>
              </a:tblGrid>
              <a:tr h="360040">
                <a:tc>
                  <a:txBody>
                    <a:bodyPr/>
                    <a:lstStyle/>
                    <a:p>
                      <a:pPr algn="ctr" fontAlgn="ctr"/>
                      <a:r>
                        <a:rPr kumimoji="1" lang="ja-JP" altLang="en-US" sz="1000" noProof="1">
                          <a:latin typeface="HGP創英角ｺﾞｼｯｸUB" panose="020B0900000000000000" pitchFamily="50" charset="-128"/>
                          <a:ea typeface="HGP創英角ｺﾞｼｯｸUB" panose="020B0900000000000000" pitchFamily="50" charset="-128"/>
                        </a:rPr>
                        <a:t>カテゴリー</a:t>
                      </a:r>
                    </a:p>
                  </a:txBody>
                  <a:tcPr anchor="ctr">
                    <a:lnB w="1270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noProof="1">
                          <a:solidFill>
                            <a:schemeClr val="lt1"/>
                          </a:solidFill>
                          <a:latin typeface="HGP創英角ｺﾞｼｯｸUB" panose="020B0900000000000000" pitchFamily="50" charset="-128"/>
                          <a:ea typeface="HGP創英角ｺﾞｼｯｸUB" panose="020B0900000000000000" pitchFamily="50" charset="-128"/>
                          <a:cs typeface="+mn-cs"/>
                        </a:rPr>
                        <a:t>提供サービス</a:t>
                      </a:r>
                    </a:p>
                  </a:txBody>
                  <a:tcPr anchor="ctr">
                    <a:lnB w="1270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noProof="1">
                          <a:solidFill>
                            <a:schemeClr val="lt1"/>
                          </a:solidFill>
                          <a:latin typeface="HGP創英角ｺﾞｼｯｸUB" panose="020B0900000000000000" pitchFamily="50" charset="-128"/>
                          <a:ea typeface="HGP創英角ｺﾞｼｯｸUB" panose="020B0900000000000000" pitchFamily="50" charset="-128"/>
                          <a:cs typeface="+mn-cs"/>
                        </a:rPr>
                        <a:t>施設数</a:t>
                      </a:r>
                      <a:endParaRPr kumimoji="1" lang="en-US" altLang="ja-JP" sz="1000" b="1" kern="120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1"/>
                      <a:r>
                        <a:rPr kumimoji="1" lang="ja-JP" altLang="en-US" sz="1000" b="1" kern="1200" noProof="1">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algn="ctr" fontAlgn="base"/>
                      <a:r>
                        <a:rPr kumimoji="1" lang="en-US" altLang="ja-JP" sz="1000" noProof="1">
                          <a:latin typeface="Arial Black" panose="020B0A04020102020204" pitchFamily="34" charset="0"/>
                          <a:ea typeface="HGP創英角ｺﾞｼｯｸUB" panose="020B0900000000000000" pitchFamily="50" charset="-128"/>
                        </a:rPr>
                        <a:t>Aクラス</a:t>
                      </a:r>
                    </a:p>
                  </a:txBody>
                  <a:tcPr anchor="ct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ADADA"/>
                    </a:solidFill>
                  </a:tcPr>
                </a:tc>
                <a:tc>
                  <a:txBody>
                    <a:bodyPr/>
                    <a:lstStyle/>
                    <a:p>
                      <a:pPr algn="just" fontAlgn="ctr"/>
                      <a:r>
                        <a:rPr kumimoji="1" lang="ja-JP" altLang="en-US" sz="1000"/>
                        <a:t>広範囲にわたって、専門的な診療サービスの提供や診療科横断でのサービス提供が可能。</a:t>
                      </a:r>
                    </a:p>
                  </a:txBody>
                  <a:tcPr marL="108000" marR="72000" anchor="ctr">
                    <a:lnT w="12700" cap="flat" cmpd="sng" algn="ctr">
                      <a:noFill/>
                      <a:prstDash val="solid"/>
                      <a:round/>
                      <a:headEnd type="none" w="med" len="med"/>
                      <a:tailEnd type="none" w="med" len="med"/>
                    </a:lnT>
                    <a:lnB w="6350" cmpd="sng">
                      <a:solidFill>
                        <a:srgbClr val="A2A2A2"/>
                      </a:solidFill>
                      <a:prstDash val="solid"/>
                    </a:lnB>
                    <a:noFill/>
                  </a:tcPr>
                </a:tc>
                <a:tc>
                  <a:txBody>
                    <a:bodyPr/>
                    <a:lstStyle/>
                    <a:p>
                      <a:pPr algn="ctr" fontAlgn="ctr"/>
                      <a:r>
                        <a:rPr kumimoji="1" lang="en-US" altLang="ja-JP" sz="1000" noProof="1"/>
                        <a:t>70</a:t>
                      </a:r>
                    </a:p>
                    <a:p>
                      <a:pPr algn="ctr" fontAlgn="ctr"/>
                      <a:r>
                        <a:rPr kumimoji="1" lang="ja-JP" altLang="en-US" sz="1000" noProof="1"/>
                        <a:t>（31,668）</a:t>
                      </a:r>
                    </a:p>
                  </a:txBody>
                  <a:tcPr anchor="ctr">
                    <a:lnT w="12700" cap="flat" cmpd="sng" algn="ctr">
                      <a:noFill/>
                      <a:prstDash val="solid"/>
                      <a:round/>
                      <a:headEnd type="none" w="med" len="med"/>
                      <a:tailEnd type="none" w="med" len="med"/>
                    </a:lnT>
                    <a:lnB w="6350" cmpd="sng">
                      <a:solidFill>
                        <a:srgbClr val="A2A2A2"/>
                      </a:solidFill>
                      <a:prstDash val="solid"/>
                    </a:lnB>
                    <a:noFill/>
                  </a:tcPr>
                </a:tc>
                <a:extLst>
                  <a:ext uri="{0D108BD9-81ED-4DB2-BD59-A6C34878D82A}">
                    <a16:rowId xmlns:a16="http://schemas.microsoft.com/office/drawing/2014/main" val="10001"/>
                  </a:ext>
                </a:extLst>
              </a:tr>
              <a:tr h="360000">
                <a:tc>
                  <a:txBody>
                    <a:bodyPr/>
                    <a:lstStyle/>
                    <a:p>
                      <a:pPr marL="0" algn="ctr" defTabSz="914400" rtl="0" eaLnBrk="1" fontAlgn="base" latinLnBrk="0" hangingPunct="1"/>
                      <a:r>
                        <a:rPr kumimoji="1" lang="en-US" altLang="ja-JP" sz="1000" kern="1200" noProof="1">
                          <a:solidFill>
                            <a:schemeClr val="dk1"/>
                          </a:solidFill>
                          <a:latin typeface="Arial Black" panose="020B0A04020102020204" pitchFamily="34" charset="0"/>
                          <a:ea typeface="HGP創英角ｺﾞｼｯｸUB" panose="020B0900000000000000" pitchFamily="50" charset="-128"/>
                          <a:cs typeface="+mn-cs"/>
                        </a:rPr>
                        <a:t>Bクラス</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ADADA"/>
                    </a:solidFill>
                  </a:tcPr>
                </a:tc>
                <a:tc>
                  <a:txBody>
                    <a:bodyPr/>
                    <a:lstStyle/>
                    <a:p>
                      <a:pPr algn="just"/>
                      <a:r>
                        <a:rPr kumimoji="1" lang="ja-JP" altLang="en-US" sz="1000" kern="1200">
                          <a:solidFill>
                            <a:schemeClr val="dk1"/>
                          </a:solidFill>
                          <a:latin typeface="+mn-lt"/>
                          <a:ea typeface="+mn-ea"/>
                          <a:cs typeface="+mn-cs"/>
                        </a:rPr>
                        <a:t>広範囲にわたって、専門的な診療サービスと、限定的な診療科横断でのサービス提供が可能。</a:t>
                      </a:r>
                    </a:p>
                  </a:txBody>
                  <a:tcPr marL="108000" marR="72000" anchor="ctr">
                    <a:lnT w="6350" cmpd="sng">
                      <a:solidFill>
                        <a:srgbClr val="A2A2A2"/>
                      </a:solidFill>
                      <a:prstDash val="solid"/>
                    </a:lnT>
                    <a:lnB w="6350" cmpd="sng">
                      <a:solidFill>
                        <a:srgbClr val="A2A2A2"/>
                      </a:solidFill>
                      <a:prstDash val="solid"/>
                    </a:lnB>
                    <a:noFill/>
                  </a:tcPr>
                </a:tc>
                <a:tc>
                  <a:txBody>
                    <a:bodyPr/>
                    <a:lstStyle/>
                    <a:p>
                      <a:pPr marL="0" algn="ctr" defTabSz="914400" rtl="0" eaLnBrk="1" fontAlgn="ctr" latinLnBrk="0" hangingPunct="1"/>
                      <a:r>
                        <a:rPr kumimoji="1" lang="en-US" altLang="ja-JP" sz="1000" kern="1200" noProof="1">
                          <a:solidFill>
                            <a:schemeClr val="dk1"/>
                          </a:solidFill>
                          <a:latin typeface="+mn-lt"/>
                          <a:ea typeface="+mn-ea"/>
                          <a:cs typeface="+mn-cs"/>
                        </a:rPr>
                        <a:t>437</a:t>
                      </a:r>
                    </a:p>
                    <a:p>
                      <a:pPr marL="0" algn="ctr" defTabSz="914400" rtl="0" eaLnBrk="1" fontAlgn="ctr" latinLnBrk="0" hangingPunct="1"/>
                      <a:r>
                        <a:rPr kumimoji="1" lang="ja-JP" altLang="en-US" sz="1000" kern="1200" noProof="1">
                          <a:solidFill>
                            <a:schemeClr val="dk1"/>
                          </a:solidFill>
                          <a:latin typeface="+mn-lt"/>
                          <a:ea typeface="+mn-ea"/>
                          <a:cs typeface="+mn-cs"/>
                        </a:rPr>
                        <a:t>（105,465）</a:t>
                      </a:r>
                    </a:p>
                  </a:txBody>
                  <a:tcPr anchor="ctr">
                    <a:lnT w="6350" cmpd="sng">
                      <a:solidFill>
                        <a:srgbClr val="A2A2A2"/>
                      </a:solidFill>
                      <a:prstDash val="solid"/>
                    </a:lnT>
                    <a:lnB w="6350" cmpd="sng">
                      <a:solidFill>
                        <a:srgbClr val="A2A2A2"/>
                      </a:solidFill>
                      <a:prstDash val="solid"/>
                    </a:lnB>
                    <a:noFill/>
                  </a:tcPr>
                </a:tc>
                <a:extLst>
                  <a:ext uri="{0D108BD9-81ED-4DB2-BD59-A6C34878D82A}">
                    <a16:rowId xmlns:a16="http://schemas.microsoft.com/office/drawing/2014/main" val="10002"/>
                  </a:ext>
                </a:extLst>
              </a:tr>
              <a:tr h="360000">
                <a:tc>
                  <a:txBody>
                    <a:bodyPr/>
                    <a:lstStyle/>
                    <a:p>
                      <a:pPr marL="0" algn="ctr" defTabSz="914400" rtl="0" eaLnBrk="1" fontAlgn="base" latinLnBrk="0" hangingPunct="1"/>
                      <a:r>
                        <a:rPr kumimoji="1" lang="en-US" altLang="ja-JP" sz="1000" kern="1200" noProof="1">
                          <a:solidFill>
                            <a:schemeClr val="dk1"/>
                          </a:solidFill>
                          <a:latin typeface="Arial Black" panose="020B0A04020102020204" pitchFamily="34" charset="0"/>
                          <a:ea typeface="HGP創英角ｺﾞｼｯｸUB" panose="020B0900000000000000" pitchFamily="50" charset="-128"/>
                          <a:cs typeface="+mn-cs"/>
                        </a:rPr>
                        <a:t>Cクラス</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ADADA"/>
                    </a:solidFill>
                  </a:tcPr>
                </a:tc>
                <a:tc>
                  <a:txBody>
                    <a:bodyPr/>
                    <a:lstStyle/>
                    <a:p>
                      <a:pPr algn="just"/>
                      <a:r>
                        <a:rPr kumimoji="1" lang="ja-JP" altLang="en-US" sz="1000" kern="1200">
                          <a:solidFill>
                            <a:schemeClr val="dk1"/>
                          </a:solidFill>
                          <a:latin typeface="+mn-lt"/>
                          <a:ea typeface="+mn-ea"/>
                          <a:cs typeface="+mn-cs"/>
                        </a:rPr>
                        <a:t>基礎的な</a:t>
                      </a:r>
                      <a:r>
                        <a:rPr kumimoji="1" lang="en-US" altLang="ja-JP" sz="1000" kern="1200">
                          <a:solidFill>
                            <a:schemeClr val="dk1"/>
                          </a:solidFill>
                          <a:latin typeface="+mn-lt"/>
                          <a:ea typeface="+mn-ea"/>
                          <a:cs typeface="+mn-cs"/>
                        </a:rPr>
                        <a:t>4</a:t>
                      </a:r>
                      <a:r>
                        <a:rPr kumimoji="1" lang="ja-JP" altLang="en-US" sz="1000" kern="1200">
                          <a:solidFill>
                            <a:schemeClr val="dk1"/>
                          </a:solidFill>
                          <a:latin typeface="+mn-lt"/>
                          <a:ea typeface="+mn-ea"/>
                          <a:cs typeface="+mn-cs"/>
                        </a:rPr>
                        <a:t>分野（外科、内科、小児科、産婦人科）において、専門的な診療サービス提供が可能。</a:t>
                      </a:r>
                    </a:p>
                  </a:txBody>
                  <a:tcPr marL="108000" marR="72000" anchor="ctr">
                    <a:lnT w="6350" cmpd="sng">
                      <a:solidFill>
                        <a:srgbClr val="A2A2A2"/>
                      </a:solidFill>
                      <a:prstDash val="solid"/>
                    </a:lnT>
                    <a:lnB w="6350" cmpd="sng">
                      <a:solidFill>
                        <a:srgbClr val="A2A2A2"/>
                      </a:solidFill>
                      <a:prstDash val="solid"/>
                    </a:lnB>
                    <a:noFill/>
                  </a:tcPr>
                </a:tc>
                <a:tc>
                  <a:txBody>
                    <a:bodyPr/>
                    <a:lstStyle/>
                    <a:p>
                      <a:pPr marL="0" algn="ctr" defTabSz="914400" rtl="0" eaLnBrk="1" fontAlgn="ctr" latinLnBrk="0" hangingPunct="1"/>
                      <a:r>
                        <a:rPr kumimoji="1" lang="en-US" altLang="ja-JP" sz="1000" kern="1200" noProof="1">
                          <a:solidFill>
                            <a:schemeClr val="dk1"/>
                          </a:solidFill>
                          <a:latin typeface="+mn-lt"/>
                          <a:ea typeface="+mn-ea"/>
                          <a:cs typeface="+mn-cs"/>
                        </a:rPr>
                        <a:t>1683</a:t>
                      </a:r>
                    </a:p>
                    <a:p>
                      <a:pPr marL="0" algn="ctr" defTabSz="914400" rtl="0" eaLnBrk="1" fontAlgn="ctr" latinLnBrk="0" hangingPunct="1"/>
                      <a:r>
                        <a:rPr kumimoji="1" lang="ja-JP" altLang="en-US" sz="1000" kern="1200" noProof="1">
                          <a:solidFill>
                            <a:schemeClr val="dk1"/>
                          </a:solidFill>
                          <a:latin typeface="+mn-lt"/>
                          <a:ea typeface="+mn-ea"/>
                          <a:cs typeface="+mn-cs"/>
                        </a:rPr>
                        <a:t>（189,834）</a:t>
                      </a:r>
                    </a:p>
                  </a:txBody>
                  <a:tcPr anchor="ctr">
                    <a:lnT w="6350" cmpd="sng">
                      <a:solidFill>
                        <a:srgbClr val="A2A2A2"/>
                      </a:solidFill>
                      <a:prstDash val="solid"/>
                    </a:lnT>
                    <a:lnB w="6350" cmpd="sng">
                      <a:solidFill>
                        <a:srgbClr val="A2A2A2"/>
                      </a:solidFill>
                      <a:prstDash val="solid"/>
                    </a:lnB>
                    <a:noFill/>
                  </a:tcPr>
                </a:tc>
                <a:extLst>
                  <a:ext uri="{0D108BD9-81ED-4DB2-BD59-A6C34878D82A}">
                    <a16:rowId xmlns:a16="http://schemas.microsoft.com/office/drawing/2014/main" val="10003"/>
                  </a:ext>
                </a:extLst>
              </a:tr>
              <a:tr h="360000">
                <a:tc>
                  <a:txBody>
                    <a:bodyPr/>
                    <a:lstStyle/>
                    <a:p>
                      <a:pPr marL="0" algn="ctr" defTabSz="914400" rtl="0" eaLnBrk="1" fontAlgn="base" latinLnBrk="0" hangingPunct="1"/>
                      <a:r>
                        <a:rPr kumimoji="1" lang="en-US" altLang="ja-JP" sz="1000" kern="1200" noProof="1">
                          <a:solidFill>
                            <a:schemeClr val="dk1"/>
                          </a:solidFill>
                          <a:latin typeface="Arial Black" panose="020B0A04020102020204" pitchFamily="34" charset="0"/>
                          <a:ea typeface="HGP創英角ｺﾞｼｯｸUB" panose="020B0900000000000000" pitchFamily="50" charset="-128"/>
                          <a:cs typeface="+mn-cs"/>
                        </a:rPr>
                        <a:t>Dクラス</a:t>
                      </a:r>
                    </a:p>
                  </a:txBody>
                  <a:tcPr anchor="ctr">
                    <a:lnT w="6350" cap="flat" cmpd="sng" algn="ctr">
                      <a:solidFill>
                        <a:schemeClr val="bg1"/>
                      </a:solidFill>
                      <a:prstDash val="solid"/>
                      <a:round/>
                      <a:headEnd type="none" w="med" len="med"/>
                      <a:tailEnd type="none" w="med" len="med"/>
                    </a:lnT>
                    <a:lnB w="6350" cmpd="sng">
                      <a:solidFill>
                        <a:srgbClr val="A2A2A2"/>
                      </a:solidFill>
                      <a:prstDash val="solid"/>
                    </a:lnB>
                    <a:solidFill>
                      <a:srgbClr val="DADADA"/>
                    </a:solidFill>
                  </a:tcPr>
                </a:tc>
                <a:tc>
                  <a:txBody>
                    <a:bodyPr/>
                    <a:lstStyle/>
                    <a:p>
                      <a:pPr algn="just"/>
                      <a:r>
                        <a:rPr kumimoji="1" lang="ja-JP" altLang="en-US" sz="1000" kern="1200">
                          <a:solidFill>
                            <a:schemeClr val="dk1"/>
                          </a:solidFill>
                          <a:latin typeface="+mn-lt"/>
                          <a:ea typeface="+mn-ea"/>
                          <a:cs typeface="+mn-cs"/>
                        </a:rPr>
                        <a:t>最低限の基礎的な医療機器・施設が揃えられている。</a:t>
                      </a:r>
                    </a:p>
                  </a:txBody>
                  <a:tcPr marL="108000" marR="72000" anchor="ctr">
                    <a:lnT w="6350" cmpd="sng">
                      <a:solidFill>
                        <a:srgbClr val="A2A2A2"/>
                      </a:solidFill>
                      <a:prstDash val="solid"/>
                    </a:lnT>
                    <a:lnB w="6350" cmpd="sng">
                      <a:solidFill>
                        <a:srgbClr val="A2A2A2"/>
                      </a:solidFill>
                      <a:prstDash val="solid"/>
                    </a:lnB>
                    <a:noFill/>
                  </a:tcPr>
                </a:tc>
                <a:tc>
                  <a:txBody>
                    <a:bodyPr/>
                    <a:lstStyle/>
                    <a:p>
                      <a:pPr marL="0" algn="ctr" defTabSz="914400" rtl="0" eaLnBrk="1" fontAlgn="ctr" latinLnBrk="0" hangingPunct="1"/>
                      <a:r>
                        <a:rPr kumimoji="1" lang="en-US" altLang="ja-JP" sz="1000" kern="1200" noProof="1">
                          <a:solidFill>
                            <a:schemeClr val="dk1"/>
                          </a:solidFill>
                          <a:latin typeface="+mn-lt"/>
                          <a:ea typeface="+mn-ea"/>
                          <a:cs typeface="+mn-cs"/>
                        </a:rPr>
                        <a:t>946</a:t>
                      </a:r>
                    </a:p>
                    <a:p>
                      <a:pPr marL="0" algn="ctr" defTabSz="914400" rtl="0" eaLnBrk="1" fontAlgn="ctr" latinLnBrk="0" hangingPunct="1"/>
                      <a:r>
                        <a:rPr kumimoji="1" lang="ja-JP" altLang="en-US" sz="1000" kern="1200" noProof="1">
                          <a:solidFill>
                            <a:schemeClr val="dk1"/>
                          </a:solidFill>
                          <a:latin typeface="+mn-lt"/>
                          <a:ea typeface="+mn-ea"/>
                          <a:cs typeface="+mn-cs"/>
                        </a:rPr>
                        <a:t>（57,074）</a:t>
                      </a:r>
                    </a:p>
                  </a:txBody>
                  <a:tcPr anchor="ctr">
                    <a:lnT w="6350" cmpd="sng">
                      <a:solidFill>
                        <a:srgbClr val="A2A2A2"/>
                      </a:solidFill>
                      <a:prstDash val="solid"/>
                    </a:lnT>
                    <a:lnB w="6350" cmpd="sng">
                      <a:solidFill>
                        <a:srgbClr val="A2A2A2"/>
                      </a:solidFill>
                      <a:prstDash val="solid"/>
                    </a:lnB>
                    <a:noFill/>
                  </a:tcPr>
                </a:tc>
                <a:extLst>
                  <a:ext uri="{0D108BD9-81ED-4DB2-BD59-A6C34878D82A}">
                    <a16:rowId xmlns:a16="http://schemas.microsoft.com/office/drawing/2014/main" val="10004"/>
                  </a:ext>
                </a:extLst>
              </a:tr>
            </a:tbl>
          </a:graphicData>
        </a:graphic>
      </p:graphicFrame>
      <p:grpSp>
        <p:nvGrpSpPr>
          <p:cNvPr id="9" name="グループ化 7"/>
          <p:cNvGrpSpPr/>
          <p:nvPr/>
        </p:nvGrpSpPr>
        <p:grpSpPr>
          <a:xfrm>
            <a:off x="468948" y="4509120"/>
            <a:ext cx="8960276" cy="288032"/>
            <a:chOff x="4803500" y="2113806"/>
            <a:chExt cx="5626916" cy="288032"/>
          </a:xfrm>
        </p:grpSpPr>
        <p:sp>
          <p:nvSpPr>
            <p:cNvPr id="1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病院以外の医療機関（</a:t>
              </a:r>
              <a:r>
                <a:rPr lang="ja-JP" altLang="en-US" sz="1000" noProof="1">
                  <a:solidFill>
                    <a:srgbClr val="000000"/>
                  </a:solidFill>
                  <a:latin typeface="Arial Black" pitchFamily="34" charset="0"/>
                  <a:ea typeface="HGP創英角ｺﾞｼｯｸUB" pitchFamily="50" charset="-128"/>
                </a:rPr>
                <a:t>2023年時点の施設数）</a:t>
              </a:r>
            </a:p>
          </p:txBody>
        </p:sp>
        <p:cxnSp>
          <p:nvCxnSpPr>
            <p:cNvPr id="11" name="直線コネクタ 1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 name="Rectangle 13"/>
          <p:cNvSpPr>
            <a:spLocks noChangeArrowheads="1"/>
          </p:cNvSpPr>
          <p:nvPr/>
        </p:nvSpPr>
        <p:spPr bwMode="blackWhite">
          <a:xfrm>
            <a:off x="476527" y="4869160"/>
            <a:ext cx="4476473" cy="288032"/>
          </a:xfrm>
          <a:prstGeom prst="round2SameRect">
            <a:avLst/>
          </a:prstGeom>
          <a:solidFill>
            <a:srgbClr val="3D6AA7"/>
          </a:solidFill>
          <a:ln w="12700">
            <a:noFill/>
            <a:round/>
            <a:headEnd/>
            <a:tailEnd/>
          </a:ln>
        </p:spPr>
        <p:txBody>
          <a:bodyPr anchor="ctr">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200" noProof="1">
                <a:solidFill>
                  <a:schemeClr val="bg1"/>
                </a:solidFill>
                <a:latin typeface="HGP創英角ｺﾞｼｯｸUB" pitchFamily="50" charset="-128"/>
                <a:ea typeface="HGP創英角ｺﾞｼｯｸUB" pitchFamily="50" charset="-128"/>
              </a:rPr>
              <a:t>保健所（</a:t>
            </a:r>
            <a:r>
              <a:rPr lang="en-US" altLang="ja-JP" sz="1200" noProof="1">
                <a:solidFill>
                  <a:schemeClr val="bg1"/>
                </a:solidFill>
                <a:latin typeface="HGP創英角ｺﾞｼｯｸUB" pitchFamily="50" charset="-128"/>
                <a:ea typeface="HGP創英角ｺﾞｼｯｸUB" pitchFamily="50" charset="-128"/>
              </a:rPr>
              <a:t>Puskesmas</a:t>
            </a:r>
            <a:r>
              <a:rPr lang="ja-JP" altLang="en-US" sz="1200" noProof="1">
                <a:solidFill>
                  <a:schemeClr val="bg1"/>
                </a:solidFill>
                <a:latin typeface="HGP創英角ｺﾞｼｯｸUB" pitchFamily="50" charset="-128"/>
                <a:ea typeface="HGP創英角ｺﾞｼｯｸUB" pitchFamily="50" charset="-128"/>
              </a:rPr>
              <a:t>、プスケスマス）</a:t>
            </a:r>
          </a:p>
        </p:txBody>
      </p:sp>
      <p:sp>
        <p:nvSpPr>
          <p:cNvPr id="14" name="Rectangle 13"/>
          <p:cNvSpPr>
            <a:spLocks noChangeArrowheads="1"/>
          </p:cNvSpPr>
          <p:nvPr/>
        </p:nvSpPr>
        <p:spPr bwMode="blackWhite">
          <a:xfrm>
            <a:off x="5150838" y="4869160"/>
            <a:ext cx="4278386" cy="288032"/>
          </a:xfrm>
          <a:prstGeom prst="round2SameRect">
            <a:avLst/>
          </a:prstGeom>
          <a:solidFill>
            <a:srgbClr val="3D6AA7"/>
          </a:solidFill>
          <a:ln w="12700">
            <a:noFill/>
            <a:round/>
            <a:headEnd/>
            <a:tailEnd/>
          </a:ln>
        </p:spPr>
        <p:txBody>
          <a:bodyPr wrap="none" anchor="ctr">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200" noProof="1">
                <a:solidFill>
                  <a:schemeClr val="bg1"/>
                </a:solidFill>
                <a:latin typeface="Arial Black" panose="020B0A04020102020204" pitchFamily="34" charset="0"/>
                <a:ea typeface="HGP創英角ｺﾞｼｯｸUB" pitchFamily="50" charset="-128"/>
              </a:rPr>
              <a:t>村の保健ポスト（Poskesdes）、統合保健ポスト（Posyandu）</a:t>
            </a:r>
          </a:p>
        </p:txBody>
      </p:sp>
      <p:sp>
        <p:nvSpPr>
          <p:cNvPr id="15" name="テキスト ボックス 39"/>
          <p:cNvSpPr txBox="1"/>
          <p:nvPr/>
        </p:nvSpPr>
        <p:spPr>
          <a:xfrm>
            <a:off x="476527" y="5157192"/>
            <a:ext cx="4476473" cy="1344632"/>
          </a:xfrm>
          <a:prstGeom prst="round2SameRect">
            <a:avLst>
              <a:gd name="adj1" fmla="val 0"/>
              <a:gd name="adj2" fmla="val 4177"/>
            </a:avLst>
          </a:prstGeom>
          <a:solidFill>
            <a:srgbClr val="DDE6F3"/>
          </a:solidFill>
          <a:ln w="12700">
            <a:noFill/>
          </a:ln>
        </p:spPr>
        <p:txBody>
          <a:bodyPr wrap="square" lIns="90000" tIns="46800" rIns="90000" bIns="46800" rtlCol="0" anchor="t"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122238" indent="-122238" algn="just" fontAlgn="ctr">
              <a:spcBef>
                <a:spcPts val="0"/>
              </a:spcBef>
              <a:spcAft>
                <a:spcPts val="0"/>
              </a:spcAft>
              <a:buClr>
                <a:srgbClr val="5F8AC3"/>
              </a:buClr>
              <a:buSzPct val="80000"/>
              <a:buFont typeface="Wingdings" panose="05000000000000000000" pitchFamily="2" charset="2"/>
              <a:buChar char="l"/>
            </a:pPr>
            <a:r>
              <a:rPr lang="ja-JP" altLang="en-US" sz="1050" noProof="1">
                <a:solidFill>
                  <a:srgbClr val="000000"/>
                </a:solidFill>
                <a:ea typeface="+mn-ea"/>
                <a:cs typeface="Arial" pitchFamily="34" charset="0"/>
              </a:rPr>
              <a:t>プライマリケアの中心的な役割を果たし、住民の予防活動、健康教育、治療、分娩等を実施。</a:t>
            </a:r>
          </a:p>
          <a:p>
            <a:pPr marL="122238" indent="-122238" algn="just" fontAlgn="ctr">
              <a:spcBef>
                <a:spcPts val="0"/>
              </a:spcBef>
              <a:spcAft>
                <a:spcPts val="0"/>
              </a:spcAft>
              <a:buClr>
                <a:srgbClr val="5F8AC3"/>
              </a:buClr>
              <a:buSzPct val="80000"/>
              <a:buFont typeface="Wingdings" panose="05000000000000000000" pitchFamily="2" charset="2"/>
              <a:buChar char="l"/>
            </a:pPr>
            <a:r>
              <a:rPr lang="ja-JP" altLang="en-US" sz="1050" noProof="1">
                <a:solidFill>
                  <a:srgbClr val="000000"/>
                </a:solidFill>
                <a:ea typeface="+mn-ea"/>
                <a:cs typeface="Arial" pitchFamily="34" charset="0"/>
              </a:rPr>
              <a:t>2023年には全国に10,180施設あり、その内訳は入院保健所が4,210施設、非入院保健所が5,970施設である。</a:t>
            </a:r>
          </a:p>
          <a:p>
            <a:pPr marL="122238" indent="-122238" algn="just" fontAlgn="ctr">
              <a:spcBef>
                <a:spcPts val="0"/>
              </a:spcBef>
              <a:spcAft>
                <a:spcPts val="0"/>
              </a:spcAft>
              <a:buClr>
                <a:srgbClr val="5F8AC3"/>
              </a:buClr>
              <a:buSzPct val="80000"/>
              <a:buFont typeface="Wingdings" panose="05000000000000000000" pitchFamily="2" charset="2"/>
              <a:buChar char="l"/>
            </a:pPr>
            <a:r>
              <a:rPr lang="en-US" altLang="ja-JP" sz="1050" noProof="1">
                <a:solidFill>
                  <a:srgbClr val="000000"/>
                </a:solidFill>
                <a:ea typeface="+mn-ea"/>
                <a:cs typeface="Arial" pitchFamily="34" charset="0"/>
              </a:rPr>
              <a:t>2022年</a:t>
            </a:r>
            <a:r>
              <a:rPr lang="ja-JP" altLang="en-US" sz="1050" noProof="1">
                <a:solidFill>
                  <a:srgbClr val="000000"/>
                </a:solidFill>
                <a:ea typeface="+mn-ea"/>
                <a:cs typeface="Arial" pitchFamily="34" charset="0"/>
              </a:rPr>
              <a:t>（</a:t>
            </a:r>
            <a:r>
              <a:rPr lang="en-US" altLang="ja-JP" sz="1050" noProof="1">
                <a:solidFill>
                  <a:srgbClr val="000000"/>
                </a:solidFill>
                <a:ea typeface="+mn-ea"/>
                <a:cs typeface="Arial" pitchFamily="34" charset="0"/>
              </a:rPr>
              <a:t>10,374</a:t>
            </a:r>
            <a:r>
              <a:rPr lang="ja-JP" altLang="en-US" sz="1050" noProof="1">
                <a:solidFill>
                  <a:srgbClr val="000000"/>
                </a:solidFill>
                <a:ea typeface="+mn-ea"/>
                <a:cs typeface="Arial" pitchFamily="34" charset="0"/>
              </a:rPr>
              <a:t>）</a:t>
            </a:r>
            <a:r>
              <a:rPr lang="en-US" altLang="ja-JP" sz="1050" noProof="1">
                <a:solidFill>
                  <a:srgbClr val="000000"/>
                </a:solidFill>
                <a:ea typeface="+mn-ea"/>
                <a:cs typeface="Arial" pitchFamily="34" charset="0"/>
              </a:rPr>
              <a:t>と比較して減少した</a:t>
            </a:r>
            <a:r>
              <a:rPr lang="ja-JP" altLang="en-US" sz="1050" noProof="1">
                <a:solidFill>
                  <a:srgbClr val="000000"/>
                </a:solidFill>
                <a:ea typeface="+mn-ea"/>
                <a:cs typeface="Arial" pitchFamily="34" charset="0"/>
              </a:rPr>
              <a:t>理由</a:t>
            </a:r>
            <a:r>
              <a:rPr lang="en-US" altLang="ja-JP" sz="1050" noProof="1">
                <a:solidFill>
                  <a:srgbClr val="000000"/>
                </a:solidFill>
                <a:ea typeface="+mn-ea"/>
                <a:cs typeface="Arial" pitchFamily="34" charset="0"/>
              </a:rPr>
              <a:t>は、地域保健所のD</a:t>
            </a:r>
            <a:r>
              <a:rPr lang="ja-JP" altLang="en-US" sz="1050" noProof="1">
                <a:solidFill>
                  <a:srgbClr val="000000"/>
                </a:solidFill>
                <a:ea typeface="+mn-ea"/>
                <a:cs typeface="Arial" pitchFamily="34" charset="0"/>
              </a:rPr>
              <a:t>クラス</a:t>
            </a:r>
            <a:r>
              <a:rPr lang="en-US" altLang="ja-JP" sz="1050" noProof="1">
                <a:solidFill>
                  <a:srgbClr val="000000"/>
                </a:solidFill>
                <a:ea typeface="+mn-ea"/>
                <a:cs typeface="Arial" pitchFamily="34" charset="0"/>
              </a:rPr>
              <a:t>病院への格上げや組織再編等による保健所の廃止によるものである</a:t>
            </a:r>
            <a:r>
              <a:rPr lang="ja-JP" altLang="en-US" sz="1050" noProof="1">
                <a:solidFill>
                  <a:srgbClr val="000000"/>
                </a:solidFill>
                <a:ea typeface="+mn-ea"/>
                <a:cs typeface="Arial" pitchFamily="34" charset="0"/>
              </a:rPr>
              <a:t>。</a:t>
            </a:r>
            <a:endParaRPr lang="en-US" altLang="ja-JP" sz="1050" noProof="1">
              <a:solidFill>
                <a:srgbClr val="000000"/>
              </a:solidFill>
              <a:ea typeface="+mn-ea"/>
              <a:cs typeface="Arial" pitchFamily="34" charset="0"/>
            </a:endParaRPr>
          </a:p>
          <a:p>
            <a:pPr marL="122238" indent="-122238" algn="just" fontAlgn="ctr">
              <a:spcBef>
                <a:spcPts val="0"/>
              </a:spcBef>
              <a:spcAft>
                <a:spcPts val="0"/>
              </a:spcAft>
              <a:buClr>
                <a:srgbClr val="5F8AC3"/>
              </a:buClr>
              <a:buSzPct val="80000"/>
              <a:buFont typeface="Wingdings" panose="05000000000000000000" pitchFamily="2" charset="2"/>
              <a:buChar char="l"/>
            </a:pPr>
            <a:r>
              <a:rPr lang="en-US" altLang="ja-JP" sz="1050" noProof="1">
                <a:solidFill>
                  <a:srgbClr val="000000"/>
                </a:solidFill>
                <a:ea typeface="+mn-ea"/>
                <a:cs typeface="Arial" pitchFamily="34" charset="0"/>
              </a:rPr>
              <a:t>2023年</a:t>
            </a:r>
            <a:r>
              <a:rPr lang="ja-JP" altLang="en-US" sz="1050" noProof="1">
                <a:solidFill>
                  <a:srgbClr val="000000"/>
                </a:solidFill>
                <a:ea typeface="+mn-ea"/>
                <a:cs typeface="Arial" pitchFamily="34" charset="0"/>
              </a:rPr>
              <a:t>時点、保健所に医療従者として、医師（</a:t>
            </a:r>
            <a:r>
              <a:rPr lang="en-US" altLang="ja-JP" sz="1050" noProof="1">
                <a:solidFill>
                  <a:srgbClr val="000000"/>
                </a:solidFill>
                <a:ea typeface="+mn-ea"/>
                <a:cs typeface="Arial" pitchFamily="34" charset="0"/>
              </a:rPr>
              <a:t>28,451人</a:t>
            </a:r>
            <a:r>
              <a:rPr lang="ja-JP" altLang="en-US" sz="1050" noProof="1">
                <a:solidFill>
                  <a:srgbClr val="000000"/>
                </a:solidFill>
                <a:ea typeface="+mn-ea"/>
                <a:cs typeface="Arial" pitchFamily="34" charset="0"/>
              </a:rPr>
              <a:t>）</a:t>
            </a:r>
            <a:r>
              <a:rPr lang="en-US" altLang="ja-JP" sz="1050" noProof="1">
                <a:solidFill>
                  <a:srgbClr val="000000"/>
                </a:solidFill>
                <a:ea typeface="+mn-ea"/>
                <a:cs typeface="Arial" pitchFamily="34" charset="0"/>
              </a:rPr>
              <a:t>、</a:t>
            </a:r>
            <a:r>
              <a:rPr lang="ja-JP" altLang="en-US" sz="1050" noProof="1">
                <a:solidFill>
                  <a:srgbClr val="000000"/>
                </a:solidFill>
                <a:ea typeface="+mn-ea"/>
                <a:cs typeface="Arial" pitchFamily="34" charset="0"/>
              </a:rPr>
              <a:t>看護師（</a:t>
            </a:r>
            <a:r>
              <a:rPr lang="en-US" altLang="ja-JP" sz="1050" noProof="1">
                <a:solidFill>
                  <a:srgbClr val="000000"/>
                </a:solidFill>
                <a:ea typeface="+mn-ea"/>
                <a:cs typeface="Arial" pitchFamily="34" charset="0"/>
              </a:rPr>
              <a:t>165,752人</a:t>
            </a:r>
            <a:r>
              <a:rPr lang="ja-JP" altLang="en-US" sz="1050" noProof="1">
                <a:solidFill>
                  <a:srgbClr val="000000"/>
                </a:solidFill>
                <a:ea typeface="+mn-ea"/>
                <a:cs typeface="Arial" pitchFamily="34" charset="0"/>
              </a:rPr>
              <a:t>）、</a:t>
            </a:r>
            <a:r>
              <a:rPr lang="en-US" altLang="ja-JP" sz="1050" noProof="1">
                <a:solidFill>
                  <a:srgbClr val="000000"/>
                </a:solidFill>
                <a:ea typeface="+mn-ea"/>
                <a:cs typeface="Arial" pitchFamily="34" charset="0"/>
              </a:rPr>
              <a:t>助産師</a:t>
            </a:r>
            <a:r>
              <a:rPr lang="ja-JP" altLang="en-US" sz="1050" noProof="1">
                <a:solidFill>
                  <a:srgbClr val="000000"/>
                </a:solidFill>
                <a:ea typeface="+mn-ea"/>
                <a:cs typeface="Arial" pitchFamily="34" charset="0"/>
              </a:rPr>
              <a:t>（</a:t>
            </a:r>
            <a:r>
              <a:rPr lang="en-US" altLang="ja-JP" sz="1050" noProof="1">
                <a:solidFill>
                  <a:srgbClr val="000000"/>
                </a:solidFill>
                <a:ea typeface="+mn-ea"/>
                <a:cs typeface="Arial" pitchFamily="34" charset="0"/>
              </a:rPr>
              <a:t>221,323人</a:t>
            </a:r>
            <a:r>
              <a:rPr lang="ja-JP" altLang="en-US" sz="1050" noProof="1">
                <a:solidFill>
                  <a:srgbClr val="000000"/>
                </a:solidFill>
                <a:ea typeface="+mn-ea"/>
                <a:cs typeface="Arial" pitchFamily="34" charset="0"/>
              </a:rPr>
              <a:t>）等が配置されている</a:t>
            </a:r>
            <a:endParaRPr lang="en-US" altLang="ja-JP" sz="1050" noProof="1">
              <a:solidFill>
                <a:srgbClr val="000000"/>
              </a:solidFill>
              <a:ea typeface="+mn-ea"/>
              <a:cs typeface="Arial" pitchFamily="34" charset="0"/>
            </a:endParaRPr>
          </a:p>
        </p:txBody>
      </p:sp>
      <p:sp>
        <p:nvSpPr>
          <p:cNvPr id="16" name="テキスト ボックス 39"/>
          <p:cNvSpPr txBox="1"/>
          <p:nvPr/>
        </p:nvSpPr>
        <p:spPr>
          <a:xfrm>
            <a:off x="5150838" y="5157192"/>
            <a:ext cx="4278386" cy="1344632"/>
          </a:xfrm>
          <a:prstGeom prst="round2SameRect">
            <a:avLst>
              <a:gd name="adj1" fmla="val 0"/>
              <a:gd name="adj2" fmla="val 3133"/>
            </a:avLst>
          </a:prstGeom>
          <a:solidFill>
            <a:srgbClr val="DDE6F3"/>
          </a:solidFill>
          <a:ln w="12700">
            <a:noFill/>
          </a:ln>
        </p:spPr>
        <p:txBody>
          <a:bodyPr wrap="square" lIns="90000" tIns="46800" rIns="90000" bIns="46800" rtlCol="0" anchor="ctr"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176213" indent="-176213" algn="just" fontAlgn="ctr">
              <a:spcBef>
                <a:spcPts val="0"/>
              </a:spcBef>
              <a:spcAft>
                <a:spcPts val="0"/>
              </a:spcAft>
              <a:buClr>
                <a:srgbClr val="5F8AC3"/>
              </a:buClr>
              <a:buSzPct val="80000"/>
              <a:buFont typeface="Wingdings" panose="05000000000000000000" pitchFamily="2" charset="2"/>
              <a:buChar char="l"/>
            </a:pPr>
            <a:r>
              <a:rPr lang="ja-JP" altLang="en-US" sz="1050" noProof="1">
                <a:solidFill>
                  <a:srgbClr val="000000"/>
                </a:solidFill>
                <a:cs typeface="Arial" pitchFamily="34" charset="0"/>
              </a:rPr>
              <a:t>コミュニティ運営の保健施設を強化するために、保健サービスのインフラを備えた村保健ポストを村レベルで整備する政策がある</a:t>
            </a:r>
            <a:endParaRPr lang="en-US" altLang="ja-JP" sz="1050" noProof="1">
              <a:solidFill>
                <a:srgbClr val="000000"/>
              </a:solidFill>
              <a:cs typeface="Arial" pitchFamily="34" charset="0"/>
            </a:endParaRPr>
          </a:p>
          <a:p>
            <a:pPr algn="just" fontAlgn="ctr">
              <a:spcBef>
                <a:spcPts val="0"/>
              </a:spcBef>
              <a:spcAft>
                <a:spcPts val="0"/>
              </a:spcAft>
              <a:buClr>
                <a:srgbClr val="5F8AC3"/>
              </a:buClr>
              <a:buSzPct val="80000"/>
            </a:pPr>
            <a:endParaRPr lang="en-US" altLang="ja-JP" sz="1050">
              <a:solidFill>
                <a:srgbClr val="000000"/>
              </a:solidFill>
              <a:cs typeface="Arial" pitchFamily="34" charset="0"/>
            </a:endParaRPr>
          </a:p>
          <a:p>
            <a:pPr marL="176213" indent="-176213" algn="just" fontAlgn="ctr" hangingPunct="0">
              <a:spcBef>
                <a:spcPts val="0"/>
              </a:spcBef>
              <a:spcAft>
                <a:spcPts val="0"/>
              </a:spcAft>
              <a:buClr>
                <a:srgbClr val="5F8AC3"/>
              </a:buClr>
              <a:buSzPct val="80000"/>
              <a:buFont typeface="Wingdings" panose="05000000000000000000" pitchFamily="2" charset="2"/>
              <a:buChar char="l"/>
            </a:pPr>
            <a:r>
              <a:rPr lang="ja-JP" altLang="en-US" sz="1050" noProof="1">
                <a:solidFill>
                  <a:srgbClr val="000000"/>
                </a:solidFill>
                <a:cs typeface="Arial" pitchFamily="34" charset="0"/>
              </a:rPr>
              <a:t>統合保健ポストとは、村レベルで運営される簡易保健施設またはその活動を意味する。月一回活動を行い、</a:t>
            </a:r>
            <a:r>
              <a:rPr lang="ja-JP" altLang="en-US" sz="1050">
                <a:solidFill>
                  <a:srgbClr val="000000"/>
                </a:solidFill>
                <a:cs typeface="Arial" pitchFamily="34" charset="0"/>
              </a:rPr>
              <a:t> </a:t>
            </a:r>
            <a:r>
              <a:rPr lang="ja-JP" altLang="en-US" sz="1050" noProof="1">
                <a:solidFill>
                  <a:srgbClr val="000000"/>
                </a:solidFill>
                <a:cs typeface="Arial" pitchFamily="34" charset="0"/>
              </a:rPr>
              <a:t>母子保健、家族計画、栄養発達、予防接種、下痢対策などの保健サービスを実施している。</a:t>
            </a:r>
            <a:r>
              <a:rPr lang="ja-JP" altLang="en-US" sz="1050">
                <a:solidFill>
                  <a:srgbClr val="000000"/>
                </a:solidFill>
                <a:cs typeface="Arial" pitchFamily="34" charset="0"/>
              </a:rPr>
              <a:t> </a:t>
            </a:r>
            <a:r>
              <a:rPr lang="ja-JP" altLang="en-US" sz="1050" noProof="1">
                <a:solidFill>
                  <a:srgbClr val="000000"/>
                </a:solidFill>
                <a:cs typeface="Arial" pitchFamily="34" charset="0"/>
              </a:rPr>
              <a:t>2023年は全国で304,263施設</a:t>
            </a:r>
          </a:p>
        </p:txBody>
      </p:sp>
      <p:sp>
        <p:nvSpPr>
          <p:cNvPr id="17" name="フリーフォーム 16"/>
          <p:cNvSpPr/>
          <p:nvPr/>
        </p:nvSpPr>
        <p:spPr>
          <a:xfrm>
            <a:off x="7382997" y="2739774"/>
            <a:ext cx="234547" cy="791967"/>
          </a:xfrm>
          <a:custGeom>
            <a:avLst/>
            <a:gdLst>
              <a:gd name="connsiteX0" fmla="*/ 0 w 400594"/>
              <a:gd name="connsiteY0" fmla="*/ 0 h 801188"/>
              <a:gd name="connsiteX1" fmla="*/ 400594 w 400594"/>
              <a:gd name="connsiteY1" fmla="*/ 0 h 801188"/>
              <a:gd name="connsiteX2" fmla="*/ 400594 w 400594"/>
              <a:gd name="connsiteY2" fmla="*/ 801188 h 801188"/>
              <a:gd name="connsiteX3" fmla="*/ 60960 w 400594"/>
              <a:gd name="connsiteY3" fmla="*/ 801188 h 801188"/>
              <a:gd name="connsiteX0" fmla="*/ 8096 w 408690"/>
              <a:gd name="connsiteY0" fmla="*/ 0 h 803569"/>
              <a:gd name="connsiteX1" fmla="*/ 408690 w 408690"/>
              <a:gd name="connsiteY1" fmla="*/ 0 h 803569"/>
              <a:gd name="connsiteX2" fmla="*/ 408690 w 408690"/>
              <a:gd name="connsiteY2" fmla="*/ 801188 h 803569"/>
              <a:gd name="connsiteX3" fmla="*/ 0 w 408690"/>
              <a:gd name="connsiteY3" fmla="*/ 803569 h 803569"/>
            </a:gdLst>
            <a:ahLst/>
            <a:cxnLst>
              <a:cxn ang="0">
                <a:pos x="connsiteX0" y="connsiteY0"/>
              </a:cxn>
              <a:cxn ang="0">
                <a:pos x="connsiteX1" y="connsiteY1"/>
              </a:cxn>
              <a:cxn ang="0">
                <a:pos x="connsiteX2" y="connsiteY2"/>
              </a:cxn>
              <a:cxn ang="0">
                <a:pos x="connsiteX3" y="connsiteY3"/>
              </a:cxn>
            </a:cxnLst>
            <a:rect l="l" t="t" r="r" b="b"/>
            <a:pathLst>
              <a:path w="408690" h="803569">
                <a:moveTo>
                  <a:pt x="8096" y="0"/>
                </a:moveTo>
                <a:lnTo>
                  <a:pt x="408690" y="0"/>
                </a:lnTo>
                <a:lnTo>
                  <a:pt x="408690" y="801188"/>
                </a:lnTo>
                <a:lnTo>
                  <a:pt x="0" y="803569"/>
                </a:lnTo>
              </a:path>
            </a:pathLst>
          </a:custGeom>
          <a:gradFill flip="none" rotWithShape="1">
            <a:gsLst>
              <a:gs pos="0">
                <a:srgbClr val="CCDAEC"/>
              </a:gs>
              <a:gs pos="47000">
                <a:schemeClr val="bg1"/>
              </a:gs>
            </a:gsLst>
            <a:lin ang="10800000" scaled="1"/>
            <a:tileRect/>
          </a:gradFill>
          <a:ln w="9525" cmpd="sng">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701032" y="2739774"/>
            <a:ext cx="1728192" cy="779894"/>
          </a:xfrm>
          <a:prstGeom prst="rect">
            <a:avLst/>
          </a:prstGeom>
        </p:spPr>
        <p:txBody>
          <a:bodyPr wrap="square" rIns="72000" anchor="ctr" anchorCtr="0">
            <a:noAutofit/>
          </a:bodyPr>
          <a:lstStyle/>
          <a:p>
            <a:pPr marL="0" lvl="1" algn="just"/>
            <a:r>
              <a:rPr lang="en-US" altLang="ja-JP" sz="1050" b="1" noProof="1">
                <a:latin typeface="Arial" panose="020B0604020202020204" pitchFamily="34" charset="0"/>
                <a:ea typeface="ＭＳ Ｐゴシック" panose="020B0600070205080204" pitchFamily="50" charset="-128"/>
                <a:cs typeface="Arial" panose="020B0604020202020204" pitchFamily="34" charset="0"/>
              </a:rPr>
              <a:t>2次医療</a:t>
            </a:r>
            <a:r>
              <a:rPr lang="ja-JP" altLang="en-US" sz="1050" b="1"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050" b="1" noProof="1">
                <a:latin typeface="Arial" panose="020B0604020202020204" pitchFamily="34" charset="0"/>
                <a:ea typeface="ＭＳ Ｐゴシック" panose="020B0600070205080204" pitchFamily="50" charset="-128"/>
                <a:cs typeface="Arial" panose="020B0604020202020204" pitchFamily="34" charset="0"/>
              </a:rPr>
              <a:t>提供</a:t>
            </a:r>
            <a:r>
              <a:rPr lang="ja-JP" altLang="en-US" sz="1050" b="1" noProof="1">
                <a:latin typeface="Arial" panose="020B0604020202020204" pitchFamily="34" charset="0"/>
                <a:ea typeface="ＭＳ Ｐゴシック" panose="020B0600070205080204" pitchFamily="50" charset="-128"/>
                <a:cs typeface="Arial" panose="020B0604020202020204" pitchFamily="34" charset="0"/>
              </a:rPr>
              <a:t>が可能な</a:t>
            </a:r>
            <a:r>
              <a:rPr lang="en-US" altLang="ja-JP" sz="1050" b="1" noProof="1">
                <a:latin typeface="Arial" panose="020B0604020202020204" pitchFamily="34" charset="0"/>
                <a:ea typeface="ＭＳ Ｐゴシック" panose="020B0600070205080204" pitchFamily="50" charset="-128"/>
                <a:cs typeface="Arial" panose="020B0604020202020204" pitchFamily="34" charset="0"/>
              </a:rPr>
              <a:t>医療機関はA</a:t>
            </a:r>
            <a:r>
              <a:rPr lang="ja-JP" altLang="en-US" sz="1050" b="1"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050" b="1" noProof="1">
                <a:latin typeface="Arial" panose="020B0604020202020204" pitchFamily="34" charset="0"/>
                <a:ea typeface="ＭＳ Ｐゴシック" panose="020B0600070205080204" pitchFamily="50" charset="-128"/>
                <a:cs typeface="Arial" panose="020B0604020202020204" pitchFamily="34" charset="0"/>
              </a:rPr>
              <a:t>B</a:t>
            </a:r>
            <a:r>
              <a:rPr lang="ja-JP" altLang="en-US" sz="1050" b="1" noProof="1">
                <a:latin typeface="Arial" panose="020B0604020202020204" pitchFamily="34" charset="0"/>
                <a:ea typeface="ＭＳ Ｐゴシック" panose="020B0600070205080204" pitchFamily="50" charset="-128"/>
                <a:cs typeface="Arial" panose="020B0604020202020204" pitchFamily="34" charset="0"/>
              </a:rPr>
              <a:t>クラスに限定されるが、これらは</a:t>
            </a:r>
            <a:r>
              <a:rPr lang="en-US" altLang="ja-JP" sz="1050" b="1" noProof="1">
                <a:latin typeface="Arial" panose="020B0604020202020204" pitchFamily="34" charset="0"/>
                <a:ea typeface="ＭＳ Ｐゴシック" panose="020B0600070205080204" pitchFamily="50" charset="-128"/>
                <a:cs typeface="Arial" panose="020B0604020202020204" pitchFamily="34" charset="0"/>
              </a:rPr>
              <a:t>一部の都市部に集中している。</a:t>
            </a:r>
            <a:endParaRPr lang="en-US" altLang="ja-JP" sz="1050" b="1">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7689552" y="3573016"/>
            <a:ext cx="1656184" cy="792088"/>
          </a:xfrm>
          <a:prstGeom prst="roundRect">
            <a:avLst>
              <a:gd name="adj" fmla="val 8436"/>
            </a:avLst>
          </a:prstGeom>
          <a:solidFill>
            <a:srgbClr val="F1DB9D"/>
          </a:solidFill>
        </p:spPr>
        <p:txBody>
          <a:bodyPr wrap="square" lIns="72000" rIns="72000" anchor="ctr">
            <a:noAutofit/>
          </a:bodyPr>
          <a:lstStyle/>
          <a:p>
            <a:pPr marL="0" lvl="1" fontAlgn="ctr">
              <a:lnSpc>
                <a:spcPct val="114000"/>
              </a:lnSpc>
            </a:pPr>
            <a:r>
              <a:rPr lang="x-none" altLang="ja-JP" sz="1050" b="1" noProof="1">
                <a:latin typeface="Arial" panose="020B0604020202020204" pitchFamily="34" charset="0"/>
                <a:ea typeface="ＭＳ Ｐゴシック" panose="020B0600070205080204" pitchFamily="50" charset="-128"/>
                <a:cs typeface="Arial" panose="020B0604020202020204" pitchFamily="34" charset="0"/>
              </a:rPr>
              <a:t>こ</a:t>
            </a:r>
            <a:r>
              <a:rPr lang="ja-JP" altLang="en-US" sz="1050" b="1" noProof="1">
                <a:latin typeface="Arial" panose="020B0604020202020204" pitchFamily="34" charset="0"/>
                <a:ea typeface="ＭＳ Ｐゴシック" panose="020B0600070205080204" pitchFamily="50" charset="-128"/>
                <a:cs typeface="Arial" panose="020B0604020202020204" pitchFamily="34" charset="0"/>
              </a:rPr>
              <a:t>れら</a:t>
            </a:r>
            <a:r>
              <a:rPr lang="x-none" altLang="ja-JP" sz="1050" b="1" noProof="1">
                <a:latin typeface="Arial" panose="020B0604020202020204" pitchFamily="34" charset="0"/>
                <a:ea typeface="ＭＳ Ｐゴシック" panose="020B0600070205080204" pitchFamily="50" charset="-128"/>
                <a:cs typeface="Arial" panose="020B0604020202020204" pitchFamily="34" charset="0"/>
              </a:rPr>
              <a:t>4</a:t>
            </a:r>
            <a:r>
              <a:rPr lang="ja-JP" altLang="en-US" sz="1050" b="1" noProof="1">
                <a:latin typeface="Arial" panose="020B0604020202020204" pitchFamily="34" charset="0"/>
                <a:ea typeface="ＭＳ Ｐゴシック" panose="020B0600070205080204" pitchFamily="50" charset="-128"/>
                <a:cs typeface="Arial" panose="020B0604020202020204" pitchFamily="34" charset="0"/>
              </a:rPr>
              <a:t>つの</a:t>
            </a:r>
            <a:r>
              <a:rPr lang="x-none" altLang="ja-JP" sz="1050" b="1" noProof="1">
                <a:latin typeface="Arial" panose="020B0604020202020204" pitchFamily="34" charset="0"/>
                <a:ea typeface="ＭＳ Ｐゴシック" panose="020B0600070205080204" pitchFamily="50" charset="-128"/>
                <a:cs typeface="Arial" panose="020B0604020202020204" pitchFamily="34" charset="0"/>
              </a:rPr>
              <a:t>クラスに</a:t>
            </a:r>
            <a:r>
              <a:rPr lang="ja-JP" altLang="en-US" sz="1050" b="1" noProof="1">
                <a:latin typeface="Arial" panose="020B0604020202020204" pitchFamily="34" charset="0"/>
                <a:ea typeface="ＭＳ Ｐゴシック" panose="020B0600070205080204" pitchFamily="50" charset="-128"/>
                <a:cs typeface="Arial" panose="020B0604020202020204" pitchFamily="34" charset="0"/>
              </a:rPr>
              <a:t>分類され</a:t>
            </a:r>
            <a:r>
              <a:rPr lang="x-none" altLang="ja-JP" sz="1050" b="1" noProof="1">
                <a:latin typeface="Arial" panose="020B0604020202020204" pitchFamily="34" charset="0"/>
                <a:ea typeface="ＭＳ Ｐゴシック" panose="020B0600070205080204" pitchFamily="50" charset="-128"/>
                <a:cs typeface="Arial" panose="020B0604020202020204" pitchFamily="34" charset="0"/>
              </a:rPr>
              <a:t>ない病院も19施設</a:t>
            </a:r>
            <a:r>
              <a:rPr lang="ja-JP" altLang="ja-JP" sz="1050" b="1" noProof="1">
                <a:latin typeface="Arial" panose="020B0604020202020204" pitchFamily="34" charset="0"/>
                <a:ea typeface="ＭＳ Ｐゴシック" panose="020B0600070205080204" pitchFamily="50" charset="-128"/>
                <a:cs typeface="Arial" panose="020B0604020202020204" pitchFamily="34" charset="0"/>
              </a:rPr>
              <a:t>（</a:t>
            </a:r>
            <a:r>
              <a:rPr lang="x-none" altLang="ja-JP" sz="1050" b="1" noProof="1">
                <a:latin typeface="Arial" panose="020B0604020202020204" pitchFamily="34" charset="0"/>
                <a:ea typeface="ＭＳ Ｐゴシック" panose="020B0600070205080204" pitchFamily="50" charset="-128"/>
                <a:cs typeface="Arial" panose="020B0604020202020204" pitchFamily="34" charset="0"/>
              </a:rPr>
              <a:t>777床</a:t>
            </a:r>
            <a:r>
              <a:rPr lang="ja-JP" altLang="en-US" sz="1050" b="1" noProof="1">
                <a:latin typeface="Arial" panose="020B0604020202020204" pitchFamily="34" charset="0"/>
                <a:ea typeface="ＭＳ Ｐゴシック" panose="020B0600070205080204" pitchFamily="50" charset="-128"/>
                <a:cs typeface="Arial" panose="020B0604020202020204" pitchFamily="34" charset="0"/>
              </a:rPr>
              <a:t>）</a:t>
            </a:r>
            <a:r>
              <a:rPr lang="x-none" altLang="ja-JP" sz="1050" b="1" noProof="1">
                <a:latin typeface="Arial" panose="020B0604020202020204" pitchFamily="34" charset="0"/>
                <a:ea typeface="ＭＳ Ｐゴシック" panose="020B0600070205080204" pitchFamily="50" charset="-128"/>
                <a:cs typeface="Arial" panose="020B0604020202020204" pitchFamily="34" charset="0"/>
              </a:rPr>
              <a:t> ある。</a:t>
            </a:r>
            <a:endParaRPr lang="en-US" altLang="ja-JP" sz="1050" b="1">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74">
            <a:extLst>
              <a:ext uri="{FF2B5EF4-FFF2-40B4-BE49-F238E27FC236}">
                <a16:creationId xmlns:a16="http://schemas.microsoft.com/office/drawing/2014/main" id="{59C8405C-A8F4-93FB-7DA0-6709C3EED1F4}"/>
              </a:ext>
            </a:extLst>
          </p:cNvPr>
          <p:cNvSpPr txBox="1"/>
          <p:nvPr/>
        </p:nvSpPr>
        <p:spPr>
          <a:xfrm>
            <a:off x="281439" y="6637451"/>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（出所）インドネシア保健省「Profil Kesehatan Indonesia（2023年）」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024069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インドネシア／医療関連／医療・公衆衛生</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公的医療機関</a:t>
            </a:r>
            <a:endParaRPr lang="en-US" altLang="ja-JP"/>
          </a:p>
        </p:txBody>
      </p:sp>
      <p:sp>
        <p:nvSpPr>
          <p:cNvPr id="13" name="テキスト プレースホルダー 1"/>
          <p:cNvSpPr txBox="1">
            <a:spLocks/>
          </p:cNvSpPr>
          <p:nvPr/>
        </p:nvSpPr>
        <p:spPr>
          <a:xfrm>
            <a:off x="199710" y="1124745"/>
            <a:ext cx="9505950" cy="499624"/>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hangingPunct="0"/>
            <a:r>
              <a:rPr lang="en-US" altLang="ja-JP" spc="-20"/>
              <a:t>RSU Dr </a:t>
            </a:r>
            <a:r>
              <a:rPr lang="en-US" altLang="ja-JP" spc="-20" err="1"/>
              <a:t>Cipto</a:t>
            </a:r>
            <a:r>
              <a:rPr lang="en-US" altLang="ja-JP" spc="-20"/>
              <a:t> </a:t>
            </a:r>
            <a:r>
              <a:rPr lang="en-US" altLang="ja-JP" spc="-20" err="1"/>
              <a:t>Mangunkusumo</a:t>
            </a:r>
            <a:r>
              <a:rPr lang="en-US" altLang="ja-JP" spc="-20"/>
              <a:t> Hospital</a:t>
            </a:r>
            <a:r>
              <a:rPr lang="ja-JP" altLang="en-US" spc="-20"/>
              <a:t>（国立チプト・マングンクスモ病院）が、国立病院の中でも最大級の病院となっている。</a:t>
            </a:r>
          </a:p>
          <a:p>
            <a:pPr hangingPunct="0"/>
            <a:r>
              <a:rPr lang="ja-JP" altLang="en-US"/>
              <a:t>ジャカルタ特別州には、チプト病院を含め、</a:t>
            </a:r>
            <a:r>
              <a:rPr lang="en-US" altLang="ja-JP"/>
              <a:t>5</a:t>
            </a:r>
            <a:r>
              <a:rPr lang="ja-JP" altLang="en-US" err="1"/>
              <a:t>つの</a:t>
            </a:r>
            <a:r>
              <a:rPr lang="en-US" altLang="ja-JP"/>
              <a:t>A</a:t>
            </a:r>
            <a:r>
              <a:rPr lang="ja-JP" altLang="en-US"/>
              <a:t>クラス国立病院が存在する。</a:t>
            </a:r>
          </a:p>
        </p:txBody>
      </p:sp>
      <p:sp>
        <p:nvSpPr>
          <p:cNvPr id="14" name="Rectangle 6"/>
          <p:cNvSpPr>
            <a:spLocks noChangeArrowheads="1"/>
          </p:cNvSpPr>
          <p:nvPr/>
        </p:nvSpPr>
        <p:spPr bwMode="auto">
          <a:xfrm>
            <a:off x="200472" y="1607716"/>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主要な公的医療機関の概要</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427568346"/>
              </p:ext>
            </p:extLst>
          </p:nvPr>
        </p:nvGraphicFramePr>
        <p:xfrm>
          <a:off x="200472" y="1906411"/>
          <a:ext cx="9505053" cy="4177740"/>
        </p:xfrm>
        <a:graphic>
          <a:graphicData uri="http://schemas.openxmlformats.org/drawingml/2006/table">
            <a:tbl>
              <a:tblPr firstRow="1" bandRow="1">
                <a:tableStyleId>{5C22544A-7EE6-4342-B048-85BDC9FD1C3A}</a:tableStyleId>
              </a:tblPr>
              <a:tblGrid>
                <a:gridCol w="1790050">
                  <a:extLst>
                    <a:ext uri="{9D8B030D-6E8A-4147-A177-3AD203B41FA5}">
                      <a16:colId xmlns:a16="http://schemas.microsoft.com/office/drawing/2014/main" val="20000"/>
                    </a:ext>
                  </a:extLst>
                </a:gridCol>
                <a:gridCol w="2962841">
                  <a:extLst>
                    <a:ext uri="{9D8B030D-6E8A-4147-A177-3AD203B41FA5}">
                      <a16:colId xmlns:a16="http://schemas.microsoft.com/office/drawing/2014/main" val="20001"/>
                    </a:ext>
                  </a:extLst>
                </a:gridCol>
                <a:gridCol w="678258">
                  <a:extLst>
                    <a:ext uri="{9D8B030D-6E8A-4147-A177-3AD203B41FA5}">
                      <a16:colId xmlns:a16="http://schemas.microsoft.com/office/drawing/2014/main" val="20002"/>
                    </a:ext>
                  </a:extLst>
                </a:gridCol>
                <a:gridCol w="678984">
                  <a:extLst>
                    <a:ext uri="{9D8B030D-6E8A-4147-A177-3AD203B41FA5}">
                      <a16:colId xmlns:a16="http://schemas.microsoft.com/office/drawing/2014/main" val="20003"/>
                    </a:ext>
                  </a:extLst>
                </a:gridCol>
                <a:gridCol w="678984">
                  <a:extLst>
                    <a:ext uri="{9D8B030D-6E8A-4147-A177-3AD203B41FA5}">
                      <a16:colId xmlns:a16="http://schemas.microsoft.com/office/drawing/2014/main" val="20004"/>
                    </a:ext>
                  </a:extLst>
                </a:gridCol>
                <a:gridCol w="678984">
                  <a:extLst>
                    <a:ext uri="{9D8B030D-6E8A-4147-A177-3AD203B41FA5}">
                      <a16:colId xmlns:a16="http://schemas.microsoft.com/office/drawing/2014/main" val="20005"/>
                    </a:ext>
                  </a:extLst>
                </a:gridCol>
                <a:gridCol w="678984">
                  <a:extLst>
                    <a:ext uri="{9D8B030D-6E8A-4147-A177-3AD203B41FA5}">
                      <a16:colId xmlns:a16="http://schemas.microsoft.com/office/drawing/2014/main" val="20006"/>
                    </a:ext>
                  </a:extLst>
                </a:gridCol>
                <a:gridCol w="678984">
                  <a:extLst>
                    <a:ext uri="{9D8B030D-6E8A-4147-A177-3AD203B41FA5}">
                      <a16:colId xmlns:a16="http://schemas.microsoft.com/office/drawing/2014/main" val="2195859356"/>
                    </a:ext>
                  </a:extLst>
                </a:gridCol>
                <a:gridCol w="678984">
                  <a:extLst>
                    <a:ext uri="{9D8B030D-6E8A-4147-A177-3AD203B41FA5}">
                      <a16:colId xmlns:a16="http://schemas.microsoft.com/office/drawing/2014/main" val="2128142017"/>
                    </a:ext>
                  </a:extLst>
                </a:gridCol>
              </a:tblGrid>
              <a:tr h="432000">
                <a:tc>
                  <a:txBody>
                    <a:bodyPr/>
                    <a:lstStyle/>
                    <a:p>
                      <a:pPr algn="ctr" fontAlgn="ctr" hangingPunct="0">
                        <a:spcAft>
                          <a:spcPts val="0"/>
                        </a:spcAft>
                      </a:pPr>
                      <a:r>
                        <a:rPr lang="ja-JP" altLang="ja-JP" sz="1000" b="0" kern="0">
                          <a:effectLst/>
                          <a:latin typeface="HGP創英角ｺﾞｼｯｸUB" panose="020B0900000000000000" pitchFamily="50" charset="-128"/>
                          <a:ea typeface="HGP創英角ｺﾞｼｯｸUB" panose="020B0900000000000000" pitchFamily="50" charset="-128"/>
                        </a:rPr>
                        <a:t>病院名</a:t>
                      </a:r>
                      <a:br>
                        <a:rPr lang="en-US" altLang="ja-JP" sz="1000" b="0" kern="0">
                          <a:effectLst/>
                          <a:latin typeface="HGP創英角ｺﾞｼｯｸUB" panose="020B0900000000000000" pitchFamily="50" charset="-128"/>
                          <a:ea typeface="HGP創英角ｺﾞｼｯｸUB" panose="020B0900000000000000" pitchFamily="50" charset="-128"/>
                        </a:rPr>
                      </a:br>
                      <a:r>
                        <a:rPr lang="ja-JP" altLang="en-US" sz="1000" b="0" kern="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00" b="0" kern="0">
                          <a:effectLst/>
                          <a:latin typeface="HGP創英角ｺﾞｼｯｸUB" panose="020B0900000000000000" pitchFamily="50" charset="-128"/>
                          <a:ea typeface="HGP創英角ｺﾞｼｯｸUB" panose="020B0900000000000000" pitchFamily="50" charset="-128"/>
                        </a:rPr>
                        <a:t>診療科数</a:t>
                      </a:r>
                      <a:endParaRPr lang="ja-JP" sz="1000" b="0" kern="10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l" fontAlgn="ctr" hangingPunct="0">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 </a:t>
                      </a:r>
                      <a:r>
                        <a:rPr lang="en-US" altLang="ja-JP" sz="1100" b="1" kern="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Dr</a:t>
                      </a: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Cipto</a:t>
                      </a: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Mangunkusumo</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hangingPunct="0">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クラスの国立病院。インドネシア大学に隣接して設置されたティーチングホスピタルである。日本・インドネシア双方の学会・大学・企業が協力し、</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年に日本式内視鏡トレーニングセンターが開設された。</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認証</a:t>
                      </a:r>
                      <a:r>
                        <a:rPr lang="en-US" altLang="ja-JP" sz="950" kern="0" baseline="3000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を取得している。</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24</a:t>
                      </a:r>
                      <a:r>
                        <a:rPr lang="ja-JP" altLang="en-US" sz="1000" kern="10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1000" kern="10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11</a:t>
                      </a:r>
                      <a:r>
                        <a:rPr lang="ja-JP" altLang="en-US" sz="1000" kern="100">
                          <a:effectLst/>
                          <a:latin typeface="Arial" panose="020B0604020202020204" pitchFamily="34" charset="0"/>
                          <a:ea typeface="ＭＳ Ｐゴシック" panose="020B0600070205080204" pitchFamily="50" charset="-128"/>
                          <a:cs typeface="Arial" panose="020B0604020202020204" pitchFamily="34" charset="0"/>
                        </a:rPr>
                        <a:t>クリニック</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927</a:t>
                      </a:r>
                    </a:p>
                    <a:p>
                      <a:pPr algn="ctr" fontAlgn="ctr"/>
                      <a:r>
                        <a:rPr lang="ja-JP" altLang="en-US" sz="1000" b="0" i="0" u="none" strike="noStrike">
                          <a:solidFill>
                            <a:srgbClr val="000000"/>
                          </a:solidFill>
                          <a:effectLst/>
                          <a:latin typeface="Arial" panose="020B0604020202020204" pitchFamily="34" charset="0"/>
                        </a:rPr>
                        <a:t>（</a:t>
                      </a:r>
                      <a:r>
                        <a:rPr lang="en-US" altLang="ja-JP" sz="1000" b="0" i="0" u="none" strike="noStrike">
                          <a:solidFill>
                            <a:srgbClr val="000000"/>
                          </a:solidFill>
                          <a:effectLst/>
                          <a:latin typeface="Arial" panose="020B0604020202020204" pitchFamily="34" charset="0"/>
                        </a:rPr>
                        <a:t>2023</a:t>
                      </a:r>
                      <a:r>
                        <a:rPr lang="ja-JP" altLang="en-US" sz="1000" b="0" i="0" u="none" strike="noStrike">
                          <a:solidFill>
                            <a:srgbClr val="000000"/>
                          </a:solidFill>
                          <a:effectLst/>
                          <a:latin typeface="Arial" panose="020B0604020202020204" pitchFamily="34" charset="0"/>
                        </a:rPr>
                        <a:t>）</a:t>
                      </a: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5,412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180,000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algn="l" fontAlgn="ctr" hangingPunct="0">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RSUP </a:t>
                      </a:r>
                      <a:r>
                        <a:rPr lang="en-US" altLang="ja-JP" sz="1100" b="1" kern="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Persahabatan</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hangingPunct="0">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クラスの国立病院。総合病院だが、特に呼吸器疾患について専門としている。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による支援実績あり。</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2,192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715,119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383,755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331,364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pPr algn="l" fontAlgn="ctr" hangingPunct="0">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 PAD Gatot </a:t>
                      </a:r>
                      <a:r>
                        <a:rPr lang="en-US" altLang="ja-JP" sz="1100" b="1" kern="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Soebroto</a:t>
                      </a:r>
                      <a:b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クラスの国立病院。陸軍中央病院。</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1936</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月にオランダ政府によって建設</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845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1,093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l" fontAlgn="ctr" hangingPunct="0">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RSUP </a:t>
                      </a:r>
                      <a:r>
                        <a:rPr lang="en-US" altLang="ja-JP" sz="1100" b="1" kern="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Fatmawati</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hangingPunct="0">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kern="100">
                          <a:effectLst/>
                          <a:latin typeface="+mn-lt"/>
                          <a:ea typeface="+mn-ea"/>
                          <a:cs typeface="Times New Roman" panose="02020603050405020304" pitchFamily="18" charset="0"/>
                        </a:rPr>
                        <a:t>A</a:t>
                      </a:r>
                      <a:r>
                        <a:rPr lang="ja-JP" altLang="en-US" sz="1000" kern="100">
                          <a:effectLst/>
                          <a:latin typeface="+mn-lt"/>
                          <a:ea typeface="+mn-ea"/>
                          <a:cs typeface="Times New Roman" panose="02020603050405020304" pitchFamily="18" charset="0"/>
                        </a:rPr>
                        <a:t>クラスの国立病院。</a:t>
                      </a:r>
                      <a:endParaRPr lang="ja-JP" altLang="ja-JP" sz="1000" kern="100">
                        <a:effectLst/>
                        <a:latin typeface="+mn-lt"/>
                        <a:ea typeface="+mn-ea"/>
                        <a:cs typeface="Times New Roman" panose="02020603050405020304" pitchFamily="18"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340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2,345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329,211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6000">
                <a:tc>
                  <a:txBody>
                    <a:bodyPr/>
                    <a:lstStyle/>
                    <a:p>
                      <a:pPr algn="l" fontAlgn="ctr" hangingPunct="0">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 </a:t>
                      </a:r>
                      <a:r>
                        <a:rPr lang="en-US" altLang="ja-JP" sz="1100" b="1" kern="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Bhayabgkara</a:t>
                      </a: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Tk.IR SAID SUKANTO</a:t>
                      </a:r>
                      <a:b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kern="100">
                          <a:effectLst/>
                          <a:latin typeface="+mn-lt"/>
                          <a:ea typeface="+mn-ea"/>
                          <a:cs typeface="Times New Roman" panose="02020603050405020304" pitchFamily="18" charset="0"/>
                        </a:rPr>
                        <a:t>A</a:t>
                      </a:r>
                      <a:r>
                        <a:rPr lang="ja-JP" altLang="en-US" sz="1000" kern="100">
                          <a:effectLst/>
                          <a:latin typeface="+mn-lt"/>
                          <a:ea typeface="+mn-ea"/>
                          <a:cs typeface="Times New Roman" panose="02020603050405020304" pitchFamily="18" charset="0"/>
                        </a:rPr>
                        <a:t>クラスの国立病院。</a:t>
                      </a:r>
                      <a:endParaRPr lang="ja-JP" altLang="ja-JP" sz="1000" kern="100">
                        <a:effectLst/>
                        <a:latin typeface="+mn-lt"/>
                        <a:ea typeface="+mn-ea"/>
                        <a:cs typeface="Times New Roman" panose="02020603050405020304" pitchFamily="18"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1,118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1,378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0">
                        <a:spcAft>
                          <a:spcPts val="0"/>
                        </a:spcAft>
                      </a:pPr>
                      <a:r>
                        <a:rPr kumimoji="1" lang="en-US" alt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76000">
                <a:tc>
                  <a:txBody>
                    <a:bodyPr/>
                    <a:lstStyle/>
                    <a:p>
                      <a:pPr marL="0" algn="l" defTabSz="914400" rtl="0" eaLnBrk="1" fontAlgn="ctr" latinLnBrk="0" hangingPunct="0">
                        <a:spcAft>
                          <a:spcPts val="0"/>
                        </a:spcAft>
                      </a:pPr>
                      <a: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RSUD Dr </a:t>
                      </a:r>
                      <a:r>
                        <a:rPr kumimoji="1" lang="en-US" altLang="ja-JP" sz="1100" b="1" kern="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Soetomo</a:t>
                      </a:r>
                      <a:b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（東ジャワ州）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州都スラバヤにある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クラスの州立病院。東ジャワ州最大の病床数となっている。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の無償資金協力により救急医療棟の建設や医療機器の導入を行った。</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1,505</a:t>
                      </a:r>
                    </a:p>
                    <a:p>
                      <a:pPr algn="ctr" fontAlgn="ctr"/>
                      <a:r>
                        <a:rPr lang="ja-JP" altLang="en-US" sz="1000" b="0" i="0" u="none" strike="noStrike">
                          <a:solidFill>
                            <a:srgbClr val="000000"/>
                          </a:solidFill>
                          <a:effectLst/>
                          <a:latin typeface="Arial" panose="020B0604020202020204" pitchFamily="34" charset="0"/>
                        </a:rPr>
                        <a:t>（</a:t>
                      </a:r>
                      <a:r>
                        <a:rPr lang="en-US" altLang="ja-JP" sz="1000" b="0" i="0" u="none" strike="noStrike">
                          <a:solidFill>
                            <a:srgbClr val="000000"/>
                          </a:solidFill>
                          <a:effectLst/>
                          <a:latin typeface="Arial" panose="020B0604020202020204" pitchFamily="34" charset="0"/>
                        </a:rPr>
                        <a:t>2023</a:t>
                      </a:r>
                      <a:r>
                        <a:rPr lang="ja-JP" altLang="en-US" sz="1000" b="0" i="0" u="none" strike="noStrike">
                          <a:solidFill>
                            <a:srgbClr val="000000"/>
                          </a:solidFill>
                          <a:effectLst/>
                          <a:latin typeface="Arial" panose="020B0604020202020204" pitchFamily="34" charset="0"/>
                        </a:rPr>
                        <a:t>）</a:t>
                      </a: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7,477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580,543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471,650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52,962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0">
                        <a:spcAft>
                          <a:spcPts val="0"/>
                        </a:spcAft>
                      </a:pPr>
                      <a:r>
                        <a:rPr kumimoji="1" lang="en-US" alt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pPr marL="0" algn="l" defTabSz="914400" rtl="0" eaLnBrk="1" fontAlgn="ctr" latinLnBrk="0" hangingPunct="0">
                        <a:spcAft>
                          <a:spcPts val="0"/>
                        </a:spcAft>
                      </a:pPr>
                      <a: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RSJ Dr. H. </a:t>
                      </a:r>
                      <a:r>
                        <a:rPr kumimoji="1" lang="en-US" altLang="ja-JP" sz="1100" b="1" kern="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Marzoeki</a:t>
                      </a:r>
                      <a: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Mahdi</a:t>
                      </a:r>
                      <a:b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（西ジャワ州）</a:t>
                      </a: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ボゴールにある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クラスの州立病院。西ジャワ州最大の病床数となっている。</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944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78,292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72,223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6,069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テキスト ボックス 15"/>
          <p:cNvSpPr txBox="1"/>
          <p:nvPr/>
        </p:nvSpPr>
        <p:spPr>
          <a:xfrm>
            <a:off x="200472" y="6381328"/>
            <a:ext cx="9361040" cy="369332"/>
          </a:xfrm>
          <a:prstGeom prst="rect">
            <a:avLst/>
          </a:prstGeom>
          <a:noFill/>
        </p:spPr>
        <p:txBody>
          <a:bodyPr wrap="square" lIns="0" tIns="0" rIns="0" bIns="0" rtlCol="0">
            <a:spAutoFit/>
          </a:bodyPr>
          <a:lstStyle/>
          <a:p>
            <a:pPr marL="361950" indent="-361950" defTabSz="36195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NRI</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「平成</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26</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年度医療機器・サービス国際化推進事業（日本の医療機器・サービス等の海外展開に関する調査）」報告書、</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Find</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 </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the</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 </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Best</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http://rumah-sakit.findthebest.co.id</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a:t>
            </a:r>
            <a:b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b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PT CITRA CENDEKIA INDONESIA </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STUDI TENTANG PROSPEK BISNIS RUMAH SAKIT DI INDONESIA</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（インドネシアの病院ビジネスの将来に関する研究）」（</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2014</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a:t>
            </a:r>
            <a:b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b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平成</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16</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年度</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ODA</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民間モニター報告書、各病院ホームページ、</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E-Journal UNDIP report 2023、 Historical Hospitals website（</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endParaRPr>
          </a:p>
        </p:txBody>
      </p:sp>
      <p:sp>
        <p:nvSpPr>
          <p:cNvPr id="11" name="テキスト ボックス 20">
            <a:extLst>
              <a:ext uri="{FF2B5EF4-FFF2-40B4-BE49-F238E27FC236}">
                <a16:creationId xmlns:a16="http://schemas.microsoft.com/office/drawing/2014/main" id="{63CE86A9-D73B-4B78-8D20-1D984E771B06}"/>
              </a:ext>
            </a:extLst>
          </p:cNvPr>
          <p:cNvSpPr txBox="1"/>
          <p:nvPr/>
        </p:nvSpPr>
        <p:spPr>
          <a:xfrm>
            <a:off x="200472" y="6231682"/>
            <a:ext cx="9001000" cy="144016"/>
          </a:xfrm>
          <a:prstGeom prst="rect">
            <a:avLst/>
          </a:prstGeom>
          <a:noFill/>
        </p:spPr>
        <p:txBody>
          <a:bodyPr wrap="square" lIns="0" tIns="0" rIns="0" bIns="0" rtlCol="0">
            <a:no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1. </a:t>
            </a:r>
            <a:r>
              <a:rPr lang="ja-JP" altLang="en-US" sz="80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a:latin typeface="Arial" panose="020B0604020202020204" pitchFamily="34" charset="0"/>
                <a:ea typeface="ＭＳ Ｐゴシック" panose="020B0600070205080204" pitchFamily="50" charset="-128"/>
                <a:cs typeface="Arial" panose="020B0604020202020204" pitchFamily="34" charset="0"/>
              </a:rPr>
              <a:t>Joint Commission International</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JCI</a:t>
            </a:r>
            <a:r>
              <a:rPr lang="ja-JP" altLang="en-US" sz="80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63910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インドネシア／医療関連／医療・公衆衛生</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a:p>
        </p:txBody>
      </p:sp>
      <p:graphicFrame>
        <p:nvGraphicFramePr>
          <p:cNvPr id="18" name="表 17"/>
          <p:cNvGraphicFramePr>
            <a:graphicFrameLocks noGrp="1"/>
          </p:cNvGraphicFramePr>
          <p:nvPr>
            <p:extLst>
              <p:ext uri="{D42A27DB-BD31-4B8C-83A1-F6EECF244321}">
                <p14:modId xmlns:p14="http://schemas.microsoft.com/office/powerpoint/2010/main" val="4209882528"/>
              </p:ext>
            </p:extLst>
          </p:nvPr>
        </p:nvGraphicFramePr>
        <p:xfrm>
          <a:off x="200472" y="1988840"/>
          <a:ext cx="9505056" cy="4218164"/>
        </p:xfrm>
        <a:graphic>
          <a:graphicData uri="http://schemas.openxmlformats.org/drawingml/2006/table">
            <a:tbl>
              <a:tblPr firstRow="1" bandRow="1">
                <a:tableStyleId>{5C22544A-7EE6-4342-B048-85BDC9FD1C3A}</a:tableStyleId>
              </a:tblPr>
              <a:tblGrid>
                <a:gridCol w="1049362">
                  <a:extLst>
                    <a:ext uri="{9D8B030D-6E8A-4147-A177-3AD203B41FA5}">
                      <a16:colId xmlns:a16="http://schemas.microsoft.com/office/drawing/2014/main" val="20000"/>
                    </a:ext>
                  </a:extLst>
                </a:gridCol>
                <a:gridCol w="3086016">
                  <a:extLst>
                    <a:ext uri="{9D8B030D-6E8A-4147-A177-3AD203B41FA5}">
                      <a16:colId xmlns:a16="http://schemas.microsoft.com/office/drawing/2014/main" val="20001"/>
                    </a:ext>
                  </a:extLst>
                </a:gridCol>
                <a:gridCol w="679342">
                  <a:extLst>
                    <a:ext uri="{9D8B030D-6E8A-4147-A177-3AD203B41FA5}">
                      <a16:colId xmlns:a16="http://schemas.microsoft.com/office/drawing/2014/main" val="20002"/>
                    </a:ext>
                  </a:extLst>
                </a:gridCol>
                <a:gridCol w="616792">
                  <a:extLst>
                    <a:ext uri="{9D8B030D-6E8A-4147-A177-3AD203B41FA5}">
                      <a16:colId xmlns:a16="http://schemas.microsoft.com/office/drawing/2014/main" val="20003"/>
                    </a:ext>
                  </a:extLst>
                </a:gridCol>
                <a:gridCol w="678924">
                  <a:extLst>
                    <a:ext uri="{9D8B030D-6E8A-4147-A177-3AD203B41FA5}">
                      <a16:colId xmlns:a16="http://schemas.microsoft.com/office/drawing/2014/main" val="20004"/>
                    </a:ext>
                  </a:extLst>
                </a:gridCol>
                <a:gridCol w="678924">
                  <a:extLst>
                    <a:ext uri="{9D8B030D-6E8A-4147-A177-3AD203B41FA5}">
                      <a16:colId xmlns:a16="http://schemas.microsoft.com/office/drawing/2014/main" val="20005"/>
                    </a:ext>
                  </a:extLst>
                </a:gridCol>
                <a:gridCol w="678924">
                  <a:extLst>
                    <a:ext uri="{9D8B030D-6E8A-4147-A177-3AD203B41FA5}">
                      <a16:colId xmlns:a16="http://schemas.microsoft.com/office/drawing/2014/main" val="20006"/>
                    </a:ext>
                  </a:extLst>
                </a:gridCol>
                <a:gridCol w="678924">
                  <a:extLst>
                    <a:ext uri="{9D8B030D-6E8A-4147-A177-3AD203B41FA5}">
                      <a16:colId xmlns:a16="http://schemas.microsoft.com/office/drawing/2014/main" val="20007"/>
                    </a:ext>
                  </a:extLst>
                </a:gridCol>
                <a:gridCol w="678924">
                  <a:extLst>
                    <a:ext uri="{9D8B030D-6E8A-4147-A177-3AD203B41FA5}">
                      <a16:colId xmlns:a16="http://schemas.microsoft.com/office/drawing/2014/main" val="3438407021"/>
                    </a:ext>
                  </a:extLst>
                </a:gridCol>
                <a:gridCol w="678924">
                  <a:extLst>
                    <a:ext uri="{9D8B030D-6E8A-4147-A177-3AD203B41FA5}">
                      <a16:colId xmlns:a16="http://schemas.microsoft.com/office/drawing/2014/main" val="996926337"/>
                    </a:ext>
                  </a:extLst>
                </a:gridCol>
              </a:tblGrid>
              <a:tr h="432000">
                <a:tc>
                  <a:txBody>
                    <a:bodyPr/>
                    <a:lstStyle/>
                    <a:p>
                      <a:pPr algn="ctr" fontAlgn="ctr" latinLnBrk="0" hangingPunct="0">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br>
                        <a:rPr lang="en-US" alt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latinLnBrk="0" hangingPunct="0">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該当病院</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latinLnBrk="0" hangingPunct="0">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92000">
                <a:tc rowSpan="2">
                  <a:txBody>
                    <a:bodyPr/>
                    <a:lstStyle/>
                    <a:p>
                      <a:pPr algn="l" fontAlgn="ctr" latinLnBrk="0" hangingPunct="0">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Siloam Hospitals</a:t>
                      </a:r>
                    </a:p>
                    <a:p>
                      <a:pPr algn="l" fontAlgn="ctr" latinLnBrk="0" hangingPunct="0">
                        <a:spcAft>
                          <a:spcPts val="0"/>
                        </a:spcAft>
                      </a:pPr>
                      <a:r>
                        <a:rPr lang="ja-JP" altLang="en-US"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latinLnBrk="0" hangingPunct="0">
                        <a:spcAft>
                          <a:spcPts val="200"/>
                        </a:spcAft>
                      </a:pP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インドネシア華人財閥</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Lippo Group</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傘下で、インドネシア最大規模を誇る</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Siloam Hospitals</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（シロアム病院）</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Group</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は、インドネシア全土で</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37</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の病院と</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23</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のクリニックを経営している。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latinLnBrk="0" hangingPunct="0">
                        <a:spcAft>
                          <a:spcPts val="200"/>
                        </a:spcAft>
                      </a:pPr>
                      <a:r>
                        <a:rPr lang="ja-JP" altLang="en-US" sz="800" b="1" kern="100">
                          <a:effectLst/>
                          <a:latin typeface="Arial" panose="020B0604020202020204" pitchFamily="34" charset="0"/>
                          <a:ea typeface="ＭＳ Ｐゴシック" panose="020B0600070205080204" pitchFamily="50" charset="-128"/>
                          <a:cs typeface="Arial" panose="020B0604020202020204" pitchFamily="34" charset="0"/>
                        </a:rPr>
                        <a:t>グループ全体</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a:solidFill>
                            <a:srgbClr val="000000"/>
                          </a:solidFill>
                          <a:effectLst/>
                          <a:latin typeface="Arial" panose="020B0604020202020204" pitchFamily="34" charset="0"/>
                        </a:rPr>
                        <a:t>8,700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a:solidFill>
                            <a:srgbClr val="000000"/>
                          </a:solidFill>
                          <a:effectLst/>
                          <a:latin typeface="Arial" panose="020B0604020202020204" pitchFamily="34" charset="0"/>
                        </a:rPr>
                        <a:t>14,142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a:solidFill>
                            <a:srgbClr val="000000"/>
                          </a:solidFill>
                          <a:effectLst/>
                          <a:latin typeface="Arial" panose="020B0604020202020204" pitchFamily="34" charset="0"/>
                        </a:rPr>
                        <a:t>4,251,804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a:solidFill>
                            <a:srgbClr val="000000"/>
                          </a:solidFill>
                          <a:effectLst/>
                          <a:latin typeface="Arial" panose="020B0604020202020204" pitchFamily="34" charset="0"/>
                        </a:rPr>
                        <a:t>3,949,341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a:solidFill>
                            <a:srgbClr val="000000"/>
                          </a:solidFill>
                          <a:effectLst/>
                          <a:latin typeface="Arial" panose="020B0604020202020204" pitchFamily="34" charset="0"/>
                        </a:rPr>
                        <a:t>302,462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00" rtl="0" eaLnBrk="1" fontAlgn="ctr" latinLnBrk="0" hangingPunct="0">
                        <a:spcAft>
                          <a:spcPts val="0"/>
                        </a:spcAft>
                      </a:pPr>
                      <a:r>
                        <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00">
                <a:tc vMerge="1">
                  <a:txBody>
                    <a:bodyPr/>
                    <a:lstStyle/>
                    <a:p>
                      <a:endParaRPr kumimoji="1" lang="ja-JP" altLang="en-US"/>
                    </a:p>
                  </a:txBody>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Lippo Village Hospital</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は本部病院という位置づけであり、</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認証</a:t>
                      </a:r>
                      <a:r>
                        <a:rPr lang="en-US" altLang="ja-JP" sz="950" kern="100" baseline="3000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Lippo</a:t>
                      </a:r>
                      <a:r>
                        <a:rPr kumimoji="1" lang="ja-JP" altLang="en-US"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b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Village </a:t>
                      </a:r>
                      <a:b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Hospital</a:t>
                      </a:r>
                      <a:endParaRPr lang="ja-JP" altLang="en-US" sz="950" b="1"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8,394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12,143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2,280,656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2,101,447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179,209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algn="ctr" defTabSz="914400" rtl="0" eaLnBrk="1" fontAlgn="ctr" latinLnBrk="0" hangingPunct="0">
                        <a:spcAft>
                          <a:spcPts val="0"/>
                        </a:spcAft>
                      </a:pPr>
                      <a:endParaRPr kumimoji="1" 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48000">
                <a:tc>
                  <a:txBody>
                    <a:bodyPr/>
                    <a:lstStyle/>
                    <a:p>
                      <a:pPr algn="l" fontAlgn="ctr" latinLnBrk="0" hangingPunct="0">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PERTAMEDICA</a:t>
                      </a:r>
                    </a:p>
                    <a:p>
                      <a:pPr algn="l" fontAlgn="ctr" latinLnBrk="0" hangingPunct="0">
                        <a:spcAft>
                          <a:spcPts val="0"/>
                        </a:spcAft>
                      </a:pPr>
                      <a:r>
                        <a:rPr lang="ja-JP" altLang="en-US"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インドネシア政府が所有する国有の最大手石油・ガス会社プルタミナの傘下にある病院グループ。</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年時点で全国に</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68</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145</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のクリニックを保有している。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800" b="1" kern="100">
                          <a:effectLst/>
                          <a:latin typeface="Arial" panose="020B0604020202020204" pitchFamily="34" charset="0"/>
                          <a:ea typeface="ＭＳ Ｐゴシック" panose="020B0600070205080204" pitchFamily="50" charset="-128"/>
                          <a:cs typeface="Arial" panose="020B0604020202020204" pitchFamily="34" charset="0"/>
                        </a:rPr>
                        <a:t>グループ全体</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4,691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15,549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5,958,219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5,576,597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381,622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0000">
                <a:tc>
                  <a:txBody>
                    <a:bodyPr/>
                    <a:lstStyle/>
                    <a:p>
                      <a:pPr algn="l" fontAlgn="ctr" latinLnBrk="0" hangingPunct="0">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Ramsay Health Care</a:t>
                      </a:r>
                      <a:r>
                        <a:rPr lang="ja-JP" altLang="en-US"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オーストラリア</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Ramsay Health Care Group</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は、インドネシアで</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ヶ所の民間病院を経営している（</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5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Jatinegara</a:t>
                      </a:r>
                      <a:r>
                        <a:rPr kumimoji="1" lang="ja-JP" altLang="en-US" sz="95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Surabaya</a:t>
                      </a:r>
                      <a:r>
                        <a:rPr kumimoji="1" lang="ja-JP" altLang="en-US" sz="95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5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Bintaro</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）。うち、</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5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Bintaro</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1998</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年開業の</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クラス病院で、</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0">
                        <a:lnSpc>
                          <a:spcPct val="100000"/>
                        </a:lnSpc>
                        <a:spcBef>
                          <a:spcPts val="0"/>
                        </a:spcBef>
                        <a:spcAft>
                          <a:spcPts val="200"/>
                        </a:spcAft>
                        <a:buClrTx/>
                        <a:buSzTx/>
                        <a:buFontTx/>
                        <a:buNone/>
                        <a:tabLst/>
                        <a:defRPr/>
                      </a:pPr>
                      <a: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00" b="1" i="0" u="none" strike="noStrike" kern="1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Bintaro</a:t>
                      </a:r>
                      <a:endPar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1,530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約</a:t>
                      </a:r>
                      <a:r>
                        <a:rPr lang="en-US" altLang="ja-JP" sz="1000" b="0" i="0" u="none" strike="noStrike">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48000">
                <a:tc>
                  <a:txBody>
                    <a:bodyPr/>
                    <a:lstStyle/>
                    <a:p>
                      <a:pPr algn="l" fontAlgn="ctr" latinLnBrk="0" hangingPunct="0">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RS Pondok Indah</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民間病院グループで、</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1986</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a:t>
                      </a:r>
                      <a:r>
                        <a:rPr kumimoji="1" lang="en-US" altLang="ja-JP" sz="95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 - </a:t>
                      </a:r>
                      <a:r>
                        <a:rPr kumimoji="1" lang="en-US" altLang="ja-JP" sz="95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を開業（</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か所目として</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a:t>
                      </a:r>
                      <a:r>
                        <a:rPr kumimoji="1" lang="en-US" altLang="ja-JP" sz="95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 - </a:t>
                      </a:r>
                      <a:r>
                        <a:rPr kumimoji="1" lang="en-US" altLang="ja-JP" sz="95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Puri</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を開業した。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0">
                        <a:lnSpc>
                          <a:spcPct val="100000"/>
                        </a:lnSpc>
                        <a:spcBef>
                          <a:spcPts val="0"/>
                        </a:spcBef>
                        <a:spcAft>
                          <a:spcPts val="200"/>
                        </a:spcAft>
                        <a:buClrTx/>
                        <a:buSzTx/>
                        <a:buFontTx/>
                        <a:buNone/>
                        <a:tabLst/>
                        <a:defRPr/>
                      </a:pPr>
                      <a: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 </a:t>
                      </a:r>
                      <a:r>
                        <a:rPr kumimoji="1" lang="en-US" altLang="ja-JP" sz="900" b="1" i="0" u="none" strike="noStrike" kern="1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Indah </a:t>
                      </a:r>
                      <a:b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b="1" i="0" u="none" strike="noStrike" kern="1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00" b="1" i="0" u="none" strike="noStrike" kern="1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Indah</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1001-5000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32464">
                <a:tc>
                  <a:txBody>
                    <a:bodyPr/>
                    <a:lstStyle/>
                    <a:p>
                      <a:pPr algn="l" fontAlgn="ctr" latinLnBrk="0" hangingPunct="0">
                        <a:spcAft>
                          <a:spcPts val="0"/>
                        </a:spcAft>
                      </a:pPr>
                      <a:r>
                        <a:rPr lang="en-US" altLang="ja-JP" sz="1000" b="1" kern="10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Santosa</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（バンドン）</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年に開業した</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クラスの民間病院。</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endPar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latinLnBrk="0" hangingPunct="0">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19" name="テキスト ボックス 18"/>
          <p:cNvSpPr txBox="1"/>
          <p:nvPr/>
        </p:nvSpPr>
        <p:spPr>
          <a:xfrm>
            <a:off x="200472" y="6381328"/>
            <a:ext cx="9289032" cy="369332"/>
          </a:xfrm>
          <a:prstGeom prst="rect">
            <a:avLst/>
          </a:prstGeom>
          <a:noFill/>
        </p:spPr>
        <p:txBody>
          <a:bodyPr wrap="square" lIns="0" tIns="0" rIns="0" bIns="0" rtlCol="0">
            <a:spAutoFit/>
          </a:bodyPr>
          <a:lstStyle/>
          <a:p>
            <a:pPr marL="361950" indent="-361950" defTabSz="36195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NRI</a:t>
            </a:r>
            <a:r>
              <a:rPr lang="ja-JP" altLang="en-US" sz="800">
                <a:latin typeface="Arial" panose="020B0604020202020204" pitchFamily="34" charset="0"/>
                <a:ea typeface="ＭＳ Ｐゴシック" panose="020B0600070205080204" pitchFamily="50" charset="-128"/>
                <a:cs typeface="Arial" panose="020B0604020202020204" pitchFamily="34" charset="0"/>
              </a:rPr>
              <a:t>「平成</a:t>
            </a:r>
            <a:r>
              <a:rPr lang="en-US" altLang="ja-JP" sz="800">
                <a:latin typeface="Arial" panose="020B0604020202020204" pitchFamily="34" charset="0"/>
                <a:ea typeface="ＭＳ Ｐゴシック" panose="020B0600070205080204" pitchFamily="50" charset="-128"/>
                <a:cs typeface="Arial" panose="020B0604020202020204" pitchFamily="34" charset="0"/>
              </a:rPr>
              <a:t>26</a:t>
            </a:r>
            <a:r>
              <a:rPr lang="ja-JP" altLang="en-US" sz="800">
                <a:latin typeface="Arial" panose="020B0604020202020204" pitchFamily="34" charset="0"/>
                <a:ea typeface="ＭＳ Ｐゴシック" panose="020B0600070205080204" pitchFamily="50" charset="-128"/>
                <a:cs typeface="Arial" panose="020B0604020202020204" pitchFamily="34" charset="0"/>
              </a:rPr>
              <a:t>年度医療機器・サービス国際化推進事業（日本の医療機器・サービス等の海外展開に関する調査）」報告書、各病院ホームページ、</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Find</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 </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the</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 </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Best</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a:t>
            </a:r>
            <a:r>
              <a:rPr kumimoji="0" lang="en-US" altLang="ja-JP" sz="800" bmk="">
                <a:latin typeface="Arial" panose="020B0604020202020204" pitchFamily="34" charset="0"/>
                <a:ea typeface="ＭＳ Ｐゴシック" panose="020B0600070205080204" pitchFamily="50" charset="-128"/>
                <a:cs typeface="Times New Roman" panose="02020603050405020304" pitchFamily="18" charset="0"/>
              </a:rPr>
              <a:t>http://rumah-sakit.findthebest.co.id</a:t>
            </a:r>
            <a:r>
              <a:rPr kumimoji="0" lang="ja-JP" altLang="en-US" sz="800" bmk="">
                <a:latin typeface="Arial" panose="020B0604020202020204" pitchFamily="34" charset="0"/>
                <a:ea typeface="ＭＳ Ｐゴシック" panose="020B0600070205080204" pitchFamily="50" charset="-128"/>
                <a:cs typeface="Times New Roman" panose="02020603050405020304" pitchFamily="18"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en-US" altLang="ja-JP" sz="800">
                <a:latin typeface="Arial" panose="020B0604020202020204" pitchFamily="34" charset="0"/>
                <a:ea typeface="ＭＳ Ｐゴシック" panose="020B0600070205080204" pitchFamily="50" charset="-128"/>
                <a:cs typeface="Arial" panose="020B0604020202020204" pitchFamily="34" charset="0"/>
              </a:rPr>
              <a:t>PT CITRA CENDEKIA INDONESIA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STUDI TENTANG PROSPEK BISNIS RUMAH SAKIT DI INDONESIA</a:t>
            </a:r>
            <a:r>
              <a:rPr lang="ja-JP" altLang="en-US" sz="800">
                <a:latin typeface="Arial" panose="020B0604020202020204" pitchFamily="34" charset="0"/>
                <a:ea typeface="ＭＳ Ｐゴシック" panose="020B0600070205080204" pitchFamily="50" charset="-128"/>
                <a:cs typeface="Arial" panose="020B0604020202020204" pitchFamily="34" charset="0"/>
              </a:rPr>
              <a:t>（インドネシアの病院ビジネスの将来に関する研究）」（</a:t>
            </a:r>
            <a:r>
              <a:rPr lang="en-US" altLang="ja-JP" sz="80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en-US" altLang="ja-JP" sz="800">
                <a:latin typeface="Arial" panose="020B0604020202020204" pitchFamily="34" charset="0"/>
                <a:ea typeface="ＭＳ Ｐゴシック" panose="020B0600070205080204" pitchFamily="50" charset="-128"/>
                <a:cs typeface="Arial" panose="020B0604020202020204" pitchFamily="34" charset="0"/>
              </a:rPr>
              <a:t>Fuji Sankei Business </a:t>
            </a:r>
            <a:r>
              <a:rPr lang="en-US" altLang="ja-JP" sz="800" err="1">
                <a:latin typeface="Arial" panose="020B0604020202020204" pitchFamily="34" charset="0"/>
                <a:ea typeface="ＭＳ Ｐゴシック" panose="020B0600070205080204" pitchFamily="50" charset="-128"/>
                <a:cs typeface="Arial" panose="020B0604020202020204" pitchFamily="34" charset="0"/>
              </a:rPr>
              <a:t>i</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6</a:t>
            </a:r>
            <a:r>
              <a:rPr lang="ja-JP" altLang="en-US" sz="800">
                <a:latin typeface="Arial" panose="020B0604020202020204" pitchFamily="34" charset="0"/>
                <a:ea typeface="ＭＳ Ｐゴシック" panose="020B0600070205080204" pitchFamily="50" charset="-128"/>
                <a:cs typeface="Arial" panose="020B0604020202020204" pitchFamily="34" charset="0"/>
              </a:rPr>
              <a:t>月</a:t>
            </a:r>
            <a:r>
              <a:rPr lang="en-US" altLang="ja-JP" sz="800">
                <a:latin typeface="Arial" panose="020B0604020202020204" pitchFamily="34" charset="0"/>
                <a:ea typeface="ＭＳ Ｐゴシック" panose="020B0600070205080204" pitchFamily="50" charset="-128"/>
                <a:cs typeface="Arial" panose="020B0604020202020204" pitchFamily="34" charset="0"/>
              </a:rPr>
              <a:t>9</a:t>
            </a:r>
            <a:r>
              <a:rPr lang="ja-JP" altLang="en-US" sz="800">
                <a:latin typeface="Arial" panose="020B0604020202020204" pitchFamily="34" charset="0"/>
                <a:ea typeface="ＭＳ Ｐゴシック" panose="020B0600070205080204" pitchFamily="50" charset="-128"/>
                <a:cs typeface="Arial" panose="020B0604020202020204" pitchFamily="34" charset="0"/>
              </a:rPr>
              <a:t>日）、各社ホームページ、</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Reuters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「Hospital Annual Reports（2023）」（</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プレースホルダー 1"/>
          <p:cNvSpPr txBox="1">
            <a:spLocks/>
          </p:cNvSpPr>
          <p:nvPr/>
        </p:nvSpPr>
        <p:spPr>
          <a:xfrm>
            <a:off x="199710" y="1124745"/>
            <a:ext cx="9505950" cy="504055"/>
          </a:xfrm>
          <a:prstGeom prst="rect">
            <a:avLst/>
          </a:prstGeom>
          <a:noFill/>
        </p:spPr>
        <p:txBody>
          <a:bodyPr wrap="square" lIns="0" tIns="0" rIns="0" bIns="0" rtlCol="0">
            <a:spAutoFit/>
          </a:bodyPr>
          <a:lstStyle>
            <a:defPPr>
              <a:defRPr lang="ja-JP"/>
            </a:defPPr>
            <a:lvl1pPr marL="190500" indent="-190500" algn="just" fontAlgn="ctr" hangingPunct="0">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a:t>Siloam Hospitals Group</a:t>
            </a:r>
            <a:r>
              <a:rPr lang="ja-JP" altLang="en-US"/>
              <a:t>は、インドネシア最大規模の民間病院グループとなっている。</a:t>
            </a:r>
          </a:p>
          <a:p>
            <a:r>
              <a:rPr lang="ja-JP" altLang="en-US"/>
              <a:t>他に、オーストラリア資本の</a:t>
            </a:r>
            <a:r>
              <a:rPr lang="en-US" altLang="ja-JP"/>
              <a:t>Ramsay Health Care</a:t>
            </a:r>
            <a:r>
              <a:rPr lang="ja-JP" altLang="en-US"/>
              <a:t>グループなど、いくつかの民間病院グループが存在する。</a:t>
            </a:r>
          </a:p>
        </p:txBody>
      </p:sp>
      <p:sp>
        <p:nvSpPr>
          <p:cNvPr id="21" name="Rectangle 6"/>
          <p:cNvSpPr>
            <a:spLocks noChangeArrowheads="1"/>
          </p:cNvSpPr>
          <p:nvPr/>
        </p:nvSpPr>
        <p:spPr bwMode="auto">
          <a:xfrm>
            <a:off x="200472" y="1628800"/>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主要な民間医療機関の概要</a:t>
            </a:r>
          </a:p>
        </p:txBody>
      </p:sp>
      <p:sp>
        <p:nvSpPr>
          <p:cNvPr id="11" name="テキスト ボックス 20">
            <a:extLst>
              <a:ext uri="{FF2B5EF4-FFF2-40B4-BE49-F238E27FC236}">
                <a16:creationId xmlns:a16="http://schemas.microsoft.com/office/drawing/2014/main" id="{90EF2944-73A3-4E09-A707-5FC4F772AF74}"/>
              </a:ext>
            </a:extLst>
          </p:cNvPr>
          <p:cNvSpPr txBox="1"/>
          <p:nvPr/>
        </p:nvSpPr>
        <p:spPr>
          <a:xfrm>
            <a:off x="200472" y="6231682"/>
            <a:ext cx="9001000" cy="144016"/>
          </a:xfrm>
          <a:prstGeom prst="rect">
            <a:avLst/>
          </a:prstGeom>
          <a:noFill/>
        </p:spPr>
        <p:txBody>
          <a:bodyPr wrap="square" lIns="0" tIns="0" rIns="0" bIns="0" rtlCol="0">
            <a:no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1. </a:t>
            </a:r>
            <a:r>
              <a:rPr lang="ja-JP" altLang="en-US" sz="80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a:latin typeface="Arial" panose="020B0604020202020204" pitchFamily="34" charset="0"/>
                <a:ea typeface="ＭＳ Ｐゴシック" panose="020B0600070205080204" pitchFamily="50" charset="-128"/>
                <a:cs typeface="Arial" panose="020B0604020202020204" pitchFamily="34" charset="0"/>
              </a:rPr>
              <a:t>Joint Commission International</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JCI</a:t>
            </a:r>
            <a:r>
              <a:rPr lang="ja-JP" altLang="en-US" sz="80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173345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AEA55-1211-9580-E285-B46DF9EEE09C}"/>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11CCC5BA-00C2-F029-3AAD-430412A56F5C}"/>
              </a:ext>
            </a:extLst>
          </p:cNvPr>
          <p:cNvSpPr>
            <a:spLocks noGrp="1"/>
          </p:cNvSpPr>
          <p:nvPr>
            <p:ph type="title"/>
          </p:nvPr>
        </p:nvSpPr>
        <p:spPr/>
        <p:txBody>
          <a:bodyPr vert="horz">
            <a:normAutofit/>
          </a:bodyPr>
          <a:lstStyle/>
          <a:p>
            <a:r>
              <a:rPr lang="ja-JP" altLang="en-US" sz="1400" noProof="1"/>
              <a:t>インドネシア／医療関連／医療・公衆衛生</a:t>
            </a:r>
            <a:endParaRPr kumimoji="1" lang="ja-JP" altLang="en-US" sz="1400"/>
          </a:p>
        </p:txBody>
      </p:sp>
      <p:sp>
        <p:nvSpPr>
          <p:cNvPr id="6" name="テキスト プレースホルダー 5">
            <a:extLst>
              <a:ext uri="{FF2B5EF4-FFF2-40B4-BE49-F238E27FC236}">
                <a16:creationId xmlns:a16="http://schemas.microsoft.com/office/drawing/2014/main" id="{86425799-3C2A-E2FA-B0F6-297856268C31}"/>
              </a:ext>
            </a:extLst>
          </p:cNvPr>
          <p:cNvSpPr>
            <a:spLocks noGrp="1"/>
          </p:cNvSpPr>
          <p:nvPr>
            <p:ph type="body" sz="quarter" idx="15"/>
          </p:nvPr>
        </p:nvSpPr>
        <p:spPr/>
        <p:txBody>
          <a:bodyPr/>
          <a:lstStyle/>
          <a:p>
            <a:r>
              <a:rPr lang="en-US" altLang="ja-JP" sz="2000" noProof="1"/>
              <a:t>医療従事者</a:t>
            </a:r>
          </a:p>
        </p:txBody>
      </p:sp>
      <p:grpSp>
        <p:nvGrpSpPr>
          <p:cNvPr id="21" name="グループ化 7">
            <a:extLst>
              <a:ext uri="{FF2B5EF4-FFF2-40B4-BE49-F238E27FC236}">
                <a16:creationId xmlns:a16="http://schemas.microsoft.com/office/drawing/2014/main" id="{B5B5ECED-CBC6-8010-9BC3-6A9ADF918CEF}"/>
              </a:ext>
            </a:extLst>
          </p:cNvPr>
          <p:cNvGrpSpPr/>
          <p:nvPr/>
        </p:nvGrpSpPr>
        <p:grpSpPr>
          <a:xfrm>
            <a:off x="200471" y="1739726"/>
            <a:ext cx="4752529" cy="288032"/>
            <a:chOff x="4803500" y="2113806"/>
            <a:chExt cx="2954133" cy="288032"/>
          </a:xfrm>
        </p:grpSpPr>
        <p:cxnSp>
          <p:nvCxnSpPr>
            <p:cNvPr id="22" name="直線コネクタ 21">
              <a:extLst>
                <a:ext uri="{FF2B5EF4-FFF2-40B4-BE49-F238E27FC236}">
                  <a16:creationId xmlns:a16="http://schemas.microsoft.com/office/drawing/2014/main" id="{582B3FF9-B5F9-1E41-D2E4-3F6E53D94CE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A8603AF7-BCFD-EB15-0C13-0E535C880EF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医療従事者数</a:t>
              </a:r>
              <a:endParaRPr kumimoji="1" lang="en-US" altLang="ko-KR"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endParaRPr>
            </a:p>
          </p:txBody>
        </p:sp>
      </p:grpSp>
      <p:grpSp>
        <p:nvGrpSpPr>
          <p:cNvPr id="24" name="グループ化 23">
            <a:extLst>
              <a:ext uri="{FF2B5EF4-FFF2-40B4-BE49-F238E27FC236}">
                <a16:creationId xmlns:a16="http://schemas.microsoft.com/office/drawing/2014/main" id="{DCCB962C-D418-DFE6-206E-993BE0738422}"/>
              </a:ext>
            </a:extLst>
          </p:cNvPr>
          <p:cNvGrpSpPr/>
          <p:nvPr/>
        </p:nvGrpSpPr>
        <p:grpSpPr>
          <a:xfrm>
            <a:off x="5169024" y="1739726"/>
            <a:ext cx="4536507" cy="288032"/>
            <a:chOff x="4803500" y="2113806"/>
            <a:chExt cx="2954133" cy="288032"/>
          </a:xfrm>
        </p:grpSpPr>
        <p:cxnSp>
          <p:nvCxnSpPr>
            <p:cNvPr id="25" name="直線コネクタ 24">
              <a:extLst>
                <a:ext uri="{FF2B5EF4-FFF2-40B4-BE49-F238E27FC236}">
                  <a16:creationId xmlns:a16="http://schemas.microsoft.com/office/drawing/2014/main" id="{69BF2384-45CB-4C1D-1CA8-71B2012970E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a:extLst>
                <a:ext uri="{FF2B5EF4-FFF2-40B4-BE49-F238E27FC236}">
                  <a16:creationId xmlns:a16="http://schemas.microsoft.com/office/drawing/2014/main" id="{4D581434-BB58-935E-37CD-432DA0E957E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1万人当たりの医療従事者数</a:t>
              </a:r>
              <a:endParaRPr kumimoji="1" lang="en-US" altLang="ko-KR"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endParaRPr>
            </a:p>
          </p:txBody>
        </p:sp>
      </p:grpSp>
      <p:sp>
        <p:nvSpPr>
          <p:cNvPr id="27" name="テキスト ボックス 26">
            <a:extLst>
              <a:ext uri="{FF2B5EF4-FFF2-40B4-BE49-F238E27FC236}">
                <a16:creationId xmlns:a16="http://schemas.microsoft.com/office/drawing/2014/main" id="{57E2238F-D291-5F05-C357-FDFD96E58AB5}"/>
              </a:ext>
            </a:extLst>
          </p:cNvPr>
          <p:cNvSpPr txBox="1"/>
          <p:nvPr/>
        </p:nvSpPr>
        <p:spPr>
          <a:xfrm>
            <a:off x="200472" y="1091188"/>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2022年、インドネシアの人口1万人当たりの医療従事者数は、医師6.9人、看護師</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41.2</a:t>
            </a:r>
            <a:r>
              <a:rPr kumimoji="1" lang="en-US" altLang="ja-JP" sz="1400" kern="1200" noProof="1"/>
              <a:t>人で</a:t>
            </a:r>
            <a:r>
              <a:rPr lang="ja-JP" altLang="en-US" sz="1400" noProof="1"/>
              <a:t>あ</a:t>
            </a:r>
            <a:r>
              <a:rPr kumimoji="1" lang="ja-JP" altLang="en-US" sz="1400" kern="1200" noProof="1"/>
              <a:t>り</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、東南アジア</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水準</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7.7人</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、看護師数（</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20.6</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人）と比較すると</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、医師数は水準を</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下回っ</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ている一方で、看護師数は倍以上の数値である。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a:extLst>
              <a:ext uri="{FF2B5EF4-FFF2-40B4-BE49-F238E27FC236}">
                <a16:creationId xmlns:a16="http://schemas.microsoft.com/office/drawing/2014/main" id="{30A79CFA-BF28-677A-C05C-60E5FAAAD42A}"/>
              </a:ext>
            </a:extLst>
          </p:cNvPr>
          <p:cNvSpPr txBox="1"/>
          <p:nvPr/>
        </p:nvSpPr>
        <p:spPr>
          <a:xfrm>
            <a:off x="208889" y="2029831"/>
            <a:ext cx="754723" cy="15741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（数千人単位で）</a:t>
            </a:r>
          </a:p>
        </p:txBody>
      </p:sp>
      <p:sp>
        <p:nvSpPr>
          <p:cNvPr id="31" name="テキスト ボックス 30">
            <a:extLst>
              <a:ext uri="{FF2B5EF4-FFF2-40B4-BE49-F238E27FC236}">
                <a16:creationId xmlns:a16="http://schemas.microsoft.com/office/drawing/2014/main" id="{D1450749-5758-165E-2BB8-278561601DF1}"/>
              </a:ext>
            </a:extLst>
          </p:cNvPr>
          <p:cNvSpPr txBox="1"/>
          <p:nvPr/>
        </p:nvSpPr>
        <p:spPr>
          <a:xfrm>
            <a:off x="5169023" y="2048271"/>
            <a:ext cx="1033339" cy="157411"/>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55" name="Straight Connector 54">
            <a:extLst>
              <a:ext uri="{FF2B5EF4-FFF2-40B4-BE49-F238E27FC236}">
                <a16:creationId xmlns:a16="http://schemas.microsoft.com/office/drawing/2014/main" id="{384F5CD2-7FDC-9346-201B-FD4DA28BB4B0}"/>
              </a:ext>
            </a:extLst>
          </p:cNvPr>
          <p:cNvCxnSpPr/>
          <p:nvPr>
            <p:custDataLst>
              <p:tags r:id="rId1"/>
            </p:custDataLst>
          </p:nvPr>
        </p:nvCxnSpPr>
        <p:spPr bwMode="gray">
          <a:xfrm>
            <a:off x="5759450" y="2636838"/>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6F639C1-C71F-9D79-6861-6FA60C5FE41D}"/>
              </a:ext>
            </a:extLst>
          </p:cNvPr>
          <p:cNvCxnSpPr/>
          <p:nvPr>
            <p:custDataLst>
              <p:tags r:id="rId2"/>
            </p:custDataLst>
          </p:nvPr>
        </p:nvCxnSpPr>
        <p:spPr bwMode="gray">
          <a:xfrm>
            <a:off x="5759450" y="284003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D0567FAB-4E26-4133-B3A4-7352910F11AC}"/>
              </a:ext>
            </a:extLst>
          </p:cNvPr>
          <p:cNvCxnSpPr/>
          <p:nvPr>
            <p:custDataLst>
              <p:tags r:id="rId3"/>
            </p:custDataLst>
          </p:nvPr>
        </p:nvCxnSpPr>
        <p:spPr bwMode="gray">
          <a:xfrm>
            <a:off x="5759450" y="304323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00A51367-3115-E49C-0775-595A687B0B20}"/>
              </a:ext>
            </a:extLst>
          </p:cNvPr>
          <p:cNvCxnSpPr/>
          <p:nvPr>
            <p:custDataLst>
              <p:tags r:id="rId4"/>
            </p:custDataLst>
          </p:nvPr>
        </p:nvCxnSpPr>
        <p:spPr bwMode="gray">
          <a:xfrm>
            <a:off x="5759450" y="324643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Oval 55">
            <a:extLst>
              <a:ext uri="{FF2B5EF4-FFF2-40B4-BE49-F238E27FC236}">
                <a16:creationId xmlns:a16="http://schemas.microsoft.com/office/drawing/2014/main" id="{6E726D02-CCB3-6CEE-AADB-4C6E98E899CE}"/>
              </a:ext>
            </a:extLst>
          </p:cNvPr>
          <p:cNvSpPr/>
          <p:nvPr>
            <p:custDataLst>
              <p:tags r:id="rId5"/>
            </p:custDataLst>
          </p:nvPr>
        </p:nvSpPr>
        <p:spPr bwMode="auto">
          <a:xfrm>
            <a:off x="5848350" y="2598738"/>
            <a:ext cx="76200" cy="76200"/>
          </a:xfrm>
          <a:prstGeom prst="ellipse">
            <a:avLst/>
          </a:prstGeom>
          <a:solidFill>
            <a:schemeClr val="tx2"/>
          </a:solidFill>
          <a:ln w="9525" algn="ctr">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Rectangle 57">
            <a:extLst>
              <a:ext uri="{FF2B5EF4-FFF2-40B4-BE49-F238E27FC236}">
                <a16:creationId xmlns:a16="http://schemas.microsoft.com/office/drawing/2014/main" id="{8D1588DB-0426-36D2-6E50-7213697CF88A}"/>
              </a:ext>
            </a:extLst>
          </p:cNvPr>
          <p:cNvSpPr/>
          <p:nvPr>
            <p:custDataLst>
              <p:tags r:id="rId6"/>
            </p:custDataLst>
          </p:nvPr>
        </p:nvSpPr>
        <p:spPr bwMode="auto">
          <a:xfrm>
            <a:off x="5848350" y="2801938"/>
            <a:ext cx="76200" cy="76200"/>
          </a:xfrm>
          <a:prstGeom prst="rect">
            <a:avLst/>
          </a:prstGeom>
          <a:solidFill>
            <a:srgbClr val="3D6E81"/>
          </a:solidFill>
          <a:ln w="9525" algn="ctr">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Isosceles Triangle 59">
            <a:extLst>
              <a:ext uri="{FF2B5EF4-FFF2-40B4-BE49-F238E27FC236}">
                <a16:creationId xmlns:a16="http://schemas.microsoft.com/office/drawing/2014/main" id="{8679DBC9-BBD7-4389-7784-053539CDB82B}"/>
              </a:ext>
            </a:extLst>
          </p:cNvPr>
          <p:cNvSpPr/>
          <p:nvPr>
            <p:custDataLst>
              <p:tags r:id="rId7"/>
            </p:custDataLst>
          </p:nvPr>
        </p:nvSpPr>
        <p:spPr bwMode="auto">
          <a:xfrm>
            <a:off x="5848350" y="3005138"/>
            <a:ext cx="76200" cy="76200"/>
          </a:xfrm>
          <a:prstGeom prst="triangle">
            <a:avLst/>
          </a:prstGeom>
          <a:solidFill>
            <a:srgbClr val="655939"/>
          </a:solidFill>
          <a:ln w="9525" algn="ctr">
            <a:solidFill>
              <a:srgbClr val="6559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Diamond 61">
            <a:extLst>
              <a:ext uri="{FF2B5EF4-FFF2-40B4-BE49-F238E27FC236}">
                <a16:creationId xmlns:a16="http://schemas.microsoft.com/office/drawing/2014/main" id="{4BAADDBB-0869-5DF0-ACF2-6DF52D892730}"/>
              </a:ext>
            </a:extLst>
          </p:cNvPr>
          <p:cNvSpPr/>
          <p:nvPr>
            <p:custDataLst>
              <p:tags r:id="rId8"/>
            </p:custDataLst>
          </p:nvPr>
        </p:nvSpPr>
        <p:spPr bwMode="auto">
          <a:xfrm>
            <a:off x="5848350" y="3208338"/>
            <a:ext cx="76200" cy="76200"/>
          </a:xfrm>
          <a:prstGeom prst="diamond">
            <a:avLst/>
          </a:prstGeom>
          <a:solidFill>
            <a:srgbClr val="4D4D4D"/>
          </a:solidFill>
          <a:ln w="9525" algn="ctr">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59" name="テキスト プレースホルダ 9">
            <a:extLst>
              <a:ext uri="{FF2B5EF4-FFF2-40B4-BE49-F238E27FC236}">
                <a16:creationId xmlns:a16="http://schemas.microsoft.com/office/drawing/2014/main" id="{A07AA867-BB6C-88DE-8459-94F23A46B69F}"/>
              </a:ext>
            </a:extLst>
          </p:cNvPr>
          <p:cNvSpPr>
            <a:spLocks/>
          </p:cNvSpPr>
          <p:nvPr>
            <p:custDataLst>
              <p:tags r:id="rId9"/>
            </p:custDataLst>
          </p:nvPr>
        </p:nvSpPr>
        <p:spPr bwMode="auto">
          <a:xfrm>
            <a:off x="6070600" y="25654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FA8503A-2A00-46C8-B182-F81F5357B798}" type="datetime'''''''''''''''''''''看''''護''''''師'">
              <a:rPr kumimoji="1" lang="ja-JP" altLang="en-US" sz="1000" b="0" i="0" u="none" strike="noStrike" kern="1200" cap="none" spc="0" normalizeH="0" baseline="0" noProof="0" smtClean="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看護師</a:t>
            </a:fld>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60" name="テキスト プレースホルダ 9">
            <a:extLst>
              <a:ext uri="{FF2B5EF4-FFF2-40B4-BE49-F238E27FC236}">
                <a16:creationId xmlns:a16="http://schemas.microsoft.com/office/drawing/2014/main" id="{5DB4F640-7D20-2EAE-8073-2421D297A41E}"/>
              </a:ext>
            </a:extLst>
          </p:cNvPr>
          <p:cNvSpPr>
            <a:spLocks/>
          </p:cNvSpPr>
          <p:nvPr>
            <p:custDataLst>
              <p:tags r:id="rId10"/>
            </p:custDataLst>
          </p:nvPr>
        </p:nvSpPr>
        <p:spPr bwMode="auto">
          <a:xfrm>
            <a:off x="6070600" y="2768600"/>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8AD87CB-D977-4DFC-ABE8-08589A13877E}" type="datetime'''医師（''''''''''''''''歯''''''''科''''医を除''''く''''''''''''）'">
              <a:rPr kumimoji="1" lang="ja-JP" altLang="en-US" sz="1000" b="0" i="0" u="none" strike="noStrike" kern="1200" cap="none" spc="0" normalizeH="0" baseline="0" noProof="0" smtClean="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医師（歯科医を除く）</a:t>
            </a:fld>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61" name="テキスト プレースホルダ 9">
            <a:extLst>
              <a:ext uri="{FF2B5EF4-FFF2-40B4-BE49-F238E27FC236}">
                <a16:creationId xmlns:a16="http://schemas.microsoft.com/office/drawing/2014/main" id="{A2A44D5B-0BA8-3DCE-E8B9-B7E4B470F3E8}"/>
              </a:ext>
            </a:extLst>
          </p:cNvPr>
          <p:cNvSpPr>
            <a:spLocks/>
          </p:cNvSpPr>
          <p:nvPr>
            <p:custDataLst>
              <p:tags r:id="rId11"/>
            </p:custDataLst>
          </p:nvPr>
        </p:nvSpPr>
        <p:spPr bwMode="auto">
          <a:xfrm>
            <a:off x="6070600" y="29718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EFA76F1-4E4D-4EDD-A394-DDFA3447C638}" type="datetime'''薬''''剤''''''''''''''''''''''''''''''師'''''''''''''''''''''">
              <a:rPr kumimoji="1" lang="ja-JP" altLang="en-US" sz="1000" b="0" i="0" u="none" strike="noStrike" kern="1200" cap="none" spc="0" normalizeH="0" baseline="0" noProof="0" smtClean="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薬剤師</a:t>
            </a:fld>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62" name="テキスト プレースホルダ 9">
            <a:extLst>
              <a:ext uri="{FF2B5EF4-FFF2-40B4-BE49-F238E27FC236}">
                <a16:creationId xmlns:a16="http://schemas.microsoft.com/office/drawing/2014/main" id="{8956ABAF-3F48-D671-F4D5-8A5348A41C99}"/>
              </a:ext>
            </a:extLst>
          </p:cNvPr>
          <p:cNvSpPr>
            <a:spLocks/>
          </p:cNvSpPr>
          <p:nvPr>
            <p:custDataLst>
              <p:tags r:id="rId12"/>
            </p:custDataLst>
          </p:nvPr>
        </p:nvSpPr>
        <p:spPr bwMode="auto">
          <a:xfrm>
            <a:off x="6070600" y="31750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2FEE11F-664B-4ACC-A0FD-D3303DC38DE5}" type="datetime'''''''''''''''''''''''''''''''''''''''歯科''''''医'''''''''''''">
              <a:rPr kumimoji="1" lang="ja-JP" altLang="en-US" sz="1000" b="0" i="0" u="none" strike="noStrike" kern="1200" cap="none" spc="0" normalizeH="0" baseline="0" noProof="0" smtClean="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歯科医</a:t>
            </a:fld>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graphicFrame>
        <p:nvGraphicFramePr>
          <p:cNvPr id="775" name="Chart 774">
            <a:extLst>
              <a:ext uri="{FF2B5EF4-FFF2-40B4-BE49-F238E27FC236}">
                <a16:creationId xmlns:a16="http://schemas.microsoft.com/office/drawing/2014/main" id="{49903C46-1DB4-286A-C8B4-44D50D06F6B5}"/>
              </a:ext>
            </a:extLst>
          </p:cNvPr>
          <p:cNvGraphicFramePr/>
          <p:nvPr>
            <p:custDataLst>
              <p:tags r:id="rId13"/>
            </p:custDataLst>
            <p:extLst>
              <p:ext uri="{D42A27DB-BD31-4B8C-83A1-F6EECF244321}">
                <p14:modId xmlns:p14="http://schemas.microsoft.com/office/powerpoint/2010/main" val="2957626878"/>
              </p:ext>
            </p:extLst>
          </p:nvPr>
        </p:nvGraphicFramePr>
        <p:xfrm>
          <a:off x="5191125" y="2171700"/>
          <a:ext cx="4683125" cy="4195763"/>
        </p:xfrm>
        <a:graphic>
          <a:graphicData uri="http://schemas.openxmlformats.org/drawingml/2006/chart">
            <c:chart xmlns:c="http://schemas.openxmlformats.org/drawingml/2006/chart" xmlns:r="http://schemas.openxmlformats.org/officeDocument/2006/relationships" r:id="rId150"/>
          </a:graphicData>
        </a:graphic>
      </p:graphicFrame>
      <p:cxnSp>
        <p:nvCxnSpPr>
          <p:cNvPr id="750" name="Straight Connector 749">
            <a:extLst>
              <a:ext uri="{FF2B5EF4-FFF2-40B4-BE49-F238E27FC236}">
                <a16:creationId xmlns:a16="http://schemas.microsoft.com/office/drawing/2014/main" id="{C92B7641-B2BB-A316-77C9-D9860E613860}"/>
              </a:ext>
            </a:extLst>
          </p:cNvPr>
          <p:cNvCxnSpPr/>
          <p:nvPr>
            <p:custDataLst>
              <p:tags r:id="rId14"/>
            </p:custDataLst>
          </p:nvPr>
        </p:nvCxnSpPr>
        <p:spPr bwMode="auto">
          <a:xfrm>
            <a:off x="7042150" y="5949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1" name="Straight Connector 750">
            <a:extLst>
              <a:ext uri="{FF2B5EF4-FFF2-40B4-BE49-F238E27FC236}">
                <a16:creationId xmlns:a16="http://schemas.microsoft.com/office/drawing/2014/main" id="{30EF9123-DB3B-FE8D-7AAB-CB5A9C7010D5}"/>
              </a:ext>
            </a:extLst>
          </p:cNvPr>
          <p:cNvCxnSpPr/>
          <p:nvPr>
            <p:custDataLst>
              <p:tags r:id="rId15"/>
            </p:custDataLst>
          </p:nvPr>
        </p:nvCxnSpPr>
        <p:spPr bwMode="auto">
          <a:xfrm>
            <a:off x="7634288" y="5903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3" name="Straight Connector 752">
            <a:extLst>
              <a:ext uri="{FF2B5EF4-FFF2-40B4-BE49-F238E27FC236}">
                <a16:creationId xmlns:a16="http://schemas.microsoft.com/office/drawing/2014/main" id="{235025A9-377F-0459-F814-217E527FA609}"/>
              </a:ext>
            </a:extLst>
          </p:cNvPr>
          <p:cNvCxnSpPr/>
          <p:nvPr>
            <p:custDataLst>
              <p:tags r:id="rId16"/>
            </p:custDataLst>
          </p:nvPr>
        </p:nvCxnSpPr>
        <p:spPr bwMode="auto">
          <a:xfrm>
            <a:off x="7929563" y="5975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5" name="Straight Connector 754">
            <a:extLst>
              <a:ext uri="{FF2B5EF4-FFF2-40B4-BE49-F238E27FC236}">
                <a16:creationId xmlns:a16="http://schemas.microsoft.com/office/drawing/2014/main" id="{726D8FE3-5F1D-4C85-07A5-F899A4674D2C}"/>
              </a:ext>
            </a:extLst>
          </p:cNvPr>
          <p:cNvCxnSpPr/>
          <p:nvPr>
            <p:custDataLst>
              <p:tags r:id="rId17"/>
            </p:custDataLst>
          </p:nvPr>
        </p:nvCxnSpPr>
        <p:spPr bwMode="auto">
          <a:xfrm>
            <a:off x="8226425" y="5980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7" name="Straight Connector 756">
            <a:extLst>
              <a:ext uri="{FF2B5EF4-FFF2-40B4-BE49-F238E27FC236}">
                <a16:creationId xmlns:a16="http://schemas.microsoft.com/office/drawing/2014/main" id="{FCBBAA7F-0131-9498-3782-090DA89F438F}"/>
              </a:ext>
            </a:extLst>
          </p:cNvPr>
          <p:cNvCxnSpPr/>
          <p:nvPr>
            <p:custDataLst>
              <p:tags r:id="rId18"/>
            </p:custDataLst>
          </p:nvPr>
        </p:nvCxnSpPr>
        <p:spPr bwMode="auto">
          <a:xfrm>
            <a:off x="8521700" y="5969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9" name="Straight Connector 758">
            <a:extLst>
              <a:ext uri="{FF2B5EF4-FFF2-40B4-BE49-F238E27FC236}">
                <a16:creationId xmlns:a16="http://schemas.microsoft.com/office/drawing/2014/main" id="{EB20B648-30D5-C012-C8F7-FCECCAC4BF8C}"/>
              </a:ext>
            </a:extLst>
          </p:cNvPr>
          <p:cNvCxnSpPr/>
          <p:nvPr>
            <p:custDataLst>
              <p:tags r:id="rId19"/>
            </p:custDataLst>
          </p:nvPr>
        </p:nvCxnSpPr>
        <p:spPr bwMode="auto">
          <a:xfrm>
            <a:off x="8818563" y="5791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1" name="Straight Connector 760">
            <a:extLst>
              <a:ext uri="{FF2B5EF4-FFF2-40B4-BE49-F238E27FC236}">
                <a16:creationId xmlns:a16="http://schemas.microsoft.com/office/drawing/2014/main" id="{5487610D-BE08-3B23-1E37-E61CC9EB20AC}"/>
              </a:ext>
            </a:extLst>
          </p:cNvPr>
          <p:cNvCxnSpPr/>
          <p:nvPr>
            <p:custDataLst>
              <p:tags r:id="rId20"/>
            </p:custDataLst>
          </p:nvPr>
        </p:nvCxnSpPr>
        <p:spPr bwMode="auto">
          <a:xfrm>
            <a:off x="9113838" y="5951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3" name="Straight Connector 762">
            <a:extLst>
              <a:ext uri="{FF2B5EF4-FFF2-40B4-BE49-F238E27FC236}">
                <a16:creationId xmlns:a16="http://schemas.microsoft.com/office/drawing/2014/main" id="{4B9BCD08-4749-4EAA-C98B-F5DA8BFB8CC0}"/>
              </a:ext>
            </a:extLst>
          </p:cNvPr>
          <p:cNvCxnSpPr/>
          <p:nvPr>
            <p:custDataLst>
              <p:tags r:id="rId21"/>
            </p:custDataLst>
          </p:nvPr>
        </p:nvCxnSpPr>
        <p:spPr bwMode="auto">
          <a:xfrm>
            <a:off x="9410700" y="5883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5" name="Straight Connector 764">
            <a:extLst>
              <a:ext uri="{FF2B5EF4-FFF2-40B4-BE49-F238E27FC236}">
                <a16:creationId xmlns:a16="http://schemas.microsoft.com/office/drawing/2014/main" id="{1C4513F2-D6F6-C6B5-7388-553C6ED84BFC}"/>
              </a:ext>
            </a:extLst>
          </p:cNvPr>
          <p:cNvCxnSpPr/>
          <p:nvPr>
            <p:custDataLst>
              <p:tags r:id="rId22"/>
            </p:custDataLst>
          </p:nvPr>
        </p:nvCxnSpPr>
        <p:spPr bwMode="auto">
          <a:xfrm>
            <a:off x="9705975" y="5843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1" name="テキスト プレースホルダ 9">
            <a:extLst>
              <a:ext uri="{FF2B5EF4-FFF2-40B4-BE49-F238E27FC236}">
                <a16:creationId xmlns:a16="http://schemas.microsoft.com/office/drawing/2014/main" id="{A068EDD0-E362-047F-F0A1-F8233178F3A0}"/>
              </a:ext>
            </a:extLst>
          </p:cNvPr>
          <p:cNvSpPr>
            <a:spLocks/>
          </p:cNvSpPr>
          <p:nvPr>
            <p:custDataLst>
              <p:tags r:id="rId23"/>
            </p:custDataLst>
          </p:nvPr>
        </p:nvSpPr>
        <p:spPr bwMode="auto">
          <a:xfrm>
            <a:off x="8445500"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1DF8B2-FDF3-48DA-B8B0-5CCA69C39DD7}" type="datetime'''''''''''''''''''''2''''''''''''''0'''''''''''''''''''">
              <a:rPr lang="ja-JP" altLang="en-US" sz="1000" smtClean="0"/>
              <a:pPr marL="0" lvl="0" indent="0" algn="ctr">
                <a:spcBef>
                  <a:spcPct val="0"/>
                </a:spcBef>
                <a:buNone/>
              </a:pPr>
              <a:t>20</a:t>
            </a:fld>
            <a:endParaRPr kumimoji="1" lang="ja-JP" altLang="en-US" sz="1000">
              <a:sym typeface="+mn-lt"/>
            </a:endParaRPr>
          </a:p>
        </p:txBody>
      </p:sp>
      <p:sp>
        <p:nvSpPr>
          <p:cNvPr id="444" name="テキスト プレースホルダ 9">
            <a:extLst>
              <a:ext uri="{FF2B5EF4-FFF2-40B4-BE49-F238E27FC236}">
                <a16:creationId xmlns:a16="http://schemas.microsoft.com/office/drawing/2014/main" id="{CE6CB14F-9B6E-4EB4-3E05-78AF9BD2B440}"/>
              </a:ext>
            </a:extLst>
          </p:cNvPr>
          <p:cNvSpPr>
            <a:spLocks/>
          </p:cNvSpPr>
          <p:nvPr>
            <p:custDataLst>
              <p:tags r:id="rId24"/>
            </p:custDataLst>
          </p:nvPr>
        </p:nvSpPr>
        <p:spPr bwMode="auto">
          <a:xfrm>
            <a:off x="8742363"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A8F540-2053-4D74-8632-37CFBA6737DC}" type="datetime'''''''2''''''''''1'''''''''''''''''''''''''''''''''''''''">
              <a:rPr lang="ja-JP" altLang="en-US" sz="1000" smtClean="0"/>
              <a:pPr marL="0" lvl="0" indent="0" algn="ctr">
                <a:spcBef>
                  <a:spcPct val="0"/>
                </a:spcBef>
                <a:buNone/>
              </a:pPr>
              <a:t>21</a:t>
            </a:fld>
            <a:endParaRPr kumimoji="1" lang="ja-JP" altLang="en-US" sz="1000">
              <a:sym typeface="+mn-lt"/>
            </a:endParaRPr>
          </a:p>
        </p:txBody>
      </p:sp>
      <p:sp>
        <p:nvSpPr>
          <p:cNvPr id="448" name="テキスト プレースホルダ 9">
            <a:extLst>
              <a:ext uri="{FF2B5EF4-FFF2-40B4-BE49-F238E27FC236}">
                <a16:creationId xmlns:a16="http://schemas.microsoft.com/office/drawing/2014/main" id="{29A626D6-0C8A-8CB1-C797-7093CFA53A65}"/>
              </a:ext>
            </a:extLst>
          </p:cNvPr>
          <p:cNvSpPr>
            <a:spLocks/>
          </p:cNvSpPr>
          <p:nvPr>
            <p:custDataLst>
              <p:tags r:id="rId25"/>
            </p:custDataLst>
          </p:nvPr>
        </p:nvSpPr>
        <p:spPr bwMode="auto">
          <a:xfrm>
            <a:off x="9037638"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896D1C-F781-4529-A680-DAD182AB0C8B}" type="datetime'''''2''''''''''''''''''''''''''''''2'">
              <a:rPr lang="ja-JP" altLang="en-US" sz="1000" smtClean="0"/>
              <a:pPr marL="0" lvl="0" indent="0" algn="ctr">
                <a:spcBef>
                  <a:spcPct val="0"/>
                </a:spcBef>
                <a:buNone/>
              </a:pPr>
              <a:t>22</a:t>
            </a:fld>
            <a:endParaRPr kumimoji="1" lang="ja-JP" altLang="en-US" sz="1000">
              <a:sym typeface="+mn-lt"/>
            </a:endParaRPr>
          </a:p>
        </p:txBody>
      </p:sp>
      <p:sp>
        <p:nvSpPr>
          <p:cNvPr id="451" name="テキスト プレースホルダ 9">
            <a:extLst>
              <a:ext uri="{FF2B5EF4-FFF2-40B4-BE49-F238E27FC236}">
                <a16:creationId xmlns:a16="http://schemas.microsoft.com/office/drawing/2014/main" id="{8E91BF6E-340C-57DF-88EF-8AFB8AE00485}"/>
              </a:ext>
            </a:extLst>
          </p:cNvPr>
          <p:cNvSpPr>
            <a:spLocks/>
          </p:cNvSpPr>
          <p:nvPr>
            <p:custDataLst>
              <p:tags r:id="rId26"/>
            </p:custDataLst>
          </p:nvPr>
        </p:nvSpPr>
        <p:spPr bwMode="auto">
          <a:xfrm>
            <a:off x="9334500"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27F10E-546B-4872-BD78-0CF84238A905}" type="datetime'''''''''''''''2''''''''3'''''''''''''''''''''''''''''''''''">
              <a:rPr lang="ja-JP" altLang="en-US" sz="1000" smtClean="0"/>
              <a:pPr marL="0" lvl="0" indent="0" algn="ctr">
                <a:spcBef>
                  <a:spcPct val="0"/>
                </a:spcBef>
                <a:buNone/>
              </a:pPr>
              <a:t>23</a:t>
            </a:fld>
            <a:endParaRPr kumimoji="1" lang="ja-JP" altLang="en-US" sz="1000">
              <a:sym typeface="+mn-lt"/>
            </a:endParaRPr>
          </a:p>
        </p:txBody>
      </p:sp>
      <p:sp>
        <p:nvSpPr>
          <p:cNvPr id="454" name="テキスト プレースホルダ 9">
            <a:extLst>
              <a:ext uri="{FF2B5EF4-FFF2-40B4-BE49-F238E27FC236}">
                <a16:creationId xmlns:a16="http://schemas.microsoft.com/office/drawing/2014/main" id="{466EC3DC-04B4-6895-93F7-5778AB2AC5BC}"/>
              </a:ext>
            </a:extLst>
          </p:cNvPr>
          <p:cNvSpPr>
            <a:spLocks/>
          </p:cNvSpPr>
          <p:nvPr>
            <p:custDataLst>
              <p:tags r:id="rId27"/>
            </p:custDataLst>
          </p:nvPr>
        </p:nvSpPr>
        <p:spPr bwMode="auto">
          <a:xfrm>
            <a:off x="9629775"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649A2A-0AFF-40EC-961C-0F824D61AAA6}" type="datetime'''''2''''''''''''''''''''''''''''''''4'''''">
              <a:rPr lang="ja-JP" altLang="en-US" sz="1000" smtClean="0"/>
              <a:pPr marL="0" lvl="0" indent="0" algn="ctr">
                <a:spcBef>
                  <a:spcPct val="0"/>
                </a:spcBef>
                <a:buNone/>
              </a:pPr>
              <a:t>24</a:t>
            </a:fld>
            <a:endParaRPr kumimoji="1" lang="ja-JP" altLang="en-US" sz="1000">
              <a:sym typeface="+mn-lt"/>
            </a:endParaRPr>
          </a:p>
        </p:txBody>
      </p:sp>
      <p:sp useBgFill="1">
        <p:nvSpPr>
          <p:cNvPr id="739" name="テキスト プレースホルダ 9">
            <a:extLst>
              <a:ext uri="{FF2B5EF4-FFF2-40B4-BE49-F238E27FC236}">
                <a16:creationId xmlns:a16="http://schemas.microsoft.com/office/drawing/2014/main" id="{969F2FA7-BA8C-158B-1FFF-B885A6028D91}"/>
              </a:ext>
            </a:extLst>
          </p:cNvPr>
          <p:cNvSpPr>
            <a:spLocks/>
          </p:cNvSpPr>
          <p:nvPr>
            <p:custDataLst>
              <p:tags r:id="rId28"/>
            </p:custDataLst>
          </p:nvPr>
        </p:nvSpPr>
        <p:spPr bwMode="gray">
          <a:xfrm>
            <a:off x="6937375" y="57975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FE18C4-AF45-4F80-B344-EB1213CB28F9}" type="datetime'''''''''1''.''''''''''''''''''''''''''''''''2'''''">
              <a:rPr lang="ja-JP" altLang="en-US" sz="1000" smtClean="0">
                <a:effectLst/>
                <a:sym typeface="+mn-lt"/>
              </a:rPr>
              <a:pPr marL="0" lvl="0" indent="0" algn="ctr">
                <a:spcBef>
                  <a:spcPct val="0"/>
                </a:spcBef>
                <a:buNone/>
              </a:pPr>
              <a:t>1.2</a:t>
            </a:fld>
            <a:endParaRPr kumimoji="1" lang="ja-JP" altLang="en-US" sz="1000">
              <a:sym typeface="+mn-lt"/>
            </a:endParaRPr>
          </a:p>
        </p:txBody>
      </p:sp>
      <p:sp useBgFill="1">
        <p:nvSpPr>
          <p:cNvPr id="740" name="テキスト プレースホルダ 9">
            <a:extLst>
              <a:ext uri="{FF2B5EF4-FFF2-40B4-BE49-F238E27FC236}">
                <a16:creationId xmlns:a16="http://schemas.microsoft.com/office/drawing/2014/main" id="{D9383244-17A7-8071-F2BC-836C8E05FD4C}"/>
              </a:ext>
            </a:extLst>
          </p:cNvPr>
          <p:cNvSpPr>
            <a:spLocks/>
          </p:cNvSpPr>
          <p:nvPr>
            <p:custDataLst>
              <p:tags r:id="rId29"/>
            </p:custDataLst>
          </p:nvPr>
        </p:nvSpPr>
        <p:spPr bwMode="gray">
          <a:xfrm>
            <a:off x="7494588" y="48196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FE8AF6-BAD9-481D-8EA9-8C684DA03EBF}" type="datetime'''''''''''''''''''1''''''''''''''2''''''.''''''''''''''9'''">
              <a:rPr lang="ja-JP" altLang="en-US" sz="1000" smtClean="0">
                <a:effectLst/>
                <a:sym typeface="+mn-lt"/>
              </a:rPr>
              <a:pPr marL="0" lvl="0" indent="0" algn="ctr">
                <a:spcBef>
                  <a:spcPct val="0"/>
                </a:spcBef>
                <a:buNone/>
              </a:pPr>
              <a:t>12.9</a:t>
            </a:fld>
            <a:endParaRPr kumimoji="1" lang="ja-JP" altLang="en-US" sz="1000">
              <a:sym typeface="+mn-lt"/>
            </a:endParaRPr>
          </a:p>
        </p:txBody>
      </p:sp>
      <p:sp useBgFill="1">
        <p:nvSpPr>
          <p:cNvPr id="741" name="テキスト プレースホルダ 9">
            <a:extLst>
              <a:ext uri="{FF2B5EF4-FFF2-40B4-BE49-F238E27FC236}">
                <a16:creationId xmlns:a16="http://schemas.microsoft.com/office/drawing/2014/main" id="{9A13D72B-3889-0D18-17F5-BBFEE90D6E22}"/>
              </a:ext>
            </a:extLst>
          </p:cNvPr>
          <p:cNvSpPr>
            <a:spLocks/>
          </p:cNvSpPr>
          <p:nvPr>
            <p:custDataLst>
              <p:tags r:id="rId30"/>
            </p:custDataLst>
          </p:nvPr>
        </p:nvSpPr>
        <p:spPr bwMode="gray">
          <a:xfrm>
            <a:off x="7529513" y="57515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70805-C71B-4E65-AEF0-B07FF5939D6B}" type="datetime'''''''''''''1.''''''''''7'''''''''''''''''''''''''">
              <a:rPr lang="ja-JP" altLang="en-US" sz="1000" smtClean="0">
                <a:effectLst/>
                <a:sym typeface="+mn-lt"/>
              </a:rPr>
              <a:pPr marL="0" lvl="0" indent="0" algn="ctr">
                <a:spcBef>
                  <a:spcPct val="0"/>
                </a:spcBef>
                <a:buNone/>
              </a:pPr>
              <a:t>1.7</a:t>
            </a:fld>
            <a:endParaRPr kumimoji="1" lang="ja-JP" altLang="en-US" sz="1000">
              <a:sym typeface="+mn-lt"/>
            </a:endParaRPr>
          </a:p>
        </p:txBody>
      </p:sp>
      <p:sp useBgFill="1">
        <p:nvSpPr>
          <p:cNvPr id="742" name="テキスト プレースホルダ 9">
            <a:extLst>
              <a:ext uri="{FF2B5EF4-FFF2-40B4-BE49-F238E27FC236}">
                <a16:creationId xmlns:a16="http://schemas.microsoft.com/office/drawing/2014/main" id="{FE8C0DB7-C10D-E289-36E9-576E2307D281}"/>
              </a:ext>
            </a:extLst>
          </p:cNvPr>
          <p:cNvSpPr>
            <a:spLocks/>
          </p:cNvSpPr>
          <p:nvPr>
            <p:custDataLst>
              <p:tags r:id="rId31"/>
            </p:custDataLst>
          </p:nvPr>
        </p:nvSpPr>
        <p:spPr bwMode="gray">
          <a:xfrm>
            <a:off x="7529513" y="60213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347E7E-2ABE-4F41-BFAD-8491C4E025B0}" type="datetime'''0''.''''''''5'''''''">
              <a:rPr lang="ja-JP" altLang="en-US" sz="1000" smtClean="0">
                <a:effectLst/>
                <a:sym typeface="+mn-lt"/>
              </a:rPr>
              <a:pPr marL="0" lvl="0" indent="0" algn="ctr">
                <a:spcBef>
                  <a:spcPct val="0"/>
                </a:spcBef>
                <a:buNone/>
              </a:pPr>
              <a:t>0.5</a:t>
            </a:fld>
            <a:endParaRPr kumimoji="1" lang="ja-JP" altLang="en-US" sz="1000">
              <a:sym typeface="+mn-lt"/>
            </a:endParaRPr>
          </a:p>
        </p:txBody>
      </p:sp>
      <p:sp useBgFill="1">
        <p:nvSpPr>
          <p:cNvPr id="743" name="テキスト プレースホルダ 9">
            <a:extLst>
              <a:ext uri="{FF2B5EF4-FFF2-40B4-BE49-F238E27FC236}">
                <a16:creationId xmlns:a16="http://schemas.microsoft.com/office/drawing/2014/main" id="{A4B8EF85-8391-6A96-5B13-08C221D8263B}"/>
              </a:ext>
            </a:extLst>
          </p:cNvPr>
          <p:cNvSpPr>
            <a:spLocks/>
          </p:cNvSpPr>
          <p:nvPr>
            <p:custDataLst>
              <p:tags r:id="rId32"/>
            </p:custDataLst>
          </p:nvPr>
        </p:nvSpPr>
        <p:spPr bwMode="gray">
          <a:xfrm>
            <a:off x="7789863" y="33226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F0754B-D990-4C3C-B32B-21219E0194F0}" type="datetime'''3''''''''''''''''''''''''''''''''0''.''''''''''''''''9'''''">
              <a:rPr lang="ja-JP" altLang="en-US" sz="1000" smtClean="0">
                <a:effectLst/>
                <a:sym typeface="+mn-lt"/>
              </a:rPr>
              <a:pPr marL="0" lvl="0" indent="0" algn="ctr">
                <a:spcBef>
                  <a:spcPct val="0"/>
                </a:spcBef>
                <a:buNone/>
              </a:pPr>
              <a:t>30.9</a:t>
            </a:fld>
            <a:endParaRPr kumimoji="1" lang="ja-JP" altLang="en-US" sz="1000">
              <a:sym typeface="+mn-lt"/>
            </a:endParaRPr>
          </a:p>
        </p:txBody>
      </p:sp>
      <p:sp>
        <p:nvSpPr>
          <p:cNvPr id="415" name="テキスト プレースホルダ 9">
            <a:extLst>
              <a:ext uri="{FF2B5EF4-FFF2-40B4-BE49-F238E27FC236}">
                <a16:creationId xmlns:a16="http://schemas.microsoft.com/office/drawing/2014/main" id="{BCD0D771-ECFC-3D57-B7A4-566EFFD07318}"/>
              </a:ext>
            </a:extLst>
          </p:cNvPr>
          <p:cNvSpPr>
            <a:spLocks/>
          </p:cNvSpPr>
          <p:nvPr>
            <p:custDataLst>
              <p:tags r:id="rId33"/>
            </p:custDataLst>
          </p:nvPr>
        </p:nvSpPr>
        <p:spPr bwMode="auto">
          <a:xfrm>
            <a:off x="5416550" y="6216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7A3C72-F62A-4F47-8C6F-D38250D92E53}" type="datetime'''''''''''''''''''''''''''''''2''''''''''0''1''''''0'''''''''">
              <a:rPr lang="ja-JP" altLang="en-US" sz="1000" smtClean="0">
                <a:effectLst/>
                <a:sym typeface="+mn-lt"/>
              </a:rPr>
              <a:pPr marL="0" lvl="0" indent="0" algn="ctr">
                <a:spcBef>
                  <a:spcPct val="0"/>
                </a:spcBef>
                <a:buNone/>
              </a:pPr>
              <a:t>2010</a:t>
            </a:fld>
            <a:endParaRPr kumimoji="1" lang="ja-JP" altLang="en-US" sz="1000">
              <a:sym typeface="+mn-lt"/>
            </a:endParaRPr>
          </a:p>
        </p:txBody>
      </p:sp>
      <p:sp useBgFill="1">
        <p:nvSpPr>
          <p:cNvPr id="745" name="テキスト プレースホルダ 9">
            <a:extLst>
              <a:ext uri="{FF2B5EF4-FFF2-40B4-BE49-F238E27FC236}">
                <a16:creationId xmlns:a16="http://schemas.microsoft.com/office/drawing/2014/main" id="{77A76055-D78A-C9DD-7794-FA8485565918}"/>
              </a:ext>
            </a:extLst>
          </p:cNvPr>
          <p:cNvSpPr>
            <a:spLocks/>
          </p:cNvSpPr>
          <p:nvPr>
            <p:custDataLst>
              <p:tags r:id="rId34"/>
            </p:custDataLst>
          </p:nvPr>
        </p:nvSpPr>
        <p:spPr bwMode="gray">
          <a:xfrm>
            <a:off x="9271000" y="31972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3B9E3C-60BE-4E14-9782-CBB51B7A9E82}" type="datetime'''''3''''''''2''''''''''''''.''''''''''''''''''''''''''4'''">
              <a:rPr lang="ja-JP" altLang="en-US" sz="1000" smtClean="0">
                <a:effectLst/>
                <a:sym typeface="+mn-lt"/>
              </a:rPr>
              <a:pPr marL="0" lvl="0" indent="0" algn="ctr">
                <a:spcBef>
                  <a:spcPct val="0"/>
                </a:spcBef>
                <a:buNone/>
              </a:pPr>
              <a:t>32.4</a:t>
            </a:fld>
            <a:endParaRPr kumimoji="1" lang="ja-JP" altLang="en-US" sz="1000">
              <a:sym typeface="+mn-lt"/>
            </a:endParaRPr>
          </a:p>
        </p:txBody>
      </p:sp>
      <p:sp useBgFill="1">
        <p:nvSpPr>
          <p:cNvPr id="746" name="テキスト プレースホルダ 9">
            <a:extLst>
              <a:ext uri="{FF2B5EF4-FFF2-40B4-BE49-F238E27FC236}">
                <a16:creationId xmlns:a16="http://schemas.microsoft.com/office/drawing/2014/main" id="{CC08C0D1-5D95-1F54-541B-FDAE06B95229}"/>
              </a:ext>
            </a:extLst>
          </p:cNvPr>
          <p:cNvSpPr>
            <a:spLocks/>
          </p:cNvSpPr>
          <p:nvPr>
            <p:custDataLst>
              <p:tags r:id="rId35"/>
            </p:custDataLst>
          </p:nvPr>
        </p:nvSpPr>
        <p:spPr bwMode="gray">
          <a:xfrm>
            <a:off x="9305925" y="57308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063003-21EC-4BF6-A964-0AFA3F0A4617}" type="datetime'''2.''''0'''''''''''''''''''''''''''''''''''''''''''">
              <a:rPr lang="ja-JP" altLang="en-US" sz="1000" smtClean="0">
                <a:effectLst/>
                <a:sym typeface="+mn-lt"/>
              </a:rPr>
              <a:pPr marL="0" lvl="0" indent="0" algn="ctr">
                <a:spcBef>
                  <a:spcPct val="0"/>
                </a:spcBef>
                <a:buNone/>
              </a:pPr>
              <a:t>2.0</a:t>
            </a:fld>
            <a:endParaRPr kumimoji="1" lang="ja-JP" altLang="en-US" sz="1000">
              <a:sym typeface="+mn-lt"/>
            </a:endParaRPr>
          </a:p>
        </p:txBody>
      </p:sp>
      <p:sp useBgFill="1">
        <p:nvSpPr>
          <p:cNvPr id="747" name="テキスト プレースホルダ 9">
            <a:extLst>
              <a:ext uri="{FF2B5EF4-FFF2-40B4-BE49-F238E27FC236}">
                <a16:creationId xmlns:a16="http://schemas.microsoft.com/office/drawing/2014/main" id="{000BF11A-C1A3-D86D-2EFD-D8E5CA3CC85D}"/>
              </a:ext>
            </a:extLst>
          </p:cNvPr>
          <p:cNvSpPr>
            <a:spLocks/>
          </p:cNvSpPr>
          <p:nvPr>
            <p:custDataLst>
              <p:tags r:id="rId36"/>
            </p:custDataLst>
          </p:nvPr>
        </p:nvSpPr>
        <p:spPr bwMode="gray">
          <a:xfrm>
            <a:off x="9305925" y="59801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D97F44-AD5E-45E5-9E1D-79A63CD77423}" type="datetime'''''''''''''1''''''.''''0'''''''''''''''''''">
              <a:rPr lang="ja-JP" altLang="en-US" sz="1000" smtClean="0">
                <a:effectLst/>
                <a:sym typeface="+mn-lt"/>
              </a:rPr>
              <a:pPr marL="0" lvl="0" indent="0" algn="ctr">
                <a:spcBef>
                  <a:spcPct val="0"/>
                </a:spcBef>
                <a:buNone/>
              </a:pPr>
              <a:t>1.0</a:t>
            </a:fld>
            <a:endParaRPr kumimoji="1" lang="ja-JP" altLang="en-US" sz="1000">
              <a:sym typeface="+mn-lt"/>
            </a:endParaRPr>
          </a:p>
        </p:txBody>
      </p:sp>
      <p:sp useBgFill="1">
        <p:nvSpPr>
          <p:cNvPr id="748" name="テキスト プレースホルダ 9">
            <a:extLst>
              <a:ext uri="{FF2B5EF4-FFF2-40B4-BE49-F238E27FC236}">
                <a16:creationId xmlns:a16="http://schemas.microsoft.com/office/drawing/2014/main" id="{7DF5470D-6AF3-F802-A1B0-397F83DECB7A}"/>
              </a:ext>
            </a:extLst>
          </p:cNvPr>
          <p:cNvSpPr>
            <a:spLocks/>
          </p:cNvSpPr>
          <p:nvPr>
            <p:custDataLst>
              <p:tags r:id="rId37"/>
            </p:custDataLst>
          </p:nvPr>
        </p:nvSpPr>
        <p:spPr bwMode="gray">
          <a:xfrm>
            <a:off x="9601200" y="56911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F8708E-A303-4068-B728-E2642B09BBA9}" type="datetime'''''''''''''''2''''.''''''''''''''''''''''4'''''''''''''">
              <a:rPr lang="ja-JP" altLang="en-US" sz="1000" smtClean="0">
                <a:effectLst/>
                <a:sym typeface="+mn-lt"/>
              </a:rPr>
              <a:pPr marL="0" lvl="0" indent="0" algn="ctr">
                <a:spcBef>
                  <a:spcPct val="0"/>
                </a:spcBef>
                <a:buNone/>
              </a:pPr>
              <a:t>2.4</a:t>
            </a:fld>
            <a:endParaRPr kumimoji="1" lang="ja-JP" altLang="en-US" sz="1000">
              <a:sym typeface="+mn-lt"/>
            </a:endParaRPr>
          </a:p>
        </p:txBody>
      </p:sp>
      <p:sp useBgFill="1">
        <p:nvSpPr>
          <p:cNvPr id="749" name="テキスト プレースホルダ 9">
            <a:extLst>
              <a:ext uri="{FF2B5EF4-FFF2-40B4-BE49-F238E27FC236}">
                <a16:creationId xmlns:a16="http://schemas.microsoft.com/office/drawing/2014/main" id="{70E17A87-8955-D6B2-BE3B-FC39C4B2137C}"/>
              </a:ext>
            </a:extLst>
          </p:cNvPr>
          <p:cNvSpPr>
            <a:spLocks/>
          </p:cNvSpPr>
          <p:nvPr>
            <p:custDataLst>
              <p:tags r:id="rId38"/>
            </p:custDataLst>
          </p:nvPr>
        </p:nvSpPr>
        <p:spPr bwMode="gray">
          <a:xfrm>
            <a:off x="9601200" y="59642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FDCABB-4D19-4316-9EED-D280E4CDAE20}" type="datetime'''''''''''''1''''''''''''.''2'''''''''''''''''''''''''''">
              <a:rPr lang="ja-JP" altLang="en-US" sz="1000" smtClean="0">
                <a:effectLst/>
                <a:sym typeface="+mn-lt"/>
              </a:rPr>
              <a:pPr marL="0" lvl="0" indent="0" algn="ctr">
                <a:spcBef>
                  <a:spcPct val="0"/>
                </a:spcBef>
                <a:buNone/>
              </a:pPr>
              <a:t>1.2</a:t>
            </a:fld>
            <a:endParaRPr kumimoji="1" lang="ja-JP" altLang="en-US" sz="1000">
              <a:sym typeface="+mn-lt"/>
            </a:endParaRPr>
          </a:p>
        </p:txBody>
      </p:sp>
      <p:sp>
        <p:nvSpPr>
          <p:cNvPr id="416" name="テキスト プレースホルダ 9">
            <a:extLst>
              <a:ext uri="{FF2B5EF4-FFF2-40B4-BE49-F238E27FC236}">
                <a16:creationId xmlns:a16="http://schemas.microsoft.com/office/drawing/2014/main" id="{019CE425-CC18-4050-9206-3A9C1280A8BC}"/>
              </a:ext>
            </a:extLst>
          </p:cNvPr>
          <p:cNvSpPr>
            <a:spLocks/>
          </p:cNvSpPr>
          <p:nvPr>
            <p:custDataLst>
              <p:tags r:id="rId39"/>
            </p:custDataLst>
          </p:nvPr>
        </p:nvSpPr>
        <p:spPr bwMode="auto">
          <a:xfrm>
            <a:off x="5781675"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970745-A1B0-4CF4-AE59-7B26EBD1CB5A}" type="datetime'''''''''''''''''''''''''1''''''''''''1'''''''''">
              <a:rPr lang="ja-JP" altLang="en-US" sz="1000" smtClean="0">
                <a:effectLst/>
                <a:sym typeface="+mn-lt"/>
              </a:rPr>
              <a:pPr marL="0" lvl="0" indent="0" algn="ctr">
                <a:spcBef>
                  <a:spcPct val="0"/>
                </a:spcBef>
                <a:buNone/>
              </a:pPr>
              <a:t>11</a:t>
            </a:fld>
            <a:endParaRPr kumimoji="1" lang="ja-JP" altLang="en-US" sz="1000">
              <a:sym typeface="+mn-lt"/>
            </a:endParaRPr>
          </a:p>
        </p:txBody>
      </p:sp>
      <p:sp>
        <p:nvSpPr>
          <p:cNvPr id="417" name="テキスト プレースホルダ 9">
            <a:extLst>
              <a:ext uri="{FF2B5EF4-FFF2-40B4-BE49-F238E27FC236}">
                <a16:creationId xmlns:a16="http://schemas.microsoft.com/office/drawing/2014/main" id="{13AE21A3-8724-3E48-CD7B-6E462528EE13}"/>
              </a:ext>
            </a:extLst>
          </p:cNvPr>
          <p:cNvSpPr>
            <a:spLocks/>
          </p:cNvSpPr>
          <p:nvPr>
            <p:custDataLst>
              <p:tags r:id="rId40"/>
            </p:custDataLst>
          </p:nvPr>
        </p:nvSpPr>
        <p:spPr bwMode="auto">
          <a:xfrm>
            <a:off x="6078538"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7C3EE2-47B2-4846-B391-B34E60543AAF}" type="datetime'''''''''''''''''''''12'''''''">
              <a:rPr lang="ja-JP" altLang="en-US" sz="1000" smtClean="0"/>
              <a:pPr marL="0" lvl="0" indent="0" algn="ctr">
                <a:spcBef>
                  <a:spcPct val="0"/>
                </a:spcBef>
                <a:buNone/>
              </a:pPr>
              <a:t>12</a:t>
            </a:fld>
            <a:endParaRPr kumimoji="1" lang="ja-JP" altLang="en-US" sz="1000">
              <a:sym typeface="+mn-lt"/>
            </a:endParaRPr>
          </a:p>
        </p:txBody>
      </p:sp>
      <p:sp>
        <p:nvSpPr>
          <p:cNvPr id="418" name="テキスト プレースホルダ 9">
            <a:extLst>
              <a:ext uri="{FF2B5EF4-FFF2-40B4-BE49-F238E27FC236}">
                <a16:creationId xmlns:a16="http://schemas.microsoft.com/office/drawing/2014/main" id="{BE581455-0F64-14C3-2D8F-4A3400F74453}"/>
              </a:ext>
            </a:extLst>
          </p:cNvPr>
          <p:cNvSpPr>
            <a:spLocks/>
          </p:cNvSpPr>
          <p:nvPr>
            <p:custDataLst>
              <p:tags r:id="rId41"/>
            </p:custDataLst>
          </p:nvPr>
        </p:nvSpPr>
        <p:spPr bwMode="auto">
          <a:xfrm>
            <a:off x="6373813"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3221FD-FB0D-4A77-ABA5-878A1BEEB656}" type="datetime'1''''''''''''3'''''''''''''''''''''''''''''''''''''''''''">
              <a:rPr lang="ja-JP" altLang="en-US" sz="1000" smtClean="0"/>
              <a:pPr marL="0" lvl="0" indent="0" algn="ctr">
                <a:spcBef>
                  <a:spcPct val="0"/>
                </a:spcBef>
                <a:buNone/>
              </a:pPr>
              <a:t>13</a:t>
            </a:fld>
            <a:endParaRPr kumimoji="1" lang="ja-JP" altLang="en-US" sz="1000">
              <a:sym typeface="+mn-lt"/>
            </a:endParaRPr>
          </a:p>
        </p:txBody>
      </p:sp>
      <p:sp>
        <p:nvSpPr>
          <p:cNvPr id="419" name="テキスト プレースホルダ 9">
            <a:extLst>
              <a:ext uri="{FF2B5EF4-FFF2-40B4-BE49-F238E27FC236}">
                <a16:creationId xmlns:a16="http://schemas.microsoft.com/office/drawing/2014/main" id="{EB5AED83-1153-B550-0544-DF5737C4BA49}"/>
              </a:ext>
            </a:extLst>
          </p:cNvPr>
          <p:cNvSpPr>
            <a:spLocks/>
          </p:cNvSpPr>
          <p:nvPr>
            <p:custDataLst>
              <p:tags r:id="rId42"/>
            </p:custDataLst>
          </p:nvPr>
        </p:nvSpPr>
        <p:spPr bwMode="auto">
          <a:xfrm>
            <a:off x="6670675"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8513F3-60E3-462B-ACE1-9281071D71A9}" type="datetime'''''''''''1''''''''''''''''''''''4'''''''''''''">
              <a:rPr lang="ja-JP" altLang="en-US" sz="1000" smtClean="0"/>
              <a:pPr marL="0" lvl="0" indent="0" algn="ctr">
                <a:spcBef>
                  <a:spcPct val="0"/>
                </a:spcBef>
                <a:buNone/>
              </a:pPr>
              <a:t>14</a:t>
            </a:fld>
            <a:endParaRPr kumimoji="1" lang="ja-JP" altLang="en-US" sz="1000">
              <a:sym typeface="+mn-lt"/>
            </a:endParaRPr>
          </a:p>
        </p:txBody>
      </p:sp>
      <p:sp>
        <p:nvSpPr>
          <p:cNvPr id="420" name="テキスト プレースホルダ 9">
            <a:extLst>
              <a:ext uri="{FF2B5EF4-FFF2-40B4-BE49-F238E27FC236}">
                <a16:creationId xmlns:a16="http://schemas.microsoft.com/office/drawing/2014/main" id="{7CA239B9-F255-0CED-01C5-04CD09230807}"/>
              </a:ext>
            </a:extLst>
          </p:cNvPr>
          <p:cNvSpPr>
            <a:spLocks/>
          </p:cNvSpPr>
          <p:nvPr>
            <p:custDataLst>
              <p:tags r:id="rId43"/>
            </p:custDataLst>
          </p:nvPr>
        </p:nvSpPr>
        <p:spPr bwMode="auto">
          <a:xfrm>
            <a:off x="6965950"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25B0FF-0737-4F56-BB73-4C1F27147636}" type="datetime'''''1''''''''''''''''''''''''''''''''5'''''''''''''''''">
              <a:rPr lang="ja-JP" altLang="en-US" sz="1000" smtClean="0"/>
              <a:pPr marL="0" lvl="0" indent="0" algn="ctr">
                <a:spcBef>
                  <a:spcPct val="0"/>
                </a:spcBef>
                <a:buNone/>
              </a:pPr>
              <a:t>15</a:t>
            </a:fld>
            <a:endParaRPr kumimoji="1" lang="ja-JP" altLang="en-US" sz="1000">
              <a:sym typeface="+mn-lt"/>
            </a:endParaRPr>
          </a:p>
        </p:txBody>
      </p:sp>
      <p:sp>
        <p:nvSpPr>
          <p:cNvPr id="421" name="テキスト プレースホルダ 9">
            <a:extLst>
              <a:ext uri="{FF2B5EF4-FFF2-40B4-BE49-F238E27FC236}">
                <a16:creationId xmlns:a16="http://schemas.microsoft.com/office/drawing/2014/main" id="{A21A198E-CF71-F9E4-7207-727A763B7F02}"/>
              </a:ext>
            </a:extLst>
          </p:cNvPr>
          <p:cNvSpPr>
            <a:spLocks/>
          </p:cNvSpPr>
          <p:nvPr>
            <p:custDataLst>
              <p:tags r:id="rId44"/>
            </p:custDataLst>
          </p:nvPr>
        </p:nvSpPr>
        <p:spPr bwMode="auto">
          <a:xfrm>
            <a:off x="7262813"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B7C6A-79E5-4517-97DB-B49D1AEFF61E}" type="datetime'''''''''''''''''''''1''''''''''''''''6'''''''''''''''">
              <a:rPr lang="ja-JP" altLang="en-US" sz="1000" smtClean="0"/>
              <a:pPr marL="0" lvl="0" indent="0" algn="ctr">
                <a:spcBef>
                  <a:spcPct val="0"/>
                </a:spcBef>
                <a:buNone/>
              </a:pPr>
              <a:t>16</a:t>
            </a:fld>
            <a:endParaRPr kumimoji="1" lang="ja-JP" altLang="en-US" sz="1000">
              <a:sym typeface="+mn-lt"/>
            </a:endParaRPr>
          </a:p>
        </p:txBody>
      </p:sp>
      <p:sp>
        <p:nvSpPr>
          <p:cNvPr id="422" name="テキスト プレースホルダ 9">
            <a:extLst>
              <a:ext uri="{FF2B5EF4-FFF2-40B4-BE49-F238E27FC236}">
                <a16:creationId xmlns:a16="http://schemas.microsoft.com/office/drawing/2014/main" id="{6D878084-C661-429F-8760-ABFD22A8F8BA}"/>
              </a:ext>
            </a:extLst>
          </p:cNvPr>
          <p:cNvSpPr>
            <a:spLocks/>
          </p:cNvSpPr>
          <p:nvPr>
            <p:custDataLst>
              <p:tags r:id="rId45"/>
            </p:custDataLst>
          </p:nvPr>
        </p:nvSpPr>
        <p:spPr bwMode="auto">
          <a:xfrm>
            <a:off x="7558088"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2C6642-3E00-4B22-8DC2-B375BD3A358E}" type="datetime'''1''''''''''''''''''''''''''''''''''7'''''''''''">
              <a:rPr lang="ja-JP" altLang="en-US" sz="1000" smtClean="0"/>
              <a:pPr marL="0" lvl="0" indent="0" algn="ctr">
                <a:spcBef>
                  <a:spcPct val="0"/>
                </a:spcBef>
                <a:buNone/>
              </a:pPr>
              <a:t>17</a:t>
            </a:fld>
            <a:endParaRPr kumimoji="1" lang="ja-JP" altLang="en-US" sz="1000">
              <a:sym typeface="+mn-lt"/>
            </a:endParaRPr>
          </a:p>
        </p:txBody>
      </p:sp>
      <p:sp>
        <p:nvSpPr>
          <p:cNvPr id="423" name="テキスト プレースホルダ 9">
            <a:extLst>
              <a:ext uri="{FF2B5EF4-FFF2-40B4-BE49-F238E27FC236}">
                <a16:creationId xmlns:a16="http://schemas.microsoft.com/office/drawing/2014/main" id="{6983801B-F306-75E2-4304-1CA4702AECA3}"/>
              </a:ext>
            </a:extLst>
          </p:cNvPr>
          <p:cNvSpPr>
            <a:spLocks/>
          </p:cNvSpPr>
          <p:nvPr>
            <p:custDataLst>
              <p:tags r:id="rId46"/>
            </p:custDataLst>
          </p:nvPr>
        </p:nvSpPr>
        <p:spPr bwMode="auto">
          <a:xfrm>
            <a:off x="7853363"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7E0444-5352-4D97-AAAD-C22677015346}" type="datetime'''''''1''''''''''8'''''''''''''''''">
              <a:rPr lang="ja-JP" altLang="en-US" sz="1000" smtClean="0"/>
              <a:pPr marL="0" lvl="0" indent="0" algn="ctr">
                <a:spcBef>
                  <a:spcPct val="0"/>
                </a:spcBef>
                <a:buNone/>
              </a:pPr>
              <a:t>18</a:t>
            </a:fld>
            <a:endParaRPr kumimoji="1" lang="ja-JP" altLang="en-US" sz="1000">
              <a:sym typeface="+mn-lt"/>
            </a:endParaRPr>
          </a:p>
        </p:txBody>
      </p:sp>
      <p:sp>
        <p:nvSpPr>
          <p:cNvPr id="424" name="テキスト プレースホルダ 9">
            <a:extLst>
              <a:ext uri="{FF2B5EF4-FFF2-40B4-BE49-F238E27FC236}">
                <a16:creationId xmlns:a16="http://schemas.microsoft.com/office/drawing/2014/main" id="{0EF012CA-79D8-CC9A-A70C-CD3AD3575BCB}"/>
              </a:ext>
            </a:extLst>
          </p:cNvPr>
          <p:cNvSpPr>
            <a:spLocks/>
          </p:cNvSpPr>
          <p:nvPr>
            <p:custDataLst>
              <p:tags r:id="rId47"/>
            </p:custDataLst>
          </p:nvPr>
        </p:nvSpPr>
        <p:spPr bwMode="auto">
          <a:xfrm>
            <a:off x="8150225" y="6216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988E5A-BCBD-4F29-A4A9-43EB417E8E0A}" type="datetime'''1''''''9'">
              <a:rPr lang="ja-JP" altLang="en-US" sz="1000" smtClean="0"/>
              <a:pPr marL="0" lvl="0" indent="0" algn="ctr">
                <a:spcBef>
                  <a:spcPct val="0"/>
                </a:spcBef>
                <a:buNone/>
              </a:pPr>
              <a:t>19</a:t>
            </a:fld>
            <a:endParaRPr kumimoji="1" lang="ja-JP" altLang="en-US" sz="1000">
              <a:sym typeface="+mn-lt"/>
            </a:endParaRPr>
          </a:p>
        </p:txBody>
      </p:sp>
      <p:sp useBgFill="1">
        <p:nvSpPr>
          <p:cNvPr id="771" name="テキスト プレースホルダ 9">
            <a:extLst>
              <a:ext uri="{FF2B5EF4-FFF2-40B4-BE49-F238E27FC236}">
                <a16:creationId xmlns:a16="http://schemas.microsoft.com/office/drawing/2014/main" id="{B1DDD0E2-13F8-5E02-3363-01830A5455A7}"/>
              </a:ext>
            </a:extLst>
          </p:cNvPr>
          <p:cNvSpPr>
            <a:spLocks/>
          </p:cNvSpPr>
          <p:nvPr>
            <p:custDataLst>
              <p:tags r:id="rId48"/>
            </p:custDataLst>
          </p:nvPr>
        </p:nvSpPr>
        <p:spPr bwMode="gray">
          <a:xfrm>
            <a:off x="7824788" y="60182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26AB15-C553-4FBD-B9B6-BF43BE6BA758}" type="datetime'''''''''''''0''''''''''''''''''''''''.''''''''6'''''''">
              <a:rPr lang="ja-JP" altLang="en-US" sz="1000" smtClean="0">
                <a:effectLst/>
                <a:sym typeface="+mn-lt"/>
              </a:rPr>
              <a:pPr marL="0" lvl="0" indent="0" algn="ctr">
                <a:spcBef>
                  <a:spcPct val="0"/>
                </a:spcBef>
                <a:buNone/>
              </a:pPr>
              <a:t>0.6</a:t>
            </a:fld>
            <a:endParaRPr kumimoji="1" lang="ja-JP" altLang="en-US" sz="1000">
              <a:sym typeface="+mn-lt"/>
            </a:endParaRPr>
          </a:p>
        </p:txBody>
      </p:sp>
      <p:sp useBgFill="1">
        <p:nvSpPr>
          <p:cNvPr id="772" name="テキスト プレースホルダ 9">
            <a:extLst>
              <a:ext uri="{FF2B5EF4-FFF2-40B4-BE49-F238E27FC236}">
                <a16:creationId xmlns:a16="http://schemas.microsoft.com/office/drawing/2014/main" id="{2BBBCDBF-247D-4D68-1372-CEE235787CF4}"/>
              </a:ext>
            </a:extLst>
          </p:cNvPr>
          <p:cNvSpPr>
            <a:spLocks/>
          </p:cNvSpPr>
          <p:nvPr>
            <p:custDataLst>
              <p:tags r:id="rId49"/>
            </p:custDataLst>
          </p:nvPr>
        </p:nvSpPr>
        <p:spPr bwMode="gray">
          <a:xfrm>
            <a:off x="8121650" y="60182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F9469C-0026-4C61-BA9C-774210A03FA6}" type="datetime'''''0''''''''''.''''''''''''6'''''''''''''''">
              <a:rPr lang="ja-JP" altLang="en-US" sz="1000" smtClean="0">
                <a:effectLst/>
                <a:sym typeface="+mn-lt"/>
              </a:rPr>
              <a:pPr marL="0" lvl="0" indent="0" algn="ctr">
                <a:spcBef>
                  <a:spcPct val="0"/>
                </a:spcBef>
                <a:buNone/>
              </a:pPr>
              <a:t>0.6</a:t>
            </a:fld>
            <a:endParaRPr kumimoji="1" lang="ja-JP" altLang="en-US" sz="1000">
              <a:sym typeface="+mn-lt"/>
            </a:endParaRPr>
          </a:p>
        </p:txBody>
      </p:sp>
      <p:sp useBgFill="1">
        <p:nvSpPr>
          <p:cNvPr id="773" name="テキスト プレースホルダ 9">
            <a:extLst>
              <a:ext uri="{FF2B5EF4-FFF2-40B4-BE49-F238E27FC236}">
                <a16:creationId xmlns:a16="http://schemas.microsoft.com/office/drawing/2014/main" id="{D45A2017-0C00-310B-DAFB-67908D6C4C9A}"/>
              </a:ext>
            </a:extLst>
          </p:cNvPr>
          <p:cNvSpPr>
            <a:spLocks/>
          </p:cNvSpPr>
          <p:nvPr>
            <p:custDataLst>
              <p:tags r:id="rId50"/>
            </p:custDataLst>
          </p:nvPr>
        </p:nvSpPr>
        <p:spPr bwMode="gray">
          <a:xfrm>
            <a:off x="8416925" y="59674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B22D6-D439-4877-A152-CA50DD8F9220}" type="datetime'''''''''''''''''''''''1''''''''''.''''''''''''2'''''''''''''">
              <a:rPr lang="ja-JP" altLang="en-US" sz="1000" smtClean="0">
                <a:effectLst/>
                <a:sym typeface="+mn-lt"/>
              </a:rPr>
              <a:pPr marL="0" lvl="0" indent="0" algn="ctr">
                <a:spcBef>
                  <a:spcPct val="0"/>
                </a:spcBef>
                <a:buNone/>
              </a:pPr>
              <a:t>1.2</a:t>
            </a:fld>
            <a:endParaRPr kumimoji="1" lang="ja-JP" altLang="en-US" sz="1000">
              <a:sym typeface="+mn-lt"/>
            </a:endParaRPr>
          </a:p>
        </p:txBody>
      </p:sp>
      <p:sp useBgFill="1">
        <p:nvSpPr>
          <p:cNvPr id="774" name="テキスト プレースホルダ 9">
            <a:extLst>
              <a:ext uri="{FF2B5EF4-FFF2-40B4-BE49-F238E27FC236}">
                <a16:creationId xmlns:a16="http://schemas.microsoft.com/office/drawing/2014/main" id="{B3ECCA33-7166-8B66-6F01-C8EEF0C64DE6}"/>
              </a:ext>
            </a:extLst>
          </p:cNvPr>
          <p:cNvSpPr>
            <a:spLocks/>
          </p:cNvSpPr>
          <p:nvPr>
            <p:custDataLst>
              <p:tags r:id="rId51"/>
            </p:custDataLst>
          </p:nvPr>
        </p:nvSpPr>
        <p:spPr bwMode="gray">
          <a:xfrm>
            <a:off x="9009063" y="59436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2E268B-0805-4629-8360-9116E34A5EB5}" type="datetime'''''''''''''''1''.''''''''''''''''''''''''5'''''''''''">
              <a:rPr lang="ja-JP" altLang="en-US" sz="1000" smtClean="0">
                <a:effectLst/>
                <a:sym typeface="+mn-lt"/>
              </a:rPr>
              <a:pPr marL="0" lvl="0" indent="0" algn="ctr">
                <a:spcBef>
                  <a:spcPct val="0"/>
                </a:spcBef>
                <a:buNone/>
              </a:pPr>
              <a:t>1.5</a:t>
            </a:fld>
            <a:endParaRPr kumimoji="1" lang="ja-JP" altLang="en-US" sz="1000">
              <a:sym typeface="+mn-lt"/>
            </a:endParaRPr>
          </a:p>
        </p:txBody>
      </p:sp>
      <p:sp useBgFill="1">
        <p:nvSpPr>
          <p:cNvPr id="744" name="テキスト プレースホルダ 9">
            <a:extLst>
              <a:ext uri="{FF2B5EF4-FFF2-40B4-BE49-F238E27FC236}">
                <a16:creationId xmlns:a16="http://schemas.microsoft.com/office/drawing/2014/main" id="{97D1BF5F-F5B7-9549-4FE9-8B964AAFBECF}"/>
              </a:ext>
            </a:extLst>
          </p:cNvPr>
          <p:cNvSpPr>
            <a:spLocks/>
          </p:cNvSpPr>
          <p:nvPr>
            <p:custDataLst>
              <p:tags r:id="rId52"/>
            </p:custDataLst>
          </p:nvPr>
        </p:nvSpPr>
        <p:spPr bwMode="gray">
          <a:xfrm>
            <a:off x="8713788" y="59642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C75BD4-59EB-4BE2-AEDC-BC26771106D9}" type="datetime'''''''''''''''''1''''''''''''''''''''''''.''''''2'''''''''">
              <a:rPr lang="ja-JP" altLang="en-US" sz="1000" smtClean="0">
                <a:effectLst/>
                <a:sym typeface="+mn-lt"/>
              </a:rPr>
              <a:pPr marL="0" lvl="0" indent="0" algn="ctr">
                <a:spcBef>
                  <a:spcPct val="0"/>
                </a:spcBef>
                <a:buNone/>
              </a:pPr>
              <a:t>1.2</a:t>
            </a:fld>
            <a:endParaRPr kumimoji="1" lang="ja-JP" altLang="en-US" sz="1000">
              <a:sym typeface="+mn-lt"/>
            </a:endParaRPr>
          </a:p>
        </p:txBody>
      </p:sp>
      <p:sp>
        <p:nvSpPr>
          <p:cNvPr id="8" name="テキスト ボックス 74">
            <a:extLst>
              <a:ext uri="{FF2B5EF4-FFF2-40B4-BE49-F238E27FC236}">
                <a16:creationId xmlns:a16="http://schemas.microsoft.com/office/drawing/2014/main" id="{2B67862D-0BD1-63DA-5E5A-D56BAC5FBE27}"/>
              </a:ext>
            </a:extLst>
          </p:cNvPr>
          <p:cNvSpPr txBox="1"/>
          <p:nvPr/>
        </p:nvSpPr>
        <p:spPr>
          <a:xfrm>
            <a:off x="273050" y="6627213"/>
            <a:ext cx="7004315" cy="15209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（出所）世界保健機関（WHO） Global Health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Observatory（GHO） data</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9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cxnSp>
        <p:nvCxnSpPr>
          <p:cNvPr id="7" name="Straight Connector 6">
            <a:extLst>
              <a:ext uri="{FF2B5EF4-FFF2-40B4-BE49-F238E27FC236}">
                <a16:creationId xmlns:a16="http://schemas.microsoft.com/office/drawing/2014/main" id="{D6FD117D-6CB6-D1BB-66E0-67EBE28A88DC}"/>
              </a:ext>
            </a:extLst>
          </p:cNvPr>
          <p:cNvCxnSpPr/>
          <p:nvPr>
            <p:custDataLst>
              <p:tags r:id="rId53"/>
            </p:custDataLst>
          </p:nvPr>
        </p:nvCxnSpPr>
        <p:spPr bwMode="gray">
          <a:xfrm>
            <a:off x="850900" y="22574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F1DEB61-A346-A7E8-E342-908F9B6631A2}"/>
              </a:ext>
            </a:extLst>
          </p:cNvPr>
          <p:cNvCxnSpPr/>
          <p:nvPr>
            <p:custDataLst>
              <p:tags r:id="rId54"/>
            </p:custDataLst>
          </p:nvPr>
        </p:nvCxnSpPr>
        <p:spPr bwMode="gray">
          <a:xfrm>
            <a:off x="850900" y="24606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DC1D929-115C-D780-506A-8F52CC73F349}"/>
              </a:ext>
            </a:extLst>
          </p:cNvPr>
          <p:cNvCxnSpPr/>
          <p:nvPr>
            <p:custDataLst>
              <p:tags r:id="rId55"/>
            </p:custDataLst>
          </p:nvPr>
        </p:nvCxnSpPr>
        <p:spPr bwMode="gray">
          <a:xfrm>
            <a:off x="850900" y="26638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62D42B6-C12C-D802-4AD0-7DD5487367F4}"/>
              </a:ext>
            </a:extLst>
          </p:cNvPr>
          <p:cNvCxnSpPr/>
          <p:nvPr>
            <p:custDataLst>
              <p:tags r:id="rId56"/>
            </p:custDataLst>
          </p:nvPr>
        </p:nvCxnSpPr>
        <p:spPr bwMode="gray">
          <a:xfrm>
            <a:off x="850900" y="286702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11377EC7-56BB-367A-5E79-2E5B7C5ECAF6}"/>
              </a:ext>
            </a:extLst>
          </p:cNvPr>
          <p:cNvSpPr/>
          <p:nvPr>
            <p:custDataLst>
              <p:tags r:id="rId57"/>
            </p:custDataLst>
          </p:nvPr>
        </p:nvSpPr>
        <p:spPr bwMode="auto">
          <a:xfrm>
            <a:off x="939800" y="2219325"/>
            <a:ext cx="76200" cy="76200"/>
          </a:xfrm>
          <a:prstGeom prst="ellipse">
            <a:avLst/>
          </a:prstGeom>
          <a:solidFill>
            <a:schemeClr val="tx2"/>
          </a:solidFill>
          <a:ln w="9525" algn="ctr">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a:extLst>
              <a:ext uri="{FF2B5EF4-FFF2-40B4-BE49-F238E27FC236}">
                <a16:creationId xmlns:a16="http://schemas.microsoft.com/office/drawing/2014/main" id="{35BC9742-A88C-2D78-A47C-7E26364B079A}"/>
              </a:ext>
            </a:extLst>
          </p:cNvPr>
          <p:cNvSpPr/>
          <p:nvPr>
            <p:custDataLst>
              <p:tags r:id="rId58"/>
            </p:custDataLst>
          </p:nvPr>
        </p:nvSpPr>
        <p:spPr bwMode="auto">
          <a:xfrm>
            <a:off x="939800" y="2422525"/>
            <a:ext cx="76200" cy="76200"/>
          </a:xfrm>
          <a:prstGeom prst="rect">
            <a:avLst/>
          </a:prstGeom>
          <a:solidFill>
            <a:srgbClr val="3D6E81"/>
          </a:solidFill>
          <a:ln w="9525" algn="ctr">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Isosceles Triangle 46">
            <a:extLst>
              <a:ext uri="{FF2B5EF4-FFF2-40B4-BE49-F238E27FC236}">
                <a16:creationId xmlns:a16="http://schemas.microsoft.com/office/drawing/2014/main" id="{E6106B5A-7F6D-D188-18EC-7BE81EEDE666}"/>
              </a:ext>
            </a:extLst>
          </p:cNvPr>
          <p:cNvSpPr/>
          <p:nvPr>
            <p:custDataLst>
              <p:tags r:id="rId59"/>
            </p:custDataLst>
          </p:nvPr>
        </p:nvSpPr>
        <p:spPr bwMode="auto">
          <a:xfrm>
            <a:off x="939800" y="2625725"/>
            <a:ext cx="76200" cy="76200"/>
          </a:xfrm>
          <a:prstGeom prst="triangle">
            <a:avLst/>
          </a:prstGeom>
          <a:solidFill>
            <a:srgbClr val="655939"/>
          </a:solidFill>
          <a:ln w="9525" algn="ctr">
            <a:solidFill>
              <a:srgbClr val="6559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Diamond 47">
            <a:extLst>
              <a:ext uri="{FF2B5EF4-FFF2-40B4-BE49-F238E27FC236}">
                <a16:creationId xmlns:a16="http://schemas.microsoft.com/office/drawing/2014/main" id="{74D77F1B-4236-DEF6-AD60-E40C0C11151D}"/>
              </a:ext>
            </a:extLst>
          </p:cNvPr>
          <p:cNvSpPr/>
          <p:nvPr>
            <p:custDataLst>
              <p:tags r:id="rId60"/>
            </p:custDataLst>
          </p:nvPr>
        </p:nvSpPr>
        <p:spPr bwMode="auto">
          <a:xfrm>
            <a:off x="939800" y="2828925"/>
            <a:ext cx="76200" cy="76200"/>
          </a:xfrm>
          <a:prstGeom prst="diamond">
            <a:avLst/>
          </a:prstGeom>
          <a:solidFill>
            <a:srgbClr val="4D4D4D"/>
          </a:solidFill>
          <a:ln w="9525" algn="ctr">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テキスト プレースホルダ 9">
            <a:extLst>
              <a:ext uri="{FF2B5EF4-FFF2-40B4-BE49-F238E27FC236}">
                <a16:creationId xmlns:a16="http://schemas.microsoft.com/office/drawing/2014/main" id="{E68E0B0B-27E5-ED33-8F97-F16A2D59AA74}"/>
              </a:ext>
            </a:extLst>
          </p:cNvPr>
          <p:cNvSpPr>
            <a:spLocks/>
          </p:cNvSpPr>
          <p:nvPr>
            <p:custDataLst>
              <p:tags r:id="rId61"/>
            </p:custDataLst>
          </p:nvPr>
        </p:nvSpPr>
        <p:spPr bwMode="auto">
          <a:xfrm>
            <a:off x="1162050" y="21859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Clr>
                <a:srgbClr val="FFFFFF">
                  <a:lumMod val="75000"/>
                </a:srgbClr>
              </a:buClr>
              <a:buNone/>
              <a:defRPr/>
            </a:pPr>
            <a:fld id="{528F1A76-8665-4897-BCC4-E83FF0AB5E63}" type="datetime'''''''看''''''''''''''''''''護''師'''''''''''''''''''''''''''''''">
              <a:rPr lang="ja-JP" altLang="en-US" sz="1000" smtClean="0"/>
              <a:pPr marL="0" lvl="0" indent="0">
                <a:spcBef>
                  <a:spcPct val="0"/>
                </a:spcBef>
                <a:buClr>
                  <a:srgbClr val="FFFFFF">
                    <a:lumMod val="75000"/>
                  </a:srgbClr>
                </a:buClr>
                <a:buNone/>
                <a:defRPr/>
              </a:pPr>
              <a:t>看護師</a:t>
            </a:fld>
            <a:endParaRPr kumimoji="1" lang="ja-JP" altLang="en-US" sz="1000" b="0" i="0" strike="noStrike" kern="1200" cap="none" spc="0" normalizeH="0" baseline="0" noProof="0">
              <a:ln>
                <a:noFill/>
              </a:ln>
              <a:effectLst/>
              <a:uLnTx/>
              <a:uFillTx/>
              <a:sym typeface="+mn-lt"/>
            </a:endParaRPr>
          </a:p>
        </p:txBody>
      </p:sp>
      <p:sp>
        <p:nvSpPr>
          <p:cNvPr id="133" name="テキスト プレースホルダ 9">
            <a:extLst>
              <a:ext uri="{FF2B5EF4-FFF2-40B4-BE49-F238E27FC236}">
                <a16:creationId xmlns:a16="http://schemas.microsoft.com/office/drawing/2014/main" id="{7CD1B0ED-8E9F-AC06-6A0A-04A0115CB4E8}"/>
              </a:ext>
            </a:extLst>
          </p:cNvPr>
          <p:cNvSpPr>
            <a:spLocks/>
          </p:cNvSpPr>
          <p:nvPr>
            <p:custDataLst>
              <p:tags r:id="rId62"/>
            </p:custDataLst>
          </p:nvPr>
        </p:nvSpPr>
        <p:spPr bwMode="auto">
          <a:xfrm>
            <a:off x="1162050" y="2389188"/>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Clr>
                <a:srgbClr val="FFFFFF">
                  <a:lumMod val="75000"/>
                </a:srgbClr>
              </a:buClr>
              <a:buNone/>
              <a:defRPr/>
            </a:pPr>
            <a:fld id="{D63F0BBD-DF32-4FFE-AB91-115A9652B02A}" type="datetime'''''''''''''''''''医師''（''''歯''''''''''''''科''''''医を''除く）'''''">
              <a:rPr lang="ja-JP" altLang="en-US" sz="1000" smtClean="0"/>
              <a:pPr marL="0" lvl="0" indent="0">
                <a:spcBef>
                  <a:spcPct val="0"/>
                </a:spcBef>
                <a:buClr>
                  <a:srgbClr val="FFFFFF">
                    <a:lumMod val="75000"/>
                  </a:srgbClr>
                </a:buClr>
                <a:buNone/>
                <a:defRPr/>
              </a:pPr>
              <a:t>医師（歯科医を除く）</a:t>
            </a:fld>
            <a:endParaRPr kumimoji="1" lang="ja-JP" altLang="en-US" sz="1000" b="0" i="0" strike="noStrike" kern="1200" cap="none" spc="0" normalizeH="0" baseline="0" noProof="0">
              <a:ln>
                <a:noFill/>
              </a:ln>
              <a:effectLst/>
              <a:uLnTx/>
              <a:uFillTx/>
              <a:sym typeface="+mn-lt"/>
            </a:endParaRPr>
          </a:p>
        </p:txBody>
      </p:sp>
      <p:sp>
        <p:nvSpPr>
          <p:cNvPr id="134" name="テキスト プレースホルダ 9">
            <a:extLst>
              <a:ext uri="{FF2B5EF4-FFF2-40B4-BE49-F238E27FC236}">
                <a16:creationId xmlns:a16="http://schemas.microsoft.com/office/drawing/2014/main" id="{F905D543-C740-9755-0C1D-9B38788063B9}"/>
              </a:ext>
            </a:extLst>
          </p:cNvPr>
          <p:cNvSpPr>
            <a:spLocks/>
          </p:cNvSpPr>
          <p:nvPr>
            <p:custDataLst>
              <p:tags r:id="rId63"/>
            </p:custDataLst>
          </p:nvPr>
        </p:nvSpPr>
        <p:spPr bwMode="auto">
          <a:xfrm>
            <a:off x="1162050" y="25923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Clr>
                <a:srgbClr val="FFFFFF">
                  <a:lumMod val="75000"/>
                </a:srgbClr>
              </a:buClr>
              <a:buNone/>
              <a:defRPr/>
            </a:pPr>
            <a:fld id="{E161FD8D-BB8F-4DB3-9308-7C2473EC73A3}" type="datetime'''''''''''''''''''''''''''''''薬''''''剤''''''''''''''師'''''">
              <a:rPr lang="ja-JP" altLang="en-US" sz="1000" smtClean="0"/>
              <a:pPr marL="0" lvl="0" indent="0">
                <a:spcBef>
                  <a:spcPct val="0"/>
                </a:spcBef>
                <a:buClr>
                  <a:srgbClr val="FFFFFF">
                    <a:lumMod val="75000"/>
                  </a:srgbClr>
                </a:buClr>
                <a:buNone/>
                <a:defRPr/>
              </a:pPr>
              <a:t>薬剤師</a:t>
            </a:fld>
            <a:endParaRPr kumimoji="1" lang="ja-JP" altLang="en-US" sz="1000" b="0" i="0" strike="noStrike" kern="1200" cap="none" spc="0" normalizeH="0" baseline="0" noProof="0">
              <a:ln>
                <a:noFill/>
              </a:ln>
              <a:effectLst/>
              <a:uLnTx/>
              <a:uFillTx/>
              <a:sym typeface="+mn-lt"/>
            </a:endParaRPr>
          </a:p>
        </p:txBody>
      </p:sp>
      <p:sp>
        <p:nvSpPr>
          <p:cNvPr id="135" name="テキスト プレースホルダ 9">
            <a:extLst>
              <a:ext uri="{FF2B5EF4-FFF2-40B4-BE49-F238E27FC236}">
                <a16:creationId xmlns:a16="http://schemas.microsoft.com/office/drawing/2014/main" id="{AB7A72DE-CC13-772C-DC24-0E654139723C}"/>
              </a:ext>
            </a:extLst>
          </p:cNvPr>
          <p:cNvSpPr>
            <a:spLocks/>
          </p:cNvSpPr>
          <p:nvPr>
            <p:custDataLst>
              <p:tags r:id="rId64"/>
            </p:custDataLst>
          </p:nvPr>
        </p:nvSpPr>
        <p:spPr bwMode="auto">
          <a:xfrm>
            <a:off x="1162050" y="2795588"/>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Clr>
                <a:srgbClr val="FFFFFF">
                  <a:lumMod val="75000"/>
                </a:srgbClr>
              </a:buClr>
              <a:buNone/>
              <a:defRPr/>
            </a:pPr>
            <a:fld id="{EC28FA1C-2FF5-4FF4-9F8A-513E8B7E277D}" type="datetime'''''''''''''歯''''科''''''''''''''''''''''''''''''''''''''医'''''">
              <a:rPr lang="ja-JP" altLang="en-US" sz="1000" smtClean="0"/>
              <a:pPr marL="0" lvl="0" indent="0">
                <a:spcBef>
                  <a:spcPct val="0"/>
                </a:spcBef>
                <a:buClr>
                  <a:srgbClr val="FFFFFF">
                    <a:lumMod val="75000"/>
                  </a:srgbClr>
                </a:buClr>
                <a:buNone/>
                <a:defRPr/>
              </a:pPr>
              <a:t>歯科医</a:t>
            </a:fld>
            <a:endParaRPr kumimoji="1" lang="ja-JP" altLang="en-US" sz="1000" b="0" i="0" strike="noStrike" kern="1200" cap="none" spc="0" normalizeH="0" baseline="0" noProof="0">
              <a:ln>
                <a:noFill/>
              </a:ln>
              <a:effectLst/>
              <a:uLnTx/>
              <a:uFillTx/>
              <a:sym typeface="+mn-lt"/>
            </a:endParaRPr>
          </a:p>
        </p:txBody>
      </p:sp>
      <p:graphicFrame>
        <p:nvGraphicFramePr>
          <p:cNvPr id="707" name="Chart 706">
            <a:extLst>
              <a:ext uri="{FF2B5EF4-FFF2-40B4-BE49-F238E27FC236}">
                <a16:creationId xmlns:a16="http://schemas.microsoft.com/office/drawing/2014/main" id="{8CC92210-8833-ADAB-7E79-064EB2F9D9B9}"/>
              </a:ext>
            </a:extLst>
          </p:cNvPr>
          <p:cNvGraphicFramePr/>
          <p:nvPr>
            <p:custDataLst>
              <p:tags r:id="rId65"/>
            </p:custDataLst>
            <p:extLst>
              <p:ext uri="{D42A27DB-BD31-4B8C-83A1-F6EECF244321}">
                <p14:modId xmlns:p14="http://schemas.microsoft.com/office/powerpoint/2010/main" val="1985626148"/>
              </p:ext>
            </p:extLst>
          </p:nvPr>
        </p:nvGraphicFramePr>
        <p:xfrm>
          <a:off x="674688" y="2314575"/>
          <a:ext cx="4297362" cy="3910013"/>
        </p:xfrm>
        <a:graphic>
          <a:graphicData uri="http://schemas.openxmlformats.org/drawingml/2006/chart">
            <c:chart xmlns:c="http://schemas.openxmlformats.org/drawingml/2006/chart" xmlns:r="http://schemas.openxmlformats.org/officeDocument/2006/relationships" r:id="rId151"/>
          </a:graphicData>
        </a:graphic>
      </p:graphicFrame>
      <p:sp>
        <p:nvSpPr>
          <p:cNvPr id="554" name="テキスト プレースホルダ 9">
            <a:extLst>
              <a:ext uri="{FF2B5EF4-FFF2-40B4-BE49-F238E27FC236}">
                <a16:creationId xmlns:a16="http://schemas.microsoft.com/office/drawing/2014/main" id="{9D42461C-DB66-502B-A55E-0C8933A1F8BC}"/>
              </a:ext>
            </a:extLst>
          </p:cNvPr>
          <p:cNvSpPr>
            <a:spLocks/>
          </p:cNvSpPr>
          <p:nvPr>
            <p:custDataLst>
              <p:tags r:id="rId66"/>
            </p:custDataLst>
          </p:nvPr>
        </p:nvSpPr>
        <p:spPr bwMode="gray">
          <a:xfrm>
            <a:off x="558800" y="60658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D0ECFBA-4D3C-4A9B-BE72-5B852CE2EF18}" type="datetime'''''''''''0'''''''''''''''''''''''''''''''''''''''">
              <a:rPr lang="ja-JP" altLang="en-US" sz="1000" smtClean="0">
                <a:effectLst/>
                <a:sym typeface="+mn-lt"/>
              </a:rPr>
              <a:pPr marL="0" lvl="0" indent="0" algn="r">
                <a:spcBef>
                  <a:spcPct val="0"/>
                </a:spcBef>
                <a:buNone/>
              </a:pPr>
              <a:t>0</a:t>
            </a:fld>
            <a:endParaRPr kumimoji="1" lang="ja-JP" altLang="en-US" sz="1000">
              <a:sym typeface="+mn-lt"/>
            </a:endParaRPr>
          </a:p>
        </p:txBody>
      </p:sp>
      <p:sp>
        <p:nvSpPr>
          <p:cNvPr id="555" name="テキスト プレースホルダ 9">
            <a:extLst>
              <a:ext uri="{FF2B5EF4-FFF2-40B4-BE49-F238E27FC236}">
                <a16:creationId xmlns:a16="http://schemas.microsoft.com/office/drawing/2014/main" id="{D0773AB3-B662-BFC2-71B0-FA2C66A32037}"/>
              </a:ext>
            </a:extLst>
          </p:cNvPr>
          <p:cNvSpPr>
            <a:spLocks/>
          </p:cNvSpPr>
          <p:nvPr>
            <p:custDataLst>
              <p:tags r:id="rId67"/>
            </p:custDataLst>
          </p:nvPr>
        </p:nvSpPr>
        <p:spPr bwMode="gray">
          <a:xfrm>
            <a:off x="419100" y="5753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64F4BA-661A-4878-A239-2458B7D6B037}" type="datetime'''''''''''1''''''''0''''''''''0'''''''''''''''''''''''''''">
              <a:rPr lang="ja-JP" altLang="en-US" sz="1000" smtClean="0">
                <a:effectLst/>
                <a:sym typeface="+mn-lt"/>
              </a:rPr>
              <a:pPr marL="0" lvl="0" indent="0" algn="r">
                <a:spcBef>
                  <a:spcPct val="0"/>
                </a:spcBef>
                <a:buNone/>
              </a:pPr>
              <a:t>100</a:t>
            </a:fld>
            <a:endParaRPr kumimoji="1" lang="ja-JP" altLang="en-US" sz="1000">
              <a:sym typeface="+mn-lt"/>
            </a:endParaRPr>
          </a:p>
        </p:txBody>
      </p:sp>
      <p:sp>
        <p:nvSpPr>
          <p:cNvPr id="556" name="テキスト プレースホルダ 9">
            <a:extLst>
              <a:ext uri="{FF2B5EF4-FFF2-40B4-BE49-F238E27FC236}">
                <a16:creationId xmlns:a16="http://schemas.microsoft.com/office/drawing/2014/main" id="{9C36A022-F566-7154-4E0C-A0186660D3D0}"/>
              </a:ext>
            </a:extLst>
          </p:cNvPr>
          <p:cNvSpPr>
            <a:spLocks/>
          </p:cNvSpPr>
          <p:nvPr>
            <p:custDataLst>
              <p:tags r:id="rId68"/>
            </p:custDataLst>
          </p:nvPr>
        </p:nvSpPr>
        <p:spPr bwMode="gray">
          <a:xfrm>
            <a:off x="419100" y="5441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0D12206-15A9-4F78-90AB-A7122DB56291}" type="datetime'''''''''''''''''''''''2''''''''''''''''''''''''''''0''0'''">
              <a:rPr lang="ja-JP" altLang="en-US" sz="1000" smtClean="0">
                <a:effectLst/>
                <a:sym typeface="+mn-lt"/>
              </a:rPr>
              <a:pPr marL="0" lvl="0" indent="0" algn="r">
                <a:spcBef>
                  <a:spcPct val="0"/>
                </a:spcBef>
                <a:buNone/>
              </a:pPr>
              <a:t>200</a:t>
            </a:fld>
            <a:endParaRPr kumimoji="1" lang="ja-JP" altLang="en-US" sz="1000">
              <a:sym typeface="+mn-lt"/>
            </a:endParaRPr>
          </a:p>
        </p:txBody>
      </p:sp>
      <p:sp>
        <p:nvSpPr>
          <p:cNvPr id="557" name="テキスト プレースホルダ 9">
            <a:extLst>
              <a:ext uri="{FF2B5EF4-FFF2-40B4-BE49-F238E27FC236}">
                <a16:creationId xmlns:a16="http://schemas.microsoft.com/office/drawing/2014/main" id="{04882128-BA21-21D9-9CA9-69CD7CCEF964}"/>
              </a:ext>
            </a:extLst>
          </p:cNvPr>
          <p:cNvSpPr>
            <a:spLocks/>
          </p:cNvSpPr>
          <p:nvPr>
            <p:custDataLst>
              <p:tags r:id="rId69"/>
            </p:custDataLst>
          </p:nvPr>
        </p:nvSpPr>
        <p:spPr bwMode="gray">
          <a:xfrm>
            <a:off x="419100" y="5129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D12D4AE-97E5-47A2-9EEB-805B3A774814}" type="datetime'''''''''''''''3''''''0''''''''''''''''''0'''''''''">
              <a:rPr lang="ja-JP" altLang="en-US" sz="1000" smtClean="0">
                <a:effectLst/>
                <a:sym typeface="+mn-lt"/>
              </a:rPr>
              <a:pPr marL="0" lvl="0" indent="0" algn="r">
                <a:spcBef>
                  <a:spcPct val="0"/>
                </a:spcBef>
                <a:buNone/>
              </a:pPr>
              <a:t>300</a:t>
            </a:fld>
            <a:endParaRPr kumimoji="1" lang="ja-JP" altLang="en-US" sz="1000">
              <a:sym typeface="+mn-lt"/>
            </a:endParaRPr>
          </a:p>
        </p:txBody>
      </p:sp>
      <p:sp>
        <p:nvSpPr>
          <p:cNvPr id="558" name="テキスト プレースホルダ 9">
            <a:extLst>
              <a:ext uri="{FF2B5EF4-FFF2-40B4-BE49-F238E27FC236}">
                <a16:creationId xmlns:a16="http://schemas.microsoft.com/office/drawing/2014/main" id="{F50416D0-3F08-7E2D-0E73-5383FD833CEA}"/>
              </a:ext>
            </a:extLst>
          </p:cNvPr>
          <p:cNvSpPr>
            <a:spLocks/>
          </p:cNvSpPr>
          <p:nvPr>
            <p:custDataLst>
              <p:tags r:id="rId70"/>
            </p:custDataLst>
          </p:nvPr>
        </p:nvSpPr>
        <p:spPr bwMode="gray">
          <a:xfrm>
            <a:off x="419100" y="4818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81FB138-5A68-4A47-83AC-DCDECED9D7AA}" type="datetime'4''0''''0'''''''''''''">
              <a:rPr lang="ja-JP" altLang="en-US" sz="1000" smtClean="0">
                <a:effectLst/>
                <a:sym typeface="+mn-lt"/>
              </a:rPr>
              <a:pPr marL="0" lvl="0" indent="0" algn="r">
                <a:spcBef>
                  <a:spcPct val="0"/>
                </a:spcBef>
                <a:buNone/>
              </a:pPr>
              <a:t>400</a:t>
            </a:fld>
            <a:endParaRPr kumimoji="1" lang="ja-JP" altLang="en-US" sz="1000">
              <a:sym typeface="+mn-lt"/>
            </a:endParaRPr>
          </a:p>
        </p:txBody>
      </p:sp>
      <p:sp>
        <p:nvSpPr>
          <p:cNvPr id="559" name="テキスト プレースホルダ 9">
            <a:extLst>
              <a:ext uri="{FF2B5EF4-FFF2-40B4-BE49-F238E27FC236}">
                <a16:creationId xmlns:a16="http://schemas.microsoft.com/office/drawing/2014/main" id="{782D819F-2977-ABFD-07D9-835EC9082F5C}"/>
              </a:ext>
            </a:extLst>
          </p:cNvPr>
          <p:cNvSpPr>
            <a:spLocks/>
          </p:cNvSpPr>
          <p:nvPr>
            <p:custDataLst>
              <p:tags r:id="rId71"/>
            </p:custDataLst>
          </p:nvPr>
        </p:nvSpPr>
        <p:spPr bwMode="gray">
          <a:xfrm>
            <a:off x="419100" y="4505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25AAD0D-E019-484D-AF24-59E8ED5A24C5}" type="datetime'''''''''''5''''''''0''''''''''''''''''''''''''''''''0'''''''">
              <a:rPr lang="ja-JP" altLang="en-US" sz="1000" smtClean="0">
                <a:effectLst/>
                <a:sym typeface="+mn-lt"/>
              </a:rPr>
              <a:pPr marL="0" lvl="0" indent="0" algn="r">
                <a:spcBef>
                  <a:spcPct val="0"/>
                </a:spcBef>
                <a:buNone/>
              </a:pPr>
              <a:t>500</a:t>
            </a:fld>
            <a:endParaRPr kumimoji="1" lang="ja-JP" altLang="en-US" sz="1000">
              <a:sym typeface="+mn-lt"/>
            </a:endParaRPr>
          </a:p>
        </p:txBody>
      </p:sp>
      <p:sp>
        <p:nvSpPr>
          <p:cNvPr id="560" name="テキスト プレースホルダ 9">
            <a:extLst>
              <a:ext uri="{FF2B5EF4-FFF2-40B4-BE49-F238E27FC236}">
                <a16:creationId xmlns:a16="http://schemas.microsoft.com/office/drawing/2014/main" id="{8ACF8B4E-16C9-25D2-E9B0-956AB7AC6E70}"/>
              </a:ext>
            </a:extLst>
          </p:cNvPr>
          <p:cNvSpPr>
            <a:spLocks/>
          </p:cNvSpPr>
          <p:nvPr>
            <p:custDataLst>
              <p:tags r:id="rId72"/>
            </p:custDataLst>
          </p:nvPr>
        </p:nvSpPr>
        <p:spPr bwMode="gray">
          <a:xfrm>
            <a:off x="419100" y="41925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D85E8F6-A1DF-40BB-A6A1-401B100A6452}" type="datetime'''''''''''''''''''60''''''''''''''''0'''''''''''''''">
              <a:rPr lang="ja-JP" altLang="en-US" sz="1000" smtClean="0">
                <a:effectLst/>
                <a:sym typeface="+mn-lt"/>
              </a:rPr>
              <a:pPr marL="0" lvl="0" indent="0" algn="r">
                <a:spcBef>
                  <a:spcPct val="0"/>
                </a:spcBef>
                <a:buNone/>
              </a:pPr>
              <a:t>600</a:t>
            </a:fld>
            <a:endParaRPr kumimoji="1" lang="ja-JP" altLang="en-US" sz="1000">
              <a:sym typeface="+mn-lt"/>
            </a:endParaRPr>
          </a:p>
        </p:txBody>
      </p:sp>
      <p:sp>
        <p:nvSpPr>
          <p:cNvPr id="561" name="テキスト プレースホルダ 9">
            <a:extLst>
              <a:ext uri="{FF2B5EF4-FFF2-40B4-BE49-F238E27FC236}">
                <a16:creationId xmlns:a16="http://schemas.microsoft.com/office/drawing/2014/main" id="{D797A5A3-3623-7BE7-DF4D-91DD114F807B}"/>
              </a:ext>
            </a:extLst>
          </p:cNvPr>
          <p:cNvSpPr>
            <a:spLocks/>
          </p:cNvSpPr>
          <p:nvPr>
            <p:custDataLst>
              <p:tags r:id="rId73"/>
            </p:custDataLst>
          </p:nvPr>
        </p:nvSpPr>
        <p:spPr bwMode="gray">
          <a:xfrm>
            <a:off x="419100" y="3881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60865D9-6CF0-41F8-B485-21634D61336A}" type="datetime'''''''''''''''''''7''''''''''00'">
              <a:rPr lang="ja-JP" altLang="en-US" sz="1000" smtClean="0">
                <a:effectLst/>
                <a:sym typeface="+mn-lt"/>
              </a:rPr>
              <a:pPr marL="0" lvl="0" indent="0" algn="r">
                <a:spcBef>
                  <a:spcPct val="0"/>
                </a:spcBef>
                <a:buNone/>
              </a:pPr>
              <a:t>700</a:t>
            </a:fld>
            <a:endParaRPr kumimoji="1" lang="ja-JP" altLang="en-US" sz="1000">
              <a:sym typeface="+mn-lt"/>
            </a:endParaRPr>
          </a:p>
        </p:txBody>
      </p:sp>
      <p:sp>
        <p:nvSpPr>
          <p:cNvPr id="562" name="テキスト プレースホルダ 9">
            <a:extLst>
              <a:ext uri="{FF2B5EF4-FFF2-40B4-BE49-F238E27FC236}">
                <a16:creationId xmlns:a16="http://schemas.microsoft.com/office/drawing/2014/main" id="{474DE0A1-781F-E690-C4D0-5BFB325D20A5}"/>
              </a:ext>
            </a:extLst>
          </p:cNvPr>
          <p:cNvSpPr>
            <a:spLocks/>
          </p:cNvSpPr>
          <p:nvPr>
            <p:custDataLst>
              <p:tags r:id="rId74"/>
            </p:custDataLst>
          </p:nvPr>
        </p:nvSpPr>
        <p:spPr bwMode="gray">
          <a:xfrm>
            <a:off x="419100" y="3568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AF5AB54-C8F0-4AB4-A41C-2D438A74B6F4}" type="datetime'''''''''8''''''''''''''''''0''''''''''''''''''''''''''''0'">
              <a:rPr lang="ja-JP" altLang="en-US" sz="1000" smtClean="0">
                <a:effectLst/>
                <a:sym typeface="+mn-lt"/>
              </a:rPr>
              <a:pPr marL="0" lvl="0" indent="0" algn="r">
                <a:spcBef>
                  <a:spcPct val="0"/>
                </a:spcBef>
                <a:buNone/>
              </a:pPr>
              <a:t>800</a:t>
            </a:fld>
            <a:endParaRPr kumimoji="1" lang="ja-JP" altLang="en-US" sz="1000">
              <a:sym typeface="+mn-lt"/>
            </a:endParaRPr>
          </a:p>
        </p:txBody>
      </p:sp>
      <p:sp>
        <p:nvSpPr>
          <p:cNvPr id="563" name="テキスト プレースホルダ 9">
            <a:extLst>
              <a:ext uri="{FF2B5EF4-FFF2-40B4-BE49-F238E27FC236}">
                <a16:creationId xmlns:a16="http://schemas.microsoft.com/office/drawing/2014/main" id="{5D32CA38-82AF-FED9-6D86-16FCE0DD7320}"/>
              </a:ext>
            </a:extLst>
          </p:cNvPr>
          <p:cNvSpPr>
            <a:spLocks/>
          </p:cNvSpPr>
          <p:nvPr>
            <p:custDataLst>
              <p:tags r:id="rId75"/>
            </p:custDataLst>
          </p:nvPr>
        </p:nvSpPr>
        <p:spPr bwMode="gray">
          <a:xfrm>
            <a:off x="419100" y="3255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7ED207E-5F60-4971-99FE-DFEF29764EFC}" type="datetime'''''''9''''0''''''''''''''''''''''''''0'''''''''''''''''''''''">
              <a:rPr lang="ja-JP" altLang="en-US" sz="1000" smtClean="0">
                <a:effectLst/>
                <a:sym typeface="+mn-lt"/>
              </a:rPr>
              <a:pPr marL="0" lvl="0" indent="0" algn="r">
                <a:spcBef>
                  <a:spcPct val="0"/>
                </a:spcBef>
                <a:buNone/>
              </a:pPr>
              <a:t>900</a:t>
            </a:fld>
            <a:endParaRPr kumimoji="1" lang="ja-JP" altLang="en-US" sz="1000">
              <a:sym typeface="+mn-lt"/>
            </a:endParaRPr>
          </a:p>
        </p:txBody>
      </p:sp>
      <p:sp>
        <p:nvSpPr>
          <p:cNvPr id="564" name="テキスト プレースホルダ 9">
            <a:extLst>
              <a:ext uri="{FF2B5EF4-FFF2-40B4-BE49-F238E27FC236}">
                <a16:creationId xmlns:a16="http://schemas.microsoft.com/office/drawing/2014/main" id="{AE70C974-15FF-ED5A-8495-4FCDB24B2977}"/>
              </a:ext>
            </a:extLst>
          </p:cNvPr>
          <p:cNvSpPr>
            <a:spLocks/>
          </p:cNvSpPr>
          <p:nvPr>
            <p:custDataLst>
              <p:tags r:id="rId76"/>
            </p:custDataLst>
          </p:nvPr>
        </p:nvSpPr>
        <p:spPr bwMode="gray">
          <a:xfrm>
            <a:off x="314325" y="29448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2F9C2D9-874B-4B48-A10D-23CF9654CFEF}" type="datetime'''''''1,''''''''00''''''''0'''''''''''''''''''''''''''''">
              <a:rPr lang="ja-JP" altLang="en-US" sz="1000" smtClean="0">
                <a:effectLst/>
                <a:sym typeface="+mn-lt"/>
              </a:rPr>
              <a:pPr marL="0" lvl="0" indent="0" algn="r">
                <a:spcBef>
                  <a:spcPct val="0"/>
                </a:spcBef>
                <a:buNone/>
              </a:pPr>
              <a:t>1,000</a:t>
            </a:fld>
            <a:endParaRPr kumimoji="1" lang="ja-JP" altLang="en-US" sz="1000">
              <a:sym typeface="+mn-lt"/>
            </a:endParaRPr>
          </a:p>
        </p:txBody>
      </p:sp>
      <p:sp>
        <p:nvSpPr>
          <p:cNvPr id="565" name="テキスト プレースホルダ 9">
            <a:extLst>
              <a:ext uri="{FF2B5EF4-FFF2-40B4-BE49-F238E27FC236}">
                <a16:creationId xmlns:a16="http://schemas.microsoft.com/office/drawing/2014/main" id="{0BE6F5E7-FC26-33CC-E6EC-CCAC9B7D65B6}"/>
              </a:ext>
            </a:extLst>
          </p:cNvPr>
          <p:cNvSpPr>
            <a:spLocks/>
          </p:cNvSpPr>
          <p:nvPr>
            <p:custDataLst>
              <p:tags r:id="rId77"/>
            </p:custDataLst>
          </p:nvPr>
        </p:nvSpPr>
        <p:spPr bwMode="gray">
          <a:xfrm>
            <a:off x="314325" y="26320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D8820F7-8521-4044-B64E-1EA69430A881}" type="datetime'1'''''',''1''''''''0''0'''''''''''''''''''''">
              <a:rPr lang="ja-JP" altLang="en-US" sz="1000" smtClean="0">
                <a:effectLst/>
                <a:sym typeface="+mn-lt"/>
              </a:rPr>
              <a:pPr marL="0" lvl="0" indent="0" algn="r">
                <a:spcBef>
                  <a:spcPct val="0"/>
                </a:spcBef>
                <a:buNone/>
              </a:pPr>
              <a:t>1,100</a:t>
            </a:fld>
            <a:endParaRPr kumimoji="1" lang="ja-JP" altLang="en-US" sz="1000">
              <a:sym typeface="+mn-lt"/>
            </a:endParaRPr>
          </a:p>
        </p:txBody>
      </p:sp>
      <p:sp>
        <p:nvSpPr>
          <p:cNvPr id="566" name="テキスト プレースホルダ 9">
            <a:extLst>
              <a:ext uri="{FF2B5EF4-FFF2-40B4-BE49-F238E27FC236}">
                <a16:creationId xmlns:a16="http://schemas.microsoft.com/office/drawing/2014/main" id="{E3166595-AF12-E35B-2985-DECA1A433B35}"/>
              </a:ext>
            </a:extLst>
          </p:cNvPr>
          <p:cNvSpPr>
            <a:spLocks/>
          </p:cNvSpPr>
          <p:nvPr>
            <p:custDataLst>
              <p:tags r:id="rId78"/>
            </p:custDataLst>
          </p:nvPr>
        </p:nvSpPr>
        <p:spPr bwMode="gray">
          <a:xfrm>
            <a:off x="314325" y="23209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C9B4C18-F09C-4612-A2D7-62B41055F1B5}" type="datetime'''1'''''''',''2''''''''''''''''0''''''''0'''''''''''''''''''">
              <a:rPr lang="ja-JP" altLang="en-US" sz="1000" smtClean="0">
                <a:effectLst/>
                <a:sym typeface="+mn-lt"/>
              </a:rPr>
              <a:pPr marL="0" lvl="0" indent="0" algn="r">
                <a:spcBef>
                  <a:spcPct val="0"/>
                </a:spcBef>
                <a:buNone/>
              </a:pPr>
              <a:t>1,200</a:t>
            </a:fld>
            <a:endParaRPr kumimoji="1" lang="ja-JP" altLang="en-US" sz="1000">
              <a:sym typeface="+mn-lt"/>
            </a:endParaRPr>
          </a:p>
        </p:txBody>
      </p:sp>
      <p:cxnSp>
        <p:nvCxnSpPr>
          <p:cNvPr id="678" name="Straight Connector 677">
            <a:extLst>
              <a:ext uri="{FF2B5EF4-FFF2-40B4-BE49-F238E27FC236}">
                <a16:creationId xmlns:a16="http://schemas.microsoft.com/office/drawing/2014/main" id="{94A76BE7-D741-25A3-DE93-B1D857CF29AA}"/>
              </a:ext>
            </a:extLst>
          </p:cNvPr>
          <p:cNvCxnSpPr/>
          <p:nvPr>
            <p:custDataLst>
              <p:tags r:id="rId79"/>
            </p:custDataLst>
          </p:nvPr>
        </p:nvCxnSpPr>
        <p:spPr bwMode="auto">
          <a:xfrm>
            <a:off x="2824163" y="5903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6" name="Straight Connector 675">
            <a:extLst>
              <a:ext uri="{FF2B5EF4-FFF2-40B4-BE49-F238E27FC236}">
                <a16:creationId xmlns:a16="http://schemas.microsoft.com/office/drawing/2014/main" id="{BCC1EE6B-1346-C308-46FB-33328EFBF6C1}"/>
              </a:ext>
            </a:extLst>
          </p:cNvPr>
          <p:cNvCxnSpPr/>
          <p:nvPr>
            <p:custDataLst>
              <p:tags r:id="rId80"/>
            </p:custDataLst>
          </p:nvPr>
        </p:nvCxnSpPr>
        <p:spPr bwMode="auto">
          <a:xfrm>
            <a:off x="2233613" y="5951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0" name="Straight Connector 679">
            <a:extLst>
              <a:ext uri="{FF2B5EF4-FFF2-40B4-BE49-F238E27FC236}">
                <a16:creationId xmlns:a16="http://schemas.microsoft.com/office/drawing/2014/main" id="{B3FEDC14-52F9-E6B5-FB79-7EAE9713A1DF}"/>
              </a:ext>
            </a:extLst>
          </p:cNvPr>
          <p:cNvCxnSpPr/>
          <p:nvPr>
            <p:custDataLst>
              <p:tags r:id="rId81"/>
            </p:custDataLst>
          </p:nvPr>
        </p:nvCxnSpPr>
        <p:spPr bwMode="auto">
          <a:xfrm>
            <a:off x="3117850" y="5975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5" name="Straight Connector 684">
            <a:extLst>
              <a:ext uri="{FF2B5EF4-FFF2-40B4-BE49-F238E27FC236}">
                <a16:creationId xmlns:a16="http://schemas.microsoft.com/office/drawing/2014/main" id="{57343C4A-1044-47D3-6E6E-439BBCC581E3}"/>
              </a:ext>
            </a:extLst>
          </p:cNvPr>
          <p:cNvCxnSpPr/>
          <p:nvPr>
            <p:custDataLst>
              <p:tags r:id="rId82"/>
            </p:custDataLst>
          </p:nvPr>
        </p:nvCxnSpPr>
        <p:spPr bwMode="auto">
          <a:xfrm>
            <a:off x="3708400" y="2671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2" name="Straight Connector 681">
            <a:extLst>
              <a:ext uri="{FF2B5EF4-FFF2-40B4-BE49-F238E27FC236}">
                <a16:creationId xmlns:a16="http://schemas.microsoft.com/office/drawing/2014/main" id="{B13ECE0C-D50E-A7D2-FF1E-B48D949AC0DC}"/>
              </a:ext>
            </a:extLst>
          </p:cNvPr>
          <p:cNvCxnSpPr/>
          <p:nvPr>
            <p:custDataLst>
              <p:tags r:id="rId83"/>
            </p:custDataLst>
          </p:nvPr>
        </p:nvCxnSpPr>
        <p:spPr bwMode="auto">
          <a:xfrm>
            <a:off x="3413125" y="28305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3" name="Straight Connector 682">
            <a:extLst>
              <a:ext uri="{FF2B5EF4-FFF2-40B4-BE49-F238E27FC236}">
                <a16:creationId xmlns:a16="http://schemas.microsoft.com/office/drawing/2014/main" id="{74D9D94F-B40D-F6EB-2C28-C68488C5C6C7}"/>
              </a:ext>
            </a:extLst>
          </p:cNvPr>
          <p:cNvCxnSpPr/>
          <p:nvPr>
            <p:custDataLst>
              <p:tags r:id="rId84"/>
            </p:custDataLst>
          </p:nvPr>
        </p:nvCxnSpPr>
        <p:spPr bwMode="auto">
          <a:xfrm>
            <a:off x="3413125" y="5976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6" name="Straight Connector 685">
            <a:extLst>
              <a:ext uri="{FF2B5EF4-FFF2-40B4-BE49-F238E27FC236}">
                <a16:creationId xmlns:a16="http://schemas.microsoft.com/office/drawing/2014/main" id="{0850E294-2328-FE34-C3B3-402412ED3405}"/>
              </a:ext>
            </a:extLst>
          </p:cNvPr>
          <p:cNvCxnSpPr/>
          <p:nvPr>
            <p:custDataLst>
              <p:tags r:id="rId85"/>
            </p:custDataLst>
          </p:nvPr>
        </p:nvCxnSpPr>
        <p:spPr bwMode="auto">
          <a:xfrm>
            <a:off x="3708400" y="59674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8" name="Straight Connector 687">
            <a:extLst>
              <a:ext uri="{FF2B5EF4-FFF2-40B4-BE49-F238E27FC236}">
                <a16:creationId xmlns:a16="http://schemas.microsoft.com/office/drawing/2014/main" id="{7EC6706B-8334-0F5C-3F71-7B9939892392}"/>
              </a:ext>
            </a:extLst>
          </p:cNvPr>
          <p:cNvCxnSpPr/>
          <p:nvPr>
            <p:custDataLst>
              <p:tags r:id="rId86"/>
            </p:custDataLst>
          </p:nvPr>
        </p:nvCxnSpPr>
        <p:spPr bwMode="auto">
          <a:xfrm>
            <a:off x="4003675" y="2546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9" name="Straight Connector 688">
            <a:extLst>
              <a:ext uri="{FF2B5EF4-FFF2-40B4-BE49-F238E27FC236}">
                <a16:creationId xmlns:a16="http://schemas.microsoft.com/office/drawing/2014/main" id="{3FAA798F-513B-BBC9-DDFE-E477171F73AB}"/>
              </a:ext>
            </a:extLst>
          </p:cNvPr>
          <p:cNvCxnSpPr/>
          <p:nvPr>
            <p:custDataLst>
              <p:tags r:id="rId87"/>
            </p:custDataLst>
          </p:nvPr>
        </p:nvCxnSpPr>
        <p:spPr bwMode="auto">
          <a:xfrm>
            <a:off x="4003675" y="5781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1" name="Straight Connector 690">
            <a:extLst>
              <a:ext uri="{FF2B5EF4-FFF2-40B4-BE49-F238E27FC236}">
                <a16:creationId xmlns:a16="http://schemas.microsoft.com/office/drawing/2014/main" id="{5C8F6BEE-26DE-78D2-02F3-531E82C0D7DC}"/>
              </a:ext>
            </a:extLst>
          </p:cNvPr>
          <p:cNvCxnSpPr/>
          <p:nvPr>
            <p:custDataLst>
              <p:tags r:id="rId88"/>
            </p:custDataLst>
          </p:nvPr>
        </p:nvCxnSpPr>
        <p:spPr bwMode="auto">
          <a:xfrm>
            <a:off x="4298950" y="5946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3" name="Straight Connector 692">
            <a:extLst>
              <a:ext uri="{FF2B5EF4-FFF2-40B4-BE49-F238E27FC236}">
                <a16:creationId xmlns:a16="http://schemas.microsoft.com/office/drawing/2014/main" id="{7F2A8E53-BDC7-1791-B8D4-3080C43D3384}"/>
              </a:ext>
            </a:extLst>
          </p:cNvPr>
          <p:cNvCxnSpPr/>
          <p:nvPr>
            <p:custDataLst>
              <p:tags r:id="rId89"/>
            </p:custDataLst>
          </p:nvPr>
        </p:nvCxnSpPr>
        <p:spPr bwMode="auto">
          <a:xfrm>
            <a:off x="4594225" y="5873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5" name="Straight Connector 694">
            <a:extLst>
              <a:ext uri="{FF2B5EF4-FFF2-40B4-BE49-F238E27FC236}">
                <a16:creationId xmlns:a16="http://schemas.microsoft.com/office/drawing/2014/main" id="{1F8DD72F-67A4-F86A-1C52-6C66F0EA9FB5}"/>
              </a:ext>
            </a:extLst>
          </p:cNvPr>
          <p:cNvCxnSpPr/>
          <p:nvPr>
            <p:custDataLst>
              <p:tags r:id="rId90"/>
            </p:custDataLst>
          </p:nvPr>
        </p:nvCxnSpPr>
        <p:spPr bwMode="auto">
          <a:xfrm>
            <a:off x="4889500" y="5830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22" name="テキスト プレースホルダ 9">
            <a:extLst>
              <a:ext uri="{FF2B5EF4-FFF2-40B4-BE49-F238E27FC236}">
                <a16:creationId xmlns:a16="http://schemas.microsoft.com/office/drawing/2014/main" id="{2FDD5125-5E93-772E-CF70-499322392DC4}"/>
              </a:ext>
            </a:extLst>
          </p:cNvPr>
          <p:cNvSpPr>
            <a:spLocks/>
          </p:cNvSpPr>
          <p:nvPr>
            <p:custDataLst>
              <p:tags r:id="rId91"/>
            </p:custDataLst>
          </p:nvPr>
        </p:nvSpPr>
        <p:spPr bwMode="auto">
          <a:xfrm>
            <a:off x="1862138"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E8823C-A35B-4E4D-B46B-A9D3DD0F9FD0}" type="datetime'''''''''''''''''''''''''''''''1''''4'''''''''''''''''''''">
              <a:rPr lang="ja-JP" altLang="en-US" sz="1000" smtClean="0"/>
              <a:pPr marL="0" lvl="0" indent="0" algn="ctr">
                <a:spcBef>
                  <a:spcPct val="0"/>
                </a:spcBef>
                <a:buNone/>
              </a:pPr>
              <a:t>14</a:t>
            </a:fld>
            <a:endParaRPr kumimoji="1" lang="ja-JP" altLang="en-US" sz="1000">
              <a:sym typeface="+mn-lt"/>
            </a:endParaRPr>
          </a:p>
        </p:txBody>
      </p:sp>
      <p:sp>
        <p:nvSpPr>
          <p:cNvPr id="638" name="テキスト プレースホルダ 9">
            <a:extLst>
              <a:ext uri="{FF2B5EF4-FFF2-40B4-BE49-F238E27FC236}">
                <a16:creationId xmlns:a16="http://schemas.microsoft.com/office/drawing/2014/main" id="{E3B4B33B-48A1-78A5-1284-3E7CB0FC1E67}"/>
              </a:ext>
            </a:extLst>
          </p:cNvPr>
          <p:cNvSpPr>
            <a:spLocks/>
          </p:cNvSpPr>
          <p:nvPr>
            <p:custDataLst>
              <p:tags r:id="rId92"/>
            </p:custDataLst>
          </p:nvPr>
        </p:nvSpPr>
        <p:spPr bwMode="gray">
          <a:xfrm>
            <a:off x="2111375" y="48466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FC18DD-F73E-4174-8FAA-CB7CA5A6332C}" type="datetime'3''''''''''''''''''''''''''''''''''''''''''3''''6'''''''''">
              <a:rPr lang="ja-JP" altLang="en-US" sz="1000" smtClean="0">
                <a:effectLst/>
                <a:sym typeface="+mn-lt"/>
              </a:rPr>
              <a:pPr marL="0" lvl="0" indent="0" algn="ctr">
                <a:spcBef>
                  <a:spcPct val="0"/>
                </a:spcBef>
                <a:buNone/>
              </a:pPr>
              <a:t>336</a:t>
            </a:fld>
            <a:endParaRPr kumimoji="1" lang="ja-JP" altLang="en-US" sz="1000">
              <a:sym typeface="+mn-lt"/>
            </a:endParaRPr>
          </a:p>
        </p:txBody>
      </p:sp>
      <p:sp>
        <p:nvSpPr>
          <p:cNvPr id="639" name="テキスト プレースホルダ 9">
            <a:extLst>
              <a:ext uri="{FF2B5EF4-FFF2-40B4-BE49-F238E27FC236}">
                <a16:creationId xmlns:a16="http://schemas.microsoft.com/office/drawing/2014/main" id="{7539CB51-0BC3-1060-8C6C-428487A5B79F}"/>
              </a:ext>
            </a:extLst>
          </p:cNvPr>
          <p:cNvSpPr>
            <a:spLocks/>
          </p:cNvSpPr>
          <p:nvPr>
            <p:custDataLst>
              <p:tags r:id="rId93"/>
            </p:custDataLst>
          </p:nvPr>
        </p:nvSpPr>
        <p:spPr bwMode="gray">
          <a:xfrm>
            <a:off x="2146300" y="5673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AA02E5-209A-404B-9B83-A59C109C6FA6}" type="datetime'''7''1'''''''''''''''''''''''">
              <a:rPr lang="ja-JP" altLang="en-US" sz="1000" smtClean="0">
                <a:effectLst/>
                <a:sym typeface="+mn-lt"/>
              </a:rPr>
              <a:pPr marL="0" lvl="0" indent="0" algn="ctr">
                <a:spcBef>
                  <a:spcPct val="0"/>
                </a:spcBef>
                <a:buNone/>
              </a:pPr>
              <a:t>71</a:t>
            </a:fld>
            <a:endParaRPr kumimoji="1" lang="ja-JP" altLang="en-US" sz="1000">
              <a:sym typeface="+mn-lt"/>
            </a:endParaRPr>
          </a:p>
        </p:txBody>
      </p:sp>
      <p:sp useBgFill="1">
        <p:nvSpPr>
          <p:cNvPr id="640" name="テキスト プレースホルダ 9">
            <a:extLst>
              <a:ext uri="{FF2B5EF4-FFF2-40B4-BE49-F238E27FC236}">
                <a16:creationId xmlns:a16="http://schemas.microsoft.com/office/drawing/2014/main" id="{E2223DA9-39DB-ED7C-AE41-899CC3053036}"/>
              </a:ext>
            </a:extLst>
          </p:cNvPr>
          <p:cNvSpPr>
            <a:spLocks/>
          </p:cNvSpPr>
          <p:nvPr>
            <p:custDataLst>
              <p:tags r:id="rId94"/>
            </p:custDataLst>
          </p:nvPr>
        </p:nvSpPr>
        <p:spPr bwMode="gray">
          <a:xfrm>
            <a:off x="2146300" y="5799138"/>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BFBEFA-6D4D-4C72-A430-E8EF312E446D}" type="datetime'''''''''''''''''''''''''''''''''3''''''''0'''">
              <a:rPr lang="ja-JP" altLang="en-US" sz="1000" smtClean="0">
                <a:effectLst/>
                <a:sym typeface="+mn-lt"/>
              </a:rPr>
              <a:pPr marL="0" lvl="0" indent="0" algn="ctr">
                <a:spcBef>
                  <a:spcPct val="0"/>
                </a:spcBef>
                <a:buNone/>
              </a:pPr>
              <a:t>30</a:t>
            </a:fld>
            <a:endParaRPr kumimoji="1" lang="ja-JP" altLang="en-US" sz="1000">
              <a:sym typeface="+mn-lt"/>
            </a:endParaRPr>
          </a:p>
        </p:txBody>
      </p:sp>
      <p:sp useBgFill="1">
        <p:nvSpPr>
          <p:cNvPr id="641" name="テキスト プレースホルダ 9">
            <a:extLst>
              <a:ext uri="{FF2B5EF4-FFF2-40B4-BE49-F238E27FC236}">
                <a16:creationId xmlns:a16="http://schemas.microsoft.com/office/drawing/2014/main" id="{BE647DD9-EAE7-962F-0746-8CA1B158E672}"/>
              </a:ext>
            </a:extLst>
          </p:cNvPr>
          <p:cNvSpPr>
            <a:spLocks/>
          </p:cNvSpPr>
          <p:nvPr>
            <p:custDataLst>
              <p:tags r:id="rId95"/>
            </p:custDataLst>
          </p:nvPr>
        </p:nvSpPr>
        <p:spPr bwMode="gray">
          <a:xfrm>
            <a:off x="2187575" y="5991225"/>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DF4DDE0-309C-42F2-9C45-4D63D798B203}" type="datetime'''''''''''''''''''''''''''''''1''''''''3'''''''''">
              <a:rPr lang="ja-JP" altLang="en-US" sz="1000" smtClean="0">
                <a:effectLst/>
                <a:sym typeface="+mn-lt"/>
              </a:rPr>
              <a:pPr marL="0" lvl="0" indent="0">
                <a:spcBef>
                  <a:spcPct val="0"/>
                </a:spcBef>
                <a:buNone/>
              </a:pPr>
              <a:t>13</a:t>
            </a:fld>
            <a:endParaRPr kumimoji="1" lang="ja-JP" altLang="en-US" sz="1000">
              <a:sym typeface="+mn-lt"/>
            </a:endParaRPr>
          </a:p>
        </p:txBody>
      </p:sp>
      <p:sp>
        <p:nvSpPr>
          <p:cNvPr id="325" name="テキスト プレースホルダ 9">
            <a:extLst>
              <a:ext uri="{FF2B5EF4-FFF2-40B4-BE49-F238E27FC236}">
                <a16:creationId xmlns:a16="http://schemas.microsoft.com/office/drawing/2014/main" id="{F21AB606-87BB-8DB2-62A2-0ABEA1A1D14F}"/>
              </a:ext>
            </a:extLst>
          </p:cNvPr>
          <p:cNvSpPr>
            <a:spLocks/>
          </p:cNvSpPr>
          <p:nvPr>
            <p:custDataLst>
              <p:tags r:id="rId96"/>
            </p:custDataLst>
          </p:nvPr>
        </p:nvSpPr>
        <p:spPr bwMode="auto">
          <a:xfrm>
            <a:off x="2157413"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B83BE6-A6B5-4267-87E6-E061035482DC}" type="datetime'''''''1''''''''''5'''''''''''''''''''''''''''''''''''''">
              <a:rPr lang="ja-JP" altLang="en-US" sz="1000" smtClean="0"/>
              <a:pPr marL="0" lvl="0" indent="0" algn="ctr">
                <a:spcBef>
                  <a:spcPct val="0"/>
                </a:spcBef>
                <a:buNone/>
              </a:pPr>
              <a:t>15</a:t>
            </a:fld>
            <a:endParaRPr kumimoji="1" lang="ja-JP" altLang="en-US" sz="1000">
              <a:sym typeface="+mn-lt"/>
            </a:endParaRPr>
          </a:p>
        </p:txBody>
      </p:sp>
      <p:sp>
        <p:nvSpPr>
          <p:cNvPr id="642" name="テキスト プレースホルダ 9">
            <a:extLst>
              <a:ext uri="{FF2B5EF4-FFF2-40B4-BE49-F238E27FC236}">
                <a16:creationId xmlns:a16="http://schemas.microsoft.com/office/drawing/2014/main" id="{728A3B9B-44CE-6861-5F8F-ECA2F9BEB5D1}"/>
              </a:ext>
            </a:extLst>
          </p:cNvPr>
          <p:cNvSpPr>
            <a:spLocks/>
          </p:cNvSpPr>
          <p:nvPr>
            <p:custDataLst>
              <p:tags r:id="rId97"/>
            </p:custDataLst>
          </p:nvPr>
        </p:nvSpPr>
        <p:spPr bwMode="gray">
          <a:xfrm>
            <a:off x="2406650" y="4908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048D97-763E-4679-8D8A-CAAF283AB42A}" type="datetime'''''''''''''3''''''''''''''''''''''''''''''''''1''''''''''6'''">
              <a:rPr lang="ja-JP" altLang="en-US" sz="1000" smtClean="0">
                <a:effectLst/>
                <a:sym typeface="+mn-lt"/>
              </a:rPr>
              <a:pPr marL="0" lvl="0" indent="0" algn="ctr">
                <a:spcBef>
                  <a:spcPct val="0"/>
                </a:spcBef>
                <a:buNone/>
              </a:pPr>
              <a:t>316</a:t>
            </a:fld>
            <a:endParaRPr kumimoji="1" lang="ja-JP" altLang="en-US" sz="1000">
              <a:sym typeface="+mn-lt"/>
            </a:endParaRPr>
          </a:p>
        </p:txBody>
      </p:sp>
      <p:sp>
        <p:nvSpPr>
          <p:cNvPr id="326" name="テキスト プレースホルダ 9">
            <a:extLst>
              <a:ext uri="{FF2B5EF4-FFF2-40B4-BE49-F238E27FC236}">
                <a16:creationId xmlns:a16="http://schemas.microsoft.com/office/drawing/2014/main" id="{7767AFCF-3561-ED9B-BE3A-E499C05ED190}"/>
              </a:ext>
            </a:extLst>
          </p:cNvPr>
          <p:cNvSpPr>
            <a:spLocks/>
          </p:cNvSpPr>
          <p:nvPr>
            <p:custDataLst>
              <p:tags r:id="rId98"/>
            </p:custDataLst>
          </p:nvPr>
        </p:nvSpPr>
        <p:spPr bwMode="auto">
          <a:xfrm>
            <a:off x="2452688"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1E2088-F2C6-4040-9B21-92E981027C9C}" type="datetime'''''''''''''''''''1''''''''''6'">
              <a:rPr lang="ja-JP" altLang="en-US" sz="1000" smtClean="0"/>
              <a:pPr marL="0" lvl="0" indent="0" algn="ctr">
                <a:spcBef>
                  <a:spcPct val="0"/>
                </a:spcBef>
                <a:buNone/>
              </a:pPr>
              <a:t>16</a:t>
            </a:fld>
            <a:endParaRPr kumimoji="1" lang="ja-JP" altLang="en-US" sz="1000">
              <a:sym typeface="+mn-lt"/>
            </a:endParaRPr>
          </a:p>
        </p:txBody>
      </p:sp>
      <p:sp>
        <p:nvSpPr>
          <p:cNvPr id="644" name="テキスト プレースホルダ 9">
            <a:extLst>
              <a:ext uri="{FF2B5EF4-FFF2-40B4-BE49-F238E27FC236}">
                <a16:creationId xmlns:a16="http://schemas.microsoft.com/office/drawing/2014/main" id="{24AB3FAD-38BC-E3E1-439D-4326BC286046}"/>
              </a:ext>
            </a:extLst>
          </p:cNvPr>
          <p:cNvSpPr>
            <a:spLocks/>
          </p:cNvSpPr>
          <p:nvPr>
            <p:custDataLst>
              <p:tags r:id="rId99"/>
            </p:custDataLst>
          </p:nvPr>
        </p:nvSpPr>
        <p:spPr bwMode="gray">
          <a:xfrm>
            <a:off x="2701925" y="55832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E47C3-5D4E-422B-AABB-084B51CF65CC}" type="datetime'''''''''''''''''''''1''''0''''''''''''''''''''''''''''0'''">
              <a:rPr lang="ja-JP" altLang="en-US" sz="1000" smtClean="0">
                <a:effectLst/>
                <a:sym typeface="+mn-lt"/>
              </a:rPr>
              <a:pPr marL="0" lvl="0" indent="0" algn="ctr">
                <a:spcBef>
                  <a:spcPct val="0"/>
                </a:spcBef>
                <a:buNone/>
              </a:pPr>
              <a:t>100</a:t>
            </a:fld>
            <a:endParaRPr kumimoji="1" lang="ja-JP" altLang="en-US" sz="1000">
              <a:sym typeface="+mn-lt"/>
            </a:endParaRPr>
          </a:p>
        </p:txBody>
      </p:sp>
      <p:sp useBgFill="1">
        <p:nvSpPr>
          <p:cNvPr id="645" name="テキスト プレースホルダ 9">
            <a:extLst>
              <a:ext uri="{FF2B5EF4-FFF2-40B4-BE49-F238E27FC236}">
                <a16:creationId xmlns:a16="http://schemas.microsoft.com/office/drawing/2014/main" id="{5D278D92-035C-71A9-7B67-DE40714A2308}"/>
              </a:ext>
            </a:extLst>
          </p:cNvPr>
          <p:cNvSpPr>
            <a:spLocks/>
          </p:cNvSpPr>
          <p:nvPr>
            <p:custDataLst>
              <p:tags r:id="rId100"/>
            </p:custDataLst>
          </p:nvPr>
        </p:nvSpPr>
        <p:spPr bwMode="gray">
          <a:xfrm>
            <a:off x="2736850" y="5751513"/>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0A9837-1892-46A5-81C9-6CAF6CBF2D6E}" type="datetime'''''''''4''''''''''''''''''''''''''''''''''6'''''''''">
              <a:rPr lang="ja-JP" altLang="en-US" sz="1000" smtClean="0">
                <a:effectLst/>
                <a:sym typeface="+mn-lt"/>
              </a:rPr>
              <a:pPr marL="0" lvl="0" indent="0" algn="ctr">
                <a:spcBef>
                  <a:spcPct val="0"/>
                </a:spcBef>
                <a:buNone/>
              </a:pPr>
              <a:t>46</a:t>
            </a:fld>
            <a:endParaRPr kumimoji="1" lang="ja-JP" altLang="en-US" sz="1000">
              <a:sym typeface="+mn-lt"/>
            </a:endParaRPr>
          </a:p>
        </p:txBody>
      </p:sp>
      <p:sp useBgFill="1">
        <p:nvSpPr>
          <p:cNvPr id="646" name="テキスト プレースホルダ 9">
            <a:extLst>
              <a:ext uri="{FF2B5EF4-FFF2-40B4-BE49-F238E27FC236}">
                <a16:creationId xmlns:a16="http://schemas.microsoft.com/office/drawing/2014/main" id="{2189F456-A629-B367-483E-2E13BC4BD473}"/>
              </a:ext>
            </a:extLst>
          </p:cNvPr>
          <p:cNvSpPr>
            <a:spLocks/>
          </p:cNvSpPr>
          <p:nvPr>
            <p:custDataLst>
              <p:tags r:id="rId101"/>
            </p:custDataLst>
          </p:nvPr>
        </p:nvSpPr>
        <p:spPr bwMode="gray">
          <a:xfrm>
            <a:off x="2778125" y="5986463"/>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6C9BED2-B00F-4FF3-99BE-32631879B90A}" type="datetime'''''''''''''''''''''''''''''''''''''''''14'''''''''''''''''''">
              <a:rPr lang="ja-JP" altLang="en-US" sz="1000" smtClean="0">
                <a:effectLst/>
                <a:sym typeface="+mn-lt"/>
              </a:rPr>
              <a:pPr marL="0" lvl="0" indent="0">
                <a:spcBef>
                  <a:spcPct val="0"/>
                </a:spcBef>
                <a:buNone/>
              </a:pPr>
              <a:t>14</a:t>
            </a:fld>
            <a:endParaRPr kumimoji="1" lang="ja-JP" altLang="en-US" sz="1000">
              <a:sym typeface="+mn-lt"/>
            </a:endParaRPr>
          </a:p>
        </p:txBody>
      </p:sp>
      <p:sp>
        <p:nvSpPr>
          <p:cNvPr id="331" name="テキスト プレースホルダ 9">
            <a:extLst>
              <a:ext uri="{FF2B5EF4-FFF2-40B4-BE49-F238E27FC236}">
                <a16:creationId xmlns:a16="http://schemas.microsoft.com/office/drawing/2014/main" id="{B917F6DA-961D-9E59-D74A-1303D584C43E}"/>
              </a:ext>
            </a:extLst>
          </p:cNvPr>
          <p:cNvSpPr>
            <a:spLocks/>
          </p:cNvSpPr>
          <p:nvPr>
            <p:custDataLst>
              <p:tags r:id="rId102"/>
            </p:custDataLst>
          </p:nvPr>
        </p:nvSpPr>
        <p:spPr bwMode="auto">
          <a:xfrm>
            <a:off x="2747963"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A91F97-ADD5-4FE3-8480-2D8DEB210EC6}" type="datetime'''''''''''''''''''''''''''''''1''''''''''''''7'''''''''''''''">
              <a:rPr lang="ja-JP" altLang="en-US" sz="1000" smtClean="0"/>
              <a:pPr marL="0" lvl="0" indent="0" algn="ctr">
                <a:spcBef>
                  <a:spcPct val="0"/>
                </a:spcBef>
                <a:buNone/>
              </a:pPr>
              <a:t>17</a:t>
            </a:fld>
            <a:endParaRPr kumimoji="1" lang="ja-JP" altLang="en-US" sz="1000">
              <a:sym typeface="+mn-lt"/>
            </a:endParaRPr>
          </a:p>
        </p:txBody>
      </p:sp>
      <p:sp useBgFill="1">
        <p:nvSpPr>
          <p:cNvPr id="647" name="テキスト プレースホルダ 9">
            <a:extLst>
              <a:ext uri="{FF2B5EF4-FFF2-40B4-BE49-F238E27FC236}">
                <a16:creationId xmlns:a16="http://schemas.microsoft.com/office/drawing/2014/main" id="{47FDEC7D-4D77-2005-3E6E-C20CB6D58609}"/>
              </a:ext>
            </a:extLst>
          </p:cNvPr>
          <p:cNvSpPr>
            <a:spLocks/>
          </p:cNvSpPr>
          <p:nvPr>
            <p:custDataLst>
              <p:tags r:id="rId103"/>
            </p:custDataLst>
          </p:nvPr>
        </p:nvSpPr>
        <p:spPr bwMode="gray">
          <a:xfrm>
            <a:off x="2995613" y="3290888"/>
            <a:ext cx="24447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BA0F2D-1917-4838-AC74-EFC039A60399}" type="datetime'''''''''''''''''8''3''''''''''''''4'''''''''''">
              <a:rPr lang="ja-JP" altLang="en-US" sz="1000" smtClean="0">
                <a:effectLst/>
                <a:sym typeface="+mn-lt"/>
              </a:rPr>
              <a:pPr marL="0" lvl="0" indent="0" algn="ctr">
                <a:spcBef>
                  <a:spcPct val="0"/>
                </a:spcBef>
                <a:buNone/>
              </a:pPr>
              <a:t>834</a:t>
            </a:fld>
            <a:endParaRPr kumimoji="1" lang="ja-JP" altLang="en-US" sz="1000">
              <a:sym typeface="+mn-lt"/>
            </a:endParaRPr>
          </a:p>
        </p:txBody>
      </p:sp>
      <p:sp>
        <p:nvSpPr>
          <p:cNvPr id="648" name="テキスト プレースホルダ 9">
            <a:extLst>
              <a:ext uri="{FF2B5EF4-FFF2-40B4-BE49-F238E27FC236}">
                <a16:creationId xmlns:a16="http://schemas.microsoft.com/office/drawing/2014/main" id="{29278076-84AF-E664-AAFE-B98DBCD65DF0}"/>
              </a:ext>
            </a:extLst>
          </p:cNvPr>
          <p:cNvSpPr>
            <a:spLocks/>
          </p:cNvSpPr>
          <p:nvPr>
            <p:custDataLst>
              <p:tags r:id="rId104"/>
            </p:custDataLst>
          </p:nvPr>
        </p:nvSpPr>
        <p:spPr bwMode="gray">
          <a:xfrm>
            <a:off x="2995613" y="5540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04AD2F-989E-44AD-8BB5-D29603A82618}" type="datetime'''''''''''''''''''''''''''''''''''''''1''''''''''14'">
              <a:rPr lang="ja-JP" altLang="en-US" sz="1000" smtClean="0">
                <a:effectLst/>
                <a:sym typeface="+mn-lt"/>
              </a:rPr>
              <a:pPr marL="0" lvl="0" indent="0" algn="ctr">
                <a:spcBef>
                  <a:spcPct val="0"/>
                </a:spcBef>
                <a:buNone/>
              </a:pPr>
              <a:t>114</a:t>
            </a:fld>
            <a:endParaRPr kumimoji="1" lang="ja-JP" altLang="en-US" sz="1000">
              <a:sym typeface="+mn-lt"/>
            </a:endParaRPr>
          </a:p>
        </p:txBody>
      </p:sp>
      <p:sp>
        <p:nvSpPr>
          <p:cNvPr id="649" name="テキスト プレースホルダ 9">
            <a:extLst>
              <a:ext uri="{FF2B5EF4-FFF2-40B4-BE49-F238E27FC236}">
                <a16:creationId xmlns:a16="http://schemas.microsoft.com/office/drawing/2014/main" id="{9E7F581F-3D5D-6FF0-0A9C-B7194C947651}"/>
              </a:ext>
            </a:extLst>
          </p:cNvPr>
          <p:cNvSpPr>
            <a:spLocks/>
          </p:cNvSpPr>
          <p:nvPr>
            <p:custDataLst>
              <p:tags r:id="rId105"/>
            </p:custDataLst>
          </p:nvPr>
        </p:nvSpPr>
        <p:spPr bwMode="gray">
          <a:xfrm>
            <a:off x="3030538" y="58229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360968-67EE-4BF2-AA53-FEE3F4D4E496}" type="datetime'''''''''''''23'''''''''''''''''''''''''''''''''''''''''''''">
              <a:rPr lang="ja-JP" altLang="en-US" sz="1000" smtClean="0">
                <a:effectLst/>
                <a:sym typeface="+mn-lt"/>
              </a:rPr>
              <a:pPr marL="0" lvl="0" indent="0" algn="ctr">
                <a:spcBef>
                  <a:spcPct val="0"/>
                </a:spcBef>
                <a:buNone/>
              </a:pPr>
              <a:t>23</a:t>
            </a:fld>
            <a:endParaRPr kumimoji="1" lang="ja-JP" altLang="en-US" sz="1000">
              <a:sym typeface="+mn-lt"/>
            </a:endParaRPr>
          </a:p>
        </p:txBody>
      </p:sp>
      <p:sp useBgFill="1">
        <p:nvSpPr>
          <p:cNvPr id="643" name="テキスト プレースホルダ 9">
            <a:extLst>
              <a:ext uri="{FF2B5EF4-FFF2-40B4-BE49-F238E27FC236}">
                <a16:creationId xmlns:a16="http://schemas.microsoft.com/office/drawing/2014/main" id="{CBCF1C1F-0CAE-DBDF-A40B-52635FF636DF}"/>
              </a:ext>
            </a:extLst>
          </p:cNvPr>
          <p:cNvSpPr>
            <a:spLocks/>
          </p:cNvSpPr>
          <p:nvPr>
            <p:custDataLst>
              <p:tags r:id="rId106"/>
            </p:custDataLst>
          </p:nvPr>
        </p:nvSpPr>
        <p:spPr bwMode="gray">
          <a:xfrm>
            <a:off x="2701925" y="4816475"/>
            <a:ext cx="24447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93D0F3-C0A7-4E2A-B3AF-2DFBA097E90E}" type="datetime'''''''''''''''''''''''''''''3''''''''''''''4''''''''5'''''''''">
              <a:rPr lang="ja-JP" altLang="en-US" sz="1000" smtClean="0">
                <a:effectLst/>
                <a:sym typeface="+mn-lt"/>
              </a:rPr>
              <a:pPr marL="0" lvl="0" indent="0" algn="ctr">
                <a:spcBef>
                  <a:spcPct val="0"/>
                </a:spcBef>
                <a:buNone/>
              </a:pPr>
              <a:t>345</a:t>
            </a:fld>
            <a:endParaRPr kumimoji="1" lang="ja-JP" altLang="en-US" sz="1000">
              <a:sym typeface="+mn-lt"/>
            </a:endParaRPr>
          </a:p>
        </p:txBody>
      </p:sp>
      <p:sp>
        <p:nvSpPr>
          <p:cNvPr id="332" name="テキスト プレースホルダ 9">
            <a:extLst>
              <a:ext uri="{FF2B5EF4-FFF2-40B4-BE49-F238E27FC236}">
                <a16:creationId xmlns:a16="http://schemas.microsoft.com/office/drawing/2014/main" id="{128FAE9B-F5E0-21DE-6324-D64F5272AD76}"/>
              </a:ext>
            </a:extLst>
          </p:cNvPr>
          <p:cNvSpPr>
            <a:spLocks/>
          </p:cNvSpPr>
          <p:nvPr>
            <p:custDataLst>
              <p:tags r:id="rId107"/>
            </p:custDataLst>
          </p:nvPr>
        </p:nvSpPr>
        <p:spPr bwMode="auto">
          <a:xfrm>
            <a:off x="3041650"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38CA2C-EDEE-47E7-9784-71B4A056541E}" type="datetime'''''''''''''''''''''''''''''''''''''1''8'''">
              <a:rPr lang="ja-JP" altLang="en-US" sz="1000" smtClean="0"/>
              <a:pPr marL="0" lvl="0" indent="0" algn="ctr">
                <a:spcBef>
                  <a:spcPct val="0"/>
                </a:spcBef>
                <a:buNone/>
              </a:pPr>
              <a:t>18</a:t>
            </a:fld>
            <a:endParaRPr kumimoji="1" lang="ja-JP" altLang="en-US" sz="1000">
              <a:sym typeface="+mn-lt"/>
            </a:endParaRPr>
          </a:p>
        </p:txBody>
      </p:sp>
      <p:sp>
        <p:nvSpPr>
          <p:cNvPr id="651" name="テキスト プレースホルダ 9">
            <a:extLst>
              <a:ext uri="{FF2B5EF4-FFF2-40B4-BE49-F238E27FC236}">
                <a16:creationId xmlns:a16="http://schemas.microsoft.com/office/drawing/2014/main" id="{435330FA-8D2D-975B-50ED-FA450D3D0A4F}"/>
              </a:ext>
            </a:extLst>
          </p:cNvPr>
          <p:cNvSpPr>
            <a:spLocks/>
          </p:cNvSpPr>
          <p:nvPr>
            <p:custDataLst>
              <p:tags r:id="rId108"/>
            </p:custDataLst>
          </p:nvPr>
        </p:nvSpPr>
        <p:spPr bwMode="gray">
          <a:xfrm>
            <a:off x="3238500" y="26781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C9091A-4930-4F0B-ADA4-E91CC8DF12B5}" type="datetime'''''1'''''''''''''''''',''''''''''''''''0''''''''3''''0'''''''">
              <a:rPr lang="ja-JP" altLang="en-US" sz="1000" smtClean="0">
                <a:effectLst/>
                <a:sym typeface="+mn-lt"/>
              </a:rPr>
              <a:pPr marL="0" lvl="0" indent="0" algn="ctr">
                <a:spcBef>
                  <a:spcPct val="0"/>
                </a:spcBef>
                <a:buNone/>
              </a:pPr>
              <a:t>1,030</a:t>
            </a:fld>
            <a:endParaRPr kumimoji="1" lang="ja-JP" altLang="en-US" sz="1000">
              <a:sym typeface="+mn-lt"/>
            </a:endParaRPr>
          </a:p>
        </p:txBody>
      </p:sp>
      <p:sp>
        <p:nvSpPr>
          <p:cNvPr id="633" name="テキスト プレースホルダ 9">
            <a:extLst>
              <a:ext uri="{FF2B5EF4-FFF2-40B4-BE49-F238E27FC236}">
                <a16:creationId xmlns:a16="http://schemas.microsoft.com/office/drawing/2014/main" id="{922BBDA2-BF34-DCF4-EA46-AAE3C14155A9}"/>
              </a:ext>
            </a:extLst>
          </p:cNvPr>
          <p:cNvSpPr>
            <a:spLocks/>
          </p:cNvSpPr>
          <p:nvPr>
            <p:custDataLst>
              <p:tags r:id="rId109"/>
            </p:custDataLst>
          </p:nvPr>
        </p:nvSpPr>
        <p:spPr bwMode="gray">
          <a:xfrm>
            <a:off x="788988" y="5710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BCBFA-27B0-46C8-B90C-D528997478A7}" type="datetime'''''''''''''''''''''''5''''''''''''''''9'''''''''''''">
              <a:rPr lang="ja-JP" altLang="en-US" sz="1000" smtClean="0">
                <a:effectLst/>
                <a:sym typeface="+mn-lt"/>
              </a:rPr>
              <a:pPr marL="0" lvl="0" indent="0" algn="ctr">
                <a:spcBef>
                  <a:spcPct val="0"/>
                </a:spcBef>
                <a:buNone/>
              </a:pPr>
              <a:t>59</a:t>
            </a:fld>
            <a:endParaRPr kumimoji="1" lang="ja-JP" altLang="en-US" sz="1000">
              <a:sym typeface="+mn-lt"/>
            </a:endParaRPr>
          </a:p>
        </p:txBody>
      </p:sp>
      <p:sp>
        <p:nvSpPr>
          <p:cNvPr id="652" name="テキスト プレースホルダ 9">
            <a:extLst>
              <a:ext uri="{FF2B5EF4-FFF2-40B4-BE49-F238E27FC236}">
                <a16:creationId xmlns:a16="http://schemas.microsoft.com/office/drawing/2014/main" id="{C1E809FC-E64E-7CE1-F491-5E04670ECB6F}"/>
              </a:ext>
            </a:extLst>
          </p:cNvPr>
          <p:cNvSpPr>
            <a:spLocks/>
          </p:cNvSpPr>
          <p:nvPr>
            <p:custDataLst>
              <p:tags r:id="rId110"/>
            </p:custDataLst>
          </p:nvPr>
        </p:nvSpPr>
        <p:spPr bwMode="gray">
          <a:xfrm>
            <a:off x="3290888" y="5502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4CE80B-3029-4DBE-A70D-AA07349E7FEC}" type="datetime'''''''12''''''6'''''''''''''''''''''''''''''''''">
              <a:rPr lang="ja-JP" altLang="en-US" sz="1000" smtClean="0">
                <a:effectLst/>
                <a:sym typeface="+mn-lt"/>
              </a:rPr>
              <a:pPr marL="0" lvl="0" indent="0" algn="ctr">
                <a:spcBef>
                  <a:spcPct val="0"/>
                </a:spcBef>
                <a:buNone/>
              </a:pPr>
              <a:t>126</a:t>
            </a:fld>
            <a:endParaRPr kumimoji="1" lang="ja-JP" altLang="en-US" sz="1000">
              <a:sym typeface="+mn-lt"/>
            </a:endParaRPr>
          </a:p>
        </p:txBody>
      </p:sp>
      <p:sp>
        <p:nvSpPr>
          <p:cNvPr id="653" name="テキスト プレースホルダ 9">
            <a:extLst>
              <a:ext uri="{FF2B5EF4-FFF2-40B4-BE49-F238E27FC236}">
                <a16:creationId xmlns:a16="http://schemas.microsoft.com/office/drawing/2014/main" id="{15E714CE-3529-8629-0D6C-DACE226962CD}"/>
              </a:ext>
            </a:extLst>
          </p:cNvPr>
          <p:cNvSpPr>
            <a:spLocks/>
          </p:cNvSpPr>
          <p:nvPr>
            <p:custDataLst>
              <p:tags r:id="rId111"/>
            </p:custDataLst>
          </p:nvPr>
        </p:nvSpPr>
        <p:spPr bwMode="gray">
          <a:xfrm>
            <a:off x="3325813" y="58245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F0E03F-D749-4566-9507-719EBD652044}" type="datetime'''''''''''''''2''''2'''''''''''''''''''''''''''''">
              <a:rPr lang="ja-JP" altLang="en-US" sz="1000" smtClean="0">
                <a:effectLst/>
                <a:sym typeface="+mn-lt"/>
              </a:rPr>
              <a:pPr marL="0" lvl="0" indent="0" algn="ctr">
                <a:spcBef>
                  <a:spcPct val="0"/>
                </a:spcBef>
                <a:buNone/>
              </a:pPr>
              <a:t>22</a:t>
            </a:fld>
            <a:endParaRPr kumimoji="1" lang="ja-JP" altLang="en-US" sz="1000">
              <a:sym typeface="+mn-lt"/>
            </a:endParaRPr>
          </a:p>
        </p:txBody>
      </p:sp>
      <p:sp>
        <p:nvSpPr>
          <p:cNvPr id="312" name="テキスト プレースホルダ 9">
            <a:extLst>
              <a:ext uri="{FF2B5EF4-FFF2-40B4-BE49-F238E27FC236}">
                <a16:creationId xmlns:a16="http://schemas.microsoft.com/office/drawing/2014/main" id="{B8BCA84F-206D-1DE3-99D1-3A7A4719F9C4}"/>
              </a:ext>
            </a:extLst>
          </p:cNvPr>
          <p:cNvSpPr>
            <a:spLocks/>
          </p:cNvSpPr>
          <p:nvPr>
            <p:custDataLst>
              <p:tags r:id="rId112"/>
            </p:custDataLst>
          </p:nvPr>
        </p:nvSpPr>
        <p:spPr bwMode="auto">
          <a:xfrm>
            <a:off x="611188" y="61928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A469CE-6CD9-4788-82FC-9EF772B42731}" type="datetime'''''''''''2''''''0''''''1''''0'''''''''''''''''''''''''">
              <a:rPr lang="ja-JP" altLang="en-US" sz="1000" smtClean="0">
                <a:effectLst/>
                <a:sym typeface="+mn-lt"/>
              </a:rPr>
              <a:pPr marL="0" lvl="0" indent="0" algn="ctr">
                <a:spcBef>
                  <a:spcPct val="0"/>
                </a:spcBef>
                <a:buNone/>
              </a:pPr>
              <a:t>2010</a:t>
            </a:fld>
            <a:endParaRPr kumimoji="1" lang="ja-JP" altLang="en-US" sz="1000">
              <a:sym typeface="+mn-lt"/>
            </a:endParaRPr>
          </a:p>
        </p:txBody>
      </p:sp>
      <p:sp useBgFill="1">
        <p:nvSpPr>
          <p:cNvPr id="654" name="テキスト プレースホルダ 9">
            <a:extLst>
              <a:ext uri="{FF2B5EF4-FFF2-40B4-BE49-F238E27FC236}">
                <a16:creationId xmlns:a16="http://schemas.microsoft.com/office/drawing/2014/main" id="{6CC0C4FF-C79C-E1E5-672A-92AE37E9A648}"/>
              </a:ext>
            </a:extLst>
          </p:cNvPr>
          <p:cNvSpPr>
            <a:spLocks/>
          </p:cNvSpPr>
          <p:nvPr>
            <p:custDataLst>
              <p:tags r:id="rId113"/>
            </p:custDataLst>
          </p:nvPr>
        </p:nvSpPr>
        <p:spPr bwMode="gray">
          <a:xfrm>
            <a:off x="3367088" y="5981700"/>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61CE2C7-18D6-4A35-8B86-EDB7EDE568BD}" type="datetime'1''''''''''''''''''''''''''''''''''''''''''''''''''''''6'">
              <a:rPr lang="ja-JP" altLang="en-US" sz="1000" smtClean="0">
                <a:effectLst/>
                <a:sym typeface="+mn-lt"/>
              </a:rPr>
              <a:pPr marL="0" lvl="0" indent="0">
                <a:spcBef>
                  <a:spcPct val="0"/>
                </a:spcBef>
                <a:buNone/>
              </a:pPr>
              <a:t>16</a:t>
            </a:fld>
            <a:endParaRPr kumimoji="1" lang="ja-JP" altLang="en-US" sz="1000">
              <a:sym typeface="+mn-lt"/>
            </a:endParaRPr>
          </a:p>
        </p:txBody>
      </p:sp>
      <p:sp>
        <p:nvSpPr>
          <p:cNvPr id="333" name="テキスト プレースホルダ 9">
            <a:extLst>
              <a:ext uri="{FF2B5EF4-FFF2-40B4-BE49-F238E27FC236}">
                <a16:creationId xmlns:a16="http://schemas.microsoft.com/office/drawing/2014/main" id="{C7B935B4-81FA-2516-A7A4-776B6D542202}"/>
              </a:ext>
            </a:extLst>
          </p:cNvPr>
          <p:cNvSpPr>
            <a:spLocks/>
          </p:cNvSpPr>
          <p:nvPr>
            <p:custDataLst>
              <p:tags r:id="rId114"/>
            </p:custDataLst>
          </p:nvPr>
        </p:nvSpPr>
        <p:spPr bwMode="auto">
          <a:xfrm>
            <a:off x="3336925"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FFC7D0-5C8E-4538-816C-8ABC8B0CF844}" type="datetime'1''''''''''''''9'''''''''''''''''''''''''''''">
              <a:rPr lang="ja-JP" altLang="en-US" sz="1000" smtClean="0"/>
              <a:pPr marL="0" lvl="0" indent="0" algn="ctr">
                <a:spcBef>
                  <a:spcPct val="0"/>
                </a:spcBef>
                <a:buNone/>
              </a:pPr>
              <a:t>19</a:t>
            </a:fld>
            <a:endParaRPr kumimoji="1" lang="ja-JP" altLang="en-US" sz="1000">
              <a:sym typeface="+mn-lt"/>
            </a:endParaRPr>
          </a:p>
        </p:txBody>
      </p:sp>
      <p:sp>
        <p:nvSpPr>
          <p:cNvPr id="655" name="テキスト プレースホルダ 9">
            <a:extLst>
              <a:ext uri="{FF2B5EF4-FFF2-40B4-BE49-F238E27FC236}">
                <a16:creationId xmlns:a16="http://schemas.microsoft.com/office/drawing/2014/main" id="{AB51A98C-9145-BD62-D43E-7EC815B9472F}"/>
              </a:ext>
            </a:extLst>
          </p:cNvPr>
          <p:cNvSpPr>
            <a:spLocks/>
          </p:cNvSpPr>
          <p:nvPr>
            <p:custDataLst>
              <p:tags r:id="rId115"/>
            </p:custDataLst>
          </p:nvPr>
        </p:nvSpPr>
        <p:spPr bwMode="gray">
          <a:xfrm>
            <a:off x="3533775" y="25193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623E3A-629E-40FE-A5F9-2437EAAF205F}" type="datetime'''''''''''1,0''''''''8''''''''''''''''''''''''''''1'''''''''''">
              <a:rPr lang="ja-JP" altLang="en-US" sz="1000" smtClean="0">
                <a:effectLst/>
                <a:sym typeface="+mn-lt"/>
              </a:rPr>
              <a:pPr marL="0" lvl="0" indent="0" algn="ctr">
                <a:spcBef>
                  <a:spcPct val="0"/>
                </a:spcBef>
                <a:buNone/>
              </a:pPr>
              <a:t>1,081</a:t>
            </a:fld>
            <a:endParaRPr kumimoji="1" lang="ja-JP" altLang="en-US" sz="1000">
              <a:sym typeface="+mn-lt"/>
            </a:endParaRPr>
          </a:p>
        </p:txBody>
      </p:sp>
      <p:sp useBgFill="1">
        <p:nvSpPr>
          <p:cNvPr id="650" name="テキスト プレースホルダ 9">
            <a:extLst>
              <a:ext uri="{FF2B5EF4-FFF2-40B4-BE49-F238E27FC236}">
                <a16:creationId xmlns:a16="http://schemas.microsoft.com/office/drawing/2014/main" id="{46E721DA-DDF2-4874-CC90-D7AD69C39969}"/>
              </a:ext>
            </a:extLst>
          </p:cNvPr>
          <p:cNvSpPr>
            <a:spLocks/>
          </p:cNvSpPr>
          <p:nvPr>
            <p:custDataLst>
              <p:tags r:id="rId116"/>
            </p:custDataLst>
          </p:nvPr>
        </p:nvSpPr>
        <p:spPr bwMode="gray">
          <a:xfrm>
            <a:off x="3071813" y="5983288"/>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A082782-877E-4278-9B3F-359EE8B80874}" type="datetime'''''''''''''''''''''''''1''5'''''''''''''''''''''''''''''''''">
              <a:rPr lang="ja-JP" altLang="en-US" sz="1000" smtClean="0">
                <a:effectLst/>
                <a:sym typeface="+mn-lt"/>
              </a:rPr>
              <a:pPr marL="0" lvl="0" indent="0">
                <a:spcBef>
                  <a:spcPct val="0"/>
                </a:spcBef>
                <a:buNone/>
              </a:pPr>
              <a:t>15</a:t>
            </a:fld>
            <a:endParaRPr kumimoji="1" lang="ja-JP" altLang="en-US" sz="1000">
              <a:sym typeface="+mn-lt"/>
            </a:endParaRPr>
          </a:p>
        </p:txBody>
      </p:sp>
      <p:sp>
        <p:nvSpPr>
          <p:cNvPr id="656" name="テキスト プレースホルダ 9">
            <a:extLst>
              <a:ext uri="{FF2B5EF4-FFF2-40B4-BE49-F238E27FC236}">
                <a16:creationId xmlns:a16="http://schemas.microsoft.com/office/drawing/2014/main" id="{80EF051C-B109-0E31-A472-2345F79D25CB}"/>
              </a:ext>
            </a:extLst>
          </p:cNvPr>
          <p:cNvSpPr>
            <a:spLocks/>
          </p:cNvSpPr>
          <p:nvPr>
            <p:custDataLst>
              <p:tags r:id="rId117"/>
            </p:custDataLst>
          </p:nvPr>
        </p:nvSpPr>
        <p:spPr bwMode="gray">
          <a:xfrm>
            <a:off x="3586163" y="53625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7A33F-B138-4DFC-9DF9-56201225E859}" type="datetime'''''''''1''''''''''7''''''''''''''''''''''''''''0'">
              <a:rPr lang="ja-JP" altLang="en-US" sz="1000" smtClean="0">
                <a:effectLst/>
                <a:sym typeface="+mn-lt"/>
              </a:rPr>
              <a:pPr marL="0" lvl="0" indent="0" algn="ctr">
                <a:spcBef>
                  <a:spcPct val="0"/>
                </a:spcBef>
                <a:buNone/>
              </a:pPr>
              <a:t>170</a:t>
            </a:fld>
            <a:endParaRPr kumimoji="1" lang="ja-JP" altLang="en-US" sz="1000">
              <a:sym typeface="+mn-lt"/>
            </a:endParaRPr>
          </a:p>
        </p:txBody>
      </p:sp>
      <p:sp>
        <p:nvSpPr>
          <p:cNvPr id="657" name="テキスト プレースホルダ 9">
            <a:extLst>
              <a:ext uri="{FF2B5EF4-FFF2-40B4-BE49-F238E27FC236}">
                <a16:creationId xmlns:a16="http://schemas.microsoft.com/office/drawing/2014/main" id="{20D9ABA4-AF7F-F167-911C-9509406BA4E0}"/>
              </a:ext>
            </a:extLst>
          </p:cNvPr>
          <p:cNvSpPr>
            <a:spLocks/>
          </p:cNvSpPr>
          <p:nvPr>
            <p:custDataLst>
              <p:tags r:id="rId118"/>
            </p:custDataLst>
          </p:nvPr>
        </p:nvSpPr>
        <p:spPr bwMode="gray">
          <a:xfrm>
            <a:off x="3621088" y="5815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44751-9FCA-4F7A-8FCD-F7EB0A570019}" type="datetime'''''''''''''''''''''''''''''''''''''''2''''6'''''''''''''">
              <a:rPr lang="ja-JP" altLang="en-US" sz="1000" smtClean="0">
                <a:effectLst/>
                <a:sym typeface="+mn-lt"/>
              </a:rPr>
              <a:pPr marL="0" lvl="0" indent="0" algn="ctr">
                <a:spcBef>
                  <a:spcPct val="0"/>
                </a:spcBef>
                <a:buNone/>
              </a:pPr>
              <a:t>26</a:t>
            </a:fld>
            <a:endParaRPr kumimoji="1" lang="ja-JP" altLang="en-US" sz="1000">
              <a:sym typeface="+mn-lt"/>
            </a:endParaRPr>
          </a:p>
        </p:txBody>
      </p:sp>
      <p:sp>
        <p:nvSpPr>
          <p:cNvPr id="319" name="テキスト プレースホルダ 9">
            <a:extLst>
              <a:ext uri="{FF2B5EF4-FFF2-40B4-BE49-F238E27FC236}">
                <a16:creationId xmlns:a16="http://schemas.microsoft.com/office/drawing/2014/main" id="{96E723BC-3088-3204-3A89-39D00E2F9C25}"/>
              </a:ext>
            </a:extLst>
          </p:cNvPr>
          <p:cNvSpPr>
            <a:spLocks/>
          </p:cNvSpPr>
          <p:nvPr>
            <p:custDataLst>
              <p:tags r:id="rId119"/>
            </p:custDataLst>
          </p:nvPr>
        </p:nvSpPr>
        <p:spPr bwMode="auto">
          <a:xfrm>
            <a:off x="976313"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B69F27-EFE8-42CA-B911-3D08DDE20DA2}" type="datetime'''''''''''''''1''''''1'''">
              <a:rPr lang="ja-JP" altLang="en-US" sz="1000" smtClean="0">
                <a:effectLst/>
                <a:sym typeface="+mn-lt"/>
              </a:rPr>
              <a:pPr marL="0" lvl="0" indent="0" algn="ctr">
                <a:spcBef>
                  <a:spcPct val="0"/>
                </a:spcBef>
                <a:buNone/>
              </a:pPr>
              <a:t>11</a:t>
            </a:fld>
            <a:endParaRPr kumimoji="1" lang="ja-JP" altLang="en-US" sz="1000">
              <a:sym typeface="+mn-lt"/>
            </a:endParaRPr>
          </a:p>
        </p:txBody>
      </p:sp>
      <p:sp useBgFill="1">
        <p:nvSpPr>
          <p:cNvPr id="658" name="テキスト プレースホルダ 9">
            <a:extLst>
              <a:ext uri="{FF2B5EF4-FFF2-40B4-BE49-F238E27FC236}">
                <a16:creationId xmlns:a16="http://schemas.microsoft.com/office/drawing/2014/main" id="{CAAEAB0A-24FF-8703-0B81-0C706ACF86FB}"/>
              </a:ext>
            </a:extLst>
          </p:cNvPr>
          <p:cNvSpPr>
            <a:spLocks/>
          </p:cNvSpPr>
          <p:nvPr>
            <p:custDataLst>
              <p:tags r:id="rId120"/>
            </p:custDataLst>
          </p:nvPr>
        </p:nvSpPr>
        <p:spPr bwMode="gray">
          <a:xfrm>
            <a:off x="3662363" y="5929313"/>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C095E56-48A5-4330-8983-7CC396B047CE}" type="datetime'''3''2'''''''''''''''''''''''''''''''''''''''">
              <a:rPr lang="ja-JP" altLang="en-US" sz="1000" smtClean="0">
                <a:effectLst/>
                <a:sym typeface="+mn-lt"/>
              </a:rPr>
              <a:pPr marL="0" lvl="0" indent="0">
                <a:spcBef>
                  <a:spcPct val="0"/>
                </a:spcBef>
                <a:buNone/>
              </a:pPr>
              <a:t>32</a:t>
            </a:fld>
            <a:endParaRPr kumimoji="1" lang="ja-JP" altLang="en-US" sz="1000">
              <a:sym typeface="+mn-lt"/>
            </a:endParaRPr>
          </a:p>
        </p:txBody>
      </p:sp>
      <p:sp>
        <p:nvSpPr>
          <p:cNvPr id="334" name="テキスト プレースホルダ 9">
            <a:extLst>
              <a:ext uri="{FF2B5EF4-FFF2-40B4-BE49-F238E27FC236}">
                <a16:creationId xmlns:a16="http://schemas.microsoft.com/office/drawing/2014/main" id="{431AD114-A26C-0911-A516-F9356C63C83C}"/>
              </a:ext>
            </a:extLst>
          </p:cNvPr>
          <p:cNvSpPr>
            <a:spLocks/>
          </p:cNvSpPr>
          <p:nvPr>
            <p:custDataLst>
              <p:tags r:id="rId121"/>
            </p:custDataLst>
          </p:nvPr>
        </p:nvSpPr>
        <p:spPr bwMode="auto">
          <a:xfrm>
            <a:off x="3632200"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4471A5-8DD0-49EF-A72E-3A1F49DFC110}" type="datetime'''''''''''''2''''''''''0'''''''''''''''''''''''''''''''''">
              <a:rPr lang="ja-JP" altLang="en-US" sz="1000" smtClean="0"/>
              <a:pPr marL="0" lvl="0" indent="0" algn="ctr">
                <a:spcBef>
                  <a:spcPct val="0"/>
                </a:spcBef>
                <a:buNone/>
              </a:pPr>
              <a:t>20</a:t>
            </a:fld>
            <a:endParaRPr kumimoji="1" lang="ja-JP" altLang="en-US" sz="1000">
              <a:sym typeface="+mn-lt"/>
            </a:endParaRPr>
          </a:p>
        </p:txBody>
      </p:sp>
      <p:sp>
        <p:nvSpPr>
          <p:cNvPr id="659" name="テキスト プレースホルダ 9">
            <a:extLst>
              <a:ext uri="{FF2B5EF4-FFF2-40B4-BE49-F238E27FC236}">
                <a16:creationId xmlns:a16="http://schemas.microsoft.com/office/drawing/2014/main" id="{BD911918-E820-CA2A-3C93-3D80AEC8F74A}"/>
              </a:ext>
            </a:extLst>
          </p:cNvPr>
          <p:cNvSpPr>
            <a:spLocks/>
          </p:cNvSpPr>
          <p:nvPr>
            <p:custDataLst>
              <p:tags r:id="rId122"/>
            </p:custDataLst>
          </p:nvPr>
        </p:nvSpPr>
        <p:spPr bwMode="gray">
          <a:xfrm>
            <a:off x="3829050" y="23939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2244CF-FE9D-440E-B320-D9DAC23BCC24}" type="datetime'''1'''''''''''''''''''''''''''',''''1''''''2''1'''''''''''''''">
              <a:rPr lang="ja-JP" altLang="en-US" sz="1000" smtClean="0">
                <a:effectLst/>
                <a:sym typeface="+mn-lt"/>
              </a:rPr>
              <a:pPr marL="0" lvl="0" indent="0" algn="ctr">
                <a:spcBef>
                  <a:spcPct val="0"/>
                </a:spcBef>
                <a:buNone/>
              </a:pPr>
              <a:t>1,121</a:t>
            </a:fld>
            <a:endParaRPr kumimoji="1" lang="ja-JP" altLang="en-US" sz="1000">
              <a:sym typeface="+mn-lt"/>
            </a:endParaRPr>
          </a:p>
        </p:txBody>
      </p:sp>
      <p:sp>
        <p:nvSpPr>
          <p:cNvPr id="634" name="テキスト プレースホルダ 9">
            <a:extLst>
              <a:ext uri="{FF2B5EF4-FFF2-40B4-BE49-F238E27FC236}">
                <a16:creationId xmlns:a16="http://schemas.microsoft.com/office/drawing/2014/main" id="{F40591DC-37E1-384D-2D6A-3A5A433C6B54}"/>
              </a:ext>
            </a:extLst>
          </p:cNvPr>
          <p:cNvSpPr>
            <a:spLocks/>
          </p:cNvSpPr>
          <p:nvPr>
            <p:custDataLst>
              <p:tags r:id="rId123"/>
            </p:custDataLst>
          </p:nvPr>
        </p:nvSpPr>
        <p:spPr bwMode="gray">
          <a:xfrm>
            <a:off x="1260475" y="5738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01F070-0A93-4FD6-A570-413A903CD4BF}" type="datetime'''''5''''''''0'''''''''''''''''''''''''''''''''''">
              <a:rPr lang="ja-JP" altLang="en-US" sz="1000" smtClean="0">
                <a:effectLst/>
                <a:sym typeface="+mn-lt"/>
              </a:rPr>
              <a:pPr marL="0" lvl="0" indent="0" algn="ctr">
                <a:spcBef>
                  <a:spcPct val="0"/>
                </a:spcBef>
                <a:buNone/>
              </a:pPr>
              <a:t>50</a:t>
            </a:fld>
            <a:endParaRPr kumimoji="1" lang="ja-JP" altLang="en-US" sz="1000">
              <a:sym typeface="+mn-lt"/>
            </a:endParaRPr>
          </a:p>
        </p:txBody>
      </p:sp>
      <p:sp>
        <p:nvSpPr>
          <p:cNvPr id="660" name="テキスト プレースホルダ 9">
            <a:extLst>
              <a:ext uri="{FF2B5EF4-FFF2-40B4-BE49-F238E27FC236}">
                <a16:creationId xmlns:a16="http://schemas.microsoft.com/office/drawing/2014/main" id="{5D3D2434-7ED4-65B9-7C76-335174903E64}"/>
              </a:ext>
            </a:extLst>
          </p:cNvPr>
          <p:cNvSpPr>
            <a:spLocks/>
          </p:cNvSpPr>
          <p:nvPr>
            <p:custDataLst>
              <p:tags r:id="rId124"/>
            </p:custDataLst>
          </p:nvPr>
        </p:nvSpPr>
        <p:spPr bwMode="gray">
          <a:xfrm>
            <a:off x="3881438" y="53006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E297D3-7533-4D0A-9CC2-297BF68469B5}" type="datetime'1''90'''''''''''''''''''''''''''''''''''">
              <a:rPr lang="ja-JP" altLang="en-US" sz="1000" smtClean="0">
                <a:effectLst/>
                <a:sym typeface="+mn-lt"/>
              </a:rPr>
              <a:pPr marL="0" lvl="0" indent="0" algn="ctr">
                <a:spcBef>
                  <a:spcPct val="0"/>
                </a:spcBef>
                <a:buNone/>
              </a:pPr>
              <a:t>190</a:t>
            </a:fld>
            <a:endParaRPr kumimoji="1" lang="ja-JP" altLang="en-US" sz="1000">
              <a:sym typeface="+mn-lt"/>
            </a:endParaRPr>
          </a:p>
        </p:txBody>
      </p:sp>
      <p:sp>
        <p:nvSpPr>
          <p:cNvPr id="661" name="テキスト プレースホルダ 9">
            <a:extLst>
              <a:ext uri="{FF2B5EF4-FFF2-40B4-BE49-F238E27FC236}">
                <a16:creationId xmlns:a16="http://schemas.microsoft.com/office/drawing/2014/main" id="{1D3242C0-59DC-9BC8-2FF3-AAD1BB3995BE}"/>
              </a:ext>
            </a:extLst>
          </p:cNvPr>
          <p:cNvSpPr>
            <a:spLocks/>
          </p:cNvSpPr>
          <p:nvPr>
            <p:custDataLst>
              <p:tags r:id="rId125"/>
            </p:custDataLst>
          </p:nvPr>
        </p:nvSpPr>
        <p:spPr bwMode="gray">
          <a:xfrm>
            <a:off x="3916363" y="5629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FA232A-CD04-4E74-A7C2-A4A588DF806B}" type="datetime'''''''''''''8''''''''5'''''''''''''''''''''''''''''''''''''">
              <a:rPr lang="ja-JP" altLang="en-US" sz="1000" smtClean="0">
                <a:effectLst/>
                <a:sym typeface="+mn-lt"/>
              </a:rPr>
              <a:pPr marL="0" lvl="0" indent="0" algn="ctr">
                <a:spcBef>
                  <a:spcPct val="0"/>
                </a:spcBef>
                <a:buNone/>
              </a:pPr>
              <a:t>85</a:t>
            </a:fld>
            <a:endParaRPr kumimoji="1" lang="ja-JP" altLang="en-US" sz="1000">
              <a:sym typeface="+mn-lt"/>
            </a:endParaRPr>
          </a:p>
        </p:txBody>
      </p:sp>
      <p:sp useBgFill="1">
        <p:nvSpPr>
          <p:cNvPr id="635" name="テキスト プレースホルダ 9">
            <a:extLst>
              <a:ext uri="{FF2B5EF4-FFF2-40B4-BE49-F238E27FC236}">
                <a16:creationId xmlns:a16="http://schemas.microsoft.com/office/drawing/2014/main" id="{AC068CBA-29B8-7627-D0A2-5C85F2297D4F}"/>
              </a:ext>
            </a:extLst>
          </p:cNvPr>
          <p:cNvSpPr>
            <a:spLocks/>
          </p:cNvSpPr>
          <p:nvPr>
            <p:custDataLst>
              <p:tags r:id="rId126"/>
            </p:custDataLst>
          </p:nvPr>
        </p:nvSpPr>
        <p:spPr bwMode="gray">
          <a:xfrm>
            <a:off x="1301750" y="5997575"/>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1C96651-EA53-422E-A202-F33338D876DB}" type="datetime'''''''''''''''1''''1'''''''''''''''''''''">
              <a:rPr lang="ja-JP" altLang="en-US" sz="1000" smtClean="0">
                <a:effectLst/>
                <a:sym typeface="+mn-lt"/>
              </a:rPr>
              <a:pPr marL="0" lvl="0" indent="0">
                <a:spcBef>
                  <a:spcPct val="0"/>
                </a:spcBef>
                <a:buNone/>
              </a:pPr>
              <a:t>11</a:t>
            </a:fld>
            <a:endParaRPr kumimoji="1" lang="ja-JP" altLang="en-US" sz="1000">
              <a:sym typeface="+mn-lt"/>
            </a:endParaRPr>
          </a:p>
        </p:txBody>
      </p:sp>
      <p:sp>
        <p:nvSpPr>
          <p:cNvPr id="320" name="テキスト プレースホルダ 9">
            <a:extLst>
              <a:ext uri="{FF2B5EF4-FFF2-40B4-BE49-F238E27FC236}">
                <a16:creationId xmlns:a16="http://schemas.microsoft.com/office/drawing/2014/main" id="{FDA4D490-56E6-2998-6CA8-ED7CD2BFF2D8}"/>
              </a:ext>
            </a:extLst>
          </p:cNvPr>
          <p:cNvSpPr>
            <a:spLocks/>
          </p:cNvSpPr>
          <p:nvPr>
            <p:custDataLst>
              <p:tags r:id="rId127"/>
            </p:custDataLst>
          </p:nvPr>
        </p:nvSpPr>
        <p:spPr bwMode="auto">
          <a:xfrm>
            <a:off x="1271588"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F8DAF5-8EEF-4E33-9EAE-81A321D9F912}" type="datetime'''''''''''1''''''''''''''''''''''''''''''2'''''''''''''''''">
              <a:rPr lang="ja-JP" altLang="en-US" sz="1000" smtClean="0"/>
              <a:pPr marL="0" lvl="0" indent="0" algn="ctr">
                <a:spcBef>
                  <a:spcPct val="0"/>
                </a:spcBef>
                <a:buNone/>
              </a:pPr>
              <a:t>12</a:t>
            </a:fld>
            <a:endParaRPr kumimoji="1" lang="ja-JP" altLang="en-US" sz="1000">
              <a:sym typeface="+mn-lt"/>
            </a:endParaRPr>
          </a:p>
        </p:txBody>
      </p:sp>
      <p:sp>
        <p:nvSpPr>
          <p:cNvPr id="335" name="テキスト プレースホルダ 9">
            <a:extLst>
              <a:ext uri="{FF2B5EF4-FFF2-40B4-BE49-F238E27FC236}">
                <a16:creationId xmlns:a16="http://schemas.microsoft.com/office/drawing/2014/main" id="{346AC4E5-3993-9D7F-66CE-E325C2018593}"/>
              </a:ext>
            </a:extLst>
          </p:cNvPr>
          <p:cNvSpPr>
            <a:spLocks/>
          </p:cNvSpPr>
          <p:nvPr>
            <p:custDataLst>
              <p:tags r:id="rId128"/>
            </p:custDataLst>
          </p:nvPr>
        </p:nvSpPr>
        <p:spPr bwMode="auto">
          <a:xfrm>
            <a:off x="3927475"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0FA463-201E-4E05-B285-454A5E98F880}" type="datetime'2''''''''''''1'''''''''''''''''''''''''''''''''''''''">
              <a:rPr lang="ja-JP" altLang="en-US" sz="1000" smtClean="0"/>
              <a:pPr marL="0" lvl="0" indent="0" algn="ctr">
                <a:spcBef>
                  <a:spcPct val="0"/>
                </a:spcBef>
                <a:buNone/>
              </a:pPr>
              <a:t>21</a:t>
            </a:fld>
            <a:endParaRPr kumimoji="1" lang="ja-JP" altLang="en-US" sz="1000">
              <a:sym typeface="+mn-lt"/>
            </a:endParaRPr>
          </a:p>
        </p:txBody>
      </p:sp>
      <p:sp>
        <p:nvSpPr>
          <p:cNvPr id="663" name="テキスト プレースホルダ 9">
            <a:extLst>
              <a:ext uri="{FF2B5EF4-FFF2-40B4-BE49-F238E27FC236}">
                <a16:creationId xmlns:a16="http://schemas.microsoft.com/office/drawing/2014/main" id="{6E39F674-615B-FE4E-C499-243921FD5A03}"/>
              </a:ext>
            </a:extLst>
          </p:cNvPr>
          <p:cNvSpPr>
            <a:spLocks/>
          </p:cNvSpPr>
          <p:nvPr>
            <p:custDataLst>
              <p:tags r:id="rId129"/>
            </p:custDataLst>
          </p:nvPr>
        </p:nvSpPr>
        <p:spPr bwMode="gray">
          <a:xfrm>
            <a:off x="4124325" y="23066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5D1F6-FC70-41F4-A15A-AA65F923131F}" type="datetime'1'''''''',''''''''''15''''0'''''''''''''">
              <a:rPr lang="ja-JP" altLang="en-US" sz="1000" smtClean="0">
                <a:effectLst/>
                <a:sym typeface="+mn-lt"/>
              </a:rPr>
              <a:pPr marL="0" lvl="0" indent="0" algn="ctr">
                <a:spcBef>
                  <a:spcPct val="0"/>
                </a:spcBef>
                <a:buNone/>
              </a:pPr>
              <a:t>1,150</a:t>
            </a:fld>
            <a:endParaRPr kumimoji="1" lang="ja-JP" altLang="en-US" sz="1000">
              <a:sym typeface="+mn-lt"/>
            </a:endParaRPr>
          </a:p>
        </p:txBody>
      </p:sp>
      <p:sp>
        <p:nvSpPr>
          <p:cNvPr id="664" name="テキスト プレースホルダ 9">
            <a:extLst>
              <a:ext uri="{FF2B5EF4-FFF2-40B4-BE49-F238E27FC236}">
                <a16:creationId xmlns:a16="http://schemas.microsoft.com/office/drawing/2014/main" id="{EF6B578E-3FE4-2FFC-D03B-C42C3A0D46C1}"/>
              </a:ext>
            </a:extLst>
          </p:cNvPr>
          <p:cNvSpPr>
            <a:spLocks/>
          </p:cNvSpPr>
          <p:nvPr>
            <p:custDataLst>
              <p:tags r:id="rId130"/>
            </p:custDataLst>
          </p:nvPr>
        </p:nvSpPr>
        <p:spPr bwMode="gray">
          <a:xfrm>
            <a:off x="4176713" y="53006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CF18D2-3273-4D3F-846D-D22C4464CA32}" type="datetime'''''''''''''''''''19''''''''''''''''''0'''''''''''">
              <a:rPr lang="ja-JP" altLang="en-US" sz="1000" smtClean="0">
                <a:effectLst/>
                <a:sym typeface="+mn-lt"/>
              </a:rPr>
              <a:pPr marL="0" lvl="0" indent="0" algn="ctr">
                <a:spcBef>
                  <a:spcPct val="0"/>
                </a:spcBef>
                <a:buNone/>
              </a:pPr>
              <a:t>190</a:t>
            </a:fld>
            <a:endParaRPr kumimoji="1" lang="ja-JP" altLang="en-US" sz="1000">
              <a:sym typeface="+mn-lt"/>
            </a:endParaRPr>
          </a:p>
        </p:txBody>
      </p:sp>
      <p:sp>
        <p:nvSpPr>
          <p:cNvPr id="665" name="テキスト プレースホルダ 9">
            <a:extLst>
              <a:ext uri="{FF2B5EF4-FFF2-40B4-BE49-F238E27FC236}">
                <a16:creationId xmlns:a16="http://schemas.microsoft.com/office/drawing/2014/main" id="{36441D0B-4262-83DF-56BE-8B026BE964F8}"/>
              </a:ext>
            </a:extLst>
          </p:cNvPr>
          <p:cNvSpPr>
            <a:spLocks/>
          </p:cNvSpPr>
          <p:nvPr>
            <p:custDataLst>
              <p:tags r:id="rId131"/>
            </p:custDataLst>
          </p:nvPr>
        </p:nvSpPr>
        <p:spPr bwMode="gray">
          <a:xfrm>
            <a:off x="4211638" y="57943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C4D263-44AB-447F-994F-CE3D6B8F0FF4}" type="datetime'''''3''''''''''''''''''''2'''''''''''''''">
              <a:rPr lang="ja-JP" altLang="en-US" sz="1000" smtClean="0">
                <a:effectLst/>
                <a:sym typeface="+mn-lt"/>
              </a:rPr>
              <a:pPr marL="0" lvl="0" indent="0" algn="ctr">
                <a:spcBef>
                  <a:spcPct val="0"/>
                </a:spcBef>
                <a:buNone/>
              </a:pPr>
              <a:t>32</a:t>
            </a:fld>
            <a:endParaRPr kumimoji="1" lang="ja-JP" altLang="en-US" sz="1000">
              <a:sym typeface="+mn-lt"/>
            </a:endParaRPr>
          </a:p>
        </p:txBody>
      </p:sp>
      <p:sp useBgFill="1">
        <p:nvSpPr>
          <p:cNvPr id="636" name="テキスト プレースホルダ 9">
            <a:extLst>
              <a:ext uri="{FF2B5EF4-FFF2-40B4-BE49-F238E27FC236}">
                <a16:creationId xmlns:a16="http://schemas.microsoft.com/office/drawing/2014/main" id="{C6AE8FE1-2092-62BC-671D-FA2FC7B2C663}"/>
              </a:ext>
            </a:extLst>
          </p:cNvPr>
          <p:cNvSpPr>
            <a:spLocks/>
          </p:cNvSpPr>
          <p:nvPr>
            <p:custDataLst>
              <p:tags r:id="rId132"/>
            </p:custDataLst>
          </p:nvPr>
        </p:nvSpPr>
        <p:spPr bwMode="gray">
          <a:xfrm>
            <a:off x="1520825" y="5373688"/>
            <a:ext cx="24447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E1D9A5-EF53-433F-8B54-85F7EDA28AC2}" type="datetime'1''6''''7'''''''''''''''''''''''''">
              <a:rPr lang="ja-JP" altLang="en-US" sz="1000" smtClean="0">
                <a:effectLst/>
                <a:sym typeface="+mn-lt"/>
              </a:rPr>
              <a:pPr marL="0" lvl="0" indent="0" algn="ctr">
                <a:spcBef>
                  <a:spcPct val="0"/>
                </a:spcBef>
                <a:buNone/>
              </a:pPr>
              <a:t>167</a:t>
            </a:fld>
            <a:endParaRPr kumimoji="1" lang="ja-JP" altLang="en-US" sz="1000">
              <a:sym typeface="+mn-lt"/>
            </a:endParaRPr>
          </a:p>
        </p:txBody>
      </p:sp>
      <p:sp useBgFill="1">
        <p:nvSpPr>
          <p:cNvPr id="666" name="テキスト プレースホルダ 9">
            <a:extLst>
              <a:ext uri="{FF2B5EF4-FFF2-40B4-BE49-F238E27FC236}">
                <a16:creationId xmlns:a16="http://schemas.microsoft.com/office/drawing/2014/main" id="{235AAF1E-E6BA-1826-5762-359EFBF478DB}"/>
              </a:ext>
            </a:extLst>
          </p:cNvPr>
          <p:cNvSpPr>
            <a:spLocks/>
          </p:cNvSpPr>
          <p:nvPr>
            <p:custDataLst>
              <p:tags r:id="rId133"/>
            </p:custDataLst>
          </p:nvPr>
        </p:nvSpPr>
        <p:spPr bwMode="gray">
          <a:xfrm>
            <a:off x="4252913" y="5903913"/>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6DCFFEF-DD42-4C38-9B53-98A6EDE5443F}" type="datetime'''''''''''''''''''''''''''''''''''''''''''4''''''''''1'''">
              <a:rPr lang="ja-JP" altLang="en-US" sz="1000" smtClean="0">
                <a:effectLst/>
                <a:sym typeface="+mn-lt"/>
              </a:rPr>
              <a:pPr marL="0" lvl="0" indent="0">
                <a:spcBef>
                  <a:spcPct val="0"/>
                </a:spcBef>
                <a:buNone/>
              </a:pPr>
              <a:t>41</a:t>
            </a:fld>
            <a:endParaRPr kumimoji="1" lang="ja-JP" altLang="en-US" sz="1000">
              <a:sym typeface="+mn-lt"/>
            </a:endParaRPr>
          </a:p>
        </p:txBody>
      </p:sp>
      <p:sp>
        <p:nvSpPr>
          <p:cNvPr id="336" name="テキスト プレースホルダ 9">
            <a:extLst>
              <a:ext uri="{FF2B5EF4-FFF2-40B4-BE49-F238E27FC236}">
                <a16:creationId xmlns:a16="http://schemas.microsoft.com/office/drawing/2014/main" id="{931922F5-E17E-C1E8-0FBF-F6652FB83A59}"/>
              </a:ext>
            </a:extLst>
          </p:cNvPr>
          <p:cNvSpPr>
            <a:spLocks/>
          </p:cNvSpPr>
          <p:nvPr>
            <p:custDataLst>
              <p:tags r:id="rId134"/>
            </p:custDataLst>
          </p:nvPr>
        </p:nvSpPr>
        <p:spPr bwMode="auto">
          <a:xfrm>
            <a:off x="4222750"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CE64F0-231C-4BDF-93A6-943C25E3122A}" type="datetime'''''''2''''''''''''''''''''''''''''''''''''2'''''''''">
              <a:rPr lang="ja-JP" altLang="en-US" sz="1000" smtClean="0"/>
              <a:pPr marL="0" lvl="0" indent="0" algn="ctr">
                <a:spcBef>
                  <a:spcPct val="0"/>
                </a:spcBef>
                <a:buNone/>
              </a:pPr>
              <a:t>22</a:t>
            </a:fld>
            <a:endParaRPr kumimoji="1" lang="ja-JP" altLang="en-US" sz="1000">
              <a:sym typeface="+mn-lt"/>
            </a:endParaRPr>
          </a:p>
        </p:txBody>
      </p:sp>
      <p:sp useBgFill="1">
        <p:nvSpPr>
          <p:cNvPr id="667" name="テキスト プレースホルダ 9">
            <a:extLst>
              <a:ext uri="{FF2B5EF4-FFF2-40B4-BE49-F238E27FC236}">
                <a16:creationId xmlns:a16="http://schemas.microsoft.com/office/drawing/2014/main" id="{23150860-5FC9-AEDE-C98E-7BA2E8A5B6BA}"/>
              </a:ext>
            </a:extLst>
          </p:cNvPr>
          <p:cNvSpPr>
            <a:spLocks/>
          </p:cNvSpPr>
          <p:nvPr>
            <p:custDataLst>
              <p:tags r:id="rId135"/>
            </p:custDataLst>
          </p:nvPr>
        </p:nvSpPr>
        <p:spPr bwMode="gray">
          <a:xfrm>
            <a:off x="4471988" y="3051175"/>
            <a:ext cx="24447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21404A-068E-4308-907C-AD276E155E4C}" type="datetime'''''''''9''''''''''''1''''''''''''''''''''''''''''''''1'''''">
              <a:rPr lang="ja-JP" altLang="en-US" sz="1000" smtClean="0">
                <a:effectLst/>
                <a:sym typeface="+mn-lt"/>
              </a:rPr>
              <a:pPr marL="0" lvl="0" indent="0" algn="ctr">
                <a:spcBef>
                  <a:spcPct val="0"/>
                </a:spcBef>
                <a:buNone/>
              </a:pPr>
              <a:t>911</a:t>
            </a:fld>
            <a:endParaRPr kumimoji="1" lang="ja-JP" altLang="en-US" sz="1000">
              <a:sym typeface="+mn-lt"/>
            </a:endParaRPr>
          </a:p>
        </p:txBody>
      </p:sp>
      <p:sp>
        <p:nvSpPr>
          <p:cNvPr id="668" name="テキスト プレースホルダ 9">
            <a:extLst>
              <a:ext uri="{FF2B5EF4-FFF2-40B4-BE49-F238E27FC236}">
                <a16:creationId xmlns:a16="http://schemas.microsoft.com/office/drawing/2014/main" id="{677103D0-8479-1D56-5103-CAD7A5ED6D40}"/>
              </a:ext>
            </a:extLst>
          </p:cNvPr>
          <p:cNvSpPr>
            <a:spLocks/>
          </p:cNvSpPr>
          <p:nvPr>
            <p:custDataLst>
              <p:tags r:id="rId136"/>
            </p:custDataLst>
          </p:nvPr>
        </p:nvSpPr>
        <p:spPr bwMode="gray">
          <a:xfrm>
            <a:off x="4471988" y="5434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8382F9-18DF-4EA7-A2ED-E8DAB9AEDF94}" type="datetime'''''1''4''''''''''''''''''''''''''''''''7'''''''''''''''">
              <a:rPr lang="ja-JP" altLang="en-US" sz="1000" smtClean="0">
                <a:effectLst/>
                <a:sym typeface="+mn-lt"/>
              </a:rPr>
              <a:pPr marL="0" lvl="0" indent="0" algn="ctr">
                <a:spcBef>
                  <a:spcPct val="0"/>
                </a:spcBef>
                <a:buNone/>
              </a:pPr>
              <a:t>147</a:t>
            </a:fld>
            <a:endParaRPr kumimoji="1" lang="ja-JP" altLang="en-US" sz="1000">
              <a:sym typeface="+mn-lt"/>
            </a:endParaRPr>
          </a:p>
        </p:txBody>
      </p:sp>
      <p:sp useBgFill="1">
        <p:nvSpPr>
          <p:cNvPr id="662" name="テキスト プレースホルダ 9">
            <a:extLst>
              <a:ext uri="{FF2B5EF4-FFF2-40B4-BE49-F238E27FC236}">
                <a16:creationId xmlns:a16="http://schemas.microsoft.com/office/drawing/2014/main" id="{8FB6B8E1-F240-7F02-08CC-3957B6AB4C0F}"/>
              </a:ext>
            </a:extLst>
          </p:cNvPr>
          <p:cNvSpPr>
            <a:spLocks/>
          </p:cNvSpPr>
          <p:nvPr>
            <p:custDataLst>
              <p:tags r:id="rId137"/>
            </p:custDataLst>
          </p:nvPr>
        </p:nvSpPr>
        <p:spPr bwMode="gray">
          <a:xfrm>
            <a:off x="3957638" y="5924550"/>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E5295AB-8FBD-4CB9-90BD-5495DE0B86C6}" type="datetime'''''''''3''''''''''4'''''''''''''''''''''''''''''''''''''">
              <a:rPr lang="ja-JP" altLang="en-US" sz="1000" smtClean="0">
                <a:effectLst/>
                <a:sym typeface="+mn-lt"/>
              </a:rPr>
              <a:pPr marL="0" lvl="0" indent="0">
                <a:spcBef>
                  <a:spcPct val="0"/>
                </a:spcBef>
                <a:buNone/>
              </a:pPr>
              <a:t>34</a:t>
            </a:fld>
            <a:endParaRPr kumimoji="1" lang="ja-JP" altLang="en-US" sz="1000">
              <a:sym typeface="+mn-lt"/>
            </a:endParaRPr>
          </a:p>
        </p:txBody>
      </p:sp>
      <p:sp>
        <p:nvSpPr>
          <p:cNvPr id="321" name="テキスト プレースホルダ 9">
            <a:extLst>
              <a:ext uri="{FF2B5EF4-FFF2-40B4-BE49-F238E27FC236}">
                <a16:creationId xmlns:a16="http://schemas.microsoft.com/office/drawing/2014/main" id="{64B0B213-1F00-DB82-B796-2FDBC914B63B}"/>
              </a:ext>
            </a:extLst>
          </p:cNvPr>
          <p:cNvSpPr>
            <a:spLocks/>
          </p:cNvSpPr>
          <p:nvPr>
            <p:custDataLst>
              <p:tags r:id="rId138"/>
            </p:custDataLst>
          </p:nvPr>
        </p:nvSpPr>
        <p:spPr bwMode="auto">
          <a:xfrm>
            <a:off x="1566863"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D67E5D-7836-4972-A239-3B31C91E8AB0}" type="datetime'''''''''''''''''''''''''''''''''''1''3'''''''''''''''''''''">
              <a:rPr lang="ja-JP" altLang="en-US" sz="1000" smtClean="0"/>
              <a:pPr marL="0" lvl="0" indent="0" algn="ctr">
                <a:spcBef>
                  <a:spcPct val="0"/>
                </a:spcBef>
                <a:buNone/>
              </a:pPr>
              <a:t>13</a:t>
            </a:fld>
            <a:endParaRPr kumimoji="1" lang="ja-JP" altLang="en-US" sz="1000">
              <a:sym typeface="+mn-lt"/>
            </a:endParaRPr>
          </a:p>
        </p:txBody>
      </p:sp>
      <p:sp useBgFill="1">
        <p:nvSpPr>
          <p:cNvPr id="670" name="テキスト プレースホルダ 9">
            <a:extLst>
              <a:ext uri="{FF2B5EF4-FFF2-40B4-BE49-F238E27FC236}">
                <a16:creationId xmlns:a16="http://schemas.microsoft.com/office/drawing/2014/main" id="{E6E0DBEF-0F03-FDDF-C5F5-DCB24532F3CF}"/>
              </a:ext>
            </a:extLst>
          </p:cNvPr>
          <p:cNvSpPr>
            <a:spLocks/>
          </p:cNvSpPr>
          <p:nvPr>
            <p:custDataLst>
              <p:tags r:id="rId139"/>
            </p:custDataLst>
          </p:nvPr>
        </p:nvSpPr>
        <p:spPr bwMode="gray">
          <a:xfrm>
            <a:off x="4548188" y="5940425"/>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D13748C-6639-425A-ABF4-BE1D14B53B2F}" type="datetime'''''''2''''''''''9'''''''''''''''''''">
              <a:rPr lang="ja-JP" altLang="en-US" sz="1000" smtClean="0">
                <a:effectLst/>
                <a:sym typeface="+mn-lt"/>
              </a:rPr>
              <a:pPr marL="0" lvl="0" indent="0">
                <a:spcBef>
                  <a:spcPct val="0"/>
                </a:spcBef>
                <a:buNone/>
              </a:pPr>
              <a:t>29</a:t>
            </a:fld>
            <a:endParaRPr kumimoji="1" lang="ja-JP" altLang="en-US" sz="1000">
              <a:sym typeface="+mn-lt"/>
            </a:endParaRPr>
          </a:p>
        </p:txBody>
      </p:sp>
      <p:sp>
        <p:nvSpPr>
          <p:cNvPr id="339" name="テキスト プレースホルダ 9">
            <a:extLst>
              <a:ext uri="{FF2B5EF4-FFF2-40B4-BE49-F238E27FC236}">
                <a16:creationId xmlns:a16="http://schemas.microsoft.com/office/drawing/2014/main" id="{AC10C07F-B8AD-A523-B009-0D681EEA3C17}"/>
              </a:ext>
            </a:extLst>
          </p:cNvPr>
          <p:cNvSpPr>
            <a:spLocks/>
          </p:cNvSpPr>
          <p:nvPr>
            <p:custDataLst>
              <p:tags r:id="rId140"/>
            </p:custDataLst>
          </p:nvPr>
        </p:nvSpPr>
        <p:spPr bwMode="auto">
          <a:xfrm>
            <a:off x="4518025"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6670C3-E969-40F6-90C0-B802194E3431}" type="datetime'''''''''''''''''''''''''''''''''''''''''''''2''3'''''''">
              <a:rPr lang="ja-JP" altLang="en-US" sz="1000" smtClean="0"/>
              <a:pPr marL="0" lvl="0" indent="0" algn="ctr">
                <a:spcBef>
                  <a:spcPct val="0"/>
                </a:spcBef>
                <a:buNone/>
              </a:pPr>
              <a:t>23</a:t>
            </a:fld>
            <a:endParaRPr kumimoji="1" lang="ja-JP" altLang="en-US" sz="1000">
              <a:sym typeface="+mn-lt"/>
            </a:endParaRPr>
          </a:p>
        </p:txBody>
      </p:sp>
      <p:sp>
        <p:nvSpPr>
          <p:cNvPr id="671" name="テキスト プレースホルダ 9">
            <a:extLst>
              <a:ext uri="{FF2B5EF4-FFF2-40B4-BE49-F238E27FC236}">
                <a16:creationId xmlns:a16="http://schemas.microsoft.com/office/drawing/2014/main" id="{51AFB6E4-C5E1-5D37-281D-60EF8D792589}"/>
              </a:ext>
            </a:extLst>
          </p:cNvPr>
          <p:cNvSpPr>
            <a:spLocks/>
          </p:cNvSpPr>
          <p:nvPr>
            <p:custDataLst>
              <p:tags r:id="rId141"/>
            </p:custDataLst>
          </p:nvPr>
        </p:nvSpPr>
        <p:spPr bwMode="gray">
          <a:xfrm>
            <a:off x="4767263" y="2974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2482C3-397F-40D1-A8F2-C54B78237AC0}" type="datetime'''9''''''3''''5'''''''''''''''''''''''''''''''''''''''''''''''">
              <a:rPr lang="ja-JP" altLang="en-US" sz="1000" smtClean="0">
                <a:effectLst/>
                <a:sym typeface="+mn-lt"/>
              </a:rPr>
              <a:pPr marL="0" lvl="0" indent="0" algn="ctr">
                <a:spcBef>
                  <a:spcPct val="0"/>
                </a:spcBef>
                <a:buNone/>
              </a:pPr>
              <a:t>935</a:t>
            </a:fld>
            <a:endParaRPr kumimoji="1" lang="ja-JP" altLang="en-US" sz="1000">
              <a:sym typeface="+mn-lt"/>
            </a:endParaRPr>
          </a:p>
        </p:txBody>
      </p:sp>
      <p:sp>
        <p:nvSpPr>
          <p:cNvPr id="672" name="テキスト プレースホルダ 9">
            <a:extLst>
              <a:ext uri="{FF2B5EF4-FFF2-40B4-BE49-F238E27FC236}">
                <a16:creationId xmlns:a16="http://schemas.microsoft.com/office/drawing/2014/main" id="{8865B620-FE00-2322-4F3E-88A553401EE2}"/>
              </a:ext>
            </a:extLst>
          </p:cNvPr>
          <p:cNvSpPr>
            <a:spLocks/>
          </p:cNvSpPr>
          <p:nvPr>
            <p:custDataLst>
              <p:tags r:id="rId142"/>
            </p:custDataLst>
          </p:nvPr>
        </p:nvSpPr>
        <p:spPr bwMode="gray">
          <a:xfrm>
            <a:off x="4767263" y="54006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E8D726-7B82-4D00-90C8-B3A92D63D0CE}" type="datetime'''1''''''''''''''''''''''5''''''''''''''''''''''8'''''''''''">
              <a:rPr lang="ja-JP" altLang="en-US" sz="1000" smtClean="0">
                <a:effectLst/>
                <a:sym typeface="+mn-lt"/>
              </a:rPr>
              <a:pPr marL="0" lvl="0" indent="0" algn="ctr">
                <a:spcBef>
                  <a:spcPct val="0"/>
                </a:spcBef>
                <a:buNone/>
              </a:pPr>
              <a:t>158</a:t>
            </a:fld>
            <a:endParaRPr kumimoji="1" lang="ja-JP" altLang="en-US" sz="1000">
              <a:sym typeface="+mn-lt"/>
            </a:endParaRPr>
          </a:p>
        </p:txBody>
      </p:sp>
      <p:sp>
        <p:nvSpPr>
          <p:cNvPr id="673" name="テキスト プレースホルダ 9">
            <a:extLst>
              <a:ext uri="{FF2B5EF4-FFF2-40B4-BE49-F238E27FC236}">
                <a16:creationId xmlns:a16="http://schemas.microsoft.com/office/drawing/2014/main" id="{0E40CA9F-F271-4B50-3F60-417EC1F66323}"/>
              </a:ext>
            </a:extLst>
          </p:cNvPr>
          <p:cNvSpPr>
            <a:spLocks/>
          </p:cNvSpPr>
          <p:nvPr>
            <p:custDataLst>
              <p:tags r:id="rId143"/>
            </p:custDataLst>
          </p:nvPr>
        </p:nvSpPr>
        <p:spPr bwMode="gray">
          <a:xfrm>
            <a:off x="4802188" y="56784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643D5E-9830-4E4C-A4F4-2DC67084245D}" type="datetime'''''''''''''''''''''''''''''''''''''''''''6''9'">
              <a:rPr lang="ja-JP" altLang="en-US" sz="1000" smtClean="0">
                <a:effectLst/>
                <a:sym typeface="+mn-lt"/>
              </a:rPr>
              <a:pPr marL="0" lvl="0" indent="0" algn="ctr">
                <a:spcBef>
                  <a:spcPct val="0"/>
                </a:spcBef>
                <a:buNone/>
              </a:pPr>
              <a:t>69</a:t>
            </a:fld>
            <a:endParaRPr kumimoji="1" lang="ja-JP" altLang="en-US" sz="1000">
              <a:sym typeface="+mn-lt"/>
            </a:endParaRPr>
          </a:p>
        </p:txBody>
      </p:sp>
      <p:sp>
        <p:nvSpPr>
          <p:cNvPr id="637" name="テキスト プレースホルダ 9">
            <a:extLst>
              <a:ext uri="{FF2B5EF4-FFF2-40B4-BE49-F238E27FC236}">
                <a16:creationId xmlns:a16="http://schemas.microsoft.com/office/drawing/2014/main" id="{1BA7213B-812D-F22B-FF9E-02051C8F5A40}"/>
              </a:ext>
            </a:extLst>
          </p:cNvPr>
          <p:cNvSpPr>
            <a:spLocks/>
          </p:cNvSpPr>
          <p:nvPr>
            <p:custDataLst>
              <p:tags r:id="rId144"/>
            </p:custDataLst>
          </p:nvPr>
        </p:nvSpPr>
        <p:spPr bwMode="gray">
          <a:xfrm>
            <a:off x="1816100" y="5016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1A04D6-4970-4CA6-A6E5-87F461B32BFD}" type="datetime'''''2''''''''''''''''''''''''8''''''''''1'''''''''''''''">
              <a:rPr lang="ja-JP" altLang="en-US" sz="1000" smtClean="0">
                <a:effectLst/>
                <a:sym typeface="+mn-lt"/>
              </a:rPr>
              <a:pPr marL="0" lvl="0" indent="0" algn="ctr">
                <a:spcBef>
                  <a:spcPct val="0"/>
                </a:spcBef>
                <a:buNone/>
              </a:pPr>
              <a:t>281</a:t>
            </a:fld>
            <a:endParaRPr kumimoji="1" lang="ja-JP" altLang="en-US" sz="1000">
              <a:sym typeface="+mn-lt"/>
            </a:endParaRPr>
          </a:p>
        </p:txBody>
      </p:sp>
      <p:sp useBgFill="1">
        <p:nvSpPr>
          <p:cNvPr id="674" name="テキスト プレースホルダ 9">
            <a:extLst>
              <a:ext uri="{FF2B5EF4-FFF2-40B4-BE49-F238E27FC236}">
                <a16:creationId xmlns:a16="http://schemas.microsoft.com/office/drawing/2014/main" id="{766830D5-6F2D-E3EA-95E6-55071C0D69CF}"/>
              </a:ext>
            </a:extLst>
          </p:cNvPr>
          <p:cNvSpPr>
            <a:spLocks/>
          </p:cNvSpPr>
          <p:nvPr>
            <p:custDataLst>
              <p:tags r:id="rId145"/>
            </p:custDataLst>
          </p:nvPr>
        </p:nvSpPr>
        <p:spPr bwMode="gray">
          <a:xfrm>
            <a:off x="4843463" y="5922963"/>
            <a:ext cx="1746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1A50CF6-3933-4740-9CA7-011BDD303BE2}" type="datetime'''''''''''''''''''''''3''''''''''''''''5'''''''''''''">
              <a:rPr lang="ja-JP" altLang="en-US" sz="1000" smtClean="0">
                <a:effectLst/>
                <a:sym typeface="+mn-lt"/>
              </a:rPr>
              <a:pPr marL="0" lvl="0" indent="0">
                <a:spcBef>
                  <a:spcPct val="0"/>
                </a:spcBef>
                <a:buNone/>
              </a:pPr>
              <a:t>35</a:t>
            </a:fld>
            <a:endParaRPr kumimoji="1" lang="ja-JP" altLang="en-US" sz="1000">
              <a:sym typeface="+mn-lt"/>
            </a:endParaRPr>
          </a:p>
        </p:txBody>
      </p:sp>
      <p:sp>
        <p:nvSpPr>
          <p:cNvPr id="340" name="テキスト プレースホルダ 9">
            <a:extLst>
              <a:ext uri="{FF2B5EF4-FFF2-40B4-BE49-F238E27FC236}">
                <a16:creationId xmlns:a16="http://schemas.microsoft.com/office/drawing/2014/main" id="{81F187D4-3C2E-EC99-3E18-B7301B112C44}"/>
              </a:ext>
            </a:extLst>
          </p:cNvPr>
          <p:cNvSpPr>
            <a:spLocks/>
          </p:cNvSpPr>
          <p:nvPr>
            <p:custDataLst>
              <p:tags r:id="rId146"/>
            </p:custDataLst>
          </p:nvPr>
        </p:nvSpPr>
        <p:spPr bwMode="auto">
          <a:xfrm>
            <a:off x="4813300" y="6192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6B78CE-F999-4025-BDE6-ED5B532E8F9E}" type="datetime'''''''''''''''2''''4'''''''''">
              <a:rPr lang="ja-JP" altLang="en-US" sz="1000" smtClean="0"/>
              <a:pPr marL="0" lvl="0" indent="0" algn="ctr">
                <a:spcBef>
                  <a:spcPct val="0"/>
                </a:spcBef>
                <a:buNone/>
              </a:pPr>
              <a:t>24</a:t>
            </a:fld>
            <a:endParaRPr kumimoji="1" lang="ja-JP" altLang="en-US" sz="1000">
              <a:sym typeface="+mn-lt"/>
            </a:endParaRPr>
          </a:p>
        </p:txBody>
      </p:sp>
      <p:sp>
        <p:nvSpPr>
          <p:cNvPr id="669" name="テキスト プレースホルダ 9">
            <a:extLst>
              <a:ext uri="{FF2B5EF4-FFF2-40B4-BE49-F238E27FC236}">
                <a16:creationId xmlns:a16="http://schemas.microsoft.com/office/drawing/2014/main" id="{ADF810C5-5B8A-9714-5DCD-4CF088D994E8}"/>
              </a:ext>
            </a:extLst>
          </p:cNvPr>
          <p:cNvSpPr>
            <a:spLocks/>
          </p:cNvSpPr>
          <p:nvPr>
            <p:custDataLst>
              <p:tags r:id="rId147"/>
            </p:custDataLst>
          </p:nvPr>
        </p:nvSpPr>
        <p:spPr bwMode="gray">
          <a:xfrm>
            <a:off x="4506913" y="5721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DA6550-5814-43BC-BDAB-EB765F05D16D}" type="datetime'''''''''''''''''55'''''">
              <a:rPr lang="ja-JP" altLang="en-US" sz="1000" smtClean="0">
                <a:effectLst/>
                <a:sym typeface="+mn-lt"/>
              </a:rPr>
              <a:pPr marL="0" lvl="0" indent="0" algn="ctr">
                <a:spcBef>
                  <a:spcPct val="0"/>
                </a:spcBef>
                <a:buNone/>
              </a:pPr>
              <a:t>55</a:t>
            </a:fld>
            <a:endParaRPr kumimoji="1" lang="ja-JP" altLang="en-US" sz="1000">
              <a:sym typeface="+mn-lt"/>
            </a:endParaRPr>
          </a:p>
        </p:txBody>
      </p:sp>
    </p:spTree>
    <p:extLst>
      <p:ext uri="{BB962C8B-B14F-4D97-AF65-F5344CB8AC3E}">
        <p14:creationId xmlns:p14="http://schemas.microsoft.com/office/powerpoint/2010/main" val="363878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プレースホルダー 3"/>
          <p:cNvSpPr>
            <a:spLocks noGrp="1"/>
          </p:cNvSpPr>
          <p:nvPr>
            <p:ph type="body" sz="quarter" idx="15"/>
          </p:nvPr>
        </p:nvSpPr>
        <p:spPr/>
        <p:txBody>
          <a:bodyPr/>
          <a:lstStyle/>
          <a:p>
            <a:r>
              <a:rPr kumimoji="1" lang="ja-JP" altLang="en-US"/>
              <a:t>目次</a:t>
            </a:r>
            <a:r>
              <a:rPr lang="ja-JP" altLang="en-US"/>
              <a:t>（</a:t>
            </a:r>
            <a:r>
              <a:rPr lang="en-US" altLang="ja-JP"/>
              <a:t>2/2</a:t>
            </a:r>
            <a:r>
              <a:rPr lang="ja-JP" altLang="en-US"/>
              <a:t>）</a:t>
            </a:r>
          </a:p>
        </p:txBody>
      </p:sp>
      <p:graphicFrame>
        <p:nvGraphicFramePr>
          <p:cNvPr id="5" name="表 4"/>
          <p:cNvGraphicFramePr>
            <a:graphicFrameLocks noGrp="1"/>
          </p:cNvGraphicFramePr>
          <p:nvPr>
            <p:extLst>
              <p:ext uri="{D42A27DB-BD31-4B8C-83A1-F6EECF244321}">
                <p14:modId xmlns:p14="http://schemas.microsoft.com/office/powerpoint/2010/main" val="3791504096"/>
              </p:ext>
            </p:extLst>
          </p:nvPr>
        </p:nvGraphicFramePr>
        <p:xfrm>
          <a:off x="200025" y="1124744"/>
          <a:ext cx="4500000" cy="557709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310526"/>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latin typeface="+mn-lt"/>
                        </a:rPr>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484758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8236517"/>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latin typeface="+mn-lt"/>
                        </a:rPr>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latin typeface="+mn-lt"/>
                        </a:rPr>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a:t>
                      </a:r>
                      <a:endParaRPr lang="ja-JP" altLang="en-US" sz="105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主要海外メーカー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zh-CN"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550868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highlight>
                          <a:srgbClr val="00FF00"/>
                        </a:highligh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07574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78442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76319585"/>
              </p:ext>
            </p:extLst>
          </p:nvPr>
        </p:nvGraphicFramePr>
        <p:xfrm>
          <a:off x="5205600" y="1152000"/>
          <a:ext cx="4500000" cy="542268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78169">
                  <a:extLst>
                    <a:ext uri="{9D8B030D-6E8A-4147-A177-3AD203B41FA5}">
                      <a16:colId xmlns:a16="http://schemas.microsoft.com/office/drawing/2014/main" val="20003"/>
                    </a:ext>
                  </a:extLst>
                </a:gridCol>
                <a:gridCol w="297831">
                  <a:extLst>
                    <a:ext uri="{9D8B030D-6E8A-4147-A177-3AD203B41FA5}">
                      <a16:colId xmlns:a16="http://schemas.microsoft.com/office/drawing/2014/main" val="20004"/>
                    </a:ext>
                  </a:extLst>
                </a:gridCol>
              </a:tblGrid>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オンライン診療の主要プラットフォーマー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697054"/>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9908597"/>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77</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78</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zh-CN" altLang="en-US" sz="1050"/>
                        <a:t>外国人患者受入／医療渡航</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79</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770539"/>
                  </a:ext>
                </a:extLst>
              </a:tr>
              <a:tr h="167643">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インドネシアの医療課題に対処するための主要政策と</a:t>
                      </a:r>
                      <a:endParaRPr lang="en-US" altLang="ja-JP" sz="1050"/>
                    </a:p>
                    <a:p>
                      <a:pPr>
                        <a:lnSpc>
                          <a:spcPct val="85000"/>
                        </a:lnSpc>
                      </a:pPr>
                      <a:r>
                        <a:rPr lang="ja-JP" altLang="en-US" sz="1050"/>
                        <a:t>プログラムのリスト</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81</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保健省の予算の推移</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83</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84</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医療産業振興政策の将来動向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2099460"/>
                  </a:ext>
                </a:extLst>
              </a:tr>
              <a:tr h="167643">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57226">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57858">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厚生労働省とインドネシア保健省の協力覚書（</a:t>
                      </a:r>
                      <a:r>
                        <a:rPr lang="en-US" altLang="ja-JP" sz="1050" dirty="0"/>
                        <a:t>MOC</a:t>
                      </a:r>
                      <a:r>
                        <a:rPr lang="ja-JP" altLang="en-US" sz="1050" dirty="0"/>
                        <a:t>）締結</a:t>
                      </a:r>
                      <a:br>
                        <a:rPr lang="ja-JP" altLang="en-US" sz="1050" dirty="0"/>
                      </a:br>
                      <a:r>
                        <a:rPr lang="ja-JP" altLang="en-US" sz="1050" dirty="0"/>
                        <a:t>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101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102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105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106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57226">
                <a:tc>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11" name="Straight Connector 10">
            <a:extLst>
              <a:ext uri="{FF2B5EF4-FFF2-40B4-BE49-F238E27FC236}">
                <a16:creationId xmlns:a16="http://schemas.microsoft.com/office/drawing/2014/main" id="{8880F0FC-FEF1-4B90-A245-674BA7798D0F}"/>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55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a:t>インドネシア／医療関連／医療・公衆衛生</a:t>
            </a:r>
            <a:endParaRPr kumimoji="1" lang="ja-JP" altLang="en-US"/>
          </a:p>
        </p:txBody>
      </p:sp>
      <p:sp>
        <p:nvSpPr>
          <p:cNvPr id="5" name="テキスト ボックス 26">
            <a:extLst>
              <a:ext uri="{FF2B5EF4-FFF2-40B4-BE49-F238E27FC236}">
                <a16:creationId xmlns:a16="http://schemas.microsoft.com/office/drawing/2014/main" id="{5377CBA4-4FD0-4733-8063-C95359902F70}"/>
              </a:ext>
            </a:extLst>
          </p:cNvPr>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インドネシアでは、すべての医療関連職は法律に基づく登録が必要で、</a:t>
            </a:r>
            <a:r>
              <a:rPr lang="en-US" altLang="ja-JP" sz="1400">
                <a:latin typeface="Arial" panose="020B0604020202020204" pitchFamily="34" charset="0"/>
                <a:ea typeface="ＭＳ Ｐゴシック" panose="020B0600070205080204" pitchFamily="50" charset="-128"/>
                <a:cs typeface="Arial" panose="020B0604020202020204" pitchFamily="34" charset="0"/>
              </a:rPr>
              <a:t>5</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年ごとの更新が必要となる。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インドネシア保健省によると、資格別の人数は以下の通り。</a:t>
            </a: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28">
            <a:extLst>
              <a:ext uri="{FF2B5EF4-FFF2-40B4-BE49-F238E27FC236}">
                <a16:creationId xmlns:a16="http://schemas.microsoft.com/office/drawing/2014/main" id="{D676B71F-D70B-4A61-90BD-71DAFCF1BD5B}"/>
              </a:ext>
            </a:extLst>
          </p:cNvPr>
          <p:cNvSpPr txBox="1"/>
          <p:nvPr/>
        </p:nvSpPr>
        <p:spPr>
          <a:xfrm>
            <a:off x="209803" y="6525344"/>
            <a:ext cx="9001000" cy="144016"/>
          </a:xfrm>
          <a:prstGeom prst="rect">
            <a:avLst/>
          </a:prstGeom>
          <a:noFill/>
        </p:spPr>
        <p:txBody>
          <a:bodyPr wrap="square" lIns="0" tIns="0" rIns="0" bIns="0" rtlCol="0">
            <a:noAutofit/>
          </a:bodyPr>
          <a:lstStyle/>
          <a:p>
            <a:pPr>
              <a:tabLst>
                <a:tab pos="361950" algn="l"/>
              </a:tabLs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インドネシア保健省、臨床工学技士は臨床検査技師と考えられる。</a:t>
            </a:r>
            <a:r>
              <a:rPr lang="en-IN" altLang="ja-JP" sz="800">
                <a:latin typeface="Arial" panose="020B0604020202020204" pitchFamily="34" charset="0"/>
                <a:ea typeface="ＭＳ Ｐゴシック" panose="020B0600070205080204" pitchFamily="50" charset="-128"/>
                <a:cs typeface="Arial" panose="020B0604020202020204" pitchFamily="34" charset="0"/>
              </a:rPr>
              <a:t>, WHO GHO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Object 2">
            <a:extLst>
              <a:ext uri="{FF2B5EF4-FFF2-40B4-BE49-F238E27FC236}">
                <a16:creationId xmlns:a16="http://schemas.microsoft.com/office/drawing/2014/main" id="{E494B9A9-C9A1-4934-87CB-249816C79CD0}"/>
              </a:ext>
            </a:extLst>
          </p:cNvPr>
          <p:cNvGraphicFramePr>
            <a:graphicFrameLocks noChangeAspect="1"/>
          </p:cNvGraphicFramePr>
          <p:nvPr/>
        </p:nvGraphicFramePr>
        <p:xfrm>
          <a:off x="777875" y="2690813"/>
          <a:ext cx="4960938" cy="2954337"/>
        </p:xfrm>
        <a:graphic>
          <a:graphicData uri="http://schemas.openxmlformats.org/presentationml/2006/ole">
            <mc:AlternateContent xmlns:mc="http://schemas.openxmlformats.org/markup-compatibility/2006">
              <mc:Choice xmlns:v="urn:schemas-microsoft-com:vml" Requires="v">
                <p:oleObj name="Worksheet" r:id="rId2" imgW="2641742" imgH="1606585" progId="Excel.Sheet.12">
                  <p:embed/>
                </p:oleObj>
              </mc:Choice>
              <mc:Fallback>
                <p:oleObj name="Worksheet" r:id="rId2" imgW="2641742" imgH="1606585" progId="Excel.Sheet.12">
                  <p:embed/>
                  <p:pic>
                    <p:nvPicPr>
                      <p:cNvPr id="3" name="Object 2">
                        <a:extLst>
                          <a:ext uri="{FF2B5EF4-FFF2-40B4-BE49-F238E27FC236}">
                            <a16:creationId xmlns:a16="http://schemas.microsoft.com/office/drawing/2014/main" id="{E494B9A9-C9A1-4934-87CB-249816C79CD0}"/>
                          </a:ext>
                        </a:extLst>
                      </p:cNvPr>
                      <p:cNvPicPr/>
                      <p:nvPr/>
                    </p:nvPicPr>
                    <p:blipFill>
                      <a:blip r:embed="rId3"/>
                      <a:stretch>
                        <a:fillRect/>
                      </a:stretch>
                    </p:blipFill>
                    <p:spPr>
                      <a:xfrm>
                        <a:off x="777875" y="2690813"/>
                        <a:ext cx="4960938" cy="295433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7A3F30E1-17B1-4111-90B4-0A2AAD521283}"/>
              </a:ext>
            </a:extLst>
          </p:cNvPr>
          <p:cNvSpPr txBox="1"/>
          <p:nvPr/>
        </p:nvSpPr>
        <p:spPr>
          <a:xfrm>
            <a:off x="613775" y="2079780"/>
            <a:ext cx="3302000" cy="538609"/>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b="1"/>
              <a:t>医療専門職の数</a:t>
            </a:r>
          </a:p>
          <a:p>
            <a:pPr marL="0" indent="0">
              <a:buNone/>
            </a:pPr>
            <a:r>
              <a:rPr lang="ja-JP" altLang="en-US" sz="1000"/>
              <a:t>（</a:t>
            </a:r>
            <a:r>
              <a:rPr lang="en-US" altLang="ja-JP" sz="1000"/>
              <a:t>2019</a:t>
            </a:r>
            <a:r>
              <a:rPr lang="ja-JP" altLang="en-US" sz="1000"/>
              <a:t>年現在）</a:t>
            </a:r>
            <a:endParaRPr lang="en-US" sz="1000"/>
          </a:p>
        </p:txBody>
      </p:sp>
    </p:spTree>
    <p:extLst>
      <p:ext uri="{BB962C8B-B14F-4D97-AF65-F5344CB8AC3E}">
        <p14:creationId xmlns:p14="http://schemas.microsoft.com/office/powerpoint/2010/main" val="2126789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インドネシア／医療関連／制度</a:t>
            </a:r>
          </a:p>
        </p:txBody>
      </p:sp>
      <p:sp>
        <p:nvSpPr>
          <p:cNvPr id="6" name="テキスト プレースホルダー 5"/>
          <p:cNvSpPr>
            <a:spLocks noGrp="1"/>
          </p:cNvSpPr>
          <p:nvPr>
            <p:ph type="body" sz="quarter" idx="15"/>
          </p:nvPr>
        </p:nvSpPr>
        <p:spPr/>
        <p:txBody>
          <a:bodyPr/>
          <a:lstStyle/>
          <a:p>
            <a:r>
              <a:rPr lang="ja-JP" altLang="en-US"/>
              <a:t>公的保険制度（</a:t>
            </a:r>
            <a:r>
              <a:rPr lang="en-US" altLang="ja-JP"/>
              <a:t>1/2</a:t>
            </a:r>
            <a:r>
              <a:rPr lang="ja-JP" altLang="en-US"/>
              <a:t>）</a:t>
            </a:r>
            <a:endParaRPr lang="zh-TW" altLang="en-US"/>
          </a:p>
        </p:txBody>
      </p:sp>
      <p:graphicFrame>
        <p:nvGraphicFramePr>
          <p:cNvPr id="15" name="表 14"/>
          <p:cNvGraphicFramePr>
            <a:graphicFrameLocks noGrp="1"/>
          </p:cNvGraphicFramePr>
          <p:nvPr>
            <p:extLst>
              <p:ext uri="{D42A27DB-BD31-4B8C-83A1-F6EECF244321}">
                <p14:modId xmlns:p14="http://schemas.microsoft.com/office/powerpoint/2010/main" val="2365426121"/>
              </p:ext>
            </p:extLst>
          </p:nvPr>
        </p:nvGraphicFramePr>
        <p:xfrm>
          <a:off x="416496" y="2207152"/>
          <a:ext cx="9072186" cy="4223656"/>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7416000">
                  <a:extLst>
                    <a:ext uri="{9D8B030D-6E8A-4147-A177-3AD203B41FA5}">
                      <a16:colId xmlns:a16="http://schemas.microsoft.com/office/drawing/2014/main" val="20002"/>
                    </a:ext>
                  </a:extLst>
                </a:gridCol>
              </a:tblGrid>
              <a:tr h="360000">
                <a:tc gridSpan="2">
                  <a:txBody>
                    <a:bodyPr/>
                    <a:lstStyle/>
                    <a:p>
                      <a:pPr algn="dist" fontAlgn="ctr" hangingPunct="1"/>
                      <a:r>
                        <a:rPr kumimoji="1" lang="ja-JP" altLang="en-US" sz="1100">
                          <a:solidFill>
                            <a:schemeClr val="bg1"/>
                          </a:solidFill>
                          <a:latin typeface="Arial Black" panose="020B0A04020102020204" pitchFamily="34" charset="0"/>
                          <a:ea typeface="HGP創英角ｺﾞｼｯｸUB" panose="020B0900000000000000" pitchFamily="50" charset="-128"/>
                        </a:rPr>
                        <a:t>名　称</a:t>
                      </a:r>
                    </a:p>
                  </a:txBody>
                  <a:tcPr marL="324000" marR="324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a:latin typeface="Arial Black" panose="020B0A04020102020204" pitchFamily="34" charset="0"/>
                          <a:ea typeface="HGP創英角ｺﾞｼｯｸUB" panose="020B0900000000000000" pitchFamily="50" charset="-128"/>
                          <a:cs typeface="Arial" panose="020B0604020202020204" pitchFamily="34" charset="0"/>
                        </a:rPr>
                        <a:t>国民医療保険（</a:t>
                      </a:r>
                      <a:r>
                        <a:rPr kumimoji="1" lang="en-US" altLang="ja-JP" sz="1050">
                          <a:latin typeface="Arial Black" panose="020B0A04020102020204" pitchFamily="34" charset="0"/>
                          <a:ea typeface="HGP創英角ｺﾞｼｯｸUB" panose="020B0900000000000000" pitchFamily="50" charset="-128"/>
                          <a:cs typeface="Arial" panose="020B0604020202020204" pitchFamily="34" charset="0"/>
                        </a:rPr>
                        <a:t>SJSN Health: </a:t>
                      </a:r>
                      <a:r>
                        <a:rPr kumimoji="1" lang="en-US" altLang="ja-JP" sz="1050" err="1">
                          <a:latin typeface="Arial Black" panose="020B0A04020102020204" pitchFamily="34" charset="0"/>
                          <a:ea typeface="HGP創英角ｺﾞｼｯｸUB" panose="020B0900000000000000" pitchFamily="50" charset="-128"/>
                          <a:cs typeface="Arial" panose="020B0604020202020204" pitchFamily="34" charset="0"/>
                        </a:rPr>
                        <a:t>Sistem</a:t>
                      </a:r>
                      <a:r>
                        <a:rPr kumimoji="1" lang="en-US" altLang="ja-JP" sz="1050">
                          <a:latin typeface="Arial Black" panose="020B0A04020102020204" pitchFamily="34" charset="0"/>
                          <a:ea typeface="HGP創英角ｺﾞｼｯｸUB" panose="020B0900000000000000" pitchFamily="50" charset="-128"/>
                          <a:cs typeface="Arial" panose="020B0604020202020204" pitchFamily="34" charset="0"/>
                        </a:rPr>
                        <a:t> </a:t>
                      </a:r>
                      <a:r>
                        <a:rPr kumimoji="1" lang="en-US" altLang="ja-JP" sz="1050" err="1">
                          <a:latin typeface="Arial Black" panose="020B0A04020102020204" pitchFamily="34" charset="0"/>
                          <a:ea typeface="HGP創英角ｺﾞｼｯｸUB" panose="020B0900000000000000" pitchFamily="50" charset="-128"/>
                          <a:cs typeface="Arial" panose="020B0604020202020204" pitchFamily="34" charset="0"/>
                        </a:rPr>
                        <a:t>Jaminan</a:t>
                      </a:r>
                      <a:r>
                        <a:rPr kumimoji="1" lang="en-US" altLang="ja-JP" sz="1050">
                          <a:latin typeface="Arial Black" panose="020B0A04020102020204" pitchFamily="34" charset="0"/>
                          <a:ea typeface="HGP創英角ｺﾞｼｯｸUB" panose="020B0900000000000000" pitchFamily="50" charset="-128"/>
                          <a:cs typeface="Arial" panose="020B0604020202020204" pitchFamily="34" charset="0"/>
                        </a:rPr>
                        <a:t> </a:t>
                      </a:r>
                      <a:r>
                        <a:rPr kumimoji="1" lang="en-US" altLang="ja-JP" sz="1050" err="1">
                          <a:latin typeface="Arial Black" panose="020B0A04020102020204" pitchFamily="34" charset="0"/>
                          <a:ea typeface="HGP創英角ｺﾞｼｯｸUB" panose="020B0900000000000000" pitchFamily="50" charset="-128"/>
                          <a:cs typeface="Arial" panose="020B0604020202020204" pitchFamily="34" charset="0"/>
                        </a:rPr>
                        <a:t>Sosial</a:t>
                      </a:r>
                      <a:r>
                        <a:rPr kumimoji="1" lang="en-US" altLang="ja-JP" sz="1050">
                          <a:latin typeface="Arial Black" panose="020B0A04020102020204" pitchFamily="34" charset="0"/>
                          <a:ea typeface="HGP創英角ｺﾞｼｯｸUB" panose="020B0900000000000000" pitchFamily="50" charset="-128"/>
                          <a:cs typeface="Arial" panose="020B0604020202020204" pitchFamily="34" charset="0"/>
                        </a:rPr>
                        <a:t> Nasional Program </a:t>
                      </a:r>
                      <a:r>
                        <a:rPr kumimoji="1" lang="en-US" altLang="ja-JP" sz="1050" err="1">
                          <a:latin typeface="Arial Black" panose="020B0A04020102020204" pitchFamily="34" charset="0"/>
                          <a:ea typeface="HGP創英角ｺﾞｼｯｸUB" panose="020B0900000000000000" pitchFamily="50" charset="-128"/>
                          <a:cs typeface="Arial" panose="020B0604020202020204" pitchFamily="34" charset="0"/>
                        </a:rPr>
                        <a:t>Jaminnan</a:t>
                      </a:r>
                      <a:r>
                        <a:rPr kumimoji="1" lang="en-US" altLang="ja-JP" sz="1050">
                          <a:latin typeface="Arial Black" panose="020B0A04020102020204" pitchFamily="34" charset="0"/>
                          <a:ea typeface="HGP創英角ｺﾞｼｯｸUB" panose="020B0900000000000000" pitchFamily="50" charset="-128"/>
                          <a:cs typeface="Arial" panose="020B0604020202020204" pitchFamily="34" charset="0"/>
                        </a:rPr>
                        <a:t> Kesehatan</a:t>
                      </a:r>
                      <a:r>
                        <a:rPr kumimoji="1" lang="ja-JP" altLang="en-US" sz="1050">
                          <a:latin typeface="Arial Black" panose="020B0A04020102020204" pitchFamily="34" charset="0"/>
                          <a:ea typeface="HGP創英角ｺﾞｼｯｸUB" panose="020B0900000000000000" pitchFamily="50" charset="-128"/>
                          <a:cs typeface="Arial" panose="020B0604020202020204" pitchFamily="34" charset="0"/>
                        </a:rPr>
                        <a:t>）</a:t>
                      </a:r>
                      <a:br>
                        <a:rPr kumimoji="1" lang="en-US" altLang="ja-JP" sz="1050">
                          <a:latin typeface="Arial Black" panose="020B0A04020102020204" pitchFamily="34" charset="0"/>
                          <a:ea typeface="HGP創英角ｺﾞｼｯｸUB" panose="020B0900000000000000" pitchFamily="50" charset="-128"/>
                          <a:cs typeface="Arial" panose="020B0604020202020204" pitchFamily="34" charset="0"/>
                        </a:rPr>
                      </a:br>
                      <a:r>
                        <a:rPr kumimoji="1" lang="en-US" altLang="ja-JP" sz="90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a:latin typeface="Arial" panose="020B0604020202020204" pitchFamily="34" charset="0"/>
                          <a:ea typeface="ＭＳ Ｐゴシック" panose="020B0600070205080204" pitchFamily="50" charset="-128"/>
                          <a:cs typeface="Arial" panose="020B0604020202020204" pitchFamily="34" charset="0"/>
                        </a:rPr>
                        <a:t>ただし、運営主体名にちなんで「</a:t>
                      </a:r>
                      <a:r>
                        <a:rPr kumimoji="1" lang="en-US" altLang="ja-JP" sz="900">
                          <a:latin typeface="Arial" panose="020B0604020202020204" pitchFamily="34" charset="0"/>
                          <a:ea typeface="ＭＳ Ｐゴシック" panose="020B0600070205080204" pitchFamily="50" charset="-128"/>
                          <a:cs typeface="Arial" panose="020B0604020202020204" pitchFamily="34" charset="0"/>
                        </a:rPr>
                        <a:t>BPJS</a:t>
                      </a:r>
                      <a:r>
                        <a:rPr kumimoji="1" lang="ja-JP" altLang="en-US" sz="900">
                          <a:latin typeface="Arial" panose="020B0604020202020204" pitchFamily="34" charset="0"/>
                          <a:ea typeface="ＭＳ Ｐゴシック" panose="020B0600070205080204" pitchFamily="50" charset="-128"/>
                          <a:cs typeface="Arial" panose="020B0604020202020204" pitchFamily="34" charset="0"/>
                        </a:rPr>
                        <a:t>保険」と呼ばれることがほとんどである。</a:t>
                      </a:r>
                      <a:endParaRPr kumimoji="1" lang="ja-JP" altLang="en-US" sz="105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2000">
                <a:tc gridSpan="2">
                  <a:txBody>
                    <a:bodyPr/>
                    <a:lstStyle/>
                    <a:p>
                      <a:pPr algn="dist"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根拠法</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国家社会保障制度（</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SJSN: </a:t>
                      </a:r>
                      <a:r>
                        <a:rPr kumimoji="1" lang="en-US" altLang="ja-JP" sz="1050" err="1">
                          <a:latin typeface="Arial" panose="020B0604020202020204" pitchFamily="34" charset="0"/>
                          <a:ea typeface="ＭＳ Ｐゴシック" panose="020B0600070205080204" pitchFamily="50" charset="-128"/>
                          <a:cs typeface="Arial" panose="020B0604020202020204" pitchFamily="34" charset="0"/>
                        </a:rPr>
                        <a:t>Sistem</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err="1">
                          <a:latin typeface="Arial" panose="020B0604020202020204" pitchFamily="34" charset="0"/>
                          <a:ea typeface="ＭＳ Ｐゴシック" panose="020B0600070205080204" pitchFamily="50" charset="-128"/>
                          <a:cs typeface="Arial" panose="020B0604020202020204" pitchFamily="34" charset="0"/>
                        </a:rPr>
                        <a:t>Jaminan</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err="1">
                          <a:latin typeface="Arial" panose="020B0604020202020204" pitchFamily="34" charset="0"/>
                          <a:ea typeface="ＭＳ Ｐゴシック" panose="020B0600070205080204" pitchFamily="50" charset="-128"/>
                          <a:cs typeface="Arial" panose="020B0604020202020204" pitchFamily="34" charset="0"/>
                        </a:rPr>
                        <a:t>Sosial</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 Nasional</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）に関する法律（</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年法律第</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号）</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52000">
                <a:tc gridSpan="2">
                  <a:txBody>
                    <a:bodyPr/>
                    <a:lstStyle/>
                    <a:p>
                      <a:pPr algn="dist"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運営主体</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a:latin typeface="Arial" panose="020B0604020202020204" pitchFamily="34" charset="0"/>
                          <a:ea typeface="ＭＳ Ｐゴシック" panose="020B0600070205080204" pitchFamily="50" charset="-128"/>
                          <a:cs typeface="Arial" panose="020B0604020202020204" pitchFamily="34" charset="0"/>
                        </a:rPr>
                        <a:t>BPJS-Health</a:t>
                      </a:r>
                      <a:r>
                        <a:rPr kumimoji="1" lang="ja-JP" altLang="en-US" sz="1050" b="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b="0">
                          <a:latin typeface="Arial" panose="020B0604020202020204" pitchFamily="34" charset="0"/>
                          <a:ea typeface="ＭＳ Ｐゴシック" panose="020B0600070205080204" pitchFamily="50" charset="-128"/>
                          <a:cs typeface="Arial" panose="020B0604020202020204" pitchFamily="34" charset="0"/>
                        </a:rPr>
                        <a:t>Badan </a:t>
                      </a:r>
                      <a:r>
                        <a:rPr kumimoji="1" lang="en-US" altLang="ja-JP" sz="1050" b="0" err="1">
                          <a:latin typeface="Arial" panose="020B0604020202020204" pitchFamily="34" charset="0"/>
                          <a:ea typeface="ＭＳ Ｐゴシック" panose="020B0600070205080204" pitchFamily="50" charset="-128"/>
                          <a:cs typeface="Arial" panose="020B0604020202020204" pitchFamily="34" charset="0"/>
                        </a:rPr>
                        <a:t>Penyelenggara</a:t>
                      </a:r>
                      <a:r>
                        <a:rPr kumimoji="1" lang="en-US" altLang="ja-JP" sz="1050" b="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err="1">
                          <a:latin typeface="Arial" panose="020B0604020202020204" pitchFamily="34" charset="0"/>
                          <a:ea typeface="ＭＳ Ｐゴシック" panose="020B0600070205080204" pitchFamily="50" charset="-128"/>
                          <a:cs typeface="Arial" panose="020B0604020202020204" pitchFamily="34" charset="0"/>
                        </a:rPr>
                        <a:t>Jaminan</a:t>
                      </a:r>
                      <a:r>
                        <a:rPr kumimoji="1" lang="en-US" altLang="ja-JP" sz="1050" b="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err="1">
                          <a:latin typeface="Arial" panose="020B0604020202020204" pitchFamily="34" charset="0"/>
                          <a:ea typeface="ＭＳ Ｐゴシック" panose="020B0600070205080204" pitchFamily="50" charset="-128"/>
                          <a:cs typeface="Arial" panose="020B0604020202020204" pitchFamily="34" charset="0"/>
                        </a:rPr>
                        <a:t>Sosial</a:t>
                      </a:r>
                      <a:r>
                        <a:rPr kumimoji="1" lang="en-US" altLang="ja-JP" sz="1050" b="0">
                          <a:latin typeface="Arial" panose="020B0604020202020204" pitchFamily="34" charset="0"/>
                          <a:ea typeface="ＭＳ Ｐゴシック" panose="020B0600070205080204" pitchFamily="50" charset="-128"/>
                          <a:cs typeface="Arial" panose="020B0604020202020204" pitchFamily="34" charset="0"/>
                        </a:rPr>
                        <a:t> Kesehatan</a:t>
                      </a:r>
                      <a:r>
                        <a:rPr kumimoji="1" lang="ja-JP" altLang="en-US" sz="1050" b="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52000">
                <a:tc gridSpan="2">
                  <a:txBody>
                    <a:bodyPr/>
                    <a:lstStyle/>
                    <a:p>
                      <a:pPr algn="dist"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被保険者資格</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0">
                          <a:latin typeface="HGS創英角ｺﾞｼｯｸUB" panose="020B0900000000000000" pitchFamily="50" charset="-128"/>
                          <a:ea typeface="HGS創英角ｺﾞｼｯｸUB" panose="020B0900000000000000" pitchFamily="50" charset="-128"/>
                          <a:cs typeface="Arial" panose="020B0604020202020204" pitchFamily="34" charset="0"/>
                        </a:rPr>
                        <a:t>全国民</a:t>
                      </a:r>
                      <a:r>
                        <a:rPr kumimoji="1" lang="ja-JP" altLang="en-US" sz="1050" b="0">
                          <a:latin typeface="Arial" panose="020B0604020202020204" pitchFamily="34" charset="0"/>
                          <a:ea typeface="ＭＳ Ｐゴシック" panose="020B0600070205080204" pitchFamily="50" charset="-128"/>
                          <a:cs typeface="Arial" panose="020B0604020202020204" pitchFamily="34" charset="0"/>
                        </a:rPr>
                        <a:t>（貧困者、雇用主、従業員等）、</a:t>
                      </a:r>
                      <a:r>
                        <a:rPr kumimoji="1" lang="en-US" altLang="ja-JP" sz="1050" b="0">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50" b="0">
                          <a:latin typeface="Arial" panose="020B0604020202020204" pitchFamily="34" charset="0"/>
                          <a:ea typeface="ＭＳ Ｐゴシック" panose="020B0600070205080204" pitchFamily="50" charset="-128"/>
                          <a:cs typeface="Arial" panose="020B0604020202020204" pitchFamily="34" charset="0"/>
                        </a:rPr>
                        <a:t>ヶ月以上インドネシアで働く外国人。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252000">
                <a:tc gridSpan="2">
                  <a:txBody>
                    <a:bodyPr/>
                    <a:lstStyle/>
                    <a:p>
                      <a:pPr algn="dist"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給付対象</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本人、配偶者、</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歳未満（公的な教育を受けている場合</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歳未満）の家族。</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52000">
                <a:tc gridSpan="2">
                  <a:txBody>
                    <a:bodyPr/>
                    <a:lstStyle/>
                    <a:p>
                      <a:pPr algn="dist"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給付の種類</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入院・外来、薬、出産、救急医療等（詳細は、投薬基準や保健サービス料金に係る大臣令で規定された内容がカバーされる）。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126000">
                <a:tc gridSpan="2">
                  <a:txBody>
                    <a:bodyPr/>
                    <a:lstStyle/>
                    <a:p>
                      <a:pPr algn="dist"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本人負担割合等</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原則無料（ただし大臣令での規定内容をオーバーした差額は自己負担となる）。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126000">
                <a:tc gridSpan="2">
                  <a:txBody>
                    <a:bodyPr/>
                    <a:lstStyle/>
                    <a:p>
                      <a:pPr marL="0" marR="0" lvl="0" indent="0" algn="dist" defTabSz="914400" rtl="0" eaLnBrk="1" fontAlgn="ctr" latinLnBrk="0" hangingPunct="1">
                        <a:lnSpc>
                          <a:spcPct val="100000"/>
                        </a:lnSpc>
                        <a:spcBef>
                          <a:spcPts val="0"/>
                        </a:spcBef>
                        <a:spcAft>
                          <a:spcPts val="0"/>
                        </a:spcAft>
                        <a:buClrTx/>
                        <a:buSzTx/>
                        <a:buFontTx/>
                        <a:buNone/>
                        <a:tabLst/>
                        <a:defRPr/>
                      </a:pPr>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政府負担</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貧困者に対しては政府が負担。</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人当たり</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ヶ月</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42,000</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ルピア。</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1512376">
                <a:tc gridSpan="2">
                  <a:txBody>
                    <a:bodyPr/>
                    <a:lstStyle/>
                    <a:p>
                      <a:pPr algn="ctr"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財　源</a:t>
                      </a:r>
                      <a:endParaRPr kumimoji="1" lang="en-US" altLang="ja-JP" sz="1100">
                        <a:solidFill>
                          <a:schemeClr val="bg1"/>
                        </a:solidFill>
                        <a:latin typeface="HG創英角ｺﾞｼｯｸUB" panose="020B0909000000000000" pitchFamily="49" charset="-128"/>
                        <a:ea typeface="HG創英角ｺﾞｼｯｸUB" panose="020B0909000000000000" pitchFamily="49" charset="-128"/>
                      </a:endParaRPr>
                    </a:p>
                    <a:p>
                      <a:pPr algn="ctr"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（保　険　料）</a:t>
                      </a:r>
                      <a:endParaRPr kumimoji="1" lang="en-US" altLang="ja-JP" sz="1100">
                        <a:solidFill>
                          <a:schemeClr val="bg1"/>
                        </a:solidFill>
                        <a:latin typeface="HG創英角ｺﾞｼｯｸUB" panose="020B0909000000000000" pitchFamily="49" charset="-128"/>
                        <a:ea typeface="HG創英角ｺﾞｼｯｸUB" panose="020B0909000000000000" pitchFamily="49" charset="-128"/>
                      </a:endParaRP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05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52000">
                <a:tc rowSpan="3">
                  <a:txBody>
                    <a:bodyPr/>
                    <a:lstStyle/>
                    <a:p>
                      <a:pPr algn="l"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algn="l"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既存保険制度からの移行後、約</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3,572</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万人が加入。（</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月）</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52000">
                <a:tc vMerge="1">
                  <a:txBody>
                    <a:bodyPr/>
                    <a:lstStyle/>
                    <a:p>
                      <a:endParaRPr kumimoji="1" lang="ja-JP" altLang="en-US"/>
                    </a:p>
                  </a:txBody>
                  <a:tcPr/>
                </a:tc>
                <a:tc>
                  <a:txBody>
                    <a:bodyPr/>
                    <a:lstStyle/>
                    <a:p>
                      <a:pPr algn="l"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収入総額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141</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4,781</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億ルピア（</a:t>
                      </a:r>
                      <a:r>
                        <a:rPr kumimoji="1" lang="en-US" altLang="ja-JP" sz="105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460671381"/>
                  </a:ext>
                </a:extLst>
              </a:tr>
              <a:tr h="252000">
                <a:tc vMerge="1">
                  <a:txBody>
                    <a:bodyPr/>
                    <a:lstStyle/>
                    <a:p>
                      <a:endParaRPr kumimoji="1" lang="ja-JP" altLang="en-US" sz="110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a:solidFill>
                            <a:schemeClr val="bg1"/>
                          </a:solidFill>
                          <a:latin typeface="HG創英角ｺﾞｼｯｸUB" panose="020B0909000000000000" pitchFamily="49" charset="-128"/>
                          <a:ea typeface="HG創英角ｺﾞｼｯｸUB" panose="020B0909000000000000" pitchFamily="49"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96</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1,661</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億ルピア（</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6" name="Rectangle 6"/>
          <p:cNvSpPr>
            <a:spLocks noChangeArrowheads="1"/>
          </p:cNvSpPr>
          <p:nvPr/>
        </p:nvSpPr>
        <p:spPr bwMode="auto">
          <a:xfrm>
            <a:off x="416496" y="1913038"/>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インドネシアの公的医療保険制度の概要</a:t>
            </a:r>
          </a:p>
        </p:txBody>
      </p:sp>
      <p:sp>
        <p:nvSpPr>
          <p:cNvPr id="17" name="テキスト ボックス 16"/>
          <p:cNvSpPr txBox="1"/>
          <p:nvPr/>
        </p:nvSpPr>
        <p:spPr>
          <a:xfrm>
            <a:off x="200472" y="6549292"/>
            <a:ext cx="9001000" cy="120068"/>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厚生労働省「海外情勢報告 </a:t>
            </a:r>
            <a:r>
              <a:rPr lang="en-US" altLang="ja-JP" sz="80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GOVINSIDER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BPJS Kesehatan’s strategy to protect 275 million Indonesians with health insurance</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1</a:t>
            </a:r>
            <a:r>
              <a:rPr lang="ja-JP" altLang="en-US" sz="1400">
                <a:latin typeface="Arial" panose="020B0604020202020204" pitchFamily="34" charset="0"/>
                <a:ea typeface="ＭＳ Ｐゴシック" panose="020B0600070205080204" pitchFamily="50" charset="-128"/>
                <a:cs typeface="Arial" panose="020B0604020202020204" pitchFamily="34" charset="0"/>
              </a:rPr>
              <a:t>月より新たな国民皆保険制度が開始された。</a:t>
            </a:r>
            <a:r>
              <a:rPr lang="en-US" altLang="ja-JP" sz="140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3</a:t>
            </a:r>
            <a:r>
              <a:rPr lang="ja-JP" altLang="en-US" sz="1400">
                <a:latin typeface="Arial" panose="020B0604020202020204" pitchFamily="34" charset="0"/>
                <a:ea typeface="ＭＳ Ｐゴシック" panose="020B0600070205080204" pitchFamily="50" charset="-128"/>
                <a:cs typeface="Arial" panose="020B0604020202020204" pitchFamily="34" charset="0"/>
              </a:rPr>
              <a:t>月現在、加入者の総数は</a:t>
            </a:r>
            <a:r>
              <a:rPr lang="en-US" altLang="ja-JP" sz="1400">
                <a:latin typeface="Arial" panose="020B0604020202020204" pitchFamily="34" charset="0"/>
                <a:ea typeface="ＭＳ Ｐゴシック" panose="020B0600070205080204" pitchFamily="50" charset="-128"/>
                <a:cs typeface="Arial" panose="020B0604020202020204" pitchFamily="34" charset="0"/>
              </a:rPr>
              <a:t>2</a:t>
            </a:r>
            <a:r>
              <a:rPr lang="ja-JP" altLang="en-US" sz="140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a:latin typeface="Arial" panose="020B0604020202020204" pitchFamily="34" charset="0"/>
                <a:ea typeface="ＭＳ Ｐゴシック" panose="020B0600070205080204" pitchFamily="50" charset="-128"/>
                <a:cs typeface="Arial" panose="020B0604020202020204" pitchFamily="34" charset="0"/>
              </a:rPr>
              <a:t>6,874</a:t>
            </a:r>
            <a:r>
              <a:rPr lang="ja-JP" altLang="en-US" sz="1400">
                <a:latin typeface="Arial" panose="020B0604020202020204" pitchFamily="34" charset="0"/>
                <a:ea typeface="ＭＳ Ｐゴシック" panose="020B0600070205080204" pitchFamily="50" charset="-128"/>
                <a:cs typeface="Arial" panose="020B0604020202020204" pitchFamily="34" charset="0"/>
              </a:rPr>
              <a:t>万人に達し、総人口の</a:t>
            </a:r>
            <a:r>
              <a:rPr lang="en-US" altLang="ja-JP" sz="1400">
                <a:latin typeface="Arial" panose="020B0604020202020204" pitchFamily="34" charset="0"/>
                <a:ea typeface="ＭＳ Ｐゴシック" panose="020B0600070205080204" pitchFamily="50" charset="-128"/>
                <a:cs typeface="Arial" panose="020B0604020202020204" pitchFamily="34" charset="0"/>
              </a:rPr>
              <a:t>96.28%</a:t>
            </a:r>
            <a:r>
              <a:rPr lang="ja-JP" altLang="en-US" sz="140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保険料の未納や設定金額の低さのため資金不足が深刻化し、</a:t>
            </a:r>
            <a:r>
              <a:rPr lang="en-US" altLang="ja-JP" sz="140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1</a:t>
            </a:r>
            <a:r>
              <a:rPr lang="ja-JP" altLang="en-US" sz="1400">
                <a:latin typeface="Arial" panose="020B0604020202020204" pitchFamily="34" charset="0"/>
                <a:ea typeface="ＭＳ Ｐゴシック" panose="020B0600070205080204" pitchFamily="50" charset="-128"/>
                <a:cs typeface="Arial" panose="020B0604020202020204" pitchFamily="34" charset="0"/>
              </a:rPr>
              <a:t>月に保険料の引き上げが行われた。</a:t>
            </a:r>
          </a:p>
        </p:txBody>
      </p:sp>
      <p:sp>
        <p:nvSpPr>
          <p:cNvPr id="23" name="円/楕円 22"/>
          <p:cNvSpPr/>
          <p:nvPr/>
        </p:nvSpPr>
        <p:spPr>
          <a:xfrm>
            <a:off x="2216696" y="4246056"/>
            <a:ext cx="144016" cy="144016"/>
          </a:xfrm>
          <a:prstGeom prst="ellipse">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2360712" y="4246056"/>
            <a:ext cx="2160240"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ctr"/>
            <a:r>
              <a:rPr lang="zh-TW" altLang="en-US" sz="1050" b="1">
                <a:solidFill>
                  <a:schemeClr val="tx1"/>
                </a:solidFill>
                <a:latin typeface="Arial" panose="020B0604020202020204" pitchFamily="34" charset="0"/>
                <a:ea typeface="ＭＳ Ｐゴシック" panose="020B0600070205080204" pitchFamily="50" charset="-128"/>
                <a:cs typeface="Arial" panose="020B0604020202020204" pitchFamily="34" charset="0"/>
              </a:rPr>
              <a:t>公務員、軍人、警察官等</a:t>
            </a:r>
            <a:endParaRPr kumimoji="1" lang="ja-JP" altLang="en-US" sz="105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2360712" y="4390072"/>
            <a:ext cx="6120680"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lstStyle/>
          <a:p>
            <a:pPr fontAlgn="ct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月給の</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分の保険料を雇用者側と被保険者が支払う（雇用者側：</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6" name="円/楕円 25"/>
          <p:cNvSpPr/>
          <p:nvPr/>
        </p:nvSpPr>
        <p:spPr>
          <a:xfrm>
            <a:off x="2216696" y="4596163"/>
            <a:ext cx="144016" cy="144016"/>
          </a:xfrm>
          <a:prstGeom prst="ellipse">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2360712" y="4596163"/>
            <a:ext cx="2160240"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ctr"/>
            <a:r>
              <a:rPr lang="ja-JP" altLang="en-US" sz="1050" b="1">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その他の賃金労働者</a:t>
            </a:r>
            <a:endParaRPr kumimoji="1" lang="ja-JP" altLang="en-US" sz="105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2360712" y="4800452"/>
            <a:ext cx="5889104"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pPr defTabSz="249238" fontAlgn="ctr">
              <a:tabLst>
                <a:tab pos="3054350" algn="l"/>
              </a:tabLst>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月給の</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分の保険料を雇用者側と被保険者が支払う（雇用者側：</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円/楕円 31"/>
          <p:cNvSpPr/>
          <p:nvPr/>
        </p:nvSpPr>
        <p:spPr>
          <a:xfrm>
            <a:off x="2216696" y="4966136"/>
            <a:ext cx="144016" cy="144016"/>
          </a:xfrm>
          <a:prstGeom prst="ellipse">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2360712" y="4966136"/>
            <a:ext cx="6048672"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ctr"/>
            <a:r>
              <a:rPr lang="ja-JP" altLang="en-US" sz="1050" b="1">
                <a:solidFill>
                  <a:schemeClr val="tx1"/>
                </a:solidFill>
                <a:latin typeface="Arial" panose="020B0604020202020204" pitchFamily="34" charset="0"/>
                <a:ea typeface="ＭＳ Ｐゴシック" panose="020B0600070205080204" pitchFamily="50" charset="-128"/>
                <a:cs typeface="Arial" panose="020B0604020202020204" pitchFamily="34" charset="0"/>
              </a:rPr>
              <a:t>非賃金労働者（自らのリスクのもとで働く、或いは事業を行う者）及び非労働者（投資家、雇用主等）</a:t>
            </a:r>
          </a:p>
        </p:txBody>
      </p:sp>
      <p:sp>
        <p:nvSpPr>
          <p:cNvPr id="34" name="正方形/長方形 33"/>
          <p:cNvSpPr>
            <a:spLocks/>
          </p:cNvSpPr>
          <p:nvPr/>
        </p:nvSpPr>
        <p:spPr>
          <a:xfrm>
            <a:off x="2360712" y="5110152"/>
            <a:ext cx="7056784"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lstStyle/>
          <a:p>
            <a:pPr fontAlgn="ct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サービス給付を希望する病室の等級により保険料が異なる（第</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級：</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42,000</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ルピア、第</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級：</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100,000</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ルピア、第</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級：</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150,000</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ルピア）。</a:t>
            </a:r>
          </a:p>
        </p:txBody>
      </p:sp>
      <p:sp>
        <p:nvSpPr>
          <p:cNvPr id="37" name="正方形/長方形 36"/>
          <p:cNvSpPr/>
          <p:nvPr/>
        </p:nvSpPr>
        <p:spPr>
          <a:xfrm>
            <a:off x="2360712" y="5398184"/>
            <a:ext cx="6732748"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lstStyle/>
          <a:p>
            <a:pPr fontAlgn="ct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（ただし、保険料算定の上限が定められており、配偶者＋子ひとりの場合の非課税所得額の</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倍（</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1,200</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万ルピア</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月）を</a:t>
            </a:r>
          </a:p>
          <a:p>
            <a:pPr fontAlgn="ct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月給の算定上限として保険料が算出される。）</a:t>
            </a:r>
          </a:p>
        </p:txBody>
      </p:sp>
    </p:spTree>
    <p:extLst>
      <p:ext uri="{BB962C8B-B14F-4D97-AF65-F5344CB8AC3E}">
        <p14:creationId xmlns:p14="http://schemas.microsoft.com/office/powerpoint/2010/main" val="1883114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4160912" y="2276872"/>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4160912" y="2924944"/>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160912" y="3573016"/>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160912" y="4221088"/>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2864768" y="2276872"/>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864768" y="2924944"/>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2864768" y="3573016"/>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864768" y="4221088"/>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1568624" y="2276872"/>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1568624" y="2924944"/>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1568624" y="3573016"/>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1568624" y="4221088"/>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タイトル 2"/>
          <p:cNvSpPr>
            <a:spLocks noGrp="1"/>
          </p:cNvSpPr>
          <p:nvPr>
            <p:ph type="title"/>
          </p:nvPr>
        </p:nvSpPr>
        <p:spPr/>
        <p:txBody>
          <a:bodyPr/>
          <a:lstStyle/>
          <a:p>
            <a:r>
              <a:rPr lang="ja-JP" altLang="en-US"/>
              <a:t>インドネシア／医療関連／制度</a:t>
            </a:r>
          </a:p>
        </p:txBody>
      </p:sp>
      <p:sp>
        <p:nvSpPr>
          <p:cNvPr id="4" name="テキスト プレースホルダー 3"/>
          <p:cNvSpPr>
            <a:spLocks noGrp="1"/>
          </p:cNvSpPr>
          <p:nvPr>
            <p:ph type="body" sz="quarter" idx="15"/>
          </p:nvPr>
        </p:nvSpPr>
        <p:spPr/>
        <p:txBody>
          <a:bodyPr/>
          <a:lstStyle/>
          <a:p>
            <a:r>
              <a:rPr lang="ja-JP" altLang="en-US"/>
              <a:t>公的保険制度（</a:t>
            </a:r>
            <a:r>
              <a:rPr lang="en-US" altLang="ja-JP"/>
              <a:t>2/2</a:t>
            </a:r>
            <a:r>
              <a:rPr lang="ja-JP" altLang="en-US"/>
              <a:t>）</a:t>
            </a:r>
            <a:endParaRPr lang="en-US" altLang="ja-JP"/>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新保険制度では、公的な医療機関及び</a:t>
            </a:r>
            <a:r>
              <a:rPr lang="en-US" altLang="ja-JP" sz="1400">
                <a:latin typeface="Arial" panose="020B0604020202020204" pitchFamily="34" charset="0"/>
                <a:ea typeface="ＭＳ Ｐゴシック" panose="020B0600070205080204" pitchFamily="50" charset="-128"/>
                <a:cs typeface="Arial" panose="020B0604020202020204" pitchFamily="34" charset="0"/>
              </a:rPr>
              <a:t>BPJS</a:t>
            </a:r>
            <a:r>
              <a:rPr lang="ja-JP" altLang="en-US" sz="1400">
                <a:latin typeface="Arial" panose="020B0604020202020204" pitchFamily="34" charset="0"/>
                <a:ea typeface="ＭＳ Ｐゴシック" panose="020B0600070205080204" pitchFamily="50" charset="-128"/>
                <a:cs typeface="Arial" panose="020B0604020202020204" pitchFamily="34" charset="0"/>
              </a:rPr>
              <a:t>と提携する民間私立病院を通じて医療サービスが提供される。</a:t>
            </a:r>
          </a:p>
        </p:txBody>
      </p:sp>
      <p:grpSp>
        <p:nvGrpSpPr>
          <p:cNvPr id="6" name="グループ化 7"/>
          <p:cNvGrpSpPr/>
          <p:nvPr/>
        </p:nvGrpSpPr>
        <p:grpSpPr>
          <a:xfrm>
            <a:off x="416497" y="1628800"/>
            <a:ext cx="5040558"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医療サービス提供の流れ</a:t>
              </a:r>
              <a:endParaRPr lang="en-US" altLang="ko-KR" sz="1400">
                <a:solidFill>
                  <a:srgbClr val="000000"/>
                </a:solidFill>
                <a:latin typeface="Arial Black" pitchFamily="34" charset="0"/>
                <a:ea typeface="HGP創英角ｺﾞｼｯｸUB" pitchFamily="50" charset="-128"/>
              </a:endParaRPr>
            </a:p>
          </p:txBody>
        </p:sp>
      </p:grpSp>
      <p:grpSp>
        <p:nvGrpSpPr>
          <p:cNvPr id="9" name="グループ化 7"/>
          <p:cNvGrpSpPr/>
          <p:nvPr/>
        </p:nvGrpSpPr>
        <p:grpSpPr>
          <a:xfrm>
            <a:off x="5817096" y="1628800"/>
            <a:ext cx="3672411" cy="288032"/>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診療報酬について</a:t>
              </a:r>
              <a:endParaRPr lang="en-US" altLang="ko-KR" sz="1400">
                <a:solidFill>
                  <a:srgbClr val="000000"/>
                </a:solidFill>
                <a:latin typeface="Arial Black" pitchFamily="34" charset="0"/>
                <a:ea typeface="HGP創英角ｺﾞｼｯｸUB" pitchFamily="50" charset="-128"/>
              </a:endParaRPr>
            </a:p>
          </p:txBody>
        </p:sp>
      </p:grpSp>
      <p:sp>
        <p:nvSpPr>
          <p:cNvPr id="12" name="正方形/長方形 11"/>
          <p:cNvSpPr/>
          <p:nvPr/>
        </p:nvSpPr>
        <p:spPr>
          <a:xfrm>
            <a:off x="416496" y="2276872"/>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富裕層</a:t>
            </a:r>
          </a:p>
        </p:txBody>
      </p:sp>
      <p:sp>
        <p:nvSpPr>
          <p:cNvPr id="17" name="テキスト ボックス 16"/>
          <p:cNvSpPr txBox="1"/>
          <p:nvPr/>
        </p:nvSpPr>
        <p:spPr>
          <a:xfrm>
            <a:off x="2360712" y="2348880"/>
            <a:ext cx="288033" cy="1152128"/>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民間クリニック</a:t>
            </a:r>
          </a:p>
        </p:txBody>
      </p:sp>
      <p:sp>
        <p:nvSpPr>
          <p:cNvPr id="18" name="正方形/長方形 17"/>
          <p:cNvSpPr/>
          <p:nvPr/>
        </p:nvSpPr>
        <p:spPr>
          <a:xfrm>
            <a:off x="416496" y="2924944"/>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上位中間層</a:t>
            </a:r>
          </a:p>
        </p:txBody>
      </p:sp>
      <p:sp>
        <p:nvSpPr>
          <p:cNvPr id="19" name="正方形/長方形 18"/>
          <p:cNvSpPr/>
          <p:nvPr/>
        </p:nvSpPr>
        <p:spPr>
          <a:xfrm>
            <a:off x="416496" y="3573016"/>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下位中間層</a:t>
            </a:r>
          </a:p>
        </p:txBody>
      </p:sp>
      <p:sp>
        <p:nvSpPr>
          <p:cNvPr id="20" name="正方形/長方形 19"/>
          <p:cNvSpPr/>
          <p:nvPr/>
        </p:nvSpPr>
        <p:spPr>
          <a:xfrm>
            <a:off x="416496" y="4221088"/>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貧困層</a:t>
            </a:r>
          </a:p>
        </p:txBody>
      </p:sp>
      <p:sp>
        <p:nvSpPr>
          <p:cNvPr id="21" name="テキスト ボックス 20"/>
          <p:cNvSpPr txBox="1"/>
          <p:nvPr/>
        </p:nvSpPr>
        <p:spPr>
          <a:xfrm>
            <a:off x="1640632" y="3645024"/>
            <a:ext cx="288033" cy="1152128"/>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公立保護センター</a:t>
            </a:r>
          </a:p>
        </p:txBody>
      </p:sp>
      <p:sp>
        <p:nvSpPr>
          <p:cNvPr id="22" name="テキスト ボックス 21"/>
          <p:cNvSpPr txBox="1"/>
          <p:nvPr/>
        </p:nvSpPr>
        <p:spPr>
          <a:xfrm>
            <a:off x="2000672" y="2996952"/>
            <a:ext cx="288033" cy="1800200"/>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wordArtVertRtl" wrap="square" lIns="36000" rIns="36000" rtlCol="0" anchor="ctr" anchorCtr="0">
            <a:noAutofit/>
          </a:bodyPr>
          <a:lstStyle/>
          <a:p>
            <a:pPr algn="ctr" fontAlgn="ct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公立病院（</a:t>
            </a:r>
            <a:r>
              <a:rPr kumimoji="1" lang="en-US" altLang="ja-JP" sz="1000" b="1">
                <a:latin typeface="Arial" panose="020B0604020202020204" pitchFamily="34" charset="0"/>
                <a:ea typeface="ＭＳ Ｐゴシック" panose="020B0600070205080204" pitchFamily="50" charset="-128"/>
                <a:cs typeface="Arial" panose="020B0604020202020204" pitchFamily="34" charset="0"/>
              </a:rPr>
              <a:t>D</a:t>
            </a: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クラス）</a:t>
            </a:r>
          </a:p>
        </p:txBody>
      </p:sp>
      <p:sp>
        <p:nvSpPr>
          <p:cNvPr id="23" name="テキスト ボックス 22"/>
          <p:cNvSpPr txBox="1"/>
          <p:nvPr/>
        </p:nvSpPr>
        <p:spPr>
          <a:xfrm>
            <a:off x="3152800" y="2348880"/>
            <a:ext cx="288033" cy="2448272"/>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wordArtVertRtl" wrap="square" lIns="36000" rIns="36000" rtlCol="0" anchor="ctr" anchorCtr="0">
            <a:noAutofit/>
          </a:bodyPr>
          <a:lstStyle/>
          <a:p>
            <a:pPr algn="ctr" fontAlgn="ct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公立病院</a:t>
            </a:r>
          </a:p>
        </p:txBody>
      </p:sp>
      <p:sp>
        <p:nvSpPr>
          <p:cNvPr id="24" name="テキスト ボックス 23"/>
          <p:cNvSpPr txBox="1"/>
          <p:nvPr/>
        </p:nvSpPr>
        <p:spPr>
          <a:xfrm>
            <a:off x="3584848" y="2348880"/>
            <a:ext cx="288033" cy="1152128"/>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900" b="1">
                <a:latin typeface="Arial" panose="020B0604020202020204" pitchFamily="34" charset="0"/>
                <a:ea typeface="ＭＳ Ｐゴシック" panose="020B0600070205080204" pitchFamily="50" charset="-128"/>
                <a:cs typeface="Arial" panose="020B0604020202020204" pitchFamily="34" charset="0"/>
              </a:rPr>
              <a:t>民間病院・クリニック</a:t>
            </a:r>
          </a:p>
        </p:txBody>
      </p:sp>
      <p:sp>
        <p:nvSpPr>
          <p:cNvPr id="25" name="正方形/長方形 24"/>
          <p:cNvSpPr/>
          <p:nvPr/>
        </p:nvSpPr>
        <p:spPr>
          <a:xfrm>
            <a:off x="1568624" y="1988840"/>
            <a:ext cx="1296144" cy="288032"/>
          </a:xfrm>
          <a:prstGeom prst="rect">
            <a:avLst/>
          </a:prstGeom>
          <a:solidFill>
            <a:srgbClr val="A2BBDC"/>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2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12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次医療</a:t>
            </a:r>
          </a:p>
        </p:txBody>
      </p:sp>
      <p:sp>
        <p:nvSpPr>
          <p:cNvPr id="26" name="正方形/長方形 25"/>
          <p:cNvSpPr/>
          <p:nvPr/>
        </p:nvSpPr>
        <p:spPr>
          <a:xfrm>
            <a:off x="2864768" y="1988840"/>
            <a:ext cx="1296144" cy="288032"/>
          </a:xfrm>
          <a:prstGeom prst="rect">
            <a:avLst/>
          </a:prstGeom>
          <a:solidFill>
            <a:srgbClr val="83A4D1"/>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1"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次医療</a:t>
            </a:r>
          </a:p>
        </p:txBody>
      </p:sp>
      <p:sp>
        <p:nvSpPr>
          <p:cNvPr id="27" name="正方形/長方形 26"/>
          <p:cNvSpPr/>
          <p:nvPr/>
        </p:nvSpPr>
        <p:spPr>
          <a:xfrm>
            <a:off x="4160912" y="1988840"/>
            <a:ext cx="1296144" cy="288032"/>
          </a:xfrm>
          <a:prstGeom prst="rect">
            <a:avLst/>
          </a:prstGeom>
          <a:solidFill>
            <a:srgbClr val="3D6AA7"/>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kumimoji="1"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次医療</a:t>
            </a:r>
          </a:p>
        </p:txBody>
      </p:sp>
      <p:sp>
        <p:nvSpPr>
          <p:cNvPr id="29" name="テキスト ボックス 28"/>
          <p:cNvSpPr txBox="1"/>
          <p:nvPr/>
        </p:nvSpPr>
        <p:spPr>
          <a:xfrm>
            <a:off x="4376936" y="2348880"/>
            <a:ext cx="288033" cy="2448272"/>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wordArtVertRtl" wrap="square" lIns="36000" rIns="36000" rtlCol="0" anchor="ctr" anchorCtr="0">
            <a:noAutofit/>
          </a:bodyPr>
          <a:lstStyle/>
          <a:p>
            <a:pPr algn="ctr" fontAlgn="ct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上級公立病院</a:t>
            </a:r>
          </a:p>
        </p:txBody>
      </p:sp>
      <p:sp>
        <p:nvSpPr>
          <p:cNvPr id="30" name="テキスト ボックス 29"/>
          <p:cNvSpPr txBox="1"/>
          <p:nvPr/>
        </p:nvSpPr>
        <p:spPr>
          <a:xfrm>
            <a:off x="4736976" y="2348880"/>
            <a:ext cx="288033" cy="936104"/>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上級民間病院</a:t>
            </a:r>
          </a:p>
        </p:txBody>
      </p:sp>
      <p:sp>
        <p:nvSpPr>
          <p:cNvPr id="31" name="テキスト ボックス 30"/>
          <p:cNvSpPr txBox="1"/>
          <p:nvPr/>
        </p:nvSpPr>
        <p:spPr>
          <a:xfrm>
            <a:off x="5097016" y="2348880"/>
            <a:ext cx="288033" cy="648072"/>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海　外</a:t>
            </a:r>
          </a:p>
        </p:txBody>
      </p:sp>
      <p:sp>
        <p:nvSpPr>
          <p:cNvPr id="46" name="右矢印 45"/>
          <p:cNvSpPr/>
          <p:nvPr/>
        </p:nvSpPr>
        <p:spPr>
          <a:xfrm>
            <a:off x="2720752" y="2348880"/>
            <a:ext cx="288032" cy="2448272"/>
          </a:xfrm>
          <a:prstGeom prst="rightArrow">
            <a:avLst>
              <a:gd name="adj1" fmla="val 78709"/>
              <a:gd name="adj2" fmla="val 100000"/>
            </a:avLst>
          </a:prstGeom>
          <a:gradFill>
            <a:gsLst>
              <a:gs pos="77000">
                <a:srgbClr val="868686"/>
              </a:gs>
              <a:gs pos="100000">
                <a:schemeClr val="bg1">
                  <a:alpha val="0"/>
                </a:schemeClr>
              </a:gs>
            </a:gsLst>
            <a:lin ang="108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180000" rIns="0" rtlCol="0" anchor="ctr"/>
          <a:lstStyle/>
          <a:p>
            <a:pPr algn="ctr"/>
            <a:r>
              <a:rPr kumimoji="1" lang="ja-JP" altLang="en-US" sz="10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要　紹　介</a:t>
            </a:r>
          </a:p>
        </p:txBody>
      </p:sp>
      <p:sp>
        <p:nvSpPr>
          <p:cNvPr id="48" name="右矢印 47"/>
          <p:cNvSpPr/>
          <p:nvPr/>
        </p:nvSpPr>
        <p:spPr>
          <a:xfrm>
            <a:off x="4016896" y="2348880"/>
            <a:ext cx="288032" cy="2448272"/>
          </a:xfrm>
          <a:prstGeom prst="rightArrow">
            <a:avLst>
              <a:gd name="adj1" fmla="val 78709"/>
              <a:gd name="adj2" fmla="val 100000"/>
            </a:avLst>
          </a:prstGeom>
          <a:gradFill>
            <a:gsLst>
              <a:gs pos="77000">
                <a:srgbClr val="868686"/>
              </a:gs>
              <a:gs pos="100000">
                <a:schemeClr val="bg1">
                  <a:alpha val="0"/>
                </a:schemeClr>
              </a:gs>
            </a:gsLst>
            <a:lin ang="108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180000" rIns="0" rtlCol="0" anchor="ctr"/>
          <a:lstStyle/>
          <a:p>
            <a:pPr algn="ctr"/>
            <a:r>
              <a:rPr kumimoji="1" lang="ja-JP" altLang="en-US" sz="10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要　紹　介</a:t>
            </a:r>
          </a:p>
        </p:txBody>
      </p:sp>
      <p:sp>
        <p:nvSpPr>
          <p:cNvPr id="49" name="正方形/長方形 48"/>
          <p:cNvSpPr/>
          <p:nvPr/>
        </p:nvSpPr>
        <p:spPr>
          <a:xfrm>
            <a:off x="416496" y="5589240"/>
            <a:ext cx="5400600" cy="792088"/>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en-US" altLang="ja-JP" sz="1100">
                <a:solidFill>
                  <a:srgbClr val="000000"/>
                </a:solidFill>
                <a:latin typeface="Arial" panose="020B0604020202020204" pitchFamily="34" charset="0"/>
                <a:ea typeface="ＭＳ Ｐゴシック" panose="020B0600070205080204" pitchFamily="50" charset="-128"/>
              </a:rPr>
              <a:t>BPJS</a:t>
            </a:r>
            <a:r>
              <a:rPr lang="ja-JP" altLang="en-US" sz="1100">
                <a:solidFill>
                  <a:srgbClr val="000000"/>
                </a:solidFill>
                <a:latin typeface="Arial" panose="020B0604020202020204" pitchFamily="34" charset="0"/>
                <a:ea typeface="ＭＳ Ｐゴシック" panose="020B0600070205080204" pitchFamily="50" charset="-128"/>
              </a:rPr>
              <a:t>と協定を結んだ医療機関は無料で利用可能。それ以外の民間病院は全額自己負担。</a:t>
            </a:r>
            <a:endParaRPr lang="en-US" altLang="ja-JP" sz="1100">
              <a:solidFill>
                <a:srgbClr val="000000"/>
              </a:solidFill>
              <a:latin typeface="Arial" panose="020B0604020202020204" pitchFamily="34" charset="0"/>
              <a:ea typeface="ＭＳ Ｐゴシック" panose="020B0600070205080204" pitchFamily="50" charset="-128"/>
            </a:endParaRPr>
          </a:p>
          <a:p>
            <a:pPr marL="123825" lvl="1" indent="-123825" fontAlgn="ctr">
              <a:lnSpc>
                <a:spcPct val="110000"/>
              </a:lnSpc>
              <a:spcAft>
                <a:spcPts val="300"/>
              </a:spcAft>
              <a:buClr>
                <a:srgbClr val="5F8AC3"/>
              </a:buClr>
              <a:buSzPct val="80000"/>
              <a:buFont typeface="Wingdings" panose="05000000000000000000" pitchFamily="2" charset="2"/>
              <a:buChar char="l"/>
            </a:pPr>
            <a:r>
              <a:rPr lang="ja-JP" altLang="en-US" sz="1100">
                <a:solidFill>
                  <a:srgbClr val="000000"/>
                </a:solidFill>
                <a:latin typeface="Arial" panose="020B0604020202020204" pitchFamily="34" charset="0"/>
                <a:ea typeface="ＭＳ Ｐゴシック" panose="020B0600070205080204" pitchFamily="50" charset="-128"/>
              </a:rPr>
              <a:t>協定を結んだ医療機関は、</a:t>
            </a:r>
            <a:r>
              <a:rPr lang="en-US" altLang="ja-JP" sz="1100">
                <a:solidFill>
                  <a:srgbClr val="000000"/>
                </a:solidFill>
                <a:latin typeface="Arial" panose="020B0604020202020204" pitchFamily="34" charset="0"/>
                <a:ea typeface="ＭＳ Ｐゴシック" panose="020B0600070205080204" pitchFamily="50" charset="-128"/>
              </a:rPr>
              <a:t>2013</a:t>
            </a:r>
            <a:r>
              <a:rPr lang="ja-JP" altLang="en-US" sz="1100">
                <a:solidFill>
                  <a:srgbClr val="000000"/>
                </a:solidFill>
                <a:latin typeface="Arial" panose="020B0604020202020204" pitchFamily="34" charset="0"/>
                <a:ea typeface="ＭＳ Ｐゴシック" panose="020B0600070205080204" pitchFamily="50" charset="-128"/>
              </a:rPr>
              <a:t>年</a:t>
            </a:r>
            <a:r>
              <a:rPr lang="en-US" altLang="ja-JP" sz="1100">
                <a:solidFill>
                  <a:srgbClr val="000000"/>
                </a:solidFill>
                <a:latin typeface="Arial" panose="020B0604020202020204" pitchFamily="34" charset="0"/>
                <a:ea typeface="ＭＳ Ｐゴシック" panose="020B0600070205080204" pitchFamily="50" charset="-128"/>
              </a:rPr>
              <a:t>12</a:t>
            </a:r>
            <a:r>
              <a:rPr lang="ja-JP" altLang="en-US" sz="1100">
                <a:solidFill>
                  <a:srgbClr val="000000"/>
                </a:solidFill>
                <a:latin typeface="Arial" panose="020B0604020202020204" pitchFamily="34" charset="0"/>
                <a:ea typeface="ＭＳ Ｐゴシック" panose="020B0600070205080204" pitchFamily="50" charset="-128"/>
              </a:rPr>
              <a:t>月末時点で公立</a:t>
            </a:r>
            <a:r>
              <a:rPr lang="en-US" altLang="ja-JP" sz="1100">
                <a:solidFill>
                  <a:srgbClr val="000000"/>
                </a:solidFill>
                <a:latin typeface="Arial" panose="020B0604020202020204" pitchFamily="34" charset="0"/>
                <a:ea typeface="ＭＳ Ｐゴシック" panose="020B0600070205080204" pitchFamily="50" charset="-128"/>
              </a:rPr>
              <a:t>533</a:t>
            </a:r>
            <a:r>
              <a:rPr lang="ja-JP" altLang="en-US" sz="1100" err="1">
                <a:solidFill>
                  <a:srgbClr val="000000"/>
                </a:solidFill>
                <a:latin typeface="Arial" panose="020B0604020202020204" pitchFamily="34" charset="0"/>
                <a:ea typeface="ＭＳ Ｐゴシック" panose="020B0600070205080204" pitchFamily="50" charset="-128"/>
              </a:rPr>
              <a:t>、</a:t>
            </a:r>
            <a:r>
              <a:rPr lang="ja-JP" altLang="en-US" sz="1100">
                <a:solidFill>
                  <a:srgbClr val="000000"/>
                </a:solidFill>
                <a:latin typeface="Arial" panose="020B0604020202020204" pitchFamily="34" charset="0"/>
                <a:ea typeface="ＭＳ Ｐゴシック" panose="020B0600070205080204" pitchFamily="50" charset="-128"/>
              </a:rPr>
              <a:t>民間</a:t>
            </a:r>
            <a:r>
              <a:rPr lang="en-US" altLang="ja-JP" sz="1100">
                <a:solidFill>
                  <a:srgbClr val="000000"/>
                </a:solidFill>
                <a:latin typeface="Arial" panose="020B0604020202020204" pitchFamily="34" charset="0"/>
                <a:ea typeface="ＭＳ Ｐゴシック" panose="020B0600070205080204" pitchFamily="50" charset="-128"/>
              </a:rPr>
              <a:t>919</a:t>
            </a:r>
            <a:r>
              <a:rPr lang="ja-JP" altLang="en-US" sz="1100">
                <a:solidFill>
                  <a:srgbClr val="000000"/>
                </a:solidFill>
                <a:latin typeface="Arial" panose="020B0604020202020204" pitchFamily="34" charset="0"/>
                <a:ea typeface="ＭＳ Ｐゴシック" panose="020B0600070205080204" pitchFamily="50" charset="-128"/>
              </a:rPr>
              <a:t>病院。</a:t>
            </a:r>
            <a:endParaRPr lang="en-US" altLang="ja-JP" sz="1100">
              <a:solidFill>
                <a:srgbClr val="000000"/>
              </a:solidFill>
              <a:latin typeface="Arial" panose="020B0604020202020204" pitchFamily="34" charset="0"/>
              <a:ea typeface="ＭＳ Ｐゴシック" panose="020B0600070205080204" pitchFamily="50" charset="-128"/>
            </a:endParaRP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100">
                <a:solidFill>
                  <a:srgbClr val="000000"/>
                </a:solidFill>
                <a:latin typeface="Arial" panose="020B0604020202020204" pitchFamily="34" charset="0"/>
                <a:ea typeface="ＭＳ Ｐゴシック" panose="020B0600070205080204" pitchFamily="50" charset="-128"/>
              </a:rPr>
              <a:t>富裕層はシンガポール・マレーシア等の海外病院で受診するケースがある。</a:t>
            </a:r>
          </a:p>
        </p:txBody>
      </p:sp>
      <p:sp>
        <p:nvSpPr>
          <p:cNvPr id="50" name="右大かっこ 49"/>
          <p:cNvSpPr/>
          <p:nvPr/>
        </p:nvSpPr>
        <p:spPr>
          <a:xfrm rot="5400000">
            <a:off x="2180620" y="4329164"/>
            <a:ext cx="72008" cy="1152000"/>
          </a:xfrm>
          <a:prstGeom prst="rightBracket">
            <a:avLst/>
          </a:prstGeom>
          <a:gradFill flip="none" rotWithShape="1">
            <a:gsLst>
              <a:gs pos="0">
                <a:srgbClr val="D2F0FA"/>
              </a:gs>
              <a:gs pos="100000">
                <a:schemeClr val="bg1"/>
              </a:gs>
            </a:gsLst>
            <a:lin ang="10800000" scaled="1"/>
            <a:tileRect/>
          </a:gradFill>
          <a:ln w="952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角丸四角形 51"/>
          <p:cNvSpPr/>
          <p:nvPr/>
        </p:nvSpPr>
        <p:spPr>
          <a:xfrm>
            <a:off x="416496" y="5085184"/>
            <a:ext cx="2376264" cy="504056"/>
          </a:xfrm>
          <a:prstGeom prst="roundRect">
            <a:avLst>
              <a:gd name="adj" fmla="val 3733"/>
            </a:avLst>
          </a:prstGeom>
          <a:solidFill>
            <a:srgbClr val="AFE6F7"/>
          </a:solidFill>
        </p:spPr>
        <p:txBody>
          <a:bodyPr wrap="square">
            <a:noAutofit/>
          </a:bodyPr>
          <a:lstStyle/>
          <a:p>
            <a:pPr algn="just"/>
            <a:r>
              <a:rPr lang="ja-JP" altLang="en-US" sz="900">
                <a:latin typeface="Arial" panose="020B0604020202020204" pitchFamily="34" charset="0"/>
                <a:ea typeface="ＭＳ Ｐゴシック" panose="020B0600070205080204" pitchFamily="50" charset="-128"/>
                <a:cs typeface="Arial" panose="020B0604020202020204" pitchFamily="34" charset="0"/>
              </a:rPr>
              <a:t>保険加入者はまず、</a:t>
            </a:r>
            <a:r>
              <a:rPr lang="en-US" altLang="ja-JP" sz="900">
                <a:latin typeface="Arial" panose="020B0604020202020204" pitchFamily="34" charset="0"/>
                <a:ea typeface="ＭＳ Ｐゴシック" panose="020B0600070205080204" pitchFamily="50" charset="-128"/>
                <a:cs typeface="Arial" panose="020B0604020202020204" pitchFamily="34" charset="0"/>
              </a:rPr>
              <a:t>1</a:t>
            </a:r>
            <a:r>
              <a:rPr lang="ja-JP" altLang="en-US" sz="900">
                <a:latin typeface="Arial" panose="020B0604020202020204" pitchFamily="34" charset="0"/>
                <a:ea typeface="ＭＳ Ｐゴシック" panose="020B0600070205080204" pitchFamily="50" charset="-128"/>
                <a:cs typeface="Arial" panose="020B0604020202020204" pitchFamily="34" charset="0"/>
              </a:rPr>
              <a:t>次医療機関として保健センター、</a:t>
            </a:r>
            <a:r>
              <a:rPr lang="en-US" altLang="ja-JP" sz="900">
                <a:latin typeface="Arial" panose="020B0604020202020204" pitchFamily="34" charset="0"/>
                <a:ea typeface="ＭＳ Ｐゴシック" panose="020B0600070205080204" pitchFamily="50" charset="-128"/>
                <a:cs typeface="Arial" panose="020B0604020202020204" pitchFamily="34" charset="0"/>
              </a:rPr>
              <a:t>D</a:t>
            </a:r>
            <a:r>
              <a:rPr lang="ja-JP" altLang="en-US" sz="900">
                <a:latin typeface="Arial" panose="020B0604020202020204" pitchFamily="34" charset="0"/>
                <a:ea typeface="ＭＳ Ｐゴシック" panose="020B0600070205080204" pitchFamily="50" charset="-128"/>
                <a:cs typeface="Arial" panose="020B0604020202020204" pitchFamily="34" charset="0"/>
              </a:rPr>
              <a:t>クラス病院、クリニックで診療を受ける必要がある。</a:t>
            </a:r>
          </a:p>
        </p:txBody>
      </p:sp>
      <p:sp>
        <p:nvSpPr>
          <p:cNvPr id="54" name="角丸四角形 53"/>
          <p:cNvSpPr/>
          <p:nvPr/>
        </p:nvSpPr>
        <p:spPr>
          <a:xfrm>
            <a:off x="2936776" y="5085184"/>
            <a:ext cx="2520280" cy="504056"/>
          </a:xfrm>
          <a:prstGeom prst="roundRect">
            <a:avLst>
              <a:gd name="adj" fmla="val 3733"/>
            </a:avLst>
          </a:prstGeom>
          <a:solidFill>
            <a:srgbClr val="AFE6F7"/>
          </a:solidFill>
        </p:spPr>
        <p:txBody>
          <a:bodyPr wrap="square">
            <a:noAutofit/>
          </a:bodyPr>
          <a:lstStyle/>
          <a:p>
            <a:pPr algn="just"/>
            <a:r>
              <a:rPr lang="en-US" altLang="ja-JP" sz="900">
                <a:latin typeface="Arial" panose="020B0604020202020204" pitchFamily="34" charset="0"/>
                <a:ea typeface="ＭＳ Ｐゴシック" panose="020B0600070205080204" pitchFamily="50" charset="-128"/>
                <a:cs typeface="Arial" panose="020B0604020202020204" pitchFamily="34" charset="0"/>
              </a:rPr>
              <a:t>2</a:t>
            </a:r>
            <a:r>
              <a:rPr lang="ja-JP" altLang="en-US" sz="900">
                <a:latin typeface="Arial" panose="020B0604020202020204" pitchFamily="34" charset="0"/>
                <a:ea typeface="ＭＳ Ｐゴシック" panose="020B0600070205080204" pitchFamily="50" charset="-128"/>
                <a:cs typeface="Arial" panose="020B0604020202020204" pitchFamily="34" charset="0"/>
              </a:rPr>
              <a:t>次以降の高次医療機関で保険診療を受けるためには、</a:t>
            </a:r>
            <a:r>
              <a:rPr lang="en-US" altLang="ja-JP" sz="900">
                <a:latin typeface="Arial" panose="020B0604020202020204" pitchFamily="34" charset="0"/>
                <a:ea typeface="ＭＳ Ｐゴシック" panose="020B0600070205080204" pitchFamily="50" charset="-128"/>
                <a:cs typeface="Arial" panose="020B0604020202020204" pitchFamily="34" charset="0"/>
              </a:rPr>
              <a:t>1</a:t>
            </a:r>
            <a:r>
              <a:rPr lang="ja-JP" altLang="en-US" sz="900">
                <a:latin typeface="Arial" panose="020B0604020202020204" pitchFamily="34" charset="0"/>
                <a:ea typeface="ＭＳ Ｐゴシック" panose="020B0600070205080204" pitchFamily="50" charset="-128"/>
                <a:cs typeface="Arial" panose="020B0604020202020204" pitchFamily="34" charset="0"/>
              </a:rPr>
              <a:t>次医療機関での受診と紹介がなければ出来ないというゲートキーパー制となっている。</a:t>
            </a:r>
          </a:p>
        </p:txBody>
      </p:sp>
      <p:sp>
        <p:nvSpPr>
          <p:cNvPr id="47" name="右大かっこ 46"/>
          <p:cNvSpPr/>
          <p:nvPr/>
        </p:nvSpPr>
        <p:spPr>
          <a:xfrm rot="5400000">
            <a:off x="4160912" y="3681164"/>
            <a:ext cx="72008" cy="2448000"/>
          </a:xfrm>
          <a:prstGeom prst="rightBracket">
            <a:avLst/>
          </a:prstGeom>
          <a:gradFill flip="none" rotWithShape="1">
            <a:gsLst>
              <a:gs pos="0">
                <a:srgbClr val="77D4ED"/>
              </a:gs>
              <a:gs pos="100000">
                <a:schemeClr val="bg1"/>
              </a:gs>
            </a:gsLst>
            <a:lin ang="10800000" scaled="1"/>
            <a:tileRect/>
          </a:gradFill>
          <a:ln w="952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a:stCxn id="47" idx="2"/>
            <a:endCxn id="54" idx="0"/>
          </p:cNvCxnSpPr>
          <p:nvPr/>
        </p:nvCxnSpPr>
        <p:spPr>
          <a:xfrm>
            <a:off x="4196916" y="4941168"/>
            <a:ext cx="0" cy="14401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216696" y="4941168"/>
            <a:ext cx="0" cy="149945"/>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5817096" y="1988840"/>
            <a:ext cx="3672408" cy="1584176"/>
          </a:xfrm>
          <a:prstGeom prst="roundRect">
            <a:avLst>
              <a:gd name="adj" fmla="val 3132"/>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marL="147638" indent="-147638" algn="just" fontAlgn="ctr">
              <a:lnSpc>
                <a:spcPct val="114000"/>
              </a:lnSpc>
              <a:spcAft>
                <a:spcPts val="400"/>
              </a:spcAft>
              <a:buClr>
                <a:srgbClr val="5F8AC3"/>
              </a:buClr>
              <a:buSzPct val="80000"/>
              <a:buFont typeface="Wingdings" panose="05000000000000000000" pitchFamily="2" charset="2"/>
              <a:buChar char="l"/>
            </a:pPr>
            <a:r>
              <a:rPr lang="en-US" altLang="ja-JP"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BPJS</a:t>
            </a:r>
            <a:r>
              <a:rPr lang="ja-JP" altLang="en-US"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の下での保険診療報酬額は、同じ診療内容であってもクラスごとに異なる。</a:t>
            </a:r>
            <a:endParaRPr lang="en-US" altLang="ja-JP" sz="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47638" indent="-147638" algn="just" fontAlgn="ctr">
              <a:lnSpc>
                <a:spcPct val="114000"/>
              </a:lnSpc>
              <a:spcAft>
                <a:spcPts val="400"/>
              </a:spcAft>
              <a:buClr>
                <a:srgbClr val="5F8AC3"/>
              </a:buClr>
              <a:buSzPct val="80000"/>
              <a:buFont typeface="Wingdings" panose="05000000000000000000" pitchFamily="2" charset="2"/>
              <a:buChar char="l"/>
            </a:pPr>
            <a:r>
              <a:rPr lang="ja-JP" altLang="en-US"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クラスが上に行くほど高く、</a:t>
            </a:r>
            <a:r>
              <a:rPr lang="en-US" altLang="ja-JP"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A</a:t>
            </a:r>
            <a:r>
              <a:rPr lang="ja-JP" altLang="en-US"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クラスが最も高い。</a:t>
            </a:r>
            <a:endParaRPr lang="en-US" altLang="ja-JP" sz="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47638" indent="-147638" algn="just" fontAlgn="ctr">
              <a:lnSpc>
                <a:spcPct val="114000"/>
              </a:lnSpc>
              <a:spcAft>
                <a:spcPts val="400"/>
              </a:spcAft>
              <a:buClr>
                <a:srgbClr val="5F8AC3"/>
              </a:buClr>
              <a:buSzPct val="80000"/>
              <a:buFont typeface="Wingdings" panose="05000000000000000000" pitchFamily="2" charset="2"/>
              <a:buChar char="l"/>
            </a:pPr>
            <a:r>
              <a:rPr lang="ja-JP" altLang="en-US"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また、同一クラスであっても、病院ごとに診療報酬額が異なる場合がある（例えば、</a:t>
            </a:r>
            <a:r>
              <a:rPr lang="en-US" altLang="ja-JP"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A</a:t>
            </a:r>
            <a:r>
              <a:rPr lang="ja-JP" altLang="en-US"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クラスの中では</a:t>
            </a:r>
            <a:r>
              <a:rPr lang="en-US" altLang="ja-JP"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C</a:t>
            </a:r>
            <a:r>
              <a:rPr lang="ja-JP" altLang="en-US" sz="1200">
                <a:solidFill>
                  <a:schemeClr val="tx1"/>
                </a:solidFill>
                <a:latin typeface="Arial" panose="020B0604020202020204" pitchFamily="34" charset="0"/>
                <a:ea typeface="ＭＳ Ｐゴシック" panose="020B0600070205080204" pitchFamily="50" charset="-128"/>
                <a:cs typeface="Arial" panose="020B0604020202020204" pitchFamily="34" charset="0"/>
              </a:rPr>
              <a:t>チプト病院が最も高い額となっている）。</a:t>
            </a:r>
          </a:p>
        </p:txBody>
      </p:sp>
      <p:sp>
        <p:nvSpPr>
          <p:cNvPr id="55" name="テキスト ボックス 54"/>
          <p:cNvSpPr txBox="1"/>
          <p:nvPr/>
        </p:nvSpPr>
        <p:spPr>
          <a:xfrm>
            <a:off x="200472" y="6525344"/>
            <a:ext cx="8784976" cy="144016"/>
          </a:xfrm>
          <a:prstGeom prst="rect">
            <a:avLst/>
          </a:prstGeom>
          <a:noFill/>
        </p:spPr>
        <p:txBody>
          <a:bodyPr wrap="square" lIns="0" tIns="0" rIns="0" bIns="0" rtlCol="0">
            <a:noAutofit/>
          </a:bodyPr>
          <a:lstStyle/>
          <a:p>
            <a:pPr marL="444500" indent="-444500"/>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bmk="">
                <a:latin typeface="Arial" panose="020B0604020202020204" pitchFamily="34" charset="0"/>
                <a:ea typeface="ＭＳ Ｐゴシック" panose="020B0600070205080204" pitchFamily="50" charset="-128"/>
              </a:rPr>
              <a:t>経済産業省「インドネシアがん化学療法センター実証調査事業報告書」（</a:t>
            </a:r>
            <a:r>
              <a:rPr kumimoji="0" lang="en-US" altLang="ja-JP" sz="800" bmk="">
                <a:latin typeface="Arial" panose="020B0604020202020204" pitchFamily="34" charset="0"/>
                <a:ea typeface="ＭＳ Ｐゴシック" panose="020B0600070205080204" pitchFamily="50" charset="-128"/>
              </a:rPr>
              <a:t>2015</a:t>
            </a:r>
            <a:r>
              <a:rPr kumimoji="0" lang="ja-JP" altLang="en-US" sz="800" bmk="">
                <a:latin typeface="Arial" panose="020B0604020202020204" pitchFamily="34" charset="0"/>
                <a:ea typeface="ＭＳ Ｐゴシック" panose="020B0600070205080204" pitchFamily="50" charset="-128"/>
              </a:rPr>
              <a:t>）、現地医療機関ヒアリング</a:t>
            </a:r>
            <a:endParaRPr kumimoji="0" lang="en-US" altLang="ja-JP" sz="800" bmk="">
              <a:latin typeface="Arial" panose="020B0604020202020204" pitchFamily="34" charset="0"/>
              <a:ea typeface="ＭＳ Ｐゴシック" panose="020B0600070205080204" pitchFamily="50" charset="-128"/>
            </a:endParaRPr>
          </a:p>
        </p:txBody>
      </p:sp>
      <p:sp>
        <p:nvSpPr>
          <p:cNvPr id="2" name="テキスト ボックス 1"/>
          <p:cNvSpPr txBox="1"/>
          <p:nvPr/>
        </p:nvSpPr>
        <p:spPr>
          <a:xfrm>
            <a:off x="2628201" y="4077072"/>
            <a:ext cx="430887" cy="92398"/>
          </a:xfrm>
          <a:prstGeom prst="rect">
            <a:avLst/>
          </a:prstGeom>
          <a:noFill/>
        </p:spPr>
        <p:txBody>
          <a:bodyPr vert="eaVert" wrap="none" rtlCol="0">
            <a:spAutoFit/>
          </a:bodyPr>
          <a:lstStyle/>
          <a:p>
            <a:endParaRPr kumimoji="1" lang="ja-JP" altLang="en-US" sz="16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80959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インドネシア／医療関連／制度</a:t>
            </a:r>
            <a:endParaRPr kumimoji="1" lang="ja-JP" altLang="en-US"/>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民間保険制度</a:t>
            </a:r>
          </a:p>
        </p:txBody>
      </p:sp>
      <p:graphicFrame>
        <p:nvGraphicFramePr>
          <p:cNvPr id="5" name="Chart 4">
            <a:extLst>
              <a:ext uri="{FF2B5EF4-FFF2-40B4-BE49-F238E27FC236}">
                <a16:creationId xmlns:a16="http://schemas.microsoft.com/office/drawing/2014/main" id="{D6882294-BB77-8D20-21B1-750216EA4ABD}"/>
              </a:ext>
            </a:extLst>
          </p:cNvPr>
          <p:cNvGraphicFramePr/>
          <p:nvPr>
            <p:custDataLst>
              <p:tags r:id="rId1"/>
            </p:custDataLst>
            <p:extLst>
              <p:ext uri="{D42A27DB-BD31-4B8C-83A1-F6EECF244321}">
                <p14:modId xmlns:p14="http://schemas.microsoft.com/office/powerpoint/2010/main" val="562991836"/>
              </p:ext>
            </p:extLst>
          </p:nvPr>
        </p:nvGraphicFramePr>
        <p:xfrm>
          <a:off x="574675" y="2925763"/>
          <a:ext cx="8867775" cy="3506787"/>
        </p:xfrm>
        <a:graphic>
          <a:graphicData uri="http://schemas.openxmlformats.org/drawingml/2006/chart">
            <c:chart xmlns:c="http://schemas.openxmlformats.org/drawingml/2006/chart" xmlns:r="http://schemas.openxmlformats.org/officeDocument/2006/relationships" r:id="rId27"/>
          </a:graphicData>
        </a:graphic>
      </p:graphicFrame>
      <p:cxnSp>
        <p:nvCxnSpPr>
          <p:cNvPr id="2" name="Straight Connector 1">
            <a:extLst>
              <a:ext uri="{FF2B5EF4-FFF2-40B4-BE49-F238E27FC236}">
                <a16:creationId xmlns:a16="http://schemas.microsoft.com/office/drawing/2014/main" id="{042C82D3-D700-7703-6118-082646448B72}"/>
              </a:ext>
            </a:extLst>
          </p:cNvPr>
          <p:cNvCxnSpPr/>
          <p:nvPr>
            <p:custDataLst>
              <p:tags r:id="rId2"/>
            </p:custDataLst>
          </p:nvPr>
        </p:nvCxnSpPr>
        <p:spPr bwMode="auto">
          <a:xfrm flipV="1">
            <a:off x="854075" y="2878138"/>
            <a:ext cx="8293100" cy="26987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テキスト プレースホルダ 9">
            <a:extLst>
              <a:ext uri="{FF2B5EF4-FFF2-40B4-BE49-F238E27FC236}">
                <a16:creationId xmlns:a16="http://schemas.microsoft.com/office/drawing/2014/main" id="{45EA959A-2173-49C2-8266-92A5E79C11CF}"/>
              </a:ext>
            </a:extLst>
          </p:cNvPr>
          <p:cNvSpPr>
            <a:spLocks/>
          </p:cNvSpPr>
          <p:nvPr>
            <p:custDataLst>
              <p:tags r:id="rId3"/>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marL="0" indent="0" algn="ctr">
                <a:spcBef>
                  <a:spcPct val="0"/>
                </a:spcBef>
                <a:buNone/>
              </a:pPr>
              <a:t>2000</a:t>
            </a:fld>
            <a:endParaRPr lang="ja-JP" altLang="en-US" sz="1200"/>
          </a:p>
        </p:txBody>
      </p:sp>
      <p:sp>
        <p:nvSpPr>
          <p:cNvPr id="13" name="テキスト プレースホルダ 9">
            <a:extLst>
              <a:ext uri="{FF2B5EF4-FFF2-40B4-BE49-F238E27FC236}">
                <a16:creationId xmlns:a16="http://schemas.microsoft.com/office/drawing/2014/main" id="{CC047AC0-E8E4-46B3-853B-F682DF448FFC}"/>
              </a:ext>
            </a:extLst>
          </p:cNvPr>
          <p:cNvSpPr>
            <a:spLocks/>
          </p:cNvSpPr>
          <p:nvPr>
            <p:custDataLst>
              <p:tags r:id="rId4"/>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marL="0" indent="0" algn="ctr">
                <a:spcBef>
                  <a:spcPct val="0"/>
                </a:spcBef>
                <a:buNone/>
              </a:pPr>
              <a:t>2001</a:t>
            </a:fld>
            <a:endParaRPr lang="ja-JP" altLang="en-US" sz="1200"/>
          </a:p>
        </p:txBody>
      </p:sp>
      <p:sp>
        <p:nvSpPr>
          <p:cNvPr id="14" name="テキスト プレースホルダ 9">
            <a:extLst>
              <a:ext uri="{FF2B5EF4-FFF2-40B4-BE49-F238E27FC236}">
                <a16:creationId xmlns:a16="http://schemas.microsoft.com/office/drawing/2014/main" id="{527247A9-BC40-44C2-97E3-B07A83F61233}"/>
              </a:ext>
            </a:extLst>
          </p:cNvPr>
          <p:cNvSpPr>
            <a:spLocks/>
          </p:cNvSpPr>
          <p:nvPr>
            <p:custDataLst>
              <p:tags r:id="rId5"/>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marL="0" indent="0" algn="ctr">
                <a:spcBef>
                  <a:spcPct val="0"/>
                </a:spcBef>
                <a:buNone/>
              </a:pPr>
              <a:t>2002</a:t>
            </a:fld>
            <a:endParaRPr lang="ja-JP" altLang="en-US" sz="1200"/>
          </a:p>
        </p:txBody>
      </p:sp>
      <p:sp>
        <p:nvSpPr>
          <p:cNvPr id="22" name="テキスト プレースホルダ 9">
            <a:extLst>
              <a:ext uri="{FF2B5EF4-FFF2-40B4-BE49-F238E27FC236}">
                <a16:creationId xmlns:a16="http://schemas.microsoft.com/office/drawing/2014/main" id="{0C43565D-9CA4-4F3F-9E60-4D3EFEE09553}"/>
              </a:ext>
            </a:extLst>
          </p:cNvPr>
          <p:cNvSpPr>
            <a:spLocks/>
          </p:cNvSpPr>
          <p:nvPr>
            <p:custDataLst>
              <p:tags r:id="rId6"/>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marL="0" indent="0" algn="ctr">
                <a:spcBef>
                  <a:spcPct val="0"/>
                </a:spcBef>
                <a:buNone/>
              </a:pPr>
              <a:t>2003</a:t>
            </a:fld>
            <a:endParaRPr lang="ja-JP" altLang="en-US" sz="1200"/>
          </a:p>
        </p:txBody>
      </p:sp>
      <p:sp>
        <p:nvSpPr>
          <p:cNvPr id="23" name="テキスト プレースホルダ 9">
            <a:extLst>
              <a:ext uri="{FF2B5EF4-FFF2-40B4-BE49-F238E27FC236}">
                <a16:creationId xmlns:a16="http://schemas.microsoft.com/office/drawing/2014/main" id="{63D4EB95-1A00-4A3C-A1C4-9BAB7F5DD42F}"/>
              </a:ext>
            </a:extLst>
          </p:cNvPr>
          <p:cNvSpPr>
            <a:spLocks/>
          </p:cNvSpPr>
          <p:nvPr>
            <p:custDataLst>
              <p:tags r:id="rId7"/>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marL="0" indent="0" algn="ctr">
                <a:spcBef>
                  <a:spcPct val="0"/>
                </a:spcBef>
                <a:buNone/>
              </a:pPr>
              <a:t>2004</a:t>
            </a:fld>
            <a:endParaRPr lang="ja-JP" altLang="en-US" sz="1200"/>
          </a:p>
        </p:txBody>
      </p:sp>
      <p:sp>
        <p:nvSpPr>
          <p:cNvPr id="24" name="テキスト プレースホルダ 9">
            <a:extLst>
              <a:ext uri="{FF2B5EF4-FFF2-40B4-BE49-F238E27FC236}">
                <a16:creationId xmlns:a16="http://schemas.microsoft.com/office/drawing/2014/main" id="{0A997B44-F1B4-49CB-9124-1F712F00C83E}"/>
              </a:ext>
            </a:extLst>
          </p:cNvPr>
          <p:cNvSpPr>
            <a:spLocks/>
          </p:cNvSpPr>
          <p:nvPr>
            <p:custDataLst>
              <p:tags r:id="rId8"/>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marL="0" indent="0" algn="ctr">
                <a:spcBef>
                  <a:spcPct val="0"/>
                </a:spcBef>
                <a:buNone/>
              </a:pPr>
              <a:t>2005</a:t>
            </a:fld>
            <a:endParaRPr lang="ja-JP" altLang="en-US" sz="1200"/>
          </a:p>
        </p:txBody>
      </p:sp>
      <p:sp>
        <p:nvSpPr>
          <p:cNvPr id="25" name="テキスト プレースホルダ 9">
            <a:extLst>
              <a:ext uri="{FF2B5EF4-FFF2-40B4-BE49-F238E27FC236}">
                <a16:creationId xmlns:a16="http://schemas.microsoft.com/office/drawing/2014/main" id="{B693899E-C83A-4625-AC90-2C887E8F7C15}"/>
              </a:ext>
            </a:extLst>
          </p:cNvPr>
          <p:cNvSpPr>
            <a:spLocks/>
          </p:cNvSpPr>
          <p:nvPr>
            <p:custDataLst>
              <p:tags r:id="rId9"/>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marL="0" indent="0" algn="ctr">
                <a:spcBef>
                  <a:spcPct val="0"/>
                </a:spcBef>
                <a:buNone/>
              </a:pPr>
              <a:t>2006</a:t>
            </a:fld>
            <a:endParaRPr lang="ja-JP" altLang="en-US" sz="1200"/>
          </a:p>
        </p:txBody>
      </p:sp>
      <p:sp>
        <p:nvSpPr>
          <p:cNvPr id="26" name="テキスト プレースホルダ 9">
            <a:extLst>
              <a:ext uri="{FF2B5EF4-FFF2-40B4-BE49-F238E27FC236}">
                <a16:creationId xmlns:a16="http://schemas.microsoft.com/office/drawing/2014/main" id="{E5D8C5F7-75F4-4B23-8A80-9961DF65092D}"/>
              </a:ext>
            </a:extLst>
          </p:cNvPr>
          <p:cNvSpPr>
            <a:spLocks/>
          </p:cNvSpPr>
          <p:nvPr>
            <p:custDataLst>
              <p:tags r:id="rId10"/>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marL="0" indent="0" algn="ctr">
                <a:spcBef>
                  <a:spcPct val="0"/>
                </a:spcBef>
                <a:buNone/>
              </a:pPr>
              <a:t>2007</a:t>
            </a:fld>
            <a:endParaRPr lang="ja-JP" altLang="en-US" sz="1200"/>
          </a:p>
        </p:txBody>
      </p:sp>
      <p:sp>
        <p:nvSpPr>
          <p:cNvPr id="27" name="テキスト プレースホルダ 9">
            <a:extLst>
              <a:ext uri="{FF2B5EF4-FFF2-40B4-BE49-F238E27FC236}">
                <a16:creationId xmlns:a16="http://schemas.microsoft.com/office/drawing/2014/main" id="{A9805F42-E971-46FD-8F65-BA55A320D51D}"/>
              </a:ext>
            </a:extLst>
          </p:cNvPr>
          <p:cNvSpPr>
            <a:spLocks/>
          </p:cNvSpPr>
          <p:nvPr>
            <p:custDataLst>
              <p:tags r:id="rId11"/>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marL="0" indent="0" algn="ctr">
                <a:spcBef>
                  <a:spcPct val="0"/>
                </a:spcBef>
                <a:buNone/>
              </a:pPr>
              <a:t>2008</a:t>
            </a:fld>
            <a:endParaRPr lang="ja-JP" altLang="en-US" sz="1200"/>
          </a:p>
        </p:txBody>
      </p:sp>
      <p:sp>
        <p:nvSpPr>
          <p:cNvPr id="28" name="テキスト プレースホルダ 9">
            <a:extLst>
              <a:ext uri="{FF2B5EF4-FFF2-40B4-BE49-F238E27FC236}">
                <a16:creationId xmlns:a16="http://schemas.microsoft.com/office/drawing/2014/main" id="{2C261A06-8E72-4995-A4E1-D61C878B1C84}"/>
              </a:ext>
            </a:extLst>
          </p:cNvPr>
          <p:cNvSpPr>
            <a:spLocks/>
          </p:cNvSpPr>
          <p:nvPr>
            <p:custDataLst>
              <p:tags r:id="rId12"/>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marL="0" indent="0" algn="ctr">
                <a:spcBef>
                  <a:spcPct val="0"/>
                </a:spcBef>
                <a:buNone/>
              </a:pPr>
              <a:t>2009</a:t>
            </a:fld>
            <a:endParaRPr lang="ja-JP" altLang="en-US" sz="1200"/>
          </a:p>
        </p:txBody>
      </p:sp>
      <p:sp>
        <p:nvSpPr>
          <p:cNvPr id="29" name="テキスト プレースホルダ 9">
            <a:extLst>
              <a:ext uri="{FF2B5EF4-FFF2-40B4-BE49-F238E27FC236}">
                <a16:creationId xmlns:a16="http://schemas.microsoft.com/office/drawing/2014/main" id="{B112F699-A6AB-4366-90C4-CC0F5993B84F}"/>
              </a:ext>
            </a:extLst>
          </p:cNvPr>
          <p:cNvSpPr>
            <a:spLocks/>
          </p:cNvSpPr>
          <p:nvPr>
            <p:custDataLst>
              <p:tags r:id="rId13"/>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marL="0" indent="0" algn="ctr">
                <a:spcBef>
                  <a:spcPct val="0"/>
                </a:spcBef>
                <a:buNone/>
              </a:pPr>
              <a:t>2010</a:t>
            </a:fld>
            <a:endParaRPr lang="ja-JP" altLang="en-US" sz="1200"/>
          </a:p>
        </p:txBody>
      </p:sp>
      <p:sp>
        <p:nvSpPr>
          <p:cNvPr id="30" name="テキスト プレースホルダ 9">
            <a:extLst>
              <a:ext uri="{FF2B5EF4-FFF2-40B4-BE49-F238E27FC236}">
                <a16:creationId xmlns:a16="http://schemas.microsoft.com/office/drawing/2014/main" id="{FDADB845-3788-4621-9304-AE023D2E0175}"/>
              </a:ext>
            </a:extLst>
          </p:cNvPr>
          <p:cNvSpPr>
            <a:spLocks/>
          </p:cNvSpPr>
          <p:nvPr>
            <p:custDataLst>
              <p:tags r:id="rId14"/>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marL="0" indent="0" algn="ctr">
                <a:spcBef>
                  <a:spcPct val="0"/>
                </a:spcBef>
                <a:buNone/>
              </a:pPr>
              <a:t>2011</a:t>
            </a:fld>
            <a:endParaRPr lang="ja-JP" altLang="en-US" sz="1200"/>
          </a:p>
        </p:txBody>
      </p:sp>
      <p:sp>
        <p:nvSpPr>
          <p:cNvPr id="31" name="テキスト プレースホルダ 9">
            <a:extLst>
              <a:ext uri="{FF2B5EF4-FFF2-40B4-BE49-F238E27FC236}">
                <a16:creationId xmlns:a16="http://schemas.microsoft.com/office/drawing/2014/main" id="{FC3AD2AE-2910-436E-869F-FD52D49D3193}"/>
              </a:ext>
            </a:extLst>
          </p:cNvPr>
          <p:cNvSpPr>
            <a:spLocks/>
          </p:cNvSpPr>
          <p:nvPr>
            <p:custDataLst>
              <p:tags r:id="rId15"/>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marL="0" indent="0" algn="ctr">
                <a:spcBef>
                  <a:spcPct val="0"/>
                </a:spcBef>
                <a:buNone/>
              </a:pPr>
              <a:t>2012</a:t>
            </a:fld>
            <a:endParaRPr lang="ja-JP" altLang="en-US" sz="1200"/>
          </a:p>
        </p:txBody>
      </p:sp>
      <p:sp>
        <p:nvSpPr>
          <p:cNvPr id="32" name="テキスト プレースホルダ 9">
            <a:extLst>
              <a:ext uri="{FF2B5EF4-FFF2-40B4-BE49-F238E27FC236}">
                <a16:creationId xmlns:a16="http://schemas.microsoft.com/office/drawing/2014/main" id="{383B12AC-21F1-4757-AD56-7178C1516612}"/>
              </a:ext>
            </a:extLst>
          </p:cNvPr>
          <p:cNvSpPr>
            <a:spLocks/>
          </p:cNvSpPr>
          <p:nvPr>
            <p:custDataLst>
              <p:tags r:id="rId16"/>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marL="0" indent="0" algn="ctr">
                <a:spcBef>
                  <a:spcPct val="0"/>
                </a:spcBef>
                <a:buNone/>
              </a:pPr>
              <a:t>2013</a:t>
            </a:fld>
            <a:endParaRPr lang="ja-JP" altLang="en-US" sz="1200"/>
          </a:p>
        </p:txBody>
      </p:sp>
      <p:sp>
        <p:nvSpPr>
          <p:cNvPr id="33" name="テキスト プレースホルダ 9">
            <a:extLst>
              <a:ext uri="{FF2B5EF4-FFF2-40B4-BE49-F238E27FC236}">
                <a16:creationId xmlns:a16="http://schemas.microsoft.com/office/drawing/2014/main" id="{309D2AEA-D45E-4698-93DB-B1E1FEA8EBC5}"/>
              </a:ext>
            </a:extLst>
          </p:cNvPr>
          <p:cNvSpPr>
            <a:spLocks/>
          </p:cNvSpPr>
          <p:nvPr>
            <p:custDataLst>
              <p:tags r:id="rId17"/>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marL="0" indent="0" algn="ctr">
                <a:spcBef>
                  <a:spcPct val="0"/>
                </a:spcBef>
                <a:buNone/>
              </a:pPr>
              <a:t>2014</a:t>
            </a:fld>
            <a:endParaRPr lang="ja-JP" altLang="en-US" sz="1200"/>
          </a:p>
        </p:txBody>
      </p:sp>
      <p:sp>
        <p:nvSpPr>
          <p:cNvPr id="34" name="テキスト プレースホルダ 9">
            <a:extLst>
              <a:ext uri="{FF2B5EF4-FFF2-40B4-BE49-F238E27FC236}">
                <a16:creationId xmlns:a16="http://schemas.microsoft.com/office/drawing/2014/main" id="{70ACEC9E-1F35-452F-AAEF-76CDEDBA49BD}"/>
              </a:ext>
            </a:extLst>
          </p:cNvPr>
          <p:cNvSpPr>
            <a:spLocks/>
          </p:cNvSpPr>
          <p:nvPr>
            <p:custDataLst>
              <p:tags r:id="rId18"/>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marL="0" indent="0" algn="ctr">
                <a:spcBef>
                  <a:spcPct val="0"/>
                </a:spcBef>
                <a:buNone/>
              </a:pPr>
              <a:t>2015</a:t>
            </a:fld>
            <a:endParaRPr lang="ja-JP" altLang="en-US" sz="1200"/>
          </a:p>
        </p:txBody>
      </p:sp>
      <p:sp>
        <p:nvSpPr>
          <p:cNvPr id="35" name="テキスト プレースホルダ 9">
            <a:extLst>
              <a:ext uri="{FF2B5EF4-FFF2-40B4-BE49-F238E27FC236}">
                <a16:creationId xmlns:a16="http://schemas.microsoft.com/office/drawing/2014/main" id="{A97D71B7-108E-424C-ADEF-12EE3ED748C6}"/>
              </a:ext>
            </a:extLst>
          </p:cNvPr>
          <p:cNvSpPr>
            <a:spLocks/>
          </p:cNvSpPr>
          <p:nvPr>
            <p:custDataLst>
              <p:tags r:id="rId19"/>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marL="0" indent="0" algn="ctr">
                <a:spcBef>
                  <a:spcPct val="0"/>
                </a:spcBef>
                <a:buNone/>
              </a:pPr>
              <a:t>2016</a:t>
            </a:fld>
            <a:endParaRPr lang="ja-JP" altLang="en-US" sz="1200"/>
          </a:p>
        </p:txBody>
      </p:sp>
      <p:sp>
        <p:nvSpPr>
          <p:cNvPr id="36" name="テキスト プレースホルダ 9">
            <a:extLst>
              <a:ext uri="{FF2B5EF4-FFF2-40B4-BE49-F238E27FC236}">
                <a16:creationId xmlns:a16="http://schemas.microsoft.com/office/drawing/2014/main" id="{EC0C92BD-A36C-42BF-8A81-BA7DDA7F988A}"/>
              </a:ext>
            </a:extLst>
          </p:cNvPr>
          <p:cNvSpPr>
            <a:spLocks/>
          </p:cNvSpPr>
          <p:nvPr>
            <p:custDataLst>
              <p:tags r:id="rId20"/>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marL="0" indent="0" algn="ctr">
                <a:spcBef>
                  <a:spcPct val="0"/>
                </a:spcBef>
                <a:buNone/>
              </a:pPr>
              <a:t>2017</a:t>
            </a:fld>
            <a:endParaRPr lang="ja-JP" altLang="en-US" sz="1200"/>
          </a:p>
        </p:txBody>
      </p:sp>
      <p:sp>
        <p:nvSpPr>
          <p:cNvPr id="37" name="テキスト プレースホルダ 9">
            <a:extLst>
              <a:ext uri="{FF2B5EF4-FFF2-40B4-BE49-F238E27FC236}">
                <a16:creationId xmlns:a16="http://schemas.microsoft.com/office/drawing/2014/main" id="{96EAD1C2-B772-4469-A2B3-B9491282B034}"/>
              </a:ext>
            </a:extLst>
          </p:cNvPr>
          <p:cNvSpPr>
            <a:spLocks/>
          </p:cNvSpPr>
          <p:nvPr>
            <p:custDataLst>
              <p:tags r:id="rId21"/>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marL="0" indent="0" algn="ctr">
                <a:spcBef>
                  <a:spcPct val="0"/>
                </a:spcBef>
                <a:buNone/>
              </a:pPr>
              <a:t>2018</a:t>
            </a:fld>
            <a:endParaRPr lang="ja-JP" altLang="en-US" sz="1200"/>
          </a:p>
        </p:txBody>
      </p:sp>
      <p:sp>
        <p:nvSpPr>
          <p:cNvPr id="38" name="テキスト プレースホルダ 9">
            <a:extLst>
              <a:ext uri="{FF2B5EF4-FFF2-40B4-BE49-F238E27FC236}">
                <a16:creationId xmlns:a16="http://schemas.microsoft.com/office/drawing/2014/main" id="{6F8E1234-0908-4878-A586-C995329A85FE}"/>
              </a:ext>
            </a:extLst>
          </p:cNvPr>
          <p:cNvSpPr>
            <a:spLocks/>
          </p:cNvSpPr>
          <p:nvPr>
            <p:custDataLst>
              <p:tags r:id="rId22"/>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marL="0" indent="0" algn="ctr">
                <a:spcBef>
                  <a:spcPct val="0"/>
                </a:spcBef>
                <a:buNone/>
              </a:pPr>
              <a:t>2019</a:t>
            </a:fld>
            <a:endParaRPr lang="ja-JP" altLang="en-US" sz="1200"/>
          </a:p>
        </p:txBody>
      </p:sp>
      <p:sp>
        <p:nvSpPr>
          <p:cNvPr id="39" name="テキスト プレースホルダ 9">
            <a:extLst>
              <a:ext uri="{FF2B5EF4-FFF2-40B4-BE49-F238E27FC236}">
                <a16:creationId xmlns:a16="http://schemas.microsoft.com/office/drawing/2014/main" id="{310A5C9E-37CB-45C7-8BCA-08AAFA5B4D5B}"/>
              </a:ext>
            </a:extLst>
          </p:cNvPr>
          <p:cNvSpPr>
            <a:spLocks/>
          </p:cNvSpPr>
          <p:nvPr>
            <p:custDataLst>
              <p:tags r:id="rId23"/>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marL="0" indent="0" algn="ctr">
                <a:spcBef>
                  <a:spcPct val="0"/>
                </a:spcBef>
                <a:buNone/>
              </a:pPr>
              <a:t>2020</a:t>
            </a:fld>
            <a:endParaRPr lang="ja-JP" altLang="en-US" sz="1200"/>
          </a:p>
        </p:txBody>
      </p:sp>
      <p:sp>
        <p:nvSpPr>
          <p:cNvPr id="40" name="テキスト プレースホルダ 9">
            <a:extLst>
              <a:ext uri="{FF2B5EF4-FFF2-40B4-BE49-F238E27FC236}">
                <a16:creationId xmlns:a16="http://schemas.microsoft.com/office/drawing/2014/main" id="{3E8DD3F0-709D-4B97-8859-9B7DFD4E958E}"/>
              </a:ext>
            </a:extLst>
          </p:cNvPr>
          <p:cNvSpPr>
            <a:spLocks/>
          </p:cNvSpPr>
          <p:nvPr>
            <p:custDataLst>
              <p:tags r:id="rId24"/>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marL="0" indent="0" algn="ctr">
                <a:spcBef>
                  <a:spcPct val="0"/>
                </a:spcBef>
                <a:buNone/>
              </a:pPr>
              <a:t>2021</a:t>
            </a:fld>
            <a:endParaRPr lang="en-US" altLang="en-US" sz="1200"/>
          </a:p>
          <a:p>
            <a:pPr marL="0" indent="0" algn="ctr">
              <a:spcBef>
                <a:spcPct val="0"/>
              </a:spcBef>
              <a:buNone/>
            </a:pPr>
            <a:r>
              <a:rPr lang="ja-JP" altLang="en-US" sz="1200"/>
              <a:t>推計</a:t>
            </a:r>
          </a:p>
        </p:txBody>
      </p:sp>
      <p:sp>
        <p:nvSpPr>
          <p:cNvPr id="3" name="テキスト プレースホルダ 9">
            <a:extLst>
              <a:ext uri="{FF2B5EF4-FFF2-40B4-BE49-F238E27FC236}">
                <a16:creationId xmlns:a16="http://schemas.microsoft.com/office/drawing/2014/main" id="{0DD0B175-8BBD-F64A-EE43-9DA1DC4FC1BD}"/>
              </a:ext>
            </a:extLst>
          </p:cNvPr>
          <p:cNvSpPr>
            <a:spLocks/>
          </p:cNvSpPr>
          <p:nvPr>
            <p:custDataLst>
              <p:tags r:id="rId25"/>
            </p:custDataLst>
          </p:nvPr>
        </p:nvSpPr>
        <p:spPr bwMode="auto">
          <a:xfrm>
            <a:off x="4630738" y="3925887"/>
            <a:ext cx="741363" cy="60325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400" b="1">
                <a:effectLst/>
              </a:rPr>
              <a:t>CAGR</a:t>
            </a:r>
            <a:br>
              <a:rPr lang="en-US" altLang="ja-JP" sz="1400" b="1">
                <a:effectLst/>
              </a:rPr>
            </a:br>
            <a:r>
              <a:rPr lang="en-US" altLang="ja-JP" sz="1400" b="1">
                <a:effectLst/>
              </a:rPr>
              <a:t>15%</a:t>
            </a:r>
            <a:endParaRPr lang="ja-JP" altLang="en-US" sz="1400" b="1"/>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General Insurance Association of Indonesia</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AAUI</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a:latin typeface="HGP創英角ｺﾞｼｯｸUB" pitchFamily="50" charset="-128"/>
                <a:ea typeface="HGP創英角ｺﾞｼｯｸUB" pitchFamily="50" charset="-128"/>
              </a:rPr>
              <a:t>インドネシアにおける民間医療保険の保険料収入</a:t>
            </a:r>
          </a:p>
          <a:p>
            <a:pPr>
              <a:spcAft>
                <a:spcPts val="0"/>
              </a:spcAft>
            </a:pPr>
            <a:r>
              <a:rPr lang="ja-JP" altLang="en-US" sz="1000">
                <a:latin typeface="HGP創英角ｺﾞｼｯｸUB" pitchFamily="50" charset="-128"/>
                <a:ea typeface="HGP創英角ｺﾞｼｯｸUB" pitchFamily="50" charset="-128"/>
              </a:rPr>
              <a:t>百万</a:t>
            </a:r>
            <a:r>
              <a:rPr lang="en-US" altLang="ja-JP" sz="1000">
                <a:latin typeface="HGP創英角ｺﾞｼｯｸUB" pitchFamily="50" charset="-128"/>
                <a:ea typeface="HGP創英角ｺﾞｼｯｸUB" pitchFamily="50" charset="-128"/>
              </a:rPr>
              <a:t>US$</a:t>
            </a:r>
            <a:endParaRPr lang="ja-JP" altLang="en-US" sz="100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4197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インドネシアでは国民皆保険が目指されているが、差額医療費を支払ってでも追加サービスを享受したいという層に向けて、民間医療保険を公的保険と併用することができるようになっている。</a:t>
            </a:r>
          </a:p>
        </p:txBody>
      </p:sp>
    </p:spTree>
    <p:extLst>
      <p:ext uri="{BB962C8B-B14F-4D97-AF65-F5344CB8AC3E}">
        <p14:creationId xmlns:p14="http://schemas.microsoft.com/office/powerpoint/2010/main" val="3166120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2DFDA-7D9F-19A2-2D52-4DF5810A3712}"/>
            </a:ext>
          </a:extLst>
        </p:cNvPr>
        <p:cNvGrpSpPr/>
        <p:nvPr/>
      </p:nvGrpSpPr>
      <p:grpSpPr>
        <a:xfrm>
          <a:off x="0" y="0"/>
          <a:ext cx="0" cy="0"/>
          <a:chOff x="0" y="0"/>
          <a:chExt cx="0" cy="0"/>
        </a:xfrm>
      </p:grpSpPr>
      <p:sp>
        <p:nvSpPr>
          <p:cNvPr id="8" name="タイトル 4">
            <a:extLst>
              <a:ext uri="{FF2B5EF4-FFF2-40B4-BE49-F238E27FC236}">
                <a16:creationId xmlns:a16="http://schemas.microsoft.com/office/drawing/2014/main" id="{5732C59D-6B6C-D67C-4F30-36F4C30B41B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rIns="91440" anchor="b" anchorCtr="0">
            <a:spAutoFit/>
          </a:bodyPr>
          <a:lstStyle/>
          <a:p>
            <a:r>
              <a:rPr lang="ja-JP" altLang="en-US"/>
              <a:t>インドネシア／医療関連／制度</a:t>
            </a:r>
            <a:endParaRPr kumimoji="1" lang="ja-JP" altLang="en-US"/>
          </a:p>
        </p:txBody>
      </p:sp>
      <p:sp>
        <p:nvSpPr>
          <p:cNvPr id="9" name="テキスト プレースホルダー 5">
            <a:extLst>
              <a:ext uri="{FF2B5EF4-FFF2-40B4-BE49-F238E27FC236}">
                <a16:creationId xmlns:a16="http://schemas.microsoft.com/office/drawing/2014/main" id="{BF2D8651-99D3-12DC-D4EA-E8B31CE262F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民間保険制度</a:t>
            </a:r>
          </a:p>
        </p:txBody>
      </p:sp>
      <p:sp>
        <p:nvSpPr>
          <p:cNvPr id="111" name="テキスト ボックス 45">
            <a:extLst>
              <a:ext uri="{FF2B5EF4-FFF2-40B4-BE49-F238E27FC236}">
                <a16:creationId xmlns:a16="http://schemas.microsoft.com/office/drawing/2014/main" id="{5C818FAB-901A-4E77-0529-A565556CF0BC}"/>
              </a:ext>
            </a:extLst>
          </p:cNvPr>
          <p:cNvSpPr txBox="1"/>
          <p:nvPr/>
        </p:nvSpPr>
        <p:spPr>
          <a:xfrm>
            <a:off x="200472" y="1124744"/>
            <a:ext cx="924197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インドネシアでは国民皆保険が目指されているが、差額医療費を支払ってでも追加サービスを享受したいという層に向けて、民間医療保険を公的保険と併用することができるようになっている。</a:t>
            </a:r>
          </a:p>
        </p:txBody>
      </p:sp>
      <p:sp>
        <p:nvSpPr>
          <p:cNvPr id="5" name="テキスト ボックス 20">
            <a:extLst>
              <a:ext uri="{FF2B5EF4-FFF2-40B4-BE49-F238E27FC236}">
                <a16:creationId xmlns:a16="http://schemas.microsoft.com/office/drawing/2014/main" id="{F7F3E949-A7B5-5B0A-0B7D-F32A3FBD19DA}"/>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Association of Indonesia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AAUI)</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6">
            <a:extLst>
              <a:ext uri="{FF2B5EF4-FFF2-40B4-BE49-F238E27FC236}">
                <a16:creationId xmlns:a16="http://schemas.microsoft.com/office/drawing/2014/main" id="{58D05F72-1A54-5D74-65F3-C3CC03BAAF9D}"/>
              </a:ext>
            </a:extLst>
          </p:cNvPr>
          <p:cNvSpPr>
            <a:spLocks noChangeArrowheads="1"/>
          </p:cNvSpPr>
          <p:nvPr/>
        </p:nvSpPr>
        <p:spPr bwMode="auto">
          <a:xfrm>
            <a:off x="514599" y="1886207"/>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インドネシアにおける民間医療保険の保険料収入</a:t>
            </a:r>
          </a:p>
        </p:txBody>
      </p:sp>
      <p:sp>
        <p:nvSpPr>
          <p:cNvPr id="7" name="テキスト ボックス 20">
            <a:extLst>
              <a:ext uri="{FF2B5EF4-FFF2-40B4-BE49-F238E27FC236}">
                <a16:creationId xmlns:a16="http://schemas.microsoft.com/office/drawing/2014/main" id="{A5070AFA-25E4-7FFF-D407-18AB32856B4F}"/>
              </a:ext>
            </a:extLst>
          </p:cNvPr>
          <p:cNvSpPr txBox="1"/>
          <p:nvPr/>
        </p:nvSpPr>
        <p:spPr>
          <a:xfrm>
            <a:off x="679450" y="2357936"/>
            <a:ext cx="828032" cy="216024"/>
          </a:xfrm>
          <a:prstGeom prst="rect">
            <a:avLst/>
          </a:prstGeom>
          <a:noFill/>
        </p:spPr>
        <p:txBody>
          <a:bodyPr wrap="square" lIns="0" tIns="0" rIns="0" bIns="0" rtlCol="0" anchor="ctr" anchorCtr="0">
            <a:noAutofit/>
          </a:bodyPr>
          <a:lstStyle/>
          <a:p>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r>
              <a:rPr lang="en-IN" altLang="ja-JP" sz="1000" noProof="1">
                <a:latin typeface="Arial" panose="020B0604020202020204" pitchFamily="34" charset="0"/>
                <a:ea typeface="ＭＳ Ｐゴシック" panose="020B0600070205080204" pitchFamily="50" charset="-128"/>
                <a:cs typeface="Arial" panose="020B0604020202020204" pitchFamily="34" charset="0"/>
              </a:rPr>
              <a:t>10 </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1" name="Chart 10">
            <a:extLst>
              <a:ext uri="{FF2B5EF4-FFF2-40B4-BE49-F238E27FC236}">
                <a16:creationId xmlns:a16="http://schemas.microsoft.com/office/drawing/2014/main" id="{F5977654-98CA-BE95-3A34-D286C236930F}"/>
              </a:ext>
            </a:extLst>
          </p:cNvPr>
          <p:cNvGraphicFramePr/>
          <p:nvPr>
            <p:custDataLst>
              <p:tags r:id="rId1"/>
            </p:custDataLst>
          </p:nvPr>
        </p:nvGraphicFramePr>
        <p:xfrm>
          <a:off x="596900" y="2860675"/>
          <a:ext cx="8540750" cy="3019425"/>
        </p:xfrm>
        <a:graphic>
          <a:graphicData uri="http://schemas.openxmlformats.org/drawingml/2006/chart">
            <c:chart xmlns:c="http://schemas.openxmlformats.org/drawingml/2006/chart" xmlns:r="http://schemas.openxmlformats.org/officeDocument/2006/relationships" r:id="rId12"/>
          </a:graphicData>
        </a:graphic>
      </p:graphicFrame>
      <p:cxnSp>
        <p:nvCxnSpPr>
          <p:cNvPr id="15" name="Straight Connector 14">
            <a:extLst>
              <a:ext uri="{FF2B5EF4-FFF2-40B4-BE49-F238E27FC236}">
                <a16:creationId xmlns:a16="http://schemas.microsoft.com/office/drawing/2014/main" id="{01B781E5-9501-55D3-9DEE-CD408BE976AB}"/>
              </a:ext>
            </a:extLst>
          </p:cNvPr>
          <p:cNvCxnSpPr/>
          <p:nvPr>
            <p:custDataLst>
              <p:tags r:id="rId2"/>
            </p:custDataLst>
          </p:nvPr>
        </p:nvCxnSpPr>
        <p:spPr bwMode="auto">
          <a:xfrm flipV="1">
            <a:off x="1276350" y="2800350"/>
            <a:ext cx="7178675" cy="7048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6" name="テキスト プレースホルダ 9">
            <a:extLst>
              <a:ext uri="{FF2B5EF4-FFF2-40B4-BE49-F238E27FC236}">
                <a16:creationId xmlns:a16="http://schemas.microsoft.com/office/drawing/2014/main" id="{C53CF1E9-1137-5374-82EB-DCCAA0D61DDB}"/>
              </a:ext>
            </a:extLst>
          </p:cNvPr>
          <p:cNvSpPr>
            <a:spLocks/>
          </p:cNvSpPr>
          <p:nvPr>
            <p:custDataLst>
              <p:tags r:id="rId3"/>
            </p:custDataLst>
          </p:nvPr>
        </p:nvSpPr>
        <p:spPr bwMode="auto">
          <a:xfrm>
            <a:off x="1101725"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BDE716-5FF8-4CD9-BFFD-0ED603055859}" type="datetime'''''''''''''''''2''''''''''''''''0''''19'''''''''">
              <a:rPr lang="en-US" altLang="en-US" sz="1200" smtClean="0"/>
              <a:pPr marL="0" indent="0" algn="ctr">
                <a:spcBef>
                  <a:spcPct val="0"/>
                </a:spcBef>
                <a:buNone/>
              </a:pPr>
              <a:t>2019</a:t>
            </a:fld>
            <a:endParaRPr lang="ja-JP" altLang="en-US" sz="1200"/>
          </a:p>
        </p:txBody>
      </p:sp>
      <p:sp>
        <p:nvSpPr>
          <p:cNvPr id="17" name="テキスト プレースホルダ 9">
            <a:extLst>
              <a:ext uri="{FF2B5EF4-FFF2-40B4-BE49-F238E27FC236}">
                <a16:creationId xmlns:a16="http://schemas.microsoft.com/office/drawing/2014/main" id="{EA5142B2-BF09-1EE2-053A-9B937035E676}"/>
              </a:ext>
            </a:extLst>
          </p:cNvPr>
          <p:cNvSpPr>
            <a:spLocks/>
          </p:cNvSpPr>
          <p:nvPr>
            <p:custDataLst>
              <p:tags r:id="rId4"/>
            </p:custDataLst>
          </p:nvPr>
        </p:nvSpPr>
        <p:spPr bwMode="auto">
          <a:xfrm>
            <a:off x="2298700"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D19217-6154-4DCF-8A3D-CC001E1D77D1}" type="datetime'2''0''''''''2''''''''''''''''''''''''''0'''''''''''''''''''">
              <a:rPr lang="en-US" altLang="en-US" sz="1200" smtClean="0"/>
              <a:pPr marL="0" indent="0" algn="ctr">
                <a:spcBef>
                  <a:spcPct val="0"/>
                </a:spcBef>
                <a:buNone/>
              </a:pPr>
              <a:t>2020</a:t>
            </a:fld>
            <a:endParaRPr lang="ja-JP" altLang="en-US" sz="1200"/>
          </a:p>
        </p:txBody>
      </p:sp>
      <p:sp>
        <p:nvSpPr>
          <p:cNvPr id="18" name="テキスト プレースホルダ 9">
            <a:extLst>
              <a:ext uri="{FF2B5EF4-FFF2-40B4-BE49-F238E27FC236}">
                <a16:creationId xmlns:a16="http://schemas.microsoft.com/office/drawing/2014/main" id="{AE930B19-9EEF-FDAC-6486-76F29B1D355D}"/>
              </a:ext>
            </a:extLst>
          </p:cNvPr>
          <p:cNvSpPr>
            <a:spLocks/>
          </p:cNvSpPr>
          <p:nvPr>
            <p:custDataLst>
              <p:tags r:id="rId5"/>
            </p:custDataLst>
          </p:nvPr>
        </p:nvSpPr>
        <p:spPr bwMode="auto">
          <a:xfrm>
            <a:off x="3494088"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9DE809-FEB7-4C9C-B0B9-EE8048EEE97A}" type="datetime'''''''''''''''''''''2''''''''''''''''''0''21'''''''''''''">
              <a:rPr lang="en-US" altLang="en-US" sz="1200" smtClean="0"/>
              <a:pPr marL="0" indent="0" algn="ctr">
                <a:spcBef>
                  <a:spcPct val="0"/>
                </a:spcBef>
                <a:buNone/>
              </a:pPr>
              <a:t>2021</a:t>
            </a:fld>
            <a:endParaRPr lang="ja-JP" altLang="en-US" sz="1200"/>
          </a:p>
        </p:txBody>
      </p:sp>
      <p:sp>
        <p:nvSpPr>
          <p:cNvPr id="19" name="テキスト プレースホルダ 9">
            <a:extLst>
              <a:ext uri="{FF2B5EF4-FFF2-40B4-BE49-F238E27FC236}">
                <a16:creationId xmlns:a16="http://schemas.microsoft.com/office/drawing/2014/main" id="{E634FD59-479C-19B1-8B26-0459F2897F15}"/>
              </a:ext>
            </a:extLst>
          </p:cNvPr>
          <p:cNvSpPr>
            <a:spLocks/>
          </p:cNvSpPr>
          <p:nvPr>
            <p:custDataLst>
              <p:tags r:id="rId6"/>
            </p:custDataLst>
          </p:nvPr>
        </p:nvSpPr>
        <p:spPr bwMode="auto">
          <a:xfrm>
            <a:off x="4691063"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0A3822-824F-4047-9E7C-2061D7C176D4}" type="datetime'''''''''''''''''''''''''''2''''''''''''''''0''''''''22'''''''">
              <a:rPr lang="en-US" altLang="en-US" sz="1200" smtClean="0"/>
              <a:pPr marL="0" indent="0" algn="ctr">
                <a:spcBef>
                  <a:spcPct val="0"/>
                </a:spcBef>
                <a:buNone/>
              </a:pPr>
              <a:t>2022</a:t>
            </a:fld>
            <a:endParaRPr lang="ja-JP" altLang="en-US" sz="1200"/>
          </a:p>
        </p:txBody>
      </p:sp>
      <p:sp>
        <p:nvSpPr>
          <p:cNvPr id="20" name="テキスト プレースホルダ 9">
            <a:extLst>
              <a:ext uri="{FF2B5EF4-FFF2-40B4-BE49-F238E27FC236}">
                <a16:creationId xmlns:a16="http://schemas.microsoft.com/office/drawing/2014/main" id="{DD82A626-5578-A302-BAA5-A5D2C073A373}"/>
              </a:ext>
            </a:extLst>
          </p:cNvPr>
          <p:cNvSpPr>
            <a:spLocks/>
          </p:cNvSpPr>
          <p:nvPr>
            <p:custDataLst>
              <p:tags r:id="rId7"/>
            </p:custDataLst>
          </p:nvPr>
        </p:nvSpPr>
        <p:spPr bwMode="auto">
          <a:xfrm>
            <a:off x="5888038"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5D6590-6ED5-47A2-ACCA-BA74EFDCA701}" type="datetime'''''''''''''''''''''''2''''0''2''''3'''''''''''''''''">
              <a:rPr lang="en-US" altLang="en-US" sz="1200" smtClean="0"/>
              <a:pPr marL="0" indent="0" algn="ctr">
                <a:spcBef>
                  <a:spcPct val="0"/>
                </a:spcBef>
                <a:buNone/>
              </a:pPr>
              <a:t>2023</a:t>
            </a:fld>
            <a:endParaRPr lang="ja-JP" altLang="en-US" sz="1200"/>
          </a:p>
        </p:txBody>
      </p:sp>
      <p:sp>
        <p:nvSpPr>
          <p:cNvPr id="21" name="テキスト プレースホルダ 9">
            <a:extLst>
              <a:ext uri="{FF2B5EF4-FFF2-40B4-BE49-F238E27FC236}">
                <a16:creationId xmlns:a16="http://schemas.microsoft.com/office/drawing/2014/main" id="{B213A31F-CC34-C287-21D5-F98068A3E7F9}"/>
              </a:ext>
            </a:extLst>
          </p:cNvPr>
          <p:cNvSpPr>
            <a:spLocks/>
          </p:cNvSpPr>
          <p:nvPr>
            <p:custDataLst>
              <p:tags r:id="rId8"/>
            </p:custDataLst>
          </p:nvPr>
        </p:nvSpPr>
        <p:spPr bwMode="auto">
          <a:xfrm>
            <a:off x="7085013"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7C6A30-CFC8-4EFC-8C6C-D105764EF662}" type="datetime'''''2''''0''''''2''''''''''''''''''''4'''''''''''''''''''''">
              <a:rPr lang="en-US" altLang="en-US" sz="1200" smtClean="0"/>
              <a:pPr marL="0" indent="0" algn="ctr">
                <a:spcBef>
                  <a:spcPct val="0"/>
                </a:spcBef>
                <a:buNone/>
              </a:pPr>
              <a:t>2024</a:t>
            </a:fld>
            <a:endParaRPr lang="ja-JP" altLang="en-US" sz="1200"/>
          </a:p>
        </p:txBody>
      </p:sp>
      <p:sp>
        <p:nvSpPr>
          <p:cNvPr id="22" name="テキスト プレースホルダ 9">
            <a:extLst>
              <a:ext uri="{FF2B5EF4-FFF2-40B4-BE49-F238E27FC236}">
                <a16:creationId xmlns:a16="http://schemas.microsoft.com/office/drawing/2014/main" id="{8D4E3282-C1CB-7852-CD29-4173DCBEB824}"/>
              </a:ext>
            </a:extLst>
          </p:cNvPr>
          <p:cNvSpPr>
            <a:spLocks/>
          </p:cNvSpPr>
          <p:nvPr>
            <p:custDataLst>
              <p:tags r:id="rId9"/>
            </p:custDataLst>
          </p:nvPr>
        </p:nvSpPr>
        <p:spPr bwMode="auto">
          <a:xfrm>
            <a:off x="8280400"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BB09C7-6EE7-45F9-AF37-558D30CDAC7C}" type="datetime'''''2''''''''02''''''''''''''''5'''''''''''''''''''''">
              <a:rPr lang="en-US" altLang="en-US" sz="1200" smtClean="0"/>
              <a:pPr marL="0" indent="0" algn="ctr">
                <a:spcBef>
                  <a:spcPct val="0"/>
                </a:spcBef>
                <a:buNone/>
              </a:pPr>
              <a:t>2025</a:t>
            </a:fld>
            <a:endParaRPr lang="ja-JP" altLang="en-US" sz="1200"/>
          </a:p>
        </p:txBody>
      </p:sp>
      <p:sp>
        <p:nvSpPr>
          <p:cNvPr id="23" name="テキスト プレースホルダ 9">
            <a:extLst>
              <a:ext uri="{FF2B5EF4-FFF2-40B4-BE49-F238E27FC236}">
                <a16:creationId xmlns:a16="http://schemas.microsoft.com/office/drawing/2014/main" id="{FA94B8C2-76E8-3CF0-8F92-685C9C717122}"/>
              </a:ext>
            </a:extLst>
          </p:cNvPr>
          <p:cNvSpPr>
            <a:spLocks/>
          </p:cNvSpPr>
          <p:nvPr>
            <p:custDataLst>
              <p:tags r:id="rId10"/>
            </p:custDataLst>
          </p:nvPr>
        </p:nvSpPr>
        <p:spPr bwMode="auto">
          <a:xfrm>
            <a:off x="4495800" y="2851150"/>
            <a:ext cx="741363" cy="60325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400" b="1">
                <a:effectLst/>
              </a:rPr>
              <a:t>CAGR</a:t>
            </a:r>
            <a:br>
              <a:rPr lang="en-US" altLang="ja-JP" sz="1400" b="1">
                <a:effectLst/>
              </a:rPr>
            </a:br>
            <a:r>
              <a:rPr lang="en-US" altLang="ja-JP" sz="1400" b="1">
                <a:effectLst/>
              </a:rPr>
              <a:t>15%</a:t>
            </a:r>
            <a:endParaRPr lang="ja-JP" altLang="en-US" sz="1400" b="1"/>
          </a:p>
        </p:txBody>
      </p:sp>
      <p:sp>
        <p:nvSpPr>
          <p:cNvPr id="24" name="テキスト ボックス 20">
            <a:extLst>
              <a:ext uri="{FF2B5EF4-FFF2-40B4-BE49-F238E27FC236}">
                <a16:creationId xmlns:a16="http://schemas.microsoft.com/office/drawing/2014/main" id="{60BBE636-4FF6-5011-8289-38836B4AF05C}"/>
              </a:ext>
            </a:extLst>
          </p:cNvPr>
          <p:cNvSpPr txBox="1"/>
          <p:nvPr/>
        </p:nvSpPr>
        <p:spPr>
          <a:xfrm>
            <a:off x="200472" y="6300788"/>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（音符）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年の数値には、傷害保険および医療保険の保険料が含まれています。</a:t>
            </a:r>
            <a:endParaRPr lang="en-IN"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IN" altLang="ja-JP" sz="800" dirty="0">
                <a:latin typeface="Arial" panose="020B0604020202020204" pitchFamily="34" charset="0"/>
                <a:ea typeface="ＭＳ Ｐゴシック" panose="020B0600070205080204" pitchFamily="50" charset="-128"/>
                <a:cs typeface="Arial" panose="020B0604020202020204" pitchFamily="34" charset="0"/>
              </a:rPr>
              <a:t>1 IDR = 0.000059 USD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p>
        </p:txBody>
      </p:sp>
    </p:spTree>
    <p:extLst>
      <p:ext uri="{BB962C8B-B14F-4D97-AF65-F5344CB8AC3E}">
        <p14:creationId xmlns:p14="http://schemas.microsoft.com/office/powerpoint/2010/main" val="3170711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47"/>
          <p:cNvSpPr/>
          <p:nvPr/>
        </p:nvSpPr>
        <p:spPr>
          <a:xfrm>
            <a:off x="776536" y="3233881"/>
            <a:ext cx="4392488" cy="720080"/>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776536" y="3953961"/>
            <a:ext cx="3888432" cy="720080"/>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776536" y="4674041"/>
            <a:ext cx="3456384" cy="720080"/>
          </a:xfrm>
          <a:prstGeom prst="roundRect">
            <a:avLst>
              <a:gd name="adj" fmla="val 9061"/>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角丸四角形 50"/>
          <p:cNvSpPr/>
          <p:nvPr/>
        </p:nvSpPr>
        <p:spPr>
          <a:xfrm>
            <a:off x="776536" y="5394121"/>
            <a:ext cx="2952328" cy="720080"/>
          </a:xfrm>
          <a:prstGeom prst="roundRect">
            <a:avLst>
              <a:gd name="adj" fmla="val 10053"/>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776536" y="1937737"/>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a:t>インドネシア／医療関連／制度</a:t>
            </a:r>
            <a:endParaRPr kumimoji="1" lang="ja-JP" altLang="en-US"/>
          </a:p>
        </p:txBody>
      </p:sp>
      <p:sp>
        <p:nvSpPr>
          <p:cNvPr id="3" name="テキスト プレースホルダー 2"/>
          <p:cNvSpPr>
            <a:spLocks noGrp="1"/>
          </p:cNvSpPr>
          <p:nvPr>
            <p:ph type="body" sz="quarter" idx="15"/>
          </p:nvPr>
        </p:nvSpPr>
        <p:spPr/>
        <p:txBody>
          <a:bodyPr/>
          <a:lstStyle/>
          <a:p>
            <a:pPr fontAlgn="ctr"/>
            <a:r>
              <a:rPr lang="ja-JP" altLang="en-US"/>
              <a:t>保健に関する制度・行政体制</a:t>
            </a:r>
          </a:p>
        </p:txBody>
      </p:sp>
      <p:grpSp>
        <p:nvGrpSpPr>
          <p:cNvPr id="4" name="グループ化 18"/>
          <p:cNvGrpSpPr>
            <a:grpSpLocks noChangeAspect="1"/>
          </p:cNvGrpSpPr>
          <p:nvPr/>
        </p:nvGrpSpPr>
        <p:grpSpPr>
          <a:xfrm>
            <a:off x="3080792" y="1937737"/>
            <a:ext cx="5356956" cy="4176465"/>
            <a:chOff x="2878917" y="1373907"/>
            <a:chExt cx="4143404" cy="3230339"/>
          </a:xfrm>
        </p:grpSpPr>
        <p:sp>
          <p:nvSpPr>
            <p:cNvPr id="5" name="フリーフォーム 4"/>
            <p:cNvSpPr/>
            <p:nvPr/>
          </p:nvSpPr>
          <p:spPr>
            <a:xfrm>
              <a:off x="4307677" y="1373907"/>
              <a:ext cx="1285884" cy="1002442"/>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3950487" y="2376411"/>
              <a:ext cx="2000264" cy="55691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3593297" y="2933385"/>
              <a:ext cx="2714644" cy="55691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3236107" y="3490359"/>
              <a:ext cx="3429024" cy="55691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2878917" y="4047334"/>
              <a:ext cx="4143404" cy="55691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4807743" y="2524449"/>
              <a:ext cx="285752" cy="285752"/>
            </a:xfrm>
            <a:prstGeom prst="rect">
              <a:avLst/>
            </a:prstGeom>
            <a:noFill/>
          </p:spPr>
          <p:txBody>
            <a:bodyPr wrap="none" lIns="0" tIns="0" rIns="0" bIns="36000" rtlCol="0" anchor="ctr" anchorCtr="0">
              <a:noAutofit/>
            </a:bodyPr>
            <a:lstStyle/>
            <a:p>
              <a:pPr algn="ctr">
                <a:spcBef>
                  <a:spcPts val="600"/>
                </a:spcBef>
              </a:pPr>
              <a:r>
                <a:rPr lang="ja-JP" altLang="en-US" sz="1600" b="1">
                  <a:solidFill>
                    <a:schemeClr val="bg1"/>
                  </a:solidFill>
                </a:rPr>
                <a:t>州立病院</a:t>
              </a:r>
            </a:p>
          </p:txBody>
        </p:sp>
        <p:sp>
          <p:nvSpPr>
            <p:cNvPr id="13" name="テキスト ボックス 12"/>
            <p:cNvSpPr txBox="1">
              <a:spLocks/>
            </p:cNvSpPr>
            <p:nvPr/>
          </p:nvSpPr>
          <p:spPr>
            <a:xfrm>
              <a:off x="4807743" y="1968123"/>
              <a:ext cx="285752" cy="285752"/>
            </a:xfrm>
            <a:prstGeom prst="rect">
              <a:avLst/>
            </a:prstGeom>
            <a:noFill/>
          </p:spPr>
          <p:txBody>
            <a:bodyPr wrap="none" lIns="0" tIns="0" rIns="0" bIns="36000" rtlCol="0" anchor="ctr" anchorCtr="0">
              <a:noAutofit/>
            </a:bodyPr>
            <a:lstStyle/>
            <a:p>
              <a:pPr algn="ctr"/>
              <a:r>
                <a:rPr lang="ja-JP" altLang="en-US" sz="1600" b="1">
                  <a:solidFill>
                    <a:schemeClr val="bg1"/>
                  </a:solidFill>
                </a:rPr>
                <a:t>国立病院</a:t>
              </a:r>
            </a:p>
          </p:txBody>
        </p:sp>
        <p:sp>
          <p:nvSpPr>
            <p:cNvPr id="14" name="テキスト ボックス 13"/>
            <p:cNvSpPr txBox="1">
              <a:spLocks/>
            </p:cNvSpPr>
            <p:nvPr/>
          </p:nvSpPr>
          <p:spPr>
            <a:xfrm>
              <a:off x="4807743" y="3081405"/>
              <a:ext cx="285752" cy="285752"/>
            </a:xfrm>
            <a:prstGeom prst="rect">
              <a:avLst/>
            </a:prstGeom>
            <a:noFill/>
          </p:spPr>
          <p:txBody>
            <a:bodyPr wrap="none" lIns="0" tIns="0" rIns="0" bIns="36000" rtlCol="0" anchor="ctr" anchorCtr="0">
              <a:noAutofit/>
            </a:bodyPr>
            <a:lstStyle/>
            <a:p>
              <a:pPr algn="ctr"/>
              <a:r>
                <a:rPr lang="ja-JP" altLang="en-US" sz="1600" b="1">
                  <a:solidFill>
                    <a:schemeClr val="bg1"/>
                  </a:solidFill>
                </a:rPr>
                <a:t>市立／県立病院</a:t>
              </a:r>
            </a:p>
          </p:txBody>
        </p:sp>
        <p:sp>
          <p:nvSpPr>
            <p:cNvPr id="15" name="テキスト ボックス 14"/>
            <p:cNvSpPr txBox="1">
              <a:spLocks/>
            </p:cNvSpPr>
            <p:nvPr/>
          </p:nvSpPr>
          <p:spPr>
            <a:xfrm>
              <a:off x="4807743" y="3643264"/>
              <a:ext cx="285752" cy="285752"/>
            </a:xfrm>
            <a:prstGeom prst="rect">
              <a:avLst/>
            </a:prstGeom>
            <a:noFill/>
          </p:spPr>
          <p:txBody>
            <a:bodyPr wrap="none" lIns="0" tIns="0" rIns="0" bIns="36000" rtlCol="0" anchor="ctr" anchorCtr="0">
              <a:noAutofit/>
            </a:bodyPr>
            <a:lstStyle/>
            <a:p>
              <a:pPr algn="ctr"/>
              <a:r>
                <a:rPr lang="ja-JP" altLang="en-US" sz="1400" b="1"/>
                <a:t>郡立病院、</a:t>
              </a:r>
            </a:p>
            <a:p>
              <a:pPr algn="ctr"/>
              <a:r>
                <a:rPr lang="ja-JP" altLang="en-US" sz="1400" b="1"/>
                <a:t>保健所（</a:t>
              </a:r>
              <a:r>
                <a:rPr lang="en-US" altLang="ja-JP" sz="1400" b="1" err="1"/>
                <a:t>Puskesmas</a:t>
              </a:r>
              <a:r>
                <a:rPr lang="ja-JP" altLang="en-US" sz="1400" b="1"/>
                <a:t>）</a:t>
              </a:r>
            </a:p>
          </p:txBody>
        </p:sp>
        <p:sp>
          <p:nvSpPr>
            <p:cNvPr id="16" name="テキスト ボックス 15"/>
            <p:cNvSpPr txBox="1">
              <a:spLocks/>
            </p:cNvSpPr>
            <p:nvPr/>
          </p:nvSpPr>
          <p:spPr>
            <a:xfrm>
              <a:off x="4807743" y="4190210"/>
              <a:ext cx="285752" cy="285752"/>
            </a:xfrm>
            <a:prstGeom prst="rect">
              <a:avLst/>
            </a:prstGeom>
            <a:noFill/>
          </p:spPr>
          <p:txBody>
            <a:bodyPr wrap="none" lIns="0" tIns="0" rIns="0" bIns="36000" rtlCol="0" anchor="ctr" anchorCtr="0">
              <a:noAutofit/>
            </a:bodyPr>
            <a:lstStyle/>
            <a:p>
              <a:pPr algn="ctr"/>
              <a:r>
                <a:rPr lang="ja-JP" altLang="en-US" sz="1400" b="1"/>
                <a:t>村保健ポスト（</a:t>
              </a:r>
              <a:r>
                <a:rPr lang="en-US" altLang="ja-JP" sz="1400" b="1" err="1"/>
                <a:t>Poskesdes</a:t>
              </a:r>
              <a:r>
                <a:rPr lang="ja-JP" altLang="en-US" sz="1400" b="1"/>
                <a:t>）、</a:t>
              </a:r>
            </a:p>
            <a:p>
              <a:pPr algn="ctr"/>
              <a:r>
                <a:rPr lang="ja-JP" altLang="en-US" sz="1400" b="1"/>
                <a:t>地域助産所（</a:t>
              </a:r>
              <a:r>
                <a:rPr lang="en-US" altLang="ja-JP" sz="1400" b="1" err="1"/>
                <a:t>Polindes</a:t>
              </a:r>
              <a:r>
                <a:rPr lang="ja-JP" altLang="en-US" sz="1400" b="1"/>
                <a:t>）、</a:t>
              </a:r>
            </a:p>
            <a:p>
              <a:pPr algn="ctr"/>
              <a:r>
                <a:rPr lang="ja-JP" altLang="en-US" sz="1400" b="1"/>
                <a:t>統合保健ポスト（</a:t>
              </a:r>
              <a:r>
                <a:rPr lang="en-US" altLang="ja-JP" sz="1400" b="1" err="1"/>
                <a:t>Posyandu</a:t>
              </a:r>
              <a:r>
                <a:rPr lang="ja-JP" altLang="en-US" sz="1400" b="1"/>
                <a:t>）等</a:t>
              </a:r>
            </a:p>
          </p:txBody>
        </p:sp>
      </p:grpSp>
      <p:sp>
        <p:nvSpPr>
          <p:cNvPr id="40" name="テキスト ボックス 39"/>
          <p:cNvSpPr txBox="1"/>
          <p:nvPr/>
        </p:nvSpPr>
        <p:spPr>
          <a:xfrm>
            <a:off x="920552" y="1937737"/>
            <a:ext cx="2160240" cy="1296144"/>
          </a:xfrm>
          <a:prstGeom prst="rect">
            <a:avLst/>
          </a:prstGeom>
          <a:noFill/>
        </p:spPr>
        <p:txBody>
          <a:bodyPr wrap="square" lIns="0" tIns="36000" rIns="0" rtlCol="0" anchor="ctr">
            <a:noAutofit/>
          </a:bodyPr>
          <a:lstStyle/>
          <a:p>
            <a:pPr algn="just"/>
            <a:r>
              <a:rPr lang="ja-JP" altLang="en-US" sz="1400" b="1"/>
              <a:t>中央政府（保健省）</a:t>
            </a:r>
            <a:endParaRPr kumimoji="1" lang="ja-JP" altLang="en-US" sz="14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920552" y="3233881"/>
            <a:ext cx="3240360" cy="720080"/>
          </a:xfrm>
          <a:prstGeom prst="rect">
            <a:avLst/>
          </a:prstGeom>
          <a:noFill/>
        </p:spPr>
        <p:txBody>
          <a:bodyPr wrap="square" lIns="0" tIns="36000" rIns="0" bIns="36000" rtlCol="0" anchor="ctr" anchorCtr="0">
            <a:noAutofit/>
          </a:bodyPr>
          <a:lstStyle/>
          <a:p>
            <a:pPr algn="just"/>
            <a:r>
              <a:rPr lang="ja-JP" altLang="en-US" sz="1200" b="1"/>
              <a:t>州（</a:t>
            </a:r>
            <a:r>
              <a:rPr lang="en-US" altLang="ja-JP" sz="1200" b="1"/>
              <a:t>34</a:t>
            </a:r>
            <a:r>
              <a:rPr lang="en-US" altLang="ja-JP" sz="1200" b="1" baseline="30000"/>
              <a:t>※1</a:t>
            </a:r>
            <a:r>
              <a:rPr lang="ja-JP" altLang="en-US" sz="1200" b="1"/>
              <a:t>）</a:t>
            </a:r>
            <a:endParaRPr lang="en-US" altLang="ja-JP" sz="1200" b="1"/>
          </a:p>
          <a:p>
            <a:pPr algn="just"/>
            <a:r>
              <a:rPr lang="ja-JP" altLang="en-US" sz="1000"/>
              <a:t>州レベルの医療行政の裁量は、主に研修や域内病院の管理監督などにとどまっており、予算配分権限には制約がある</a:t>
            </a:r>
            <a:r>
              <a:rPr lang="ja-JP" altLang="en-US" sz="1200"/>
              <a:t>。</a:t>
            </a:r>
            <a:endParaRPr lang="en-US" altLang="ja-JP" sz="1000"/>
          </a:p>
        </p:txBody>
      </p:sp>
      <p:sp>
        <p:nvSpPr>
          <p:cNvPr id="42" name="テキスト ボックス 41"/>
          <p:cNvSpPr txBox="1"/>
          <p:nvPr/>
        </p:nvSpPr>
        <p:spPr>
          <a:xfrm>
            <a:off x="920552" y="3953961"/>
            <a:ext cx="2880320" cy="720080"/>
          </a:xfrm>
          <a:prstGeom prst="rect">
            <a:avLst/>
          </a:prstGeom>
          <a:noFill/>
        </p:spPr>
        <p:txBody>
          <a:bodyPr wrap="square" lIns="0" tIns="36000" rIns="0" bIns="36000" rtlCol="0" anchor="ctr" anchorCtr="0">
            <a:noAutofit/>
          </a:bodyPr>
          <a:lstStyle/>
          <a:p>
            <a:pPr algn="just"/>
            <a:r>
              <a:rPr lang="ja-JP" altLang="en-US" sz="1200" b="1"/>
              <a:t>県（</a:t>
            </a:r>
            <a:r>
              <a:rPr lang="en-US" altLang="ja-JP" sz="1200" b="1" err="1"/>
              <a:t>Kabupaten</a:t>
            </a:r>
            <a:r>
              <a:rPr lang="ja-JP" altLang="en-US" sz="1200" b="1"/>
              <a:t>：</a:t>
            </a:r>
            <a:r>
              <a:rPr lang="en-US" altLang="ja-JP" sz="1200" b="1"/>
              <a:t>399</a:t>
            </a:r>
            <a:r>
              <a:rPr lang="ja-JP" altLang="en-US" sz="1200" b="1"/>
              <a:t>）・市（</a:t>
            </a:r>
            <a:r>
              <a:rPr lang="en-US" altLang="ja-JP" sz="1200" b="1"/>
              <a:t>Kota</a:t>
            </a:r>
            <a:r>
              <a:rPr lang="ja-JP" altLang="en-US" sz="1200" b="1"/>
              <a:t>：</a:t>
            </a:r>
            <a:r>
              <a:rPr lang="en-US" altLang="ja-JP" sz="1200" b="1"/>
              <a:t>98</a:t>
            </a:r>
            <a:r>
              <a:rPr lang="ja-JP" altLang="en-US" sz="1200" b="1"/>
              <a:t>）</a:t>
            </a:r>
            <a:endParaRPr lang="en-US" altLang="ja-JP" sz="1200" b="1"/>
          </a:p>
          <a:p>
            <a:pPr algn="just"/>
            <a:r>
              <a:rPr lang="ja-JP" altLang="en-US" sz="1000"/>
              <a:t>医療サービスの提供、医療資源の配置などの権限を有している。病院が医療行為を行う主体となっている。</a:t>
            </a:r>
            <a:endParaRPr lang="en-US" altLang="ja-JP" sz="1000" b="1"/>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各行政区分に対応する公的医療機関が存在する。特に県または市が、地方における医療提供の中心的存在である。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776536" y="6186209"/>
            <a:ext cx="5136021"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※1</a:t>
            </a:r>
            <a:r>
              <a:rPr lang="ja-JP" altLang="en-US" sz="800">
                <a:solidFill>
                  <a:srgbClr val="000000"/>
                </a:solidFill>
                <a:cs typeface="Arial" panose="020B0604020202020204" pitchFamily="34" charset="0"/>
              </a:rPr>
              <a:t>（）内の数字はいずれも</a:t>
            </a:r>
            <a:r>
              <a:rPr lang="en-US" altLang="ja-JP" sz="800"/>
              <a:t>2014</a:t>
            </a:r>
            <a:r>
              <a:rPr lang="ja-JP" altLang="en-US" sz="800"/>
              <a:t>年末時点での自治体</a:t>
            </a:r>
            <a:r>
              <a:rPr lang="ja-JP" altLang="en-US" sz="800">
                <a:solidFill>
                  <a:srgbClr val="000000"/>
                </a:solidFill>
                <a:cs typeface="Arial" panose="020B0604020202020204" pitchFamily="34" charset="0"/>
              </a:rPr>
              <a:t>数　　　</a:t>
            </a:r>
            <a:r>
              <a:rPr lang="en-US" altLang="ja-JP" sz="800">
                <a:solidFill>
                  <a:srgbClr val="000000"/>
                </a:solidFill>
                <a:cs typeface="Arial" panose="020B0604020202020204" pitchFamily="34" charset="0"/>
              </a:rPr>
              <a:t>※2 </a:t>
            </a:r>
            <a:r>
              <a:rPr lang="ja-JP" altLang="en-US" sz="800">
                <a:solidFill>
                  <a:srgbClr val="000000"/>
                </a:solidFill>
                <a:cs typeface="Arial" panose="020B0604020202020204" pitchFamily="34" charset="0"/>
              </a:rPr>
              <a:t>村は固有性慣習に基づくものであり、行政区ではない</a:t>
            </a:r>
          </a:p>
        </p:txBody>
      </p:sp>
      <p:sp>
        <p:nvSpPr>
          <p:cNvPr id="58" name="テキスト ボックス 57"/>
          <p:cNvSpPr txBox="1"/>
          <p:nvPr/>
        </p:nvSpPr>
        <p:spPr>
          <a:xfrm>
            <a:off x="200471" y="6525344"/>
            <a:ext cx="8929241" cy="332656"/>
          </a:xfrm>
          <a:prstGeom prst="rect">
            <a:avLst/>
          </a:prstGeom>
          <a:noFill/>
        </p:spPr>
        <p:txBody>
          <a:bodyPr wrap="square" lIns="0" tIns="0" rIns="0" bIns="0" rtlCol="0">
            <a:noAutofit/>
          </a:bodyPr>
          <a:lstStyle/>
          <a:p>
            <a:pPr marL="357188" indent="-357188"/>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a:latin typeface="Arial" panose="020B0604020202020204" pitchFamily="34" charset="0"/>
                <a:ea typeface="ＭＳ Ｐゴシック" panose="020B0600070205080204" pitchFamily="50" charset="-128"/>
                <a:cs typeface="Arial" panose="020B0604020202020204" pitchFamily="34" charset="0"/>
              </a:rPr>
              <a:t>海外情勢報告：第</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節インドネシア共和国」、</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「アジア地域社会保障セクター基礎情報収集・確認調査：インドネシア」（</a:t>
            </a:r>
            <a:r>
              <a:rPr lang="en-US" altLang="ja-JP" sz="80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a:latin typeface="Arial" panose="020B0604020202020204" pitchFamily="34" charset="0"/>
                <a:ea typeface="ＭＳ Ｐゴシック" panose="020B0600070205080204" pitchFamily="50" charset="-128"/>
                <a:cs typeface="Arial" panose="020B0604020202020204" pitchFamily="34" charset="0"/>
              </a:rPr>
              <a:t>）、インドネシア統計局「</a:t>
            </a:r>
            <a:r>
              <a:rPr lang="en-US" altLang="ja-JP" sz="800">
                <a:latin typeface="Arial" panose="020B0604020202020204" pitchFamily="34" charset="0"/>
                <a:ea typeface="ＭＳ Ｐゴシック" panose="020B0600070205080204" pitchFamily="50" charset="-128"/>
                <a:cs typeface="Arial" panose="020B0604020202020204" pitchFamily="34" charset="0"/>
              </a:rPr>
              <a:t>Badan Pusat </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Statistik</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BPS</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5" name="グループ化 7"/>
          <p:cNvGrpSpPr/>
          <p:nvPr/>
        </p:nvGrpSpPr>
        <p:grpSpPr>
          <a:xfrm>
            <a:off x="200471" y="1577697"/>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インドネシアの行政区分と関連する公的医療機関</a:t>
              </a:r>
              <a:endParaRPr lang="en-US" altLang="ko-KR" sz="1400">
                <a:solidFill>
                  <a:srgbClr val="000000"/>
                </a:solidFill>
                <a:latin typeface="Arial Black" pitchFamily="34" charset="0"/>
                <a:ea typeface="HGP創英角ｺﾞｼｯｸUB" pitchFamily="50" charset="-128"/>
              </a:endParaRPr>
            </a:p>
          </p:txBody>
        </p:sp>
      </p:grpSp>
      <p:sp>
        <p:nvSpPr>
          <p:cNvPr id="34" name="テキスト ボックス 33"/>
          <p:cNvSpPr txBox="1"/>
          <p:nvPr/>
        </p:nvSpPr>
        <p:spPr>
          <a:xfrm>
            <a:off x="920552" y="4674041"/>
            <a:ext cx="2520280" cy="720080"/>
          </a:xfrm>
          <a:prstGeom prst="rect">
            <a:avLst/>
          </a:prstGeom>
          <a:noFill/>
        </p:spPr>
        <p:txBody>
          <a:bodyPr wrap="square" lIns="0" tIns="36000" rIns="0" bIns="36000" rtlCol="0" anchor="ctr" anchorCtr="0">
            <a:noAutofit/>
          </a:bodyPr>
          <a:lstStyle/>
          <a:p>
            <a:pPr algn="just"/>
            <a:r>
              <a:rPr lang="ja-JP" altLang="en-US" sz="1200" b="1"/>
              <a:t>郡（</a:t>
            </a:r>
            <a:r>
              <a:rPr lang="en-US" altLang="ja-JP" sz="1200" b="1" err="1"/>
              <a:t>Kecamatan</a:t>
            </a:r>
            <a:r>
              <a:rPr lang="ja-JP" altLang="en-US" sz="1200" b="1"/>
              <a:t>：</a:t>
            </a:r>
            <a:r>
              <a:rPr lang="en-US" altLang="ja-JP" sz="1200" b="1"/>
              <a:t>6,994</a:t>
            </a:r>
            <a:r>
              <a:rPr lang="ja-JP" altLang="en-US" sz="1200" b="1"/>
              <a:t>）</a:t>
            </a:r>
            <a:endParaRPr lang="en-US" altLang="ja-JP" sz="1200" b="1"/>
          </a:p>
          <a:p>
            <a:pPr algn="just"/>
            <a:r>
              <a:rPr lang="ja-JP" altLang="en-US" sz="1000"/>
              <a:t>市や県の内部機構。保健所（</a:t>
            </a:r>
            <a:r>
              <a:rPr lang="en-US" altLang="ja-JP" sz="1000" err="1"/>
              <a:t>Puskesmas</a:t>
            </a:r>
            <a:r>
              <a:rPr lang="ja-JP" altLang="en-US" sz="1000"/>
              <a:t>）が、一次医療の拠点となっている。</a:t>
            </a:r>
          </a:p>
        </p:txBody>
      </p:sp>
      <p:sp>
        <p:nvSpPr>
          <p:cNvPr id="38" name="テキスト ボックス 37"/>
          <p:cNvSpPr txBox="1"/>
          <p:nvPr/>
        </p:nvSpPr>
        <p:spPr>
          <a:xfrm>
            <a:off x="920552" y="5394121"/>
            <a:ext cx="2160240" cy="720080"/>
          </a:xfrm>
          <a:prstGeom prst="rect">
            <a:avLst/>
          </a:prstGeom>
          <a:noFill/>
        </p:spPr>
        <p:txBody>
          <a:bodyPr wrap="square" lIns="0" tIns="36000" rIns="0" bIns="36000" rtlCol="0" anchor="ctr" anchorCtr="0">
            <a:noAutofit/>
          </a:bodyPr>
          <a:lstStyle/>
          <a:p>
            <a:r>
              <a:rPr lang="ja-JP" altLang="en-US" sz="1200" b="1"/>
              <a:t>区（</a:t>
            </a:r>
            <a:r>
              <a:rPr lang="en-US" altLang="ja-JP" sz="1200" b="1" err="1"/>
              <a:t>Kelurahan</a:t>
            </a:r>
            <a:r>
              <a:rPr lang="ja-JP" altLang="en-US" sz="1200" b="1"/>
              <a:t>）・</a:t>
            </a:r>
            <a:br>
              <a:rPr lang="en-US" altLang="ja-JP" sz="1200" b="1"/>
            </a:br>
            <a:r>
              <a:rPr lang="ja-JP" altLang="en-US" sz="1200" b="1"/>
              <a:t>村（</a:t>
            </a:r>
            <a:r>
              <a:rPr lang="en-US" altLang="ja-JP" sz="1200" b="1" err="1"/>
              <a:t>Desa</a:t>
            </a:r>
            <a:r>
              <a:rPr lang="ja-JP" altLang="en-US" sz="1200" b="1"/>
              <a:t>や</a:t>
            </a:r>
            <a:r>
              <a:rPr lang="en-US" altLang="ja-JP" sz="1200" b="1" err="1"/>
              <a:t>Kelurahan</a:t>
            </a:r>
            <a:r>
              <a:rPr lang="ja-JP" altLang="en-US" sz="1200" b="1"/>
              <a:t>）</a:t>
            </a:r>
            <a:r>
              <a:rPr lang="en-US" altLang="ja-JP" sz="1200" baseline="30000"/>
              <a:t>※2</a:t>
            </a:r>
            <a:br>
              <a:rPr lang="en-US" altLang="ja-JP" sz="1200" baseline="30000"/>
            </a:br>
            <a:r>
              <a:rPr lang="ja-JP" altLang="en-US" sz="1200" b="1"/>
              <a:t>（合計</a:t>
            </a:r>
            <a:r>
              <a:rPr lang="en-US" altLang="ja-JP" sz="1200" b="1"/>
              <a:t>81,253</a:t>
            </a:r>
            <a:r>
              <a:rPr lang="ja-JP" altLang="en-US" sz="1200" b="1"/>
              <a:t>）</a:t>
            </a:r>
            <a:endParaRPr lang="en-US" altLang="ja-JP" sz="1200" b="1"/>
          </a:p>
        </p:txBody>
      </p:sp>
      <p:sp>
        <p:nvSpPr>
          <p:cNvPr id="11" name="フリーフォーム 10"/>
          <p:cNvSpPr/>
          <p:nvPr/>
        </p:nvSpPr>
        <p:spPr>
          <a:xfrm>
            <a:off x="3376414" y="4144089"/>
            <a:ext cx="1495425" cy="1047750"/>
          </a:xfrm>
          <a:custGeom>
            <a:avLst/>
            <a:gdLst>
              <a:gd name="connsiteX0" fmla="*/ 0 w 1495425"/>
              <a:gd name="connsiteY0" fmla="*/ 0 h 1085850"/>
              <a:gd name="connsiteX1" fmla="*/ 495300 w 1495425"/>
              <a:gd name="connsiteY1" fmla="*/ 0 h 1085850"/>
              <a:gd name="connsiteX2" fmla="*/ 495300 w 1495425"/>
              <a:gd name="connsiteY2" fmla="*/ 1085850 h 1085850"/>
              <a:gd name="connsiteX3" fmla="*/ 1495425 w 14954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1495425" h="1085850">
                <a:moveTo>
                  <a:pt x="0" y="0"/>
                </a:moveTo>
                <a:lnTo>
                  <a:pt x="495300" y="0"/>
                </a:lnTo>
                <a:lnTo>
                  <a:pt x="495300" y="1085850"/>
                </a:lnTo>
                <a:lnTo>
                  <a:pt x="1495425" y="1085850"/>
                </a:lnTo>
              </a:path>
            </a:pathLst>
          </a:custGeom>
          <a:noFill/>
          <a:ln w="9525" cmpd="sng">
            <a:solidFill>
              <a:srgbClr val="6A6A6A"/>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フリーフォーム 16"/>
          <p:cNvSpPr/>
          <p:nvPr/>
        </p:nvSpPr>
        <p:spPr>
          <a:xfrm>
            <a:off x="2432719" y="2556589"/>
            <a:ext cx="2439119" cy="2508250"/>
          </a:xfrm>
          <a:custGeom>
            <a:avLst/>
            <a:gdLst>
              <a:gd name="connsiteX0" fmla="*/ 0 w 3124200"/>
              <a:gd name="connsiteY0" fmla="*/ 0 h 2543175"/>
              <a:gd name="connsiteX1" fmla="*/ 2466975 w 3124200"/>
              <a:gd name="connsiteY1" fmla="*/ 0 h 2543175"/>
              <a:gd name="connsiteX2" fmla="*/ 2466975 w 3124200"/>
              <a:gd name="connsiteY2" fmla="*/ 2543175 h 2543175"/>
              <a:gd name="connsiteX3" fmla="*/ 3124200 w 3124200"/>
              <a:gd name="connsiteY3" fmla="*/ 2543175 h 2543175"/>
            </a:gdLst>
            <a:ahLst/>
            <a:cxnLst>
              <a:cxn ang="0">
                <a:pos x="connsiteX0" y="connsiteY0"/>
              </a:cxn>
              <a:cxn ang="0">
                <a:pos x="connsiteX1" y="connsiteY1"/>
              </a:cxn>
              <a:cxn ang="0">
                <a:pos x="connsiteX2" y="connsiteY2"/>
              </a:cxn>
              <a:cxn ang="0">
                <a:pos x="connsiteX3" y="connsiteY3"/>
              </a:cxn>
            </a:cxnLst>
            <a:rect l="l" t="t" r="r" b="b"/>
            <a:pathLst>
              <a:path w="3124200" h="2543175">
                <a:moveTo>
                  <a:pt x="0" y="0"/>
                </a:moveTo>
                <a:lnTo>
                  <a:pt x="2466975" y="0"/>
                </a:lnTo>
                <a:lnTo>
                  <a:pt x="2466975" y="2543175"/>
                </a:lnTo>
                <a:lnTo>
                  <a:pt x="3124200" y="2543175"/>
                </a:lnTo>
              </a:path>
            </a:pathLst>
          </a:custGeom>
          <a:noFill/>
          <a:ln w="9525" cmpd="sng">
            <a:solidFill>
              <a:srgbClr val="6A6A6A"/>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角丸四角形 18"/>
          <p:cNvSpPr/>
          <p:nvPr/>
        </p:nvSpPr>
        <p:spPr>
          <a:xfrm>
            <a:off x="4088904" y="4400295"/>
            <a:ext cx="504056" cy="216024"/>
          </a:xfrm>
          <a:prstGeom prst="roundRect">
            <a:avLst>
              <a:gd name="adj" fmla="val 50000"/>
            </a:avLst>
          </a:prstGeom>
          <a:solidFill>
            <a:srgbClr val="F6E8C2"/>
          </a:solidFill>
          <a:ln w="9525" cmpd="sng">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ctr"/>
            <a:r>
              <a:rPr kumimoji="1" lang="ja-JP" altLang="en-US" sz="1000" b="1">
                <a:solidFill>
                  <a:schemeClr val="tx1"/>
                </a:solidFill>
                <a:latin typeface="Arial" panose="020B0604020202020204" pitchFamily="34" charset="0"/>
                <a:ea typeface="ＭＳ Ｐゴシック" panose="020B0600070205080204" pitchFamily="50" charset="-128"/>
                <a:cs typeface="Arial" panose="020B0604020202020204" pitchFamily="34" charset="0"/>
              </a:rPr>
              <a:t>予 算</a:t>
            </a:r>
          </a:p>
        </p:txBody>
      </p:sp>
      <p:sp>
        <p:nvSpPr>
          <p:cNvPr id="45" name="角丸四角形 44"/>
          <p:cNvSpPr/>
          <p:nvPr/>
        </p:nvSpPr>
        <p:spPr>
          <a:xfrm>
            <a:off x="3618760" y="4818057"/>
            <a:ext cx="504056" cy="216024"/>
          </a:xfrm>
          <a:prstGeom prst="roundRect">
            <a:avLst>
              <a:gd name="adj" fmla="val 50000"/>
            </a:avLst>
          </a:prstGeom>
          <a:solidFill>
            <a:srgbClr val="F6E8C2"/>
          </a:solidFill>
          <a:ln w="9525" cmpd="sng">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ctr"/>
            <a:r>
              <a:rPr kumimoji="1" lang="ja-JP" altLang="en-US" sz="1000" b="1">
                <a:solidFill>
                  <a:schemeClr val="tx1"/>
                </a:solidFill>
                <a:latin typeface="Arial" panose="020B0604020202020204" pitchFamily="34" charset="0"/>
                <a:ea typeface="ＭＳ Ｐゴシック" panose="020B0600070205080204" pitchFamily="50" charset="-128"/>
                <a:cs typeface="Arial" panose="020B0604020202020204" pitchFamily="34" charset="0"/>
              </a:rPr>
              <a:t>運 営</a:t>
            </a:r>
          </a:p>
        </p:txBody>
      </p:sp>
      <p:grpSp>
        <p:nvGrpSpPr>
          <p:cNvPr id="20" name="グループ化 19"/>
          <p:cNvGrpSpPr/>
          <p:nvPr/>
        </p:nvGrpSpPr>
        <p:grpSpPr>
          <a:xfrm>
            <a:off x="7473280" y="3942580"/>
            <a:ext cx="2018605" cy="1440160"/>
            <a:chOff x="7473280" y="3942580"/>
            <a:chExt cx="2018605" cy="1440160"/>
          </a:xfrm>
        </p:grpSpPr>
        <p:sp>
          <p:nvSpPr>
            <p:cNvPr id="39" name="正方形/長方形 54"/>
            <p:cNvSpPr/>
            <p:nvPr/>
          </p:nvSpPr>
          <p:spPr>
            <a:xfrm>
              <a:off x="7545288" y="4543032"/>
              <a:ext cx="288032" cy="288032"/>
            </a:xfrm>
            <a:custGeom>
              <a:avLst/>
              <a:gdLst/>
              <a:ahLst/>
              <a:cxnLst/>
              <a:rect l="l" t="t" r="r" b="b"/>
              <a:pathLst>
                <a:path w="288032" h="288032">
                  <a:moveTo>
                    <a:pt x="144016" y="0"/>
                  </a:moveTo>
                  <a:lnTo>
                    <a:pt x="288032" y="0"/>
                  </a:lnTo>
                  <a:lnTo>
                    <a:pt x="288032" y="288032"/>
                  </a:lnTo>
                  <a:lnTo>
                    <a:pt x="0" y="288032"/>
                  </a:lnTo>
                  <a:lnTo>
                    <a:pt x="0" y="144016"/>
                  </a:lnTo>
                  <a:cubicBezTo>
                    <a:pt x="79538" y="144016"/>
                    <a:pt x="144016" y="79538"/>
                    <a:pt x="144016" y="0"/>
                  </a:cubicBezTo>
                  <a:close/>
                </a:path>
              </a:pathLst>
            </a:cu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473280" y="4684667"/>
              <a:ext cx="288032" cy="36004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7691685" y="3942580"/>
              <a:ext cx="1800200" cy="1440160"/>
            </a:xfrm>
            <a:prstGeom prst="roundRect">
              <a:avLst>
                <a:gd name="adj" fmla="val 4545"/>
              </a:avLst>
            </a:prstGeom>
            <a:solidFill>
              <a:srgbClr val="CCDAEC"/>
            </a:solidFill>
          </p:spPr>
          <p:txBody>
            <a:bodyPr wrap="square" lIns="108000" tIns="72000" rIns="108000">
              <a:noAutofit/>
            </a:bodyPr>
            <a:lstStyle/>
            <a:p>
              <a:pPr marL="0" lvl="2" algn="just">
                <a:lnSpc>
                  <a:spcPct val="114000"/>
                </a:lnSpc>
              </a:pPr>
              <a:r>
                <a:rPr lang="en-US" altLang="ja-JP" sz="1200"/>
                <a:t>Puskesmas</a:t>
              </a:r>
              <a:r>
                <a:rPr lang="ja-JP" altLang="en-US" sz="1200"/>
                <a:t>は、基本的には郡単位で設置されており、運営は市・県が担っている。また、予算は国（中央政府）によってまかなわれている。</a:t>
              </a:r>
            </a:p>
          </p:txBody>
        </p:sp>
      </p:grpSp>
    </p:spTree>
    <p:extLst>
      <p:ext uri="{BB962C8B-B14F-4D97-AF65-F5344CB8AC3E}">
        <p14:creationId xmlns:p14="http://schemas.microsoft.com/office/powerpoint/2010/main" val="394558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vert="horz"/>
          <a:lstStyle/>
          <a:p>
            <a:r>
              <a:rPr lang="ja-JP" altLang="en-US"/>
              <a:t>インドネシア／医療関連／制度</a:t>
            </a:r>
          </a:p>
        </p:txBody>
      </p:sp>
      <p:sp>
        <p:nvSpPr>
          <p:cNvPr id="9" name="テキスト プレースホルダー 8"/>
          <p:cNvSpPr>
            <a:spLocks noGrp="1"/>
          </p:cNvSpPr>
          <p:nvPr>
            <p:ph type="body" sz="quarter" idx="15"/>
          </p:nvPr>
        </p:nvSpPr>
        <p:spPr/>
        <p:txBody>
          <a:bodyPr vert="horz" lIns="91440" tIns="45720" rIns="91440" bIns="45720" rtlCol="0" anchor="b" anchorCtr="0">
            <a:noAutofit/>
          </a:bodyPr>
          <a:lstStyle/>
          <a:p>
            <a:pPr fontAlgn="ctr"/>
            <a:r>
              <a:rPr lang="ja-JP" altLang="en-US"/>
              <a:t>医療機器に対する規制（</a:t>
            </a:r>
            <a:r>
              <a:rPr lang="en-US" altLang="ja-JP"/>
              <a:t>1/2</a:t>
            </a:r>
            <a:r>
              <a:rPr lang="ja-JP" altLang="en-US"/>
              <a:t>）</a:t>
            </a:r>
          </a:p>
        </p:txBody>
      </p:sp>
      <p:sp>
        <p:nvSpPr>
          <p:cNvPr id="13" name="Rectangle 6"/>
          <p:cNvSpPr>
            <a:spLocks noChangeArrowheads="1"/>
          </p:cNvSpPr>
          <p:nvPr/>
        </p:nvSpPr>
        <p:spPr bwMode="auto">
          <a:xfrm>
            <a:off x="199821" y="1409113"/>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インドネシアの医療機器に対する規制概要</a:t>
            </a:r>
            <a:endParaRPr lang="en-US" altLang="ko-KR" sz="1400" b="1">
              <a:latin typeface="Meiryo UI" panose="020B0604030504040204" pitchFamily="34" charset="-128"/>
              <a:ea typeface="Meiryo UI" panose="020B0604030504040204" pitchFamily="34"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364793283"/>
              </p:ext>
            </p:extLst>
          </p:nvPr>
        </p:nvGraphicFramePr>
        <p:xfrm>
          <a:off x="200025" y="1683116"/>
          <a:ext cx="9504852" cy="4841508"/>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208708">
                  <a:extLst>
                    <a:ext uri="{9D8B030D-6E8A-4147-A177-3AD203B41FA5}">
                      <a16:colId xmlns:a16="http://schemas.microsoft.com/office/drawing/2014/main" val="20002"/>
                    </a:ext>
                  </a:extLst>
                </a:gridCol>
              </a:tblGrid>
              <a:tr h="431324">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根拠法</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「医療機器、体外診断用医療機器と家庭用器具の流通許可に関する保健大臣規定</a:t>
                      </a:r>
                      <a:r>
                        <a:rPr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No. 62/2017</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」および</a:t>
                      </a:r>
                      <a:endParaRPr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「医療機器の流通に関する保健大臣規定</a:t>
                      </a:r>
                      <a:r>
                        <a:rPr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No.1191/MENKES/PER/VIII/2010</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」により、医療機器が定義されている</a:t>
                      </a:r>
                      <a:endParaRPr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37817">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規制所管主体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保健省（</a:t>
                      </a:r>
                      <a:r>
                        <a:rPr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Ministry</a:t>
                      </a:r>
                      <a:r>
                        <a:rPr lang="en-US" altLang="ja-JP" sz="1050" baseline="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of Health</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07687">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必要な許可の種類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医療機器を輸入・販売するためには、輸入者は一般製品の輸入に必要な輸入ライセンス（</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API</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単一商業番号（</a:t>
                      </a:r>
                      <a:r>
                        <a:rPr kumimoji="1" lang="en-US" altLang="ja-JP"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NIB</a:t>
                      </a:r>
                      <a:r>
                        <a:rPr kumimoji="1" lang="ja-JP" altLang="en-US"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 や通関基本番号（</a:t>
                      </a:r>
                      <a:r>
                        <a:rPr kumimoji="1" lang="en-US" altLang="ja-JP"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NIK</a:t>
                      </a:r>
                      <a:r>
                        <a:rPr kumimoji="1" lang="ja-JP" altLang="en-US"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だけでなく、</a:t>
                      </a:r>
                      <a:r>
                        <a:rPr kumimoji="1" lang="ja-JP" altLang="en-US"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医療機器流通業者許可（</a:t>
                      </a:r>
                      <a:r>
                        <a:rPr kumimoji="1" lang="en-US" altLang="ja-JP"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IPAK</a:t>
                      </a:r>
                      <a:r>
                        <a:rPr kumimoji="1" lang="ja-JP" altLang="en-US"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と、</a:t>
                      </a:r>
                      <a:r>
                        <a:rPr kumimoji="1" lang="ja-JP" altLang="en-US"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医療機器流通製品ライセンス（</a:t>
                      </a:r>
                      <a:r>
                        <a:rPr kumimoji="1" lang="en-US" altLang="ja-JP" sz="1050" kern="1200" err="1">
                          <a:solidFill>
                            <a:schemeClr val="tx1"/>
                          </a:solidFill>
                          <a:latin typeface="Meiryo UI" panose="020B0604030504040204" pitchFamily="34" charset="-128"/>
                          <a:ea typeface="Meiryo UI" panose="020B0604030504040204" pitchFamily="34" charset="-128"/>
                          <a:cs typeface="Arial" panose="020B0604020202020204" pitchFamily="34" charset="0"/>
                        </a:rPr>
                        <a:t>Izin</a:t>
                      </a:r>
                      <a:r>
                        <a:rPr kumimoji="1" lang="en-US" altLang="ja-JP"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en-US" altLang="ja-JP" sz="1050" kern="1200" err="1">
                          <a:solidFill>
                            <a:schemeClr val="tx1"/>
                          </a:solidFill>
                          <a:latin typeface="Meiryo UI" panose="020B0604030504040204" pitchFamily="34" charset="-128"/>
                          <a:ea typeface="Meiryo UI" panose="020B0604030504040204" pitchFamily="34" charset="-128"/>
                          <a:cs typeface="Arial" panose="020B0604020202020204" pitchFamily="34" charset="0"/>
                        </a:rPr>
                        <a:t>Edar</a:t>
                      </a:r>
                      <a:r>
                        <a:rPr kumimoji="1" lang="ja-JP" altLang="en-US" sz="1050" kern="12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を取得する必要がある</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409763">
                <a:tc gridSpan="2">
                  <a:txBody>
                    <a:bodyPr/>
                    <a:lstStyle/>
                    <a:p>
                      <a:pPr algn="ctr" fontAlgn="ctr"/>
                      <a:r>
                        <a:rPr kumimoji="1" lang="zh-TW" altLang="en-US" sz="1100" b="1">
                          <a:solidFill>
                            <a:schemeClr val="bg1"/>
                          </a:solidFill>
                          <a:latin typeface="Meiryo UI" panose="020B0604030504040204" pitchFamily="34" charset="-128"/>
                          <a:ea typeface="Meiryo UI" panose="020B0604030504040204" pitchFamily="34" charset="-128"/>
                        </a:rPr>
                        <a:t>医療機器流通業者</a:t>
                      </a:r>
                      <a:r>
                        <a:rPr kumimoji="1" lang="en-US" altLang="zh-TW" sz="1100" b="1">
                          <a:solidFill>
                            <a:schemeClr val="bg1"/>
                          </a:solidFill>
                          <a:latin typeface="Meiryo UI" panose="020B0604030504040204" pitchFamily="34" charset="-128"/>
                          <a:ea typeface="Meiryo UI" panose="020B0604030504040204" pitchFamily="34" charset="-128"/>
                        </a:rPr>
                        <a:t> </a:t>
                      </a:r>
                      <a:r>
                        <a:rPr kumimoji="1" lang="zh-TW" altLang="en-US" sz="1100" b="1">
                          <a:solidFill>
                            <a:schemeClr val="bg1"/>
                          </a:solidFill>
                          <a:latin typeface="Meiryo UI" panose="020B0604030504040204" pitchFamily="34" charset="-128"/>
                          <a:ea typeface="Meiryo UI" panose="020B0604030504040204" pitchFamily="34" charset="-128"/>
                        </a:rPr>
                        <a:t>許可（</a:t>
                      </a:r>
                      <a:r>
                        <a:rPr kumimoji="1" lang="en-US" altLang="zh-TW" sz="1100" b="1">
                          <a:solidFill>
                            <a:schemeClr val="bg1"/>
                          </a:solidFill>
                          <a:latin typeface="Meiryo UI" panose="020B0604030504040204" pitchFamily="34" charset="-128"/>
                          <a:ea typeface="Meiryo UI" panose="020B0604030504040204" pitchFamily="34" charset="-128"/>
                        </a:rPr>
                        <a:t>IPAK</a:t>
                      </a:r>
                      <a:r>
                        <a:rPr kumimoji="1" lang="zh-TW" altLang="en-US" sz="1100" b="1">
                          <a:solidFill>
                            <a:schemeClr val="bg1"/>
                          </a:solidFill>
                          <a:latin typeface="Meiryo UI" panose="020B0604030504040204" pitchFamily="34" charset="-128"/>
                          <a:ea typeface="Meiryo UI" panose="020B0604030504040204" pitchFamily="34" charset="-128"/>
                        </a:rPr>
                        <a:t>）</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731099">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医療機器流通</a:t>
                      </a:r>
                      <a:endParaRPr kumimoji="1" lang="en-US" altLang="ja-JP" sz="1100" b="1">
                        <a:solidFill>
                          <a:schemeClr val="bg1"/>
                        </a:solidFill>
                        <a:latin typeface="Meiryo UI" panose="020B0604030504040204" pitchFamily="34" charset="-128"/>
                        <a:ea typeface="Meiryo UI" panose="020B0604030504040204" pitchFamily="34" charset="-128"/>
                      </a:endParaRPr>
                    </a:p>
                    <a:p>
                      <a:pPr algn="ctr" fontAlgn="ctr"/>
                      <a:r>
                        <a:rPr kumimoji="1" lang="ja-JP" altLang="en-US" sz="1100" b="1">
                          <a:solidFill>
                            <a:schemeClr val="bg1"/>
                          </a:solidFill>
                          <a:latin typeface="Meiryo UI" panose="020B0604030504040204" pitchFamily="34" charset="-128"/>
                          <a:ea typeface="Meiryo UI" panose="020B0604030504040204" pitchFamily="34" charset="-128"/>
                        </a:rPr>
                        <a:t>製品ライセンス（</a:t>
                      </a:r>
                      <a:r>
                        <a:rPr kumimoji="1" lang="en-US" altLang="ja-JP" sz="1100" b="1" err="1">
                          <a:solidFill>
                            <a:schemeClr val="bg1"/>
                          </a:solidFill>
                          <a:latin typeface="Meiryo UI" panose="020B0604030504040204" pitchFamily="34" charset="-128"/>
                          <a:ea typeface="Meiryo UI" panose="020B0604030504040204" pitchFamily="34" charset="-128"/>
                        </a:rPr>
                        <a:t>Izin</a:t>
                      </a:r>
                      <a:r>
                        <a:rPr kumimoji="1" lang="en-US" altLang="ja-JP" sz="1100" b="1">
                          <a:solidFill>
                            <a:schemeClr val="bg1"/>
                          </a:solidFill>
                          <a:latin typeface="Meiryo UI" panose="020B0604030504040204" pitchFamily="34" charset="-128"/>
                          <a:ea typeface="Meiryo UI" panose="020B0604030504040204" pitchFamily="34" charset="-128"/>
                        </a:rPr>
                        <a:t> </a:t>
                      </a:r>
                      <a:r>
                        <a:rPr kumimoji="1" lang="en-US" altLang="ja-JP" sz="1100" b="1" err="1">
                          <a:solidFill>
                            <a:schemeClr val="bg1"/>
                          </a:solidFill>
                          <a:latin typeface="Meiryo UI" panose="020B0604030504040204" pitchFamily="34" charset="-128"/>
                          <a:ea typeface="Meiryo UI" panose="020B0604030504040204" pitchFamily="34" charset="-128"/>
                        </a:rPr>
                        <a:t>Edar</a:t>
                      </a:r>
                      <a:r>
                        <a:rPr kumimoji="1" lang="ja-JP" altLang="en-US" sz="1100" b="1">
                          <a:solidFill>
                            <a:schemeClr val="bg1"/>
                          </a:solidFill>
                          <a:latin typeface="Meiryo UI" panose="020B0604030504040204" pitchFamily="34" charset="-128"/>
                          <a:ea typeface="Meiryo UI" panose="020B0604030504040204" pitchFamily="34" charset="-128"/>
                        </a:rPr>
                        <a:t>）</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ja-JP" sz="105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37817">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12700" cap="flat" cmpd="sng" algn="ctr">
                      <a:noFill/>
                      <a:prstDash val="solid"/>
                      <a:round/>
                      <a:headEnd type="none" w="med" len="med"/>
                      <a:tailEnd type="none" w="med" len="med"/>
                    </a:lnT>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機器の分類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A, B, C, D</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a:t>
                      </a:r>
                      <a:r>
                        <a:rPr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分類を採用している（</a:t>
                      </a:r>
                      <a:r>
                        <a:rPr lang="ja-JP" altLang="en-US" sz="1050">
                          <a:solidFill>
                            <a:srgbClr val="000000"/>
                          </a:solidFill>
                          <a:latin typeface="Meiryo UI" panose="020B0604030504040204" pitchFamily="34" charset="-128"/>
                          <a:ea typeface="Meiryo UI" panose="020B0604030504040204" pitchFamily="34" charset="-128"/>
                        </a:rPr>
                        <a:t>申請のプロセスおよび必要書類は次ページに記載</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ja-JP" altLang="en-US" sz="1050">
                        <a:solidFill>
                          <a:srgbClr val="000000"/>
                        </a:solidFill>
                        <a:latin typeface="Meiryo UI" panose="020B0604030504040204" pitchFamily="34" charset="-128"/>
                        <a:ea typeface="Meiryo UI" panose="020B0604030504040204" pitchFamily="34" charset="-128"/>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37817">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登録手数料</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fontAlgn="ctr">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A: 1,500,000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ルピア、クラス</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C: 3,000,000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ルピア、クラス</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D: 5,000,000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ルピア</a:t>
                      </a:r>
                      <a:endParaRPr kumimoji="1" lang="ja-JP" altLang="en-US" sz="1050" strike="dblStrike"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434733">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審査期間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11600" marR="0" lvl="0" indent="-11160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15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30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45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営業日で完了するとされている</a:t>
                      </a:r>
                      <a:endPar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11600" marR="0" lvl="0" indent="-11160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照会対応は１回のみ。２回目の審査はクラスにより</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10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又は</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15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営業日で完了。</a:t>
                      </a:r>
                      <a:endParaRPr kumimoji="1" lang="ja-JP" altLang="en-US" sz="1050" strike="dblStrike"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37817">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有効期限</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流通許可登録の有効期限は最低</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年から最長</a:t>
                      </a:r>
                      <a:r>
                        <a:rPr kumimoji="1" lang="en-US" altLang="ja-JP" sz="1050">
                          <a:solidFill>
                            <a:schemeClr val="tx1"/>
                          </a:solidFill>
                          <a:latin typeface="Meiryo UI" panose="020B0604030504040204" pitchFamily="34" charset="-128"/>
                          <a:ea typeface="Meiryo UI" panose="020B0604030504040204" pitchFamily="34" charset="-128"/>
                          <a:cs typeface="Arial" panose="020B0604020202020204" pitchFamily="34" charset="0"/>
                        </a:rPr>
                        <a:t>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年</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37817">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価格に関する規制</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en-US" altLang="ja-JP" sz="1050" strike="noStrike" baseline="0">
                          <a:solidFill>
                            <a:schemeClr val="tx1"/>
                          </a:solidFill>
                          <a:latin typeface="Meiryo UI" panose="020B0604030504040204" pitchFamily="34" charset="-128"/>
                          <a:ea typeface="Meiryo UI" panose="020B0604030504040204" pitchFamily="34" charset="-128"/>
                          <a:cs typeface="Arial" panose="020B0604020202020204" pitchFamily="34" charset="0"/>
                        </a:rPr>
                        <a:t>Healthcare and Social Security Agency</a:t>
                      </a:r>
                      <a:r>
                        <a:rPr kumimoji="1" lang="ja-JP" altLang="en-US" sz="1050" strike="noStrike" baseline="0">
                          <a:solidFill>
                            <a:schemeClr val="tx1"/>
                          </a:solidFill>
                          <a:latin typeface="Meiryo UI" panose="020B0604030504040204" pitchFamily="34" charset="-128"/>
                          <a:ea typeface="Meiryo UI" panose="020B0604030504040204" pitchFamily="34" charset="-128"/>
                          <a:cs typeface="Arial" panose="020B0604020202020204" pitchFamily="34" charset="0"/>
                        </a:rPr>
                        <a:t>により価格の上限が決められた医療機器がある（例：メガネ、補聴器など）</a:t>
                      </a:r>
                      <a:endParaRPr kumimoji="1" lang="ja-JP" altLang="en-US" sz="1050" strike="dblStrike"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37817">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rPr>
                        <a:t>ハラール認証の義務</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ja-JP" altLang="en-US"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インドネシア国内で流通・販売される医療機器及び医薬品（全てのビジネスプロセスが該当）は、ハラール認証の取得が義務付けられている必要がある。</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631191897"/>
                  </a:ext>
                </a:extLst>
              </a:tr>
            </a:tbl>
          </a:graphicData>
        </a:graphic>
      </p:graphicFrame>
      <p:sp>
        <p:nvSpPr>
          <p:cNvPr id="24" name="テキスト ボックス 23"/>
          <p:cNvSpPr txBox="1"/>
          <p:nvPr/>
        </p:nvSpPr>
        <p:spPr>
          <a:xfrm>
            <a:off x="199821" y="104899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医療機器の輸入・販売には、</a:t>
            </a:r>
            <a:r>
              <a:rPr lang="ja-JP" altLang="en-US" sz="1400">
                <a:latin typeface="Arial" panose="020B0604020202020204" pitchFamily="34" charset="0"/>
                <a:ea typeface="ＭＳ Ｐゴシック" panose="020B0600070205080204" pitchFamily="50" charset="-128"/>
                <a:cs typeface="Arial" panose="020B0604020202020204" pitchFamily="34" charset="0"/>
              </a:rPr>
              <a:t>医療機器流通業者許可（</a:t>
            </a:r>
            <a:r>
              <a:rPr lang="en-US" altLang="ja-JP" sz="1400">
                <a:latin typeface="Arial" panose="020B0604020202020204" pitchFamily="34" charset="0"/>
                <a:ea typeface="ＭＳ Ｐゴシック" panose="020B0600070205080204" pitchFamily="50" charset="-128"/>
                <a:cs typeface="Arial" panose="020B0604020202020204" pitchFamily="34" charset="0"/>
              </a:rPr>
              <a:t>IPAK</a:t>
            </a:r>
            <a:r>
              <a:rPr lang="ja-JP" altLang="en-US" sz="1400">
                <a:latin typeface="Arial" panose="020B0604020202020204" pitchFamily="34" charset="0"/>
                <a:ea typeface="ＭＳ Ｐゴシック" panose="020B0600070205080204" pitchFamily="50" charset="-128"/>
                <a:cs typeface="Arial" panose="020B0604020202020204" pitchFamily="34" charset="0"/>
              </a:rPr>
              <a:t>）や、医療機器流通製品ライセンス（</a:t>
            </a:r>
            <a:r>
              <a:rPr lang="en-US" altLang="ja-JP" sz="1400" err="1">
                <a:latin typeface="Arial" panose="020B0604020202020204" pitchFamily="34" charset="0"/>
                <a:ea typeface="ＭＳ Ｐゴシック" panose="020B0600070205080204" pitchFamily="50" charset="-128"/>
                <a:cs typeface="Arial" panose="020B0604020202020204" pitchFamily="34" charset="0"/>
              </a:rPr>
              <a:t>Izin</a:t>
            </a:r>
            <a:r>
              <a:rPr lang="en-US" altLang="ja-JP"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err="1">
                <a:latin typeface="Arial" panose="020B0604020202020204" pitchFamily="34" charset="0"/>
                <a:ea typeface="ＭＳ Ｐゴシック" panose="020B0600070205080204" pitchFamily="50" charset="-128"/>
                <a:cs typeface="Arial" panose="020B0604020202020204" pitchFamily="34" charset="0"/>
              </a:rPr>
              <a:t>Edar</a:t>
            </a:r>
            <a:r>
              <a:rPr lang="ja-JP" altLang="en-US" sz="1400">
                <a:latin typeface="Arial" panose="020B0604020202020204" pitchFamily="34" charset="0"/>
                <a:ea typeface="ＭＳ Ｐゴシック" panose="020B0600070205080204" pitchFamily="50" charset="-128"/>
                <a:cs typeface="Arial" panose="020B0604020202020204" pitchFamily="34" charset="0"/>
              </a:rPr>
              <a:t>）などが必要となる。</a:t>
            </a:r>
          </a:p>
        </p:txBody>
      </p:sp>
      <p:sp>
        <p:nvSpPr>
          <p:cNvPr id="26" name="正方形/長方形 25"/>
          <p:cNvSpPr/>
          <p:nvPr/>
        </p:nvSpPr>
        <p:spPr>
          <a:xfrm>
            <a:off x="1496615" y="3229057"/>
            <a:ext cx="8208261" cy="1089583"/>
          </a:xfrm>
          <a:prstGeom prst="rect">
            <a:avLst/>
          </a:prstGeom>
        </p:spPr>
        <p:txBody>
          <a:bodyPr lIns="90000" tIns="36000" rIns="90000" bIns="0" numCol="2" spcCol="180000" anchor="t" anchorCtr="0">
            <a:noAutofit/>
          </a:bodyPr>
          <a:lstStyle/>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事業許可を取得した法人であること</a:t>
            </a:r>
            <a:endParaRPr lang="en-US" altLang="ja-JP" sz="105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フルタイムの技術責任者がいること</a:t>
            </a:r>
            <a:endParaRPr lang="en-US" altLang="ja-JP" sz="105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事務所や倉庫に適した施設、設備を有すること</a:t>
            </a:r>
            <a:br>
              <a:rPr lang="en-US" altLang="ja-JP" sz="1050">
                <a:latin typeface="Meiryo UI" panose="020B0604030504040204" pitchFamily="34" charset="-128"/>
                <a:ea typeface="Meiryo UI" panose="020B0604030504040204" pitchFamily="34" charset="-128"/>
                <a:cs typeface="Arial" panose="020B0604020202020204" pitchFamily="34" charset="0"/>
              </a:rPr>
            </a:br>
            <a:r>
              <a:rPr lang="ja-JP" altLang="en-US" sz="1050">
                <a:latin typeface="Meiryo UI" panose="020B0604030504040204" pitchFamily="34" charset="-128"/>
                <a:ea typeface="Meiryo UI" panose="020B0604030504040204" pitchFamily="34" charset="-128"/>
                <a:cs typeface="Arial" panose="020B0604020202020204" pitchFamily="34" charset="0"/>
              </a:rPr>
              <a:t>自己所有あるいは賃貸でもよいが、賃貸の場合は最低</a:t>
            </a:r>
            <a:r>
              <a:rPr lang="en-US" altLang="ja-JP" sz="1050">
                <a:latin typeface="Meiryo UI" panose="020B0604030504040204" pitchFamily="34" charset="-128"/>
                <a:ea typeface="Meiryo UI" panose="020B0604030504040204" pitchFamily="34" charset="-128"/>
                <a:cs typeface="Arial" panose="020B0604020202020204" pitchFamily="34" charset="0"/>
              </a:rPr>
              <a:t>2</a:t>
            </a:r>
            <a:r>
              <a:rPr lang="ja-JP" altLang="en-US" sz="1050">
                <a:latin typeface="Meiryo UI" panose="020B0604030504040204" pitchFamily="34" charset="-128"/>
                <a:ea typeface="Meiryo UI" panose="020B0604030504040204" pitchFamily="34" charset="-128"/>
                <a:cs typeface="Arial" panose="020B0604020202020204" pitchFamily="34" charset="0"/>
              </a:rPr>
              <a:t>年間の</a:t>
            </a:r>
            <a:endParaRPr lang="en-US" altLang="ja-JP" sz="1050">
              <a:latin typeface="Meiryo UI" panose="020B0604030504040204" pitchFamily="34" charset="-128"/>
              <a:ea typeface="Meiryo UI" panose="020B0604030504040204" pitchFamily="34" charset="-128"/>
              <a:cs typeface="Arial" panose="020B0604020202020204" pitchFamily="34" charset="0"/>
            </a:endParaRPr>
          </a:p>
          <a:p>
            <a:pPr lvl="0" fontAlgn="ctr">
              <a:spcBef>
                <a:spcPts val="300"/>
              </a:spcBef>
              <a:buClr>
                <a:srgbClr val="5F8AC3"/>
              </a:buClr>
              <a:buSzPct val="80000"/>
              <a:defRPr/>
            </a:pPr>
            <a:r>
              <a:rPr lang="ja-JP" altLang="en-US" sz="1050">
                <a:latin typeface="Meiryo UI" panose="020B0604030504040204" pitchFamily="34" charset="-128"/>
                <a:ea typeface="Meiryo UI" panose="020B0604030504040204" pitchFamily="34" charset="-128"/>
                <a:cs typeface="Arial" panose="020B0604020202020204" pitchFamily="34" charset="0"/>
              </a:rPr>
              <a:t>　賃貸契約を締結していること</a:t>
            </a:r>
            <a:endParaRPr lang="en-US" altLang="ja-JP" sz="105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アフターサービスに対応するための修理施設を有する、あるいは他の会社と提携していること</a:t>
            </a:r>
            <a:endParaRPr lang="en-US" altLang="ja-JP" sz="105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医療機器優良流通手順（</a:t>
            </a:r>
            <a:r>
              <a:rPr lang="en-US" altLang="ja-JP" sz="1050">
                <a:latin typeface="Meiryo UI" panose="020B0604030504040204" pitchFamily="34" charset="-128"/>
                <a:ea typeface="Meiryo UI" panose="020B0604030504040204" pitchFamily="34" charset="-128"/>
                <a:cs typeface="Arial" panose="020B0604020202020204" pitchFamily="34" charset="0"/>
              </a:rPr>
              <a:t>CDAKB: Cara Distribusi Alat Kesehatan yang </a:t>
            </a:r>
            <a:r>
              <a:rPr lang="en-US" altLang="ja-JP" sz="1050" err="1">
                <a:latin typeface="Meiryo UI" panose="020B0604030504040204" pitchFamily="34" charset="-128"/>
                <a:ea typeface="Meiryo UI" panose="020B0604030504040204" pitchFamily="34" charset="-128"/>
                <a:cs typeface="Arial" panose="020B0604020202020204" pitchFamily="34" charset="0"/>
              </a:rPr>
              <a:t>Baik</a:t>
            </a:r>
            <a:r>
              <a:rPr lang="ja-JP" altLang="en-US" sz="1050">
                <a:latin typeface="Meiryo UI" panose="020B0604030504040204" pitchFamily="34" charset="-128"/>
                <a:ea typeface="Meiryo UI" panose="020B0604030504040204" pitchFamily="34" charset="-128"/>
                <a:cs typeface="Arial" panose="020B0604020202020204" pitchFamily="34" charset="0"/>
              </a:rPr>
              <a:t>）を遵守していること</a:t>
            </a:r>
            <a:endParaRPr lang="en-US" altLang="ja-JP" sz="105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技術責任者（</a:t>
            </a:r>
            <a:r>
              <a:rPr lang="en-US" altLang="ja-JP" sz="1050" err="1">
                <a:latin typeface="Meiryo UI" panose="020B0604030504040204" pitchFamily="34" charset="-128"/>
                <a:ea typeface="Meiryo UI" panose="020B0604030504040204" pitchFamily="34" charset="-128"/>
                <a:cs typeface="Arial" panose="020B0604020202020204" pitchFamily="34" charset="0"/>
              </a:rPr>
              <a:t>Penanggung</a:t>
            </a:r>
            <a:r>
              <a:rPr lang="en-US" altLang="ja-JP" sz="1050">
                <a:latin typeface="Meiryo UI" panose="020B0604030504040204" pitchFamily="34" charset="-128"/>
                <a:ea typeface="Meiryo UI" panose="020B0604030504040204" pitchFamily="34" charset="-128"/>
                <a:cs typeface="Arial" panose="020B0604020202020204" pitchFamily="34" charset="0"/>
              </a:rPr>
              <a:t> Jawab Teknis</a:t>
            </a:r>
            <a:r>
              <a:rPr lang="ja-JP" altLang="en-US" sz="1050">
                <a:latin typeface="Meiryo UI" panose="020B0604030504040204" pitchFamily="34" charset="-128"/>
                <a:ea typeface="Meiryo UI" panose="020B0604030504040204" pitchFamily="34" charset="-128"/>
                <a:cs typeface="Arial" panose="020B0604020202020204" pitchFamily="34" charset="0"/>
              </a:rPr>
              <a:t>）　</a:t>
            </a:r>
            <a:r>
              <a:rPr lang="ja-JP" altLang="en-US" sz="800">
                <a:latin typeface="Meiryo UI" panose="020B0604030504040204" pitchFamily="34" charset="-128"/>
                <a:ea typeface="Meiryo UI" panose="020B0604030504040204" pitchFamily="34" charset="-128"/>
                <a:cs typeface="Arial" panose="020B0604020202020204" pitchFamily="34" charset="0"/>
              </a:rPr>
              <a:t>（取り扱う製品の技術的な知識を有する者）</a:t>
            </a:r>
          </a:p>
        </p:txBody>
      </p:sp>
      <p:sp>
        <p:nvSpPr>
          <p:cNvPr id="27" name="正方形/長方形 26"/>
          <p:cNvSpPr/>
          <p:nvPr/>
        </p:nvSpPr>
        <p:spPr>
          <a:xfrm>
            <a:off x="1496615" y="2924080"/>
            <a:ext cx="4783682" cy="216024"/>
          </a:xfrm>
          <a:prstGeom prst="rect">
            <a:avLst/>
          </a:prstGeom>
        </p:spPr>
        <p:txBody>
          <a:bodyPr wrap="none" lIns="90000" tIns="0" rIns="90000" bIns="0" anchor="ctr" anchorCtr="0">
            <a:noAutofit/>
          </a:bodyPr>
          <a:lstStyle/>
          <a:p>
            <a:pPr lvl="0" fontAlgn="ctr"/>
            <a:r>
              <a:rPr lang="ja-JP" altLang="en-US" sz="1050">
                <a:latin typeface="Meiryo UI" panose="020B0604030504040204" pitchFamily="34" charset="-128"/>
                <a:ea typeface="Meiryo UI" panose="020B0604030504040204" pitchFamily="34" charset="-128"/>
              </a:rPr>
              <a:t>申請者の所在する州の保健局に認可申請を行う。</a:t>
            </a:r>
            <a:r>
              <a:rPr lang="en-US" altLang="ja-JP" sz="1050">
                <a:latin typeface="Meiryo UI" panose="020B0604030504040204" pitchFamily="34" charset="-128"/>
                <a:ea typeface="Meiryo UI" panose="020B0604030504040204" pitchFamily="34" charset="-128"/>
              </a:rPr>
              <a:t> </a:t>
            </a:r>
            <a:r>
              <a:rPr lang="ja-JP" altLang="en-US" sz="1050">
                <a:latin typeface="Meiryo UI" panose="020B0604030504040204" pitchFamily="34" charset="-128"/>
                <a:ea typeface="Meiryo UI" panose="020B0604030504040204" pitchFamily="34" charset="-128"/>
              </a:rPr>
              <a:t>申請先リンク</a:t>
            </a:r>
            <a:r>
              <a:rPr lang="en-US" altLang="ja-JP" sz="1050">
                <a:latin typeface="Meiryo UI" panose="020B0604030504040204" pitchFamily="34" charset="-128"/>
                <a:ea typeface="Meiryo UI" panose="020B0604030504040204" pitchFamily="34" charset="-128"/>
              </a:rPr>
              <a:t> </a:t>
            </a:r>
            <a:r>
              <a:rPr lang="en-US" altLang="zh-TW" sz="1050">
                <a:latin typeface="Meiryo UI" panose="020B0604030504040204" pitchFamily="34" charset="-128"/>
                <a:ea typeface="Meiryo UI" panose="020B0604030504040204" pitchFamily="34" charset="-128"/>
                <a:hlinkClick r:id="rId3"/>
              </a:rPr>
              <a:t>www.sertifikasialkes.kemkes.go.id</a:t>
            </a:r>
            <a:r>
              <a:rPr lang="en-US" altLang="zh-TW" sz="1050">
                <a:latin typeface="Meiryo UI" panose="020B0604030504040204" pitchFamily="34" charset="-128"/>
                <a:ea typeface="Meiryo UI" panose="020B0604030504040204" pitchFamily="34" charset="-128"/>
              </a:rPr>
              <a:t> </a:t>
            </a:r>
          </a:p>
          <a:p>
            <a:pPr lvl="0" fontAlgn="ctr"/>
            <a:r>
              <a:rPr lang="ja-JP" altLang="en-US" sz="1050">
                <a:latin typeface="Meiryo UI" panose="020B0604030504040204" pitchFamily="34" charset="-128"/>
                <a:ea typeface="Meiryo UI" panose="020B0604030504040204" pitchFamily="34" charset="-128"/>
              </a:rPr>
              <a:t>申請条件は以下のとおり：</a:t>
            </a:r>
            <a:endParaRPr lang="en-US" altLang="ja-JP" sz="1050">
              <a:latin typeface="Meiryo UI" panose="020B0604030504040204" pitchFamily="34" charset="-128"/>
              <a:ea typeface="Meiryo UI" panose="020B0604030504040204" pitchFamily="34" charset="-128"/>
            </a:endParaRPr>
          </a:p>
        </p:txBody>
      </p:sp>
      <p:sp>
        <p:nvSpPr>
          <p:cNvPr id="10" name="正方形/長方形 9"/>
          <p:cNvSpPr/>
          <p:nvPr/>
        </p:nvSpPr>
        <p:spPr>
          <a:xfrm>
            <a:off x="1496616" y="4495603"/>
            <a:ext cx="8064896" cy="435541"/>
          </a:xfrm>
          <a:prstGeom prst="rect">
            <a:avLst/>
          </a:prstGeom>
        </p:spPr>
        <p:txBody>
          <a:bodyPr lIns="90000" tIns="36000" rIns="90000" bIns="0" numCol="2" spcCol="180000" anchor="t" anchorCtr="0">
            <a:noAutofit/>
          </a:bodyPr>
          <a:lstStyle/>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海外製造元より販売総代理店に指名された、あるいは製造元などからの委任状を有する、</a:t>
            </a:r>
            <a:r>
              <a:rPr lang="en-US" altLang="ja-JP" sz="1050">
                <a:latin typeface="Meiryo UI" panose="020B0604030504040204" pitchFamily="34" charset="-128"/>
                <a:ea typeface="Meiryo UI" panose="020B0604030504040204" pitchFamily="34" charset="-128"/>
                <a:cs typeface="Arial" panose="020B0604020202020204" pitchFamily="34" charset="0"/>
              </a:rPr>
              <a:t>IPAK</a:t>
            </a:r>
            <a:r>
              <a:rPr lang="ja-JP" altLang="en-US" sz="1050">
                <a:latin typeface="Meiryo UI" panose="020B0604030504040204" pitchFamily="34" charset="-128"/>
                <a:ea typeface="Meiryo UI" panose="020B0604030504040204" pitchFamily="34" charset="-128"/>
                <a:cs typeface="Arial" panose="020B0604020202020204" pitchFamily="34" charset="0"/>
              </a:rPr>
              <a:t>を有している企業</a:t>
            </a:r>
            <a:endParaRPr lang="en-US" altLang="ja-JP" sz="105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輸入品をインドネシア国内で組み立て・据え付けを行うための製造証明書を有している企業</a:t>
            </a:r>
            <a:endParaRPr lang="en-US" altLang="ja-JP" sz="1050">
              <a:solidFill>
                <a:srgbClr val="FF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 name="正方形/長方形 10"/>
          <p:cNvSpPr/>
          <p:nvPr/>
        </p:nvSpPr>
        <p:spPr>
          <a:xfrm>
            <a:off x="1496616" y="4328742"/>
            <a:ext cx="5400600" cy="216024"/>
          </a:xfrm>
          <a:prstGeom prst="rect">
            <a:avLst/>
          </a:prstGeom>
        </p:spPr>
        <p:txBody>
          <a:bodyPr wrap="none" lIns="90000" tIns="0" rIns="90000" bIns="0" anchor="ctr" anchorCtr="0">
            <a:noAutofit/>
          </a:bodyPr>
          <a:lstStyle/>
          <a:p>
            <a:pPr lvl="0" fontAlgn="ctr"/>
            <a:r>
              <a:rPr lang="en-US" altLang="ja-JP" sz="1050" b="1">
                <a:latin typeface="Meiryo UI" panose="020B0604030504040204" pitchFamily="34" charset="-128"/>
                <a:ea typeface="Meiryo UI" panose="020B0604030504040204" pitchFamily="34" charset="-128"/>
              </a:rPr>
              <a:t>IPAK</a:t>
            </a:r>
            <a:r>
              <a:rPr lang="ja-JP" altLang="en-US" sz="1050" b="1">
                <a:solidFill>
                  <a:srgbClr val="000000"/>
                </a:solidFill>
                <a:latin typeface="Meiryo UI" panose="020B0604030504040204" pitchFamily="34" charset="-128"/>
                <a:ea typeface="Meiryo UI" panose="020B0604030504040204" pitchFamily="34" charset="-128"/>
              </a:rPr>
              <a:t>許可取得後に、輸入・販売製品の品目登録を行う。</a:t>
            </a:r>
            <a:r>
              <a:rPr lang="ja-JP" altLang="en-US" sz="1050">
                <a:solidFill>
                  <a:srgbClr val="000000"/>
                </a:solidFill>
                <a:latin typeface="Meiryo UI" panose="020B0604030504040204" pitchFamily="34" charset="-128"/>
                <a:ea typeface="Meiryo UI" panose="020B0604030504040204" pitchFamily="34" charset="-128"/>
              </a:rPr>
              <a:t>申請は以下のいずれかの企業が行う：</a:t>
            </a:r>
          </a:p>
        </p:txBody>
      </p:sp>
      <p:sp>
        <p:nvSpPr>
          <p:cNvPr id="15" name="テキスト ボックス 14"/>
          <p:cNvSpPr txBox="1"/>
          <p:nvPr/>
        </p:nvSpPr>
        <p:spPr>
          <a:xfrm>
            <a:off x="199821" y="6607122"/>
            <a:ext cx="8640960" cy="144016"/>
          </a:xfrm>
          <a:prstGeom prst="rect">
            <a:avLst/>
          </a:prstGeom>
          <a:noFill/>
        </p:spPr>
        <p:txBody>
          <a:bodyPr wrap="square" lIns="0" tIns="0" rIns="0" bIns="0" rtlCol="0">
            <a:noAutofit/>
          </a:bodyPr>
          <a:lstStyle/>
          <a:p>
            <a:pPr marL="444500" lvl="0" indent="-444500"/>
            <a:r>
              <a:rPr lang="ja-JP" altLang="en-US" sz="800">
                <a:latin typeface="Arial" panose="020B0604020202020204" pitchFamily="34" charset="0"/>
                <a:ea typeface="ＭＳ Ｐゴシック" panose="020B0600070205080204" pitchFamily="50" charset="-128"/>
                <a:cs typeface="Arial" panose="020B0604020202020204" pitchFamily="34" charset="0"/>
              </a:rPr>
              <a:t>（出所）クアルテック・ジャパン・コンサルティング株式会社、</a:t>
            </a:r>
            <a:r>
              <a:rPr lang="en-US" altLang="ja-JP" sz="800">
                <a:latin typeface="Arial" panose="020B0604020202020204" pitchFamily="34" charset="0"/>
                <a:ea typeface="ＭＳ Ｐゴシック" panose="020B0600070205080204" pitchFamily="50" charset="-128"/>
                <a:cs typeface="Arial" panose="020B0604020202020204" pitchFamily="34" charset="0"/>
              </a:rPr>
              <a:t>International Trade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Administration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82857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lstStyle/>
          <a:p>
            <a:r>
              <a:rPr lang="ja-JP" altLang="en-US"/>
              <a:t>インドネシア／医療関連／制度</a:t>
            </a:r>
          </a:p>
        </p:txBody>
      </p:sp>
      <p:sp>
        <p:nvSpPr>
          <p:cNvPr id="3" name="テキスト プレースホルダー 2"/>
          <p:cNvSpPr>
            <a:spLocks noGrp="1"/>
          </p:cNvSpPr>
          <p:nvPr>
            <p:ph type="body" sz="quarter" idx="15"/>
          </p:nvPr>
        </p:nvSpPr>
        <p:spPr/>
        <p:txBody>
          <a:bodyPr vert="horz" lIns="91440" tIns="45720" rIns="91440" bIns="45720" rtlCol="0" anchor="b" anchorCtr="0">
            <a:noAutofit/>
          </a:bodyPr>
          <a:lstStyle/>
          <a:p>
            <a:pPr fontAlgn="ctr"/>
            <a:r>
              <a:rPr lang="ja-JP" altLang="en-US"/>
              <a:t>医療機器に対する規制（</a:t>
            </a:r>
            <a:r>
              <a:rPr lang="en-US" altLang="ja-JP"/>
              <a:t>2/2</a:t>
            </a:r>
            <a:r>
              <a:rPr lang="ja-JP" altLang="en-US"/>
              <a:t>）</a:t>
            </a:r>
          </a:p>
        </p:txBody>
      </p:sp>
      <p:sp>
        <p:nvSpPr>
          <p:cNvPr id="4" name="テキスト ボックス 3"/>
          <p:cNvSpPr txBox="1"/>
          <p:nvPr/>
        </p:nvSpPr>
        <p:spPr>
          <a:xfrm>
            <a:off x="200472" y="1008739"/>
            <a:ext cx="9505056" cy="4759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医療機器流通製品ライセンス（</a:t>
            </a:r>
            <a:r>
              <a:rPr lang="en-US" altLang="ja-JP" sz="1400" err="1">
                <a:latin typeface="Arial" panose="020B0604020202020204" pitchFamily="34" charset="0"/>
                <a:ea typeface="ＭＳ Ｐゴシック" panose="020B0600070205080204" pitchFamily="50" charset="-128"/>
                <a:cs typeface="Arial" panose="020B0604020202020204" pitchFamily="34" charset="0"/>
              </a:rPr>
              <a:t>Izin</a:t>
            </a:r>
            <a:r>
              <a:rPr lang="en-US" altLang="ja-JP"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err="1">
                <a:latin typeface="Arial" panose="020B0604020202020204" pitchFamily="34" charset="0"/>
                <a:ea typeface="ＭＳ Ｐゴシック" panose="020B0600070205080204" pitchFamily="50" charset="-128"/>
                <a:cs typeface="Arial" panose="020B0604020202020204" pitchFamily="34" charset="0"/>
              </a:rPr>
              <a:t>Edar</a:t>
            </a:r>
            <a:r>
              <a:rPr lang="ja-JP" altLang="en-US" sz="1400">
                <a:latin typeface="Arial" panose="020B0604020202020204" pitchFamily="34" charset="0"/>
                <a:ea typeface="ＭＳ Ｐゴシック" panose="020B0600070205080204" pitchFamily="50" charset="-128"/>
                <a:cs typeface="Arial" panose="020B0604020202020204" pitchFamily="34" charset="0"/>
              </a:rPr>
              <a:t>）取得のためには、保健省への申請が必要となる。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登録までの審査期間は</a:t>
            </a:r>
            <a:r>
              <a:rPr lang="en-US" altLang="ja-JP" sz="140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年の規制改正で大幅に短縮された。</a:t>
            </a:r>
            <a:endParaRPr lang="en-US" altLang="ja-JP" sz="1400" strike="dblStrike">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1459" y="1548372"/>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医療機器流通製品ライセンス（</a:t>
              </a:r>
              <a:r>
                <a:rPr lang="en-US" altLang="ja-JP" sz="1400" b="1" err="1">
                  <a:latin typeface="+mn-lt"/>
                  <a:ea typeface="Meiryo UI" panose="020B0604030504040204" pitchFamily="34" charset="-128"/>
                </a:rPr>
                <a:t>Izin</a:t>
              </a:r>
              <a:r>
                <a:rPr lang="en-US" altLang="ja-JP" sz="1400" b="1">
                  <a:latin typeface="+mn-lt"/>
                  <a:ea typeface="Meiryo UI" panose="020B0604030504040204" pitchFamily="34" charset="-128"/>
                </a:rPr>
                <a:t> </a:t>
              </a:r>
              <a:r>
                <a:rPr lang="en-US" altLang="ja-JP" sz="1400" b="1" err="1">
                  <a:latin typeface="+mn-lt"/>
                  <a:ea typeface="Meiryo UI" panose="020B0604030504040204" pitchFamily="34" charset="-128"/>
                </a:rPr>
                <a:t>Edar</a:t>
              </a:r>
              <a:r>
                <a:rPr lang="ja-JP" altLang="en-US" sz="1400" b="1">
                  <a:latin typeface="Meiryo UI" panose="020B0604030504040204" pitchFamily="34" charset="-128"/>
                  <a:ea typeface="Meiryo UI" panose="020B0604030504040204" pitchFamily="34" charset="-128"/>
                </a:rPr>
                <a:t>）取得プロセス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618310" y="1987521"/>
            <a:ext cx="1916853" cy="229543"/>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保健省</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にオンラインで申請</a:t>
            </a:r>
          </a:p>
        </p:txBody>
      </p:sp>
      <p:sp>
        <p:nvSpPr>
          <p:cNvPr id="9" name="角丸四角形 8"/>
          <p:cNvSpPr/>
          <p:nvPr/>
        </p:nvSpPr>
        <p:spPr>
          <a:xfrm>
            <a:off x="1873286" y="3094231"/>
            <a:ext cx="1440160" cy="396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（不備があった場合のみ）</a:t>
            </a:r>
            <a:endParaRPr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追加データの提出命令</a:t>
            </a:r>
          </a:p>
        </p:txBody>
      </p:sp>
      <p:sp>
        <p:nvSpPr>
          <p:cNvPr id="10" name="角丸四角形 9"/>
          <p:cNvSpPr/>
          <p:nvPr/>
        </p:nvSpPr>
        <p:spPr>
          <a:xfrm>
            <a:off x="586363" y="3902794"/>
            <a:ext cx="2108538" cy="400474"/>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（不備があった場合のみ）</a:t>
            </a:r>
            <a:endParaRPr kumimoji="1" lang="en-US" altLang="ja-JP"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a:t>
            </a:r>
            <a:r>
              <a:rPr kumimoji="1" lang="en-US" altLang="ja-JP" sz="1000" b="1">
                <a:solidFill>
                  <a:schemeClr val="bg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回目の審査</a:t>
            </a:r>
          </a:p>
        </p:txBody>
      </p:sp>
      <p:sp>
        <p:nvSpPr>
          <p:cNvPr id="11" name="角丸四角形 10"/>
          <p:cNvSpPr/>
          <p:nvPr/>
        </p:nvSpPr>
        <p:spPr>
          <a:xfrm>
            <a:off x="3166488" y="3905249"/>
            <a:ext cx="1440160" cy="391048"/>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申請拒否</a:t>
            </a:r>
          </a:p>
        </p:txBody>
      </p:sp>
      <p:sp>
        <p:nvSpPr>
          <p:cNvPr id="12" name="角丸四角形 11"/>
          <p:cNvSpPr/>
          <p:nvPr/>
        </p:nvSpPr>
        <p:spPr>
          <a:xfrm>
            <a:off x="920552" y="4772461"/>
            <a:ext cx="1440160" cy="216403"/>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決　定</a:t>
            </a:r>
          </a:p>
        </p:txBody>
      </p:sp>
      <p:sp>
        <p:nvSpPr>
          <p:cNvPr id="13" name="角丸四角形 12"/>
          <p:cNvSpPr/>
          <p:nvPr/>
        </p:nvSpPr>
        <p:spPr>
          <a:xfrm>
            <a:off x="920552" y="5205438"/>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流通許可番号の付与</a:t>
            </a:r>
          </a:p>
        </p:txBody>
      </p:sp>
      <p:cxnSp>
        <p:nvCxnSpPr>
          <p:cNvPr id="16" name="直線矢印コネクタ 15"/>
          <p:cNvCxnSpPr>
            <a:cxnSpLocks/>
            <a:stCxn id="8" idx="2"/>
            <a:endCxn id="9" idx="0"/>
          </p:cNvCxnSpPr>
          <p:nvPr/>
        </p:nvCxnSpPr>
        <p:spPr>
          <a:xfrm>
            <a:off x="2576737" y="2217064"/>
            <a:ext cx="16629" cy="877167"/>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cxnSpLocks/>
            <a:stCxn id="9" idx="2"/>
            <a:endCxn id="10" idx="0"/>
          </p:cNvCxnSpPr>
          <p:nvPr/>
        </p:nvCxnSpPr>
        <p:spPr>
          <a:xfrm rot="5400000">
            <a:off x="1910718" y="3220145"/>
            <a:ext cx="412563" cy="952734"/>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cxnSpLocks/>
            <a:stCxn id="9" idx="2"/>
            <a:endCxn id="11" idx="0"/>
          </p:cNvCxnSpPr>
          <p:nvPr/>
        </p:nvCxnSpPr>
        <p:spPr>
          <a:xfrm rot="16200000" flipH="1">
            <a:off x="3032458" y="3051139"/>
            <a:ext cx="415018" cy="1293202"/>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703814" y="3483481"/>
            <a:ext cx="1598551" cy="324000"/>
          </a:xfrm>
          <a:prstGeom prst="rect">
            <a:avLst/>
          </a:prstGeom>
          <a:noFill/>
        </p:spPr>
        <p:txBody>
          <a:bodyPr wrap="square" lIns="0" tIns="36000" rIns="0" bIns="36000" rtlCol="0" anchor="t" anchorCtr="0">
            <a:noAutofit/>
          </a:bodyPr>
          <a:lstStyle/>
          <a:p>
            <a:pPr algn="ctr"/>
            <a:r>
              <a:rPr lang="ja-JP" altLang="en-US" sz="900">
                <a:latin typeface="Arial" panose="020B0604020202020204" pitchFamily="34" charset="0"/>
                <a:ea typeface="ＭＳ Ｐゴシック" panose="020B0600070205080204" pitchFamily="50" charset="-128"/>
              </a:rPr>
              <a:t>期限内に提出できない場合</a:t>
            </a:r>
            <a:endParaRPr lang="en-US" altLang="ja-JP" sz="900">
              <a:latin typeface="Arial" panose="020B0604020202020204" pitchFamily="34" charset="0"/>
              <a:ea typeface="ＭＳ Ｐゴシック" panose="020B0600070205080204" pitchFamily="50" charset="-128"/>
            </a:endParaRPr>
          </a:p>
        </p:txBody>
      </p:sp>
      <p:sp>
        <p:nvSpPr>
          <p:cNvPr id="24" name="テキスト ボックス 23"/>
          <p:cNvSpPr txBox="1"/>
          <p:nvPr/>
        </p:nvSpPr>
        <p:spPr>
          <a:xfrm>
            <a:off x="131656" y="3336186"/>
            <a:ext cx="2259420" cy="411010"/>
          </a:xfrm>
          <a:prstGeom prst="rect">
            <a:avLst/>
          </a:prstGeom>
          <a:noFill/>
        </p:spPr>
        <p:txBody>
          <a:bodyPr wrap="square" lIns="0" tIns="36000" rIns="0" bIns="36000" rtlCol="0" anchor="t" anchorCtr="0">
            <a:noAutofit/>
          </a:bodyPr>
          <a:lstStyle/>
          <a:p>
            <a:pPr algn="ctr"/>
            <a:r>
              <a:rPr lang="ja-JP" altLang="en-US" sz="900">
                <a:latin typeface="Arial" panose="020B0604020202020204" pitchFamily="34" charset="0"/>
                <a:ea typeface="ＭＳ Ｐゴシック" panose="020B0600070205080204" pitchFamily="50" charset="-128"/>
              </a:rPr>
              <a:t>クラス</a:t>
            </a:r>
            <a:r>
              <a:rPr lang="en-US" altLang="ja-JP" sz="900">
                <a:latin typeface="Arial" panose="020B0604020202020204" pitchFamily="34" charset="0"/>
                <a:ea typeface="ＭＳ Ｐゴシック" panose="020B0600070205080204" pitchFamily="50" charset="-128"/>
              </a:rPr>
              <a:t>A, B, C: 10</a:t>
            </a:r>
            <a:r>
              <a:rPr lang="ja-JP" altLang="en-US" sz="900">
                <a:latin typeface="Arial" panose="020B0604020202020204" pitchFamily="34" charset="0"/>
                <a:ea typeface="ＭＳ Ｐゴシック" panose="020B0600070205080204" pitchFamily="50" charset="-128"/>
              </a:rPr>
              <a:t>日</a:t>
            </a:r>
            <a:endParaRPr lang="en-US" altLang="ja-JP" sz="900">
              <a:latin typeface="Arial" panose="020B0604020202020204" pitchFamily="34" charset="0"/>
              <a:ea typeface="ＭＳ Ｐゴシック" panose="020B0600070205080204" pitchFamily="50" charset="-128"/>
            </a:endParaRPr>
          </a:p>
          <a:p>
            <a:pPr algn="ctr"/>
            <a:r>
              <a:rPr lang="ja-JP" altLang="en-US" sz="900">
                <a:latin typeface="Arial" panose="020B0604020202020204" pitchFamily="34" charset="0"/>
                <a:ea typeface="ＭＳ Ｐゴシック" panose="020B0600070205080204" pitchFamily="50" charset="-128"/>
              </a:rPr>
              <a:t>クラス</a:t>
            </a:r>
            <a:r>
              <a:rPr lang="en-US" altLang="ja-JP" sz="900">
                <a:latin typeface="Arial" panose="020B0604020202020204" pitchFamily="34" charset="0"/>
                <a:ea typeface="ＭＳ Ｐゴシック" panose="020B0600070205080204" pitchFamily="50" charset="-128"/>
              </a:rPr>
              <a:t>D: 15</a:t>
            </a:r>
            <a:r>
              <a:rPr lang="ja-JP" altLang="en-US" sz="900">
                <a:latin typeface="Arial" panose="020B0604020202020204" pitchFamily="34" charset="0"/>
                <a:ea typeface="ＭＳ Ｐゴシック" panose="020B0600070205080204" pitchFamily="50" charset="-128"/>
              </a:rPr>
              <a:t>日以内に揃えて提出</a:t>
            </a:r>
            <a:endParaRPr lang="en-US" altLang="ja-JP" sz="900">
              <a:latin typeface="Arial" panose="020B0604020202020204" pitchFamily="34" charset="0"/>
              <a:ea typeface="ＭＳ Ｐゴシック" panose="020B0600070205080204" pitchFamily="50" charset="-128"/>
            </a:endParaRPr>
          </a:p>
        </p:txBody>
      </p:sp>
      <p:cxnSp>
        <p:nvCxnSpPr>
          <p:cNvPr id="25" name="直線矢印コネクタ 24"/>
          <p:cNvCxnSpPr>
            <a:cxnSpLocks/>
            <a:stCxn id="10" idx="2"/>
            <a:endCxn id="12" idx="0"/>
          </p:cNvCxnSpPr>
          <p:nvPr/>
        </p:nvCxnSpPr>
        <p:spPr>
          <a:xfrm>
            <a:off x="1640632" y="4303268"/>
            <a:ext cx="0" cy="469193"/>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a:stCxn id="12" idx="2"/>
            <a:endCxn id="13" idx="0"/>
          </p:cNvCxnSpPr>
          <p:nvPr/>
        </p:nvCxnSpPr>
        <p:spPr>
          <a:xfrm>
            <a:off x="1640632" y="4988864"/>
            <a:ext cx="0" cy="216574"/>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81246" y="5004289"/>
            <a:ext cx="1080120" cy="216024"/>
          </a:xfrm>
          <a:prstGeom prst="rect">
            <a:avLst/>
          </a:prstGeom>
          <a:noFill/>
        </p:spPr>
        <p:txBody>
          <a:bodyPr wrap="square" lIns="0" tIns="36000" rIns="0" bIns="36000" rtlCol="0" anchor="t" anchorCtr="0">
            <a:noAutofit/>
          </a:bodyPr>
          <a:lstStyle/>
          <a:p>
            <a:pPr algn="r"/>
            <a:r>
              <a:rPr lang="ja-JP" altLang="en-US" sz="900">
                <a:latin typeface="Arial" panose="020B0604020202020204" pitchFamily="34" charset="0"/>
                <a:ea typeface="ＭＳ Ｐゴシック" panose="020B0600070205080204" pitchFamily="50" charset="-128"/>
              </a:rPr>
              <a:t>申請受入の場合</a:t>
            </a:r>
            <a:endParaRPr lang="en-US" altLang="ja-JP" sz="900">
              <a:latin typeface="Arial" panose="020B0604020202020204" pitchFamily="34" charset="0"/>
              <a:ea typeface="ＭＳ Ｐゴシック" panose="020B0600070205080204" pitchFamily="50" charset="-128"/>
            </a:endParaRPr>
          </a:p>
        </p:txBody>
      </p:sp>
      <p:sp>
        <p:nvSpPr>
          <p:cNvPr id="38" name="角丸四角形 37"/>
          <p:cNvSpPr/>
          <p:nvPr/>
        </p:nvSpPr>
        <p:spPr>
          <a:xfrm>
            <a:off x="4040194" y="2541819"/>
            <a:ext cx="720080"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新規申請</a:t>
            </a:r>
          </a:p>
        </p:txBody>
      </p:sp>
      <p:sp>
        <p:nvSpPr>
          <p:cNvPr id="39" name="正方形/長方形 38"/>
          <p:cNvSpPr/>
          <p:nvPr/>
        </p:nvSpPr>
        <p:spPr>
          <a:xfrm>
            <a:off x="260663" y="5551563"/>
            <a:ext cx="4762499"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登録内容に変更があった場合、変更届を提出する。サイズ、梱包、表示、納税者番号（</a:t>
            </a:r>
            <a:r>
              <a:rPr lang="en-US" altLang="ja-JP" sz="1000">
                <a:latin typeface="Arial" panose="020B0604020202020204" pitchFamily="34" charset="0"/>
                <a:ea typeface="ＭＳ Ｐゴシック" panose="020B0600070205080204" pitchFamily="50" charset="-128"/>
              </a:rPr>
              <a:t>NPWP</a:t>
            </a:r>
            <a:r>
              <a:rPr lang="ja-JP" altLang="en-US" sz="1000">
                <a:latin typeface="Arial" panose="020B0604020202020204" pitchFamily="34" charset="0"/>
                <a:ea typeface="ＭＳ Ｐゴシック" panose="020B0600070205080204" pitchFamily="50" charset="-128"/>
              </a:rPr>
              <a:t>）の変更の場合、流通許可番号の変更なく許可内容を変更できるが、それ以外の場合、流通許可番号の変更を伴う許可内容変更となる。</a:t>
            </a: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なお、インドネシア国内におけるクリニック検査目的等の見本の輸入は、上記手続きは不要。</a:t>
            </a:r>
            <a:endParaRPr lang="en-US" altLang="ja-JP" sz="1000">
              <a:latin typeface="Arial" panose="020B0604020202020204" pitchFamily="34" charset="0"/>
              <a:ea typeface="ＭＳ Ｐゴシック" panose="020B0600070205080204" pitchFamily="50"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審査期間は目安であり記載の期間より時間がかかる場合もある。</a:t>
            </a:r>
          </a:p>
          <a:p>
            <a:pPr marL="0" lvl="1" algn="just" fontAlgn="ctr">
              <a:lnSpc>
                <a:spcPct val="110000"/>
              </a:lnSpc>
              <a:spcAft>
                <a:spcPts val="300"/>
              </a:spcAft>
              <a:buClr>
                <a:srgbClr val="5F8AC3"/>
              </a:buClr>
              <a:buSzPct val="80000"/>
            </a:pPr>
            <a:endParaRPr lang="ja-JP" altLang="en-US" sz="1000">
              <a:solidFill>
                <a:srgbClr val="000000"/>
              </a:solidFill>
              <a:latin typeface="Arial" panose="020B0604020202020204" pitchFamily="34" charset="0"/>
              <a:ea typeface="ＭＳ Ｐゴシック" panose="020B0600070205080204" pitchFamily="50" charset="-128"/>
            </a:endParaRPr>
          </a:p>
        </p:txBody>
      </p:sp>
      <p:grpSp>
        <p:nvGrpSpPr>
          <p:cNvPr id="40" name="グループ化 7"/>
          <p:cNvGrpSpPr/>
          <p:nvPr/>
        </p:nvGrpSpPr>
        <p:grpSpPr>
          <a:xfrm>
            <a:off x="5169024" y="1599234"/>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医療機器流通製品ライセンス（</a:t>
              </a:r>
              <a:r>
                <a:rPr lang="en-US" altLang="ja-JP" sz="1400" b="1" err="1">
                  <a:latin typeface="+mn-lt"/>
                  <a:ea typeface="Meiryo UI" panose="020B0604030504040204" pitchFamily="34" charset="-128"/>
                </a:rPr>
                <a:t>Izin</a:t>
              </a:r>
              <a:r>
                <a:rPr lang="en-US" altLang="ja-JP" sz="1400" b="1">
                  <a:latin typeface="+mn-lt"/>
                  <a:ea typeface="Meiryo UI" panose="020B0604030504040204" pitchFamily="34" charset="-128"/>
                </a:rPr>
                <a:t> </a:t>
              </a:r>
              <a:r>
                <a:rPr lang="en-US" altLang="ja-JP" sz="1400" b="1" err="1">
                  <a:latin typeface="+mn-lt"/>
                  <a:ea typeface="Meiryo UI" panose="020B0604030504040204" pitchFamily="34" charset="-128"/>
                </a:rPr>
                <a:t>Edar</a:t>
              </a:r>
              <a:r>
                <a:rPr lang="ja-JP" altLang="en-US" sz="1400" b="1">
                  <a:latin typeface="Meiryo UI" panose="020B0604030504040204" pitchFamily="34" charset="-128"/>
                  <a:ea typeface="Meiryo UI" panose="020B0604030504040204" pitchFamily="34" charset="-128"/>
                </a:rPr>
                <a:t>）申請に必要な書類</a:t>
              </a: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1991588"/>
            <a:ext cx="4419476" cy="4392488"/>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保健省が発行した医療機器製品証明のコピー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同</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IPAK</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許可のコピー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製造元から医療機器の登録を委任された総代理店あるいは総ディストリビューターとしての委任状のコピー（製造元所在国のインドネシア大使館での承認が必要）</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医療機器についての説明：ディスクリプション、販売歴、ラベルに表示される効用、など</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デザインと製造工程における製品基準、安全条件、効用、品質システムの適正さを表した証明書類のコピー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採用された基準・規格とそれに準拠したことを証明する書類</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研究段階のレポート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クリニック検査／テストの結果</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スペックや原材料などのリスト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リスク分析</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梱包スペック</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ラベリング、カタログ（能動機器）、取扱説明書（インドネシア語、英語）や表示の見本</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製品コードとその意味</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gn="just" fontAlgn="ctr">
              <a:lnSpc>
                <a:spcPct val="114000"/>
              </a:lnSpc>
              <a:spcAft>
                <a:spcPts val="400"/>
              </a:spcAft>
              <a:buClr>
                <a:srgbClr val="5F8AC3"/>
              </a:buClr>
              <a:buSzPct val="80000"/>
            </a:pP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このほか、海外からの輸入品の場合、当該の医療機器が製造国で既に流通していることを証明する書類、当局による安全性や品質に関する書類、などの提出が必要である。</a:t>
            </a:r>
          </a:p>
        </p:txBody>
      </p:sp>
      <p:sp>
        <p:nvSpPr>
          <p:cNvPr id="33" name="テキスト ボックス 32">
            <a:extLst>
              <a:ext uri="{FF2B5EF4-FFF2-40B4-BE49-F238E27FC236}">
                <a16:creationId xmlns:a16="http://schemas.microsoft.com/office/drawing/2014/main" id="{45A6F98D-9E15-A14E-B461-6580875D447A}"/>
              </a:ext>
            </a:extLst>
          </p:cNvPr>
          <p:cNvSpPr txBox="1"/>
          <p:nvPr/>
        </p:nvSpPr>
        <p:spPr>
          <a:xfrm>
            <a:off x="468864" y="2480599"/>
            <a:ext cx="2765650" cy="648072"/>
          </a:xfrm>
          <a:prstGeom prst="rect">
            <a:avLst/>
          </a:prstGeom>
          <a:noFill/>
        </p:spPr>
        <p:txBody>
          <a:bodyPr wrap="square" lIns="0" tIns="36000" rIns="0" bIns="36000" rtlCol="0" anchor="t" anchorCtr="0">
            <a:noAutofit/>
          </a:bodyPr>
          <a:lstStyle/>
          <a:p>
            <a:pPr algn="just"/>
            <a:r>
              <a:rPr lang="ja-JP" altLang="en-US" sz="900">
                <a:latin typeface="Arial" panose="020B0604020202020204" pitchFamily="34" charset="0"/>
                <a:ea typeface="ＭＳ Ｐゴシック" panose="020B0600070205080204" pitchFamily="50" charset="-128"/>
              </a:rPr>
              <a:t>審査期間</a:t>
            </a:r>
            <a:endParaRPr lang="en-US" altLang="ja-JP" sz="900">
              <a:latin typeface="Arial" panose="020B0604020202020204" pitchFamily="34" charset="0"/>
              <a:ea typeface="ＭＳ Ｐゴシック" panose="020B0600070205080204" pitchFamily="50" charset="-128"/>
            </a:endParaRPr>
          </a:p>
          <a:p>
            <a:pPr algn="just">
              <a:tabLst>
                <a:tab pos="92075" algn="l"/>
                <a:tab pos="541338" algn="l"/>
              </a:tabLst>
            </a:pPr>
            <a:r>
              <a:rPr lang="en-US" altLang="ja-JP" sz="900">
                <a:latin typeface="Arial" panose="020B0604020202020204" pitchFamily="34" charset="0"/>
                <a:ea typeface="ＭＳ Ｐゴシック" panose="020B0600070205080204" pitchFamily="50" charset="-128"/>
              </a:rPr>
              <a:t>	</a:t>
            </a:r>
            <a:r>
              <a:rPr lang="ja-JP" altLang="en-US" sz="900">
                <a:latin typeface="Arial" panose="020B0604020202020204" pitchFamily="34" charset="0"/>
                <a:ea typeface="ＭＳ Ｐゴシック" panose="020B0600070205080204" pitchFamily="50" charset="-128"/>
              </a:rPr>
              <a:t>クラス</a:t>
            </a:r>
            <a:r>
              <a:rPr lang="en-US" altLang="ja-JP" sz="900">
                <a:latin typeface="Arial" panose="020B0604020202020204" pitchFamily="34" charset="0"/>
                <a:ea typeface="ＭＳ Ｐゴシック" panose="020B0600070205080204" pitchFamily="50" charset="-128"/>
              </a:rPr>
              <a:t>A	 </a:t>
            </a:r>
            <a:r>
              <a:rPr lang="ja-JP" altLang="en-US" sz="900">
                <a:latin typeface="Arial" panose="020B0604020202020204" pitchFamily="34" charset="0"/>
                <a:ea typeface="ＭＳ Ｐゴシック" panose="020B0600070205080204" pitchFamily="50" charset="-128"/>
              </a:rPr>
              <a:t>　</a:t>
            </a:r>
            <a:r>
              <a:rPr lang="en-US" altLang="ja-JP" sz="900">
                <a:latin typeface="Arial" panose="020B0604020202020204" pitchFamily="34" charset="0"/>
                <a:ea typeface="ＭＳ Ｐゴシック" panose="020B0600070205080204" pitchFamily="50" charset="-128"/>
              </a:rPr>
              <a:t>15</a:t>
            </a:r>
            <a:r>
              <a:rPr lang="ja-JP" altLang="en-US" sz="900">
                <a:latin typeface="Arial" panose="020B0604020202020204" pitchFamily="34" charset="0"/>
                <a:ea typeface="ＭＳ Ｐゴシック" panose="020B0600070205080204" pitchFamily="50" charset="-128"/>
              </a:rPr>
              <a:t>日</a:t>
            </a:r>
            <a:r>
              <a:rPr lang="en-US" altLang="ja-JP" sz="900">
                <a:latin typeface="Arial" panose="020B0604020202020204" pitchFamily="34" charset="0"/>
                <a:ea typeface="ＭＳ Ｐゴシック" panose="020B0600070205080204" pitchFamily="50" charset="-128"/>
              </a:rPr>
              <a:t>, </a:t>
            </a:r>
            <a:r>
              <a:rPr lang="ja-JP" altLang="en-US" sz="900">
                <a:latin typeface="Arial" panose="020B0604020202020204" pitchFamily="34" charset="0"/>
                <a:ea typeface="ＭＳ Ｐゴシック" panose="020B0600070205080204" pitchFamily="50" charset="-128"/>
              </a:rPr>
              <a:t>クラス</a:t>
            </a:r>
            <a:r>
              <a:rPr lang="en-US" altLang="ja-JP" sz="900">
                <a:latin typeface="Arial" panose="020B0604020202020204" pitchFamily="34" charset="0"/>
                <a:ea typeface="ＭＳ Ｐゴシック" panose="020B0600070205080204" pitchFamily="50" charset="-128"/>
              </a:rPr>
              <a:t>B/C</a:t>
            </a:r>
            <a:r>
              <a:rPr lang="ja-JP" altLang="en-US" sz="900">
                <a:latin typeface="Arial" panose="020B0604020202020204" pitchFamily="34" charset="0"/>
                <a:ea typeface="ＭＳ Ｐゴシック" panose="020B0600070205080204" pitchFamily="50" charset="-128"/>
              </a:rPr>
              <a:t>　 </a:t>
            </a:r>
            <a:r>
              <a:rPr lang="en-US" altLang="ja-JP" sz="900">
                <a:latin typeface="Arial" panose="020B0604020202020204" pitchFamily="34" charset="0"/>
                <a:ea typeface="ＭＳ Ｐゴシック" panose="020B0600070205080204" pitchFamily="50" charset="-128"/>
              </a:rPr>
              <a:t>30</a:t>
            </a:r>
            <a:r>
              <a:rPr lang="ja-JP" altLang="en-US" sz="900">
                <a:latin typeface="Arial" panose="020B0604020202020204" pitchFamily="34" charset="0"/>
                <a:ea typeface="ＭＳ Ｐゴシック" panose="020B0600070205080204" pitchFamily="50" charset="-128"/>
              </a:rPr>
              <a:t>日</a:t>
            </a:r>
            <a:endParaRPr lang="en-US" altLang="ja-JP" sz="900">
              <a:latin typeface="Arial" panose="020B0604020202020204" pitchFamily="34" charset="0"/>
              <a:ea typeface="ＭＳ Ｐゴシック" panose="020B0600070205080204" pitchFamily="50" charset="-128"/>
            </a:endParaRPr>
          </a:p>
          <a:p>
            <a:pPr algn="just">
              <a:tabLst>
                <a:tab pos="92075" algn="l"/>
                <a:tab pos="541338" algn="l"/>
              </a:tabLst>
            </a:pPr>
            <a:r>
              <a:rPr lang="en-US" altLang="ja-JP" sz="900">
                <a:latin typeface="Arial" panose="020B0604020202020204" pitchFamily="34" charset="0"/>
                <a:ea typeface="ＭＳ Ｐゴシック" panose="020B0600070205080204" pitchFamily="50" charset="-128"/>
              </a:rPr>
              <a:t>	</a:t>
            </a:r>
            <a:r>
              <a:rPr lang="ja-JP" altLang="en-US" sz="900">
                <a:latin typeface="Arial" panose="020B0604020202020204" pitchFamily="34" charset="0"/>
                <a:ea typeface="ＭＳ Ｐゴシック" panose="020B0600070205080204" pitchFamily="50" charset="-128"/>
              </a:rPr>
              <a:t>クラス</a:t>
            </a:r>
            <a:r>
              <a:rPr lang="en-US" altLang="ja-JP" sz="900">
                <a:latin typeface="Arial" panose="020B0604020202020204" pitchFamily="34" charset="0"/>
                <a:ea typeface="ＭＳ Ｐゴシック" panose="020B0600070205080204" pitchFamily="50" charset="-128"/>
              </a:rPr>
              <a:t>D	</a:t>
            </a:r>
            <a:r>
              <a:rPr lang="ja-JP" altLang="en-US" sz="900">
                <a:latin typeface="Arial" panose="020B0604020202020204" pitchFamily="34" charset="0"/>
                <a:ea typeface="ＭＳ Ｐゴシック" panose="020B0600070205080204" pitchFamily="50" charset="-128"/>
              </a:rPr>
              <a:t>　</a:t>
            </a:r>
            <a:r>
              <a:rPr lang="en-US" altLang="ja-JP" sz="900">
                <a:latin typeface="Arial" panose="020B0604020202020204" pitchFamily="34" charset="0"/>
                <a:ea typeface="ＭＳ Ｐゴシック" panose="020B0600070205080204" pitchFamily="50" charset="-128"/>
              </a:rPr>
              <a:t> 45</a:t>
            </a:r>
            <a:r>
              <a:rPr lang="ja-JP" altLang="en-US" sz="900">
                <a:latin typeface="Arial" panose="020B0604020202020204" pitchFamily="34" charset="0"/>
                <a:ea typeface="ＭＳ Ｐゴシック" panose="020B0600070205080204" pitchFamily="50" charset="-128"/>
              </a:rPr>
              <a:t>日</a:t>
            </a:r>
            <a:endParaRPr lang="en-US" altLang="ja-JP" sz="900">
              <a:latin typeface="Arial" panose="020B0604020202020204" pitchFamily="34" charset="0"/>
              <a:ea typeface="ＭＳ Ｐゴシック" panose="020B0600070205080204" pitchFamily="50" charset="-128"/>
            </a:endParaRPr>
          </a:p>
          <a:p>
            <a:pPr algn="just">
              <a:tabLst>
                <a:tab pos="92075" algn="l"/>
                <a:tab pos="541338" algn="l"/>
              </a:tabLst>
            </a:pPr>
            <a:r>
              <a:rPr lang="en-US" altLang="ja-JP" sz="900">
                <a:latin typeface="Arial" panose="020B0604020202020204" pitchFamily="34" charset="0"/>
                <a:ea typeface="ＭＳ Ｐゴシック" panose="020B0600070205080204" pitchFamily="50" charset="-128"/>
              </a:rPr>
              <a:t>※1</a:t>
            </a:r>
            <a:r>
              <a:rPr lang="ja-JP" altLang="en-US" sz="900">
                <a:latin typeface="Arial" panose="020B0604020202020204" pitchFamily="34" charset="0"/>
                <a:ea typeface="ＭＳ Ｐゴシック" panose="020B0600070205080204" pitchFamily="50" charset="-128"/>
              </a:rPr>
              <a:t>回目の審査で登録まで済む場合もある</a:t>
            </a:r>
            <a:endParaRPr lang="en-US" altLang="ja-JP" sz="900">
              <a:latin typeface="Arial" panose="020B0604020202020204" pitchFamily="34" charset="0"/>
              <a:ea typeface="ＭＳ Ｐゴシック" panose="020B0600070205080204" pitchFamily="50" charset="-128"/>
            </a:endParaRPr>
          </a:p>
        </p:txBody>
      </p:sp>
      <p:cxnSp>
        <p:nvCxnSpPr>
          <p:cNvPr id="34" name="直線矢印コネクタ 33">
            <a:extLst>
              <a:ext uri="{FF2B5EF4-FFF2-40B4-BE49-F238E27FC236}">
                <a16:creationId xmlns:a16="http://schemas.microsoft.com/office/drawing/2014/main" id="{4E83B03A-5EA9-8F4E-85BB-A93B871D1D2A}"/>
              </a:ext>
            </a:extLst>
          </p:cNvPr>
          <p:cNvCxnSpPr>
            <a:cxnSpLocks/>
          </p:cNvCxnSpPr>
          <p:nvPr/>
        </p:nvCxnSpPr>
        <p:spPr>
          <a:xfrm flipV="1">
            <a:off x="4399445" y="2876045"/>
            <a:ext cx="0" cy="1101559"/>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38E24C57-0317-8040-BB0E-DAA061B0F448}"/>
              </a:ext>
            </a:extLst>
          </p:cNvPr>
          <p:cNvSpPr txBox="1"/>
          <p:nvPr/>
        </p:nvSpPr>
        <p:spPr>
          <a:xfrm>
            <a:off x="273050" y="4296297"/>
            <a:ext cx="1576593" cy="648072"/>
          </a:xfrm>
          <a:prstGeom prst="rect">
            <a:avLst/>
          </a:prstGeom>
          <a:noFill/>
        </p:spPr>
        <p:txBody>
          <a:bodyPr wrap="square" lIns="0" tIns="36000" rIns="0" bIns="36000" rtlCol="0" anchor="t" anchorCtr="0">
            <a:noAutofit/>
          </a:bodyPr>
          <a:lstStyle/>
          <a:p>
            <a:pPr algn="just"/>
            <a:r>
              <a:rPr lang="ja-JP" altLang="en-US" sz="900">
                <a:latin typeface="Arial" panose="020B0604020202020204" pitchFamily="34" charset="0"/>
                <a:ea typeface="ＭＳ Ｐゴシック" panose="020B0600070205080204" pitchFamily="50" charset="-128"/>
              </a:rPr>
              <a:t>照会事項に対する回答期限</a:t>
            </a:r>
            <a:endParaRPr lang="en-US" altLang="ja-JP" sz="900">
              <a:latin typeface="Arial" panose="020B0604020202020204" pitchFamily="34" charset="0"/>
              <a:ea typeface="ＭＳ Ｐゴシック" panose="020B0600070205080204" pitchFamily="50" charset="-128"/>
            </a:endParaRPr>
          </a:p>
          <a:p>
            <a:pPr algn="just">
              <a:tabLst>
                <a:tab pos="92075" algn="l"/>
                <a:tab pos="541338" algn="l"/>
              </a:tabLst>
            </a:pPr>
            <a:r>
              <a:rPr lang="en-US" altLang="ja-JP" sz="900">
                <a:latin typeface="Arial" panose="020B0604020202020204" pitchFamily="34" charset="0"/>
                <a:ea typeface="ＭＳ Ｐゴシック" panose="020B0600070205080204" pitchFamily="50" charset="-128"/>
              </a:rPr>
              <a:t>   </a:t>
            </a:r>
            <a:r>
              <a:rPr lang="ja-JP" altLang="en-US" sz="900">
                <a:latin typeface="Arial" panose="020B0604020202020204" pitchFamily="34" charset="0"/>
                <a:ea typeface="ＭＳ Ｐゴシック" panose="020B0600070205080204" pitchFamily="50" charset="-128"/>
              </a:rPr>
              <a:t>クラス</a:t>
            </a:r>
            <a:r>
              <a:rPr lang="en-US" altLang="ja-JP" sz="900">
                <a:latin typeface="Arial" panose="020B0604020202020204" pitchFamily="34" charset="0"/>
                <a:ea typeface="ＭＳ Ｐゴシック" panose="020B0600070205080204" pitchFamily="50" charset="-128"/>
              </a:rPr>
              <a:t>A/B/C  10</a:t>
            </a:r>
            <a:r>
              <a:rPr lang="ja-JP" altLang="en-US" sz="900">
                <a:latin typeface="Arial" panose="020B0604020202020204" pitchFamily="34" charset="0"/>
                <a:ea typeface="ＭＳ Ｐゴシック" panose="020B0600070205080204" pitchFamily="50" charset="-128"/>
              </a:rPr>
              <a:t>日以内</a:t>
            </a:r>
            <a:endParaRPr lang="en-US" altLang="ja-JP" sz="900">
              <a:latin typeface="Arial" panose="020B0604020202020204" pitchFamily="34" charset="0"/>
              <a:ea typeface="ＭＳ Ｐゴシック" panose="020B0600070205080204" pitchFamily="50" charset="-128"/>
            </a:endParaRPr>
          </a:p>
          <a:p>
            <a:pPr algn="just">
              <a:tabLst>
                <a:tab pos="92075" algn="l"/>
                <a:tab pos="541338" algn="l"/>
              </a:tabLst>
            </a:pPr>
            <a:r>
              <a:rPr lang="en-US" altLang="ja-JP" sz="900">
                <a:latin typeface="Arial" panose="020B0604020202020204" pitchFamily="34" charset="0"/>
                <a:ea typeface="ＭＳ Ｐゴシック" panose="020B0600070205080204" pitchFamily="50" charset="-128"/>
              </a:rPr>
              <a:t>	</a:t>
            </a:r>
            <a:r>
              <a:rPr lang="ja-JP" altLang="en-US" sz="900">
                <a:latin typeface="Arial" panose="020B0604020202020204" pitchFamily="34" charset="0"/>
                <a:ea typeface="ＭＳ Ｐゴシック" panose="020B0600070205080204" pitchFamily="50" charset="-128"/>
              </a:rPr>
              <a:t>クラス</a:t>
            </a:r>
            <a:r>
              <a:rPr lang="en-US" altLang="ja-JP" sz="900">
                <a:latin typeface="Arial" panose="020B0604020202020204" pitchFamily="34" charset="0"/>
                <a:ea typeface="ＭＳ Ｐゴシック" panose="020B0600070205080204" pitchFamily="50" charset="-128"/>
              </a:rPr>
              <a:t>D	      15</a:t>
            </a:r>
            <a:r>
              <a:rPr lang="ja-JP" altLang="en-US" sz="900">
                <a:latin typeface="Arial" panose="020B0604020202020204" pitchFamily="34" charset="0"/>
                <a:ea typeface="ＭＳ Ｐゴシック" panose="020B0600070205080204" pitchFamily="50" charset="-128"/>
              </a:rPr>
              <a:t>日以内</a:t>
            </a:r>
            <a:endParaRPr lang="en-US" altLang="ja-JP" sz="900">
              <a:latin typeface="Arial" panose="020B0604020202020204" pitchFamily="34" charset="0"/>
              <a:ea typeface="ＭＳ Ｐゴシック" panose="020B0600070205080204" pitchFamily="50" charset="-128"/>
            </a:endParaRPr>
          </a:p>
        </p:txBody>
      </p:sp>
      <p:cxnSp>
        <p:nvCxnSpPr>
          <p:cNvPr id="45" name="直線矢印コネクタ 44">
            <a:extLst>
              <a:ext uri="{FF2B5EF4-FFF2-40B4-BE49-F238E27FC236}">
                <a16:creationId xmlns:a16="http://schemas.microsoft.com/office/drawing/2014/main" id="{FDF3BD25-36BF-9545-8FC0-CDCAD83E2002}"/>
              </a:ext>
            </a:extLst>
          </p:cNvPr>
          <p:cNvCxnSpPr>
            <a:cxnSpLocks/>
            <a:stCxn id="10" idx="3"/>
            <a:endCxn id="11" idx="1"/>
          </p:cNvCxnSpPr>
          <p:nvPr/>
        </p:nvCxnSpPr>
        <p:spPr>
          <a:xfrm flipV="1">
            <a:off x="2694901" y="4100773"/>
            <a:ext cx="471587" cy="225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31076" y="6597442"/>
            <a:ext cx="4320000" cy="144016"/>
          </a:xfrm>
          <a:prstGeom prst="rect">
            <a:avLst/>
          </a:prstGeom>
          <a:noFill/>
        </p:spPr>
        <p:txBody>
          <a:bodyPr wrap="square" lIns="0" tIns="0" rIns="0" bIns="0" rtlCol="0">
            <a:noAutofit/>
          </a:bodyPr>
          <a:lstStyle/>
          <a:p>
            <a:pPr marL="444500" lvl="0" indent="-444500"/>
            <a:r>
              <a:rPr lang="ja-JP" altLang="en-US" sz="800">
                <a:latin typeface="Arial" panose="020B0604020202020204" pitchFamily="34" charset="0"/>
                <a:ea typeface="ＭＳ Ｐゴシック" panose="020B0600070205080204" pitchFamily="50" charset="-128"/>
                <a:cs typeface="Arial" panose="020B0604020202020204" pitchFamily="34" charset="0"/>
              </a:rPr>
              <a:t>（出所）クアルテック・ジャパン・コンサルティング株式会社</a:t>
            </a:r>
          </a:p>
        </p:txBody>
      </p:sp>
      <p:sp>
        <p:nvSpPr>
          <p:cNvPr id="44" name="角丸四角形 43">
            <a:extLst>
              <a:ext uri="{FF2B5EF4-FFF2-40B4-BE49-F238E27FC236}">
                <a16:creationId xmlns:a16="http://schemas.microsoft.com/office/drawing/2014/main" id="{8879B2DA-D5DE-524C-8BDC-871EE5CE2B33}"/>
              </a:ext>
            </a:extLst>
          </p:cNvPr>
          <p:cNvSpPr/>
          <p:nvPr/>
        </p:nvSpPr>
        <p:spPr>
          <a:xfrm>
            <a:off x="1851689" y="2341663"/>
            <a:ext cx="1440160" cy="238043"/>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評価チームによる審査</a:t>
            </a:r>
          </a:p>
        </p:txBody>
      </p:sp>
    </p:spTree>
    <p:extLst>
      <p:ext uri="{BB962C8B-B14F-4D97-AF65-F5344CB8AC3E}">
        <p14:creationId xmlns:p14="http://schemas.microsoft.com/office/powerpoint/2010/main" val="1534462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lstStyle/>
          <a:p>
            <a:r>
              <a:rPr lang="ja-JP" altLang="en-US"/>
              <a:t>インドネシア／医療関連／制度</a:t>
            </a:r>
          </a:p>
        </p:txBody>
      </p:sp>
      <p:sp>
        <p:nvSpPr>
          <p:cNvPr id="3" name="テキスト プレースホルダー 2"/>
          <p:cNvSpPr>
            <a:spLocks noGrp="1"/>
          </p:cNvSpPr>
          <p:nvPr>
            <p:ph type="body" sz="quarter" idx="15"/>
          </p:nvPr>
        </p:nvSpPr>
        <p:spPr/>
        <p:txBody>
          <a:bodyPr vert="horz" lIns="91440" tIns="45720" rIns="91440" bIns="45720" rtlCol="0" anchor="b" anchorCtr="0">
            <a:noAutofit/>
          </a:bodyPr>
          <a:lstStyle/>
          <a:p>
            <a:pPr fontAlgn="ctr"/>
            <a:r>
              <a:rPr lang="ja-JP" altLang="en-US"/>
              <a:t>中古の医療機器に対する規制</a:t>
            </a:r>
          </a:p>
        </p:txBody>
      </p:sp>
      <p:grpSp>
        <p:nvGrpSpPr>
          <p:cNvPr id="4" name="グループ化 3"/>
          <p:cNvGrpSpPr/>
          <p:nvPr/>
        </p:nvGrpSpPr>
        <p:grpSpPr>
          <a:xfrm>
            <a:off x="6583057" y="3553902"/>
            <a:ext cx="3098303" cy="1684687"/>
            <a:chOff x="5599113" y="2939794"/>
            <a:chExt cx="4032251" cy="2217993"/>
          </a:xfrm>
        </p:grpSpPr>
        <p:grpSp>
          <p:nvGrpSpPr>
            <p:cNvPr id="5" name="Group 5"/>
            <p:cNvGrpSpPr>
              <a:grpSpLocks noChangeAspect="1"/>
            </p:cNvGrpSpPr>
            <p:nvPr/>
          </p:nvGrpSpPr>
          <p:grpSpPr bwMode="auto">
            <a:xfrm>
              <a:off x="5599113" y="2998787"/>
              <a:ext cx="4032251" cy="2159000"/>
              <a:chOff x="3527" y="1889"/>
              <a:chExt cx="2540" cy="1360"/>
            </a:xfrm>
          </p:grpSpPr>
          <p:sp>
            <p:nvSpPr>
              <p:cNvPr id="29"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7"/>
              <p:cNvSpPr>
                <a:spLocks noChangeArrowheads="1"/>
              </p:cNvSpPr>
              <p:nvPr/>
            </p:nvSpPr>
            <p:spPr bwMode="auto">
              <a:xfrm>
                <a:off x="5764" y="2839"/>
                <a:ext cx="21" cy="25"/>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Group 5"/>
            <p:cNvGrpSpPr>
              <a:grpSpLocks noChangeAspect="1"/>
            </p:cNvGrpSpPr>
            <p:nvPr/>
          </p:nvGrpSpPr>
          <p:grpSpPr bwMode="auto">
            <a:xfrm>
              <a:off x="5599113" y="2939794"/>
              <a:ext cx="4032251" cy="2159000"/>
              <a:chOff x="3527" y="1889"/>
              <a:chExt cx="2540" cy="1360"/>
            </a:xfrm>
          </p:grpSpPr>
          <p:sp>
            <p:nvSpPr>
              <p:cNvPr id="7"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7"/>
              <p:cNvSpPr>
                <a:spLocks noChangeArrowheads="1"/>
              </p:cNvSpPr>
              <p:nvPr/>
            </p:nvSpPr>
            <p:spPr bwMode="auto">
              <a:xfrm>
                <a:off x="5764" y="2839"/>
                <a:ext cx="21" cy="25"/>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1" name="台形 50"/>
          <p:cNvSpPr/>
          <p:nvPr/>
        </p:nvSpPr>
        <p:spPr>
          <a:xfrm rot="16200000">
            <a:off x="4998881" y="3193862"/>
            <a:ext cx="3816424" cy="648072"/>
          </a:xfrm>
          <a:prstGeom prst="trapezoid">
            <a:avLst>
              <a:gd name="adj" fmla="val 43518"/>
            </a:avLst>
          </a:prstGeom>
          <a:solidFill>
            <a:srgbClr val="86868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231129" y="1609686"/>
            <a:ext cx="288032" cy="3816424"/>
          </a:xfrm>
          <a:prstGeom prst="rect">
            <a:avLst/>
          </a:prstGeom>
          <a:solidFill>
            <a:srgbClr val="BEBEB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ボックス 5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保健大臣規則</a:t>
            </a:r>
            <a:r>
              <a:rPr lang="en-US" altLang="ja-JP" sz="1400">
                <a:latin typeface="Arial" panose="020B0604020202020204" pitchFamily="34" charset="0"/>
                <a:ea typeface="ＭＳ Ｐゴシック" panose="020B0600070205080204" pitchFamily="50" charset="-128"/>
                <a:cs typeface="Arial" panose="020B0604020202020204" pitchFamily="34" charset="0"/>
              </a:rPr>
              <a:t>No.62/2017</a:t>
            </a:r>
            <a:r>
              <a:rPr lang="ja-JP" altLang="en-US" sz="140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a:latin typeface="Arial" panose="020B0604020202020204" pitchFamily="34" charset="0"/>
                <a:ea typeface="ＭＳ Ｐゴシック" panose="020B0600070205080204" pitchFamily="50" charset="-128"/>
                <a:cs typeface="Arial" panose="020B0604020202020204" pitchFamily="34" charset="0"/>
              </a:rPr>
              <a:t>48</a:t>
            </a:r>
            <a:r>
              <a:rPr lang="ja-JP" altLang="en-US" sz="1400">
                <a:latin typeface="Arial" panose="020B0604020202020204" pitchFamily="34" charset="0"/>
                <a:ea typeface="ＭＳ Ｐゴシック" panose="020B0600070205080204" pitchFamily="50" charset="-128"/>
                <a:cs typeface="Arial" panose="020B0604020202020204" pitchFamily="34" charset="0"/>
              </a:rPr>
              <a:t>条では、大臣の特別承認なく、中古の医療機器を輸入、流通、および使用することはできないと規定している。</a:t>
            </a:r>
          </a:p>
        </p:txBody>
      </p:sp>
      <p:sp>
        <p:nvSpPr>
          <p:cNvPr id="57" name="フリーフォーム 56"/>
          <p:cNvSpPr/>
          <p:nvPr/>
        </p:nvSpPr>
        <p:spPr>
          <a:xfrm>
            <a:off x="6212748" y="2399095"/>
            <a:ext cx="504825" cy="1038225"/>
          </a:xfrm>
          <a:custGeom>
            <a:avLst/>
            <a:gdLst>
              <a:gd name="connsiteX0" fmla="*/ 209550 w 504825"/>
              <a:gd name="connsiteY0" fmla="*/ 0 h 1038225"/>
              <a:gd name="connsiteX1" fmla="*/ 504825 w 504825"/>
              <a:gd name="connsiteY1" fmla="*/ 1038225 h 1038225"/>
              <a:gd name="connsiteX2" fmla="*/ 0 w 504825"/>
              <a:gd name="connsiteY2" fmla="*/ 885825 h 1038225"/>
              <a:gd name="connsiteX3" fmla="*/ 209550 w 504825"/>
              <a:gd name="connsiteY3" fmla="*/ 0 h 1038225"/>
            </a:gdLst>
            <a:ahLst/>
            <a:cxnLst>
              <a:cxn ang="0">
                <a:pos x="connsiteX0" y="connsiteY0"/>
              </a:cxn>
              <a:cxn ang="0">
                <a:pos x="connsiteX1" y="connsiteY1"/>
              </a:cxn>
              <a:cxn ang="0">
                <a:pos x="connsiteX2" y="connsiteY2"/>
              </a:cxn>
              <a:cxn ang="0">
                <a:pos x="connsiteX3" y="connsiteY3"/>
              </a:cxn>
            </a:cxnLst>
            <a:rect l="l" t="t" r="r" b="b"/>
            <a:pathLst>
              <a:path w="504825" h="1038225">
                <a:moveTo>
                  <a:pt x="209550" y="0"/>
                </a:moveTo>
                <a:lnTo>
                  <a:pt x="504825" y="1038225"/>
                </a:lnTo>
                <a:lnTo>
                  <a:pt x="0" y="885825"/>
                </a:lnTo>
                <a:lnTo>
                  <a:pt x="209550" y="0"/>
                </a:lnTo>
                <a:close/>
              </a:path>
            </a:pathLst>
          </a:custGeom>
          <a:solidFill>
            <a:srgbClr val="6A6A6A"/>
          </a:solidFill>
          <a:ln w="9525">
            <a:noFill/>
          </a:ln>
          <a:effectLst>
            <a:outerShdw blurRad="1524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Freeform 7"/>
          <p:cNvSpPr>
            <a:spLocks/>
          </p:cNvSpPr>
          <p:nvPr/>
        </p:nvSpPr>
        <p:spPr bwMode="auto">
          <a:xfrm>
            <a:off x="1038441" y="1772752"/>
            <a:ext cx="5688632" cy="1692331"/>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2550609" y="1609686"/>
            <a:ext cx="2176264" cy="1008112"/>
          </a:xfrm>
          <a:prstGeom prst="roundRect">
            <a:avLst>
              <a:gd name="adj" fmla="val 9824"/>
            </a:avLst>
          </a:prstGeom>
          <a:solidFill>
            <a:srgbClr val="F24A38"/>
          </a:solidFill>
        </p:spPr>
        <p:txBody>
          <a:bodyPr wrap="none" anchor="ctr" anchorCtr="0">
            <a:noAutofit/>
          </a:bodyPr>
          <a:lstStyle/>
          <a:p>
            <a:pPr algn="ctr" fontAlgn="ctr"/>
            <a:r>
              <a:rPr lang="ja-JP" altLang="ja-JP" sz="1600" b="1">
                <a:solidFill>
                  <a:schemeClr val="bg1"/>
                </a:solidFill>
                <a:latin typeface="Meiryo UI" panose="020B0604030504040204" pitchFamily="34" charset="-128"/>
                <a:ea typeface="Meiryo UI" panose="020B0604030504040204" pitchFamily="34" charset="-128"/>
              </a:rPr>
              <a:t>中古医療機器の輸入</a:t>
            </a:r>
            <a:endParaRPr lang="ja-JP" altLang="en-US" sz="1600" b="1">
              <a:solidFill>
                <a:schemeClr val="bg1"/>
              </a:solidFill>
              <a:latin typeface="Meiryo UI" panose="020B0604030504040204" pitchFamily="34" charset="-128"/>
              <a:ea typeface="Meiryo UI" panose="020B0604030504040204" pitchFamily="34" charset="-128"/>
            </a:endParaRPr>
          </a:p>
        </p:txBody>
      </p:sp>
      <p:sp>
        <p:nvSpPr>
          <p:cNvPr id="58" name="正方形/長方形 57"/>
          <p:cNvSpPr/>
          <p:nvPr/>
        </p:nvSpPr>
        <p:spPr>
          <a:xfrm>
            <a:off x="6799081" y="2905830"/>
            <a:ext cx="1172757" cy="461665"/>
          </a:xfrm>
          <a:prstGeom prst="rect">
            <a:avLst/>
          </a:prstGeom>
        </p:spPr>
        <p:txBody>
          <a:bodyPr wrap="none">
            <a:spAutoFit/>
          </a:bodyPr>
          <a:lstStyle/>
          <a:p>
            <a:r>
              <a:rPr lang="ja-JP" altLang="en-US" sz="1200" b="1">
                <a:latin typeface="Meiryo UI" panose="020B0604030504040204" pitchFamily="34" charset="-128"/>
                <a:ea typeface="Meiryo UI" panose="020B0604030504040204" pitchFamily="34" charset="-128"/>
                <a:cs typeface="Arial" panose="020B0604020202020204" pitchFamily="34" charset="0"/>
              </a:rPr>
              <a:t>保健大臣規則</a:t>
            </a:r>
            <a:br>
              <a:rPr lang="en-US" altLang="ja-JP" sz="1200" b="1">
                <a:latin typeface="Meiryo UI" panose="020B0604030504040204" pitchFamily="34" charset="-128"/>
                <a:ea typeface="Meiryo UI" panose="020B0604030504040204" pitchFamily="34" charset="-128"/>
                <a:cs typeface="Arial" panose="020B0604020202020204" pitchFamily="34" charset="0"/>
              </a:rPr>
            </a:br>
            <a:r>
              <a:rPr lang="en-US" altLang="ja-JP" sz="1200" b="1">
                <a:latin typeface="Meiryo UI" panose="020B0604030504040204" pitchFamily="34" charset="-128"/>
                <a:ea typeface="Meiryo UI" panose="020B0604030504040204" pitchFamily="34" charset="-128"/>
                <a:cs typeface="Arial" panose="020B0604020202020204" pitchFamily="34" charset="0"/>
              </a:rPr>
              <a:t>No.67/2017</a:t>
            </a:r>
            <a:endParaRPr lang="ja-JP" altLang="en-US" sz="1200" b="1">
              <a:latin typeface="Meiryo UI" panose="020B0604030504040204" pitchFamily="34" charset="-128"/>
              <a:ea typeface="Meiryo UI" panose="020B0604030504040204" pitchFamily="34" charset="-128"/>
              <a:cs typeface="Arial" panose="020B0604020202020204" pitchFamily="34" charset="0"/>
            </a:endParaRPr>
          </a:p>
        </p:txBody>
      </p:sp>
      <p:sp>
        <p:nvSpPr>
          <p:cNvPr id="59" name="正方形/長方形 58"/>
          <p:cNvSpPr/>
          <p:nvPr/>
        </p:nvSpPr>
        <p:spPr>
          <a:xfrm>
            <a:off x="6799081" y="3265870"/>
            <a:ext cx="2448272" cy="553998"/>
          </a:xfrm>
          <a:prstGeom prst="rect">
            <a:avLst/>
          </a:prstGeom>
        </p:spPr>
        <p:txBody>
          <a:bodyPr wrap="square">
            <a:spAutoFit/>
          </a:bodyPr>
          <a:lstStyle/>
          <a:p>
            <a:pPr algn="just"/>
            <a:r>
              <a:rPr lang="ja-JP" altLang="en-US" sz="1000">
                <a:latin typeface="Arial" panose="020B0604020202020204" pitchFamily="34" charset="0"/>
                <a:ea typeface="ＭＳ Ｐゴシック" panose="020B0600070205080204" pitchFamily="50" charset="-128"/>
              </a:rPr>
              <a:t>大臣の特別承認なく中古の医療機器を</a:t>
            </a:r>
            <a:br>
              <a:rPr lang="en-US" altLang="ja-JP" sz="1000">
                <a:latin typeface="Arial" panose="020B0604020202020204" pitchFamily="34" charset="0"/>
                <a:ea typeface="ＭＳ Ｐゴシック" panose="020B0600070205080204" pitchFamily="50" charset="-128"/>
              </a:rPr>
            </a:br>
            <a:r>
              <a:rPr lang="ja-JP" altLang="en-US" sz="1000">
                <a:latin typeface="Arial" panose="020B0604020202020204" pitchFamily="34" charset="0"/>
                <a:ea typeface="ＭＳ Ｐゴシック" panose="020B0600070205080204" pitchFamily="50" charset="-128"/>
              </a:rPr>
              <a:t>輸入、国内で使用、および流通させることはできない</a:t>
            </a:r>
          </a:p>
        </p:txBody>
      </p:sp>
      <p:sp>
        <p:nvSpPr>
          <p:cNvPr id="60" name="片側の 2 つの角を丸めた四角形 59"/>
          <p:cNvSpPr/>
          <p:nvPr/>
        </p:nvSpPr>
        <p:spPr>
          <a:xfrm>
            <a:off x="534385" y="2761814"/>
            <a:ext cx="5184576" cy="504056"/>
          </a:xfrm>
          <a:prstGeom prst="round2SameRect">
            <a:avLst>
              <a:gd name="adj1" fmla="val 12450"/>
              <a:gd name="adj2" fmla="val 0"/>
            </a:avLst>
          </a:prstGeom>
          <a:solidFill>
            <a:srgbClr val="3D6AA7"/>
          </a:solidFill>
        </p:spPr>
        <p:txBody>
          <a:bodyPr>
            <a:noAutofit/>
          </a:bodyPr>
          <a:lstStyle/>
          <a:p>
            <a:r>
              <a:rPr lang="en-US" altLang="ja-JP" sz="1200" b="1">
                <a:solidFill>
                  <a:schemeClr val="bg1"/>
                </a:solidFill>
                <a:latin typeface="Meiryo UI" panose="020B0604030504040204" pitchFamily="34" charset="-128"/>
                <a:ea typeface="Meiryo UI" panose="020B0604030504040204" pitchFamily="34" charset="-128"/>
                <a:cs typeface="Arial" panose="020B0604020202020204" pitchFamily="34" charset="0"/>
              </a:rPr>
              <a:t>2011</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年</a:t>
            </a:r>
            <a:r>
              <a:rPr lang="en-US" altLang="ja-JP" sz="1200" b="1">
                <a:solidFill>
                  <a:schemeClr val="bg1"/>
                </a:solidFill>
                <a:latin typeface="Meiryo UI" panose="020B0604030504040204" pitchFamily="34" charset="-128"/>
                <a:ea typeface="Meiryo UI" panose="020B0604030504040204" pitchFamily="34" charset="-128"/>
                <a:cs typeface="Arial" panose="020B0604020202020204" pitchFamily="34" charset="0"/>
              </a:rPr>
              <a:t>12</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月</a:t>
            </a:r>
            <a:r>
              <a:rPr lang="en-US" altLang="ja-JP" sz="1200" b="1">
                <a:solidFill>
                  <a:schemeClr val="bg1"/>
                </a:solidFill>
                <a:latin typeface="Meiryo UI" panose="020B0604030504040204" pitchFamily="34" charset="-128"/>
                <a:ea typeface="Meiryo UI" panose="020B0604030504040204" pitchFamily="34" charset="-128"/>
                <a:cs typeface="Arial" panose="020B0604020202020204" pitchFamily="34" charset="0"/>
              </a:rPr>
              <a:t>29</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日付け商業大臣規則</a:t>
            </a:r>
            <a:r>
              <a:rPr lang="en-US" altLang="ja-JP" sz="1200" b="1">
                <a:solidFill>
                  <a:schemeClr val="bg1"/>
                </a:solidFill>
                <a:latin typeface="Meiryo UI" panose="020B0604030504040204" pitchFamily="34" charset="-128"/>
                <a:ea typeface="Meiryo UI" panose="020B0604030504040204" pitchFamily="34" charset="-128"/>
                <a:cs typeface="Arial" panose="020B0604020202020204" pitchFamily="34" charset="0"/>
              </a:rPr>
              <a:t>No.118/2018, No.76/2019</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及び</a:t>
            </a:r>
            <a:r>
              <a:rPr lang="en-US" altLang="ja-JP" sz="1200" b="1">
                <a:solidFill>
                  <a:schemeClr val="bg1"/>
                </a:solidFill>
                <a:latin typeface="Meiryo UI" panose="020B0604030504040204" pitchFamily="34" charset="-128"/>
                <a:ea typeface="Meiryo UI" panose="020B0604030504040204" pitchFamily="34" charset="-128"/>
                <a:cs typeface="Arial" panose="020B0604020202020204" pitchFamily="34" charset="0"/>
              </a:rPr>
              <a:t>No.37/2020</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「中古資本財の輸入規制について」</a:t>
            </a:r>
          </a:p>
        </p:txBody>
      </p:sp>
      <p:sp>
        <p:nvSpPr>
          <p:cNvPr id="61" name="片側の 2 つの角を丸めた四角形 60"/>
          <p:cNvSpPr/>
          <p:nvPr/>
        </p:nvSpPr>
        <p:spPr>
          <a:xfrm>
            <a:off x="534385" y="3265870"/>
            <a:ext cx="5184576" cy="1825938"/>
          </a:xfrm>
          <a:prstGeom prst="round2SameRect">
            <a:avLst>
              <a:gd name="adj1" fmla="val 0"/>
              <a:gd name="adj2" fmla="val 3488"/>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t" anchorCtr="0"/>
          <a:lstStyle/>
          <a:p>
            <a:pPr algn="just" fontAlgn="ctr">
              <a:lnSpc>
                <a:spcPct val="110000"/>
              </a:lnSpc>
              <a:spcAft>
                <a:spcPts val="400"/>
              </a:spcAft>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医療分野などで使用されるエックス線、アルファ線、ベータ線、ガンマ線を使用した機器が含まれる中古品の輸入が認められており、これらを輸入する者として病院設備供給会社を挙げている。</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r>
              <a:rPr lang="ja-JP" altLang="en-US" sz="1000" b="1">
                <a:solidFill>
                  <a:schemeClr val="tx1"/>
                </a:solidFill>
                <a:latin typeface="Arial" panose="020B0604020202020204" pitchFamily="34" charset="0"/>
                <a:ea typeface="ＭＳ Ｐゴシック" panose="020B0600070205080204" pitchFamily="50" charset="-128"/>
                <a:cs typeface="Arial" panose="020B0604020202020204" pitchFamily="34" charset="0"/>
              </a:rPr>
              <a:t>輸入に際して</a:t>
            </a:r>
            <a:endParaRPr lang="en-US" altLang="ja-JP" sz="10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endParaRPr lang="en-US" altLang="ja-JP" sz="10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endParaRPr lang="en-US" altLang="ja-JP" sz="10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同大臣令は</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年にも改定が行われ、毎年見直されるため、今後も注意が必要である</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コロナパンデミックにより、当局は中古の人工呼吸器の一時的な輸入を認めたが</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日で本特例は終了となっている</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角丸四角形 66"/>
          <p:cNvSpPr/>
          <p:nvPr/>
        </p:nvSpPr>
        <p:spPr>
          <a:xfrm>
            <a:off x="678401" y="3893107"/>
            <a:ext cx="4896544" cy="432048"/>
          </a:xfrm>
          <a:prstGeom prst="roundRect">
            <a:avLst>
              <a:gd name="adj" fmla="val 13624"/>
            </a:avLst>
          </a:prstGeom>
          <a:solidFill>
            <a:srgbClr val="A2BBDC"/>
          </a:solidFill>
          <a:ln cmpd="sng">
            <a:noFill/>
          </a:ln>
          <a:extLst>
            <a:ext uri="{91240B29-F687-4F45-9708-019B960494DF}">
              <a14:hiddenLine xmlns:a14="http://schemas.microsoft.com/office/drawing/2010/main" cmpd="sng">
                <a:solidFill>
                  <a:srgbClr val="5F8AC3"/>
                </a:solidFill>
              </a14:hiddenLine>
            </a:ext>
          </a:extLst>
        </p:spPr>
        <p:txBody>
          <a:bodyPr lIns="72000" rIns="72000" anchor="ctr" anchorCtr="0">
            <a:noAutofit/>
          </a:bodyPr>
          <a:lstStyle/>
          <a:p>
            <a:pPr marL="112713" indent="-112713" fontAlgn="ctr">
              <a:lnSpc>
                <a:spcPct val="110000"/>
              </a:lnSpc>
              <a:spcAft>
                <a:spcPts val="300"/>
              </a:spcAft>
              <a:buClr>
                <a:srgbClr val="5F8AC3"/>
              </a:buClr>
              <a:buSzPct val="80000"/>
              <a:buFont typeface="Wingdings" panose="05000000000000000000" pitchFamily="2" charset="2"/>
              <a:buChar char="l"/>
            </a:pPr>
            <a:r>
              <a:rPr lang="ja-JP" altLang="en-US" sz="900" spc="-40">
                <a:solidFill>
                  <a:srgbClr val="000000"/>
                </a:solidFill>
                <a:latin typeface="Meiryo UI" panose="020B0604030504040204" pitchFamily="34" charset="-128"/>
                <a:ea typeface="Meiryo UI" panose="020B0604030504040204" pitchFamily="34" charset="-128"/>
                <a:cs typeface="Arial" panose="020B0604020202020204" pitchFamily="34" charset="0"/>
              </a:rPr>
              <a:t>事前に、商業省国際貿易総局輸入局長からの輸入承認の取得や船積み前検査を受ける必要がある</a:t>
            </a:r>
            <a:endParaRPr lang="en-US" altLang="ja-JP" sz="900" spc="-4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marL="112713" indent="-112713" fontAlgn="ctr">
              <a:lnSpc>
                <a:spcPct val="110000"/>
              </a:lnSpc>
              <a:spcAft>
                <a:spcPts val="300"/>
              </a:spcAft>
              <a:buClr>
                <a:srgbClr val="5F8AC3"/>
              </a:buClr>
              <a:buSzPct val="80000"/>
              <a:buFont typeface="Wingdings" panose="05000000000000000000" pitchFamily="2" charset="2"/>
              <a:buChar char="l"/>
            </a:pP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インドネシア原子力監督庁（</a:t>
            </a:r>
            <a:r>
              <a:rPr lang="en-US" altLang="ja-JP" sz="900">
                <a:solidFill>
                  <a:srgbClr val="000000"/>
                </a:solidFill>
                <a:latin typeface="Meiryo UI" panose="020B0604030504040204" pitchFamily="34" charset="-128"/>
                <a:ea typeface="Meiryo UI" panose="020B0604030504040204" pitchFamily="34" charset="-128"/>
                <a:cs typeface="Arial" panose="020B0604020202020204" pitchFamily="34" charset="0"/>
              </a:rPr>
              <a:t>BAPETEN</a:t>
            </a: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）より推薦状を取得することも義務付けられている</a:t>
            </a:r>
            <a:endParaRPr lang="ja-JP" altLang="en-US" sz="900">
              <a:latin typeface="Meiryo UI" panose="020B0604030504040204" pitchFamily="34" charset="-128"/>
              <a:ea typeface="Meiryo UI" panose="020B0604030504040204" pitchFamily="34" charset="-128"/>
            </a:endParaRPr>
          </a:p>
        </p:txBody>
      </p:sp>
      <p:sp>
        <p:nvSpPr>
          <p:cNvPr id="69" name="片側の 2 つの角を丸めた四角形 68"/>
          <p:cNvSpPr/>
          <p:nvPr/>
        </p:nvSpPr>
        <p:spPr>
          <a:xfrm>
            <a:off x="534385" y="5108973"/>
            <a:ext cx="5184576" cy="288032"/>
          </a:xfrm>
          <a:prstGeom prst="round2SameRect">
            <a:avLst>
              <a:gd name="adj1" fmla="val 12450"/>
              <a:gd name="adj2" fmla="val 0"/>
            </a:avLst>
          </a:prstGeom>
          <a:solidFill>
            <a:srgbClr val="3D6AA7"/>
          </a:solidFill>
        </p:spPr>
        <p:txBody>
          <a:bodyPr>
            <a:noAutofit/>
          </a:bodyPr>
          <a:lstStyle/>
          <a:p>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保健大臣規則</a:t>
            </a:r>
            <a:r>
              <a:rPr lang="en-US" altLang="ja-JP" sz="1200" b="1">
                <a:solidFill>
                  <a:schemeClr val="bg1"/>
                </a:solidFill>
                <a:latin typeface="Meiryo UI" panose="020B0604030504040204" pitchFamily="34" charset="-128"/>
                <a:ea typeface="Meiryo UI" panose="020B0604030504040204" pitchFamily="34" charset="-128"/>
                <a:cs typeface="Arial" panose="020B0604020202020204" pitchFamily="34" charset="0"/>
              </a:rPr>
              <a:t>No.67/2017</a:t>
            </a:r>
            <a:endPar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0" name="片側の 2 つの角を丸めた四角形 69"/>
          <p:cNvSpPr/>
          <p:nvPr/>
        </p:nvSpPr>
        <p:spPr>
          <a:xfrm>
            <a:off x="534385" y="5396997"/>
            <a:ext cx="5184576" cy="519104"/>
          </a:xfrm>
          <a:prstGeom prst="round2SameRect">
            <a:avLst>
              <a:gd name="adj1" fmla="val 0"/>
              <a:gd name="adj2" fmla="val 466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t" anchorCtr="0"/>
          <a:lstStyle/>
          <a:p>
            <a:pPr algn="just" fontAlgn="ctr">
              <a:lnSpc>
                <a:spcPct val="110000"/>
              </a:lnSpc>
              <a:spcAft>
                <a:spcPts val="400"/>
              </a:spcAft>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現在は、リコンディショニングあるいはリマニュファクチャリングを含む中古医療機器は全て、輸入、国内で使用、および流通できない。</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228620" y="6597442"/>
            <a:ext cx="8640960" cy="144016"/>
          </a:xfrm>
          <a:prstGeom prst="rect">
            <a:avLst/>
          </a:prstGeom>
          <a:noFill/>
        </p:spPr>
        <p:txBody>
          <a:bodyPr wrap="square" lIns="0" tIns="0" rIns="0" bIns="0" rtlCol="0">
            <a:noAutofit/>
          </a:bodyPr>
          <a:lstStyle/>
          <a:p>
            <a:pPr marL="444500" lvl="0" indent="-444500"/>
            <a:r>
              <a:rPr lang="ja-JP" altLang="en-US" sz="800">
                <a:latin typeface="Arial" panose="020B0604020202020204" pitchFamily="34" charset="0"/>
                <a:ea typeface="ＭＳ Ｐゴシック" panose="020B0600070205080204" pitchFamily="50"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4020716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extLst>
              <p:ext uri="{D42A27DB-BD31-4B8C-83A1-F6EECF244321}">
                <p14:modId xmlns:p14="http://schemas.microsoft.com/office/powerpoint/2010/main" val="3136645662"/>
              </p:ext>
            </p:extLst>
          </p:nvPr>
        </p:nvGraphicFramePr>
        <p:xfrm>
          <a:off x="272845" y="1600990"/>
          <a:ext cx="9253292" cy="4864294"/>
        </p:xfrm>
        <a:graphic>
          <a:graphicData uri="http://schemas.openxmlformats.org/drawingml/2006/table">
            <a:tbl>
              <a:tblPr firstRow="1" bandRow="1">
                <a:tableStyleId>{5C22544A-7EE6-4342-B048-85BDC9FD1C3A}</a:tableStyleId>
              </a:tblPr>
              <a:tblGrid>
                <a:gridCol w="1796587">
                  <a:extLst>
                    <a:ext uri="{9D8B030D-6E8A-4147-A177-3AD203B41FA5}">
                      <a16:colId xmlns:a16="http://schemas.microsoft.com/office/drawing/2014/main" val="155921798"/>
                    </a:ext>
                  </a:extLst>
                </a:gridCol>
                <a:gridCol w="6323130">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329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pPr algn="ctr"/>
                      <a:r>
                        <a:rPr lang="en-US" altLang="zh-TW" sz="110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pPr algn="ctr"/>
                      <a:r>
                        <a:rPr lang="en-US" altLang="zh-TW" sz="110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1652877449"/>
                  </a:ext>
                </a:extLst>
              </a:tr>
              <a:tr h="551328">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医療機器、体外診断用医療機器、家庭用器具の製品ライセンスに関する規制</a:t>
                      </a:r>
                    </a:p>
                  </a:txBody>
                  <a:tcPr marT="36000" marB="36000" anchor="ctr"/>
                </a:tc>
                <a:tc>
                  <a:txBody>
                    <a:bodyPr/>
                    <a:lstStyle/>
                    <a:p>
                      <a:r>
                        <a:rPr lang="en-US" altLang="zh-TW" sz="1050">
                          <a:latin typeface="Meiryo UI" panose="020B0604030504040204" pitchFamily="34" charset="-128"/>
                          <a:ea typeface="Meiryo UI" panose="020B0604030504040204" pitchFamily="34" charset="-128"/>
                          <a:cs typeface="Times New Roman" panose="02020603050405020304" pitchFamily="18" charset="0"/>
                          <a:hlinkClick r:id="rId2"/>
                        </a:rPr>
                        <a:t>Regulation of the Minister of Health of the Republic of Indonesia Number 62 of 2017 on Product License Of Medical Devices, In Vitro Diagnostic Medical Devices and Household Health Products</a:t>
                      </a:r>
                      <a:endParaRPr lang="zh-TW" altLang="en-US"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2569690221"/>
                  </a:ext>
                </a:extLst>
              </a:tr>
              <a:tr h="382254">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医療機器流通業者許可（</a:t>
                      </a:r>
                      <a:r>
                        <a:rPr lang="en-US" altLang="zh-TW"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IPAK</a:t>
                      </a: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）に関する規制</a:t>
                      </a:r>
                    </a:p>
                  </a:txBody>
                  <a:tcPr marT="36000" marB="36000" anchor="ctr"/>
                </a:tc>
                <a:tc>
                  <a:txBody>
                    <a:bodyPr/>
                    <a:lstStyle/>
                    <a:p>
                      <a:r>
                        <a:rPr lang="it-IT" altLang="zh-TW" sz="1050">
                          <a:latin typeface="Meiryo UI" panose="020B0604030504040204" pitchFamily="34" charset="-128"/>
                          <a:ea typeface="Meiryo UI" panose="020B0604030504040204" pitchFamily="34" charset="-128"/>
                          <a:cs typeface="Times New Roman" panose="02020603050405020304" pitchFamily="18" charset="0"/>
                          <a:hlinkClick r:id="rId3"/>
                        </a:rPr>
                        <a:t>Regulation of Minister of Health No.1191/MENKES/PER/VIII/2010</a:t>
                      </a:r>
                      <a:endParaRPr lang="zh-TW" altLang="en-US"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457357681"/>
                  </a:ext>
                </a:extLst>
              </a:tr>
              <a:tr h="382254">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医療機器流通業者許可（</a:t>
                      </a:r>
                      <a:r>
                        <a:rPr lang="en-US" altLang="zh-TW"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IPAK</a:t>
                      </a: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）申請ガイド</a:t>
                      </a:r>
                      <a:endParaRPr lang="en-US" altLang="zh-TW" sz="10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nchor="ctr"/>
                </a:tc>
                <a:tc>
                  <a:txBody>
                    <a:bodyPr/>
                    <a:lstStyle/>
                    <a:p>
                      <a:r>
                        <a:rPr lang="en-US" altLang="zh-TW" sz="1050">
                          <a:latin typeface="Meiryo UI" panose="020B0604030504040204" pitchFamily="34" charset="-128"/>
                          <a:ea typeface="Meiryo UI" panose="020B0604030504040204" pitchFamily="34" charset="-128"/>
                          <a:cs typeface="Times New Roman" panose="02020603050405020304" pitchFamily="18" charset="0"/>
                          <a:hlinkClick r:id="rId4"/>
                        </a:rPr>
                        <a:t>Brochure Licensing Service Certificate for Production and Distribution of Medical Devices </a:t>
                      </a:r>
                      <a:endParaRPr lang="en-US" altLang="zh-TW"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2088332719"/>
                  </a:ext>
                </a:extLst>
              </a:tr>
              <a:tr h="529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医療機器、体外診断用医療機器、家庭用器具の申請に</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関するガイドブック</a:t>
                      </a:r>
                      <a:endPar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nchor="ctr"/>
                </a:tc>
                <a:tc>
                  <a:txBody>
                    <a:bodyPr/>
                    <a:lstStyle/>
                    <a:p>
                      <a:r>
                        <a:rPr lang="en-US" altLang="zh-TW" sz="1050">
                          <a:latin typeface="Meiryo UI" panose="020B0604030504040204" pitchFamily="34" charset="-128"/>
                          <a:ea typeface="Meiryo UI" panose="020B0604030504040204" pitchFamily="34" charset="-128"/>
                          <a:cs typeface="Times New Roman" panose="02020603050405020304" pitchFamily="18" charset="0"/>
                          <a:hlinkClick r:id="rId5"/>
                        </a:rPr>
                        <a:t>Guidelines for Technical Guidance of Medical Device Licensing </a:t>
                      </a:r>
                      <a:endParaRPr lang="en-US" altLang="zh-TW"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a:latin typeface="Meiryo UI" panose="020B0604030504040204" pitchFamily="34" charset="-128"/>
                          <a:ea typeface="Meiryo UI" panose="020B0604030504040204" pitchFamily="34" charset="-128"/>
                          <a:cs typeface="Times New Roman" panose="02020603050405020304" pitchFamily="18" charset="0"/>
                        </a:rPr>
                        <a:t>Indonesia - English</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3567731247"/>
                  </a:ext>
                </a:extLst>
              </a:tr>
              <a:tr h="529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医療機器、体外診断用医療機器、家庭用器具の輸出入に</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関するガイドブック</a:t>
                      </a:r>
                      <a:endPar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nchor="ctr"/>
                </a:tc>
                <a:tc>
                  <a:txBody>
                    <a:bodyPr/>
                    <a:lstStyle/>
                    <a:p>
                      <a:r>
                        <a:rPr lang="en-US" altLang="zh-TW" sz="1050">
                          <a:latin typeface="Meiryo UI" panose="020B0604030504040204" pitchFamily="34" charset="-128"/>
                          <a:ea typeface="Meiryo UI" panose="020B0604030504040204" pitchFamily="34" charset="-128"/>
                          <a:cs typeface="Times New Roman" panose="02020603050405020304" pitchFamily="18" charset="0"/>
                          <a:hlinkClick r:id="rId6"/>
                        </a:rPr>
                        <a:t>Guidelines Export And Import Provisions Medical Device, Diagnostics In Vitro and Health Supplies Household</a:t>
                      </a:r>
                      <a:endParaRPr lang="zh-TW" altLang="en-US"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3909974198"/>
                  </a:ext>
                </a:extLst>
              </a:tr>
              <a:tr h="396956">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国家健康保険プログラムに関する規制</a:t>
                      </a:r>
                    </a:p>
                  </a:txBody>
                  <a:tcPr marT="36000" marB="36000" anchor="ctr"/>
                </a:tc>
                <a:tc>
                  <a:txBody>
                    <a:bodyPr/>
                    <a:lstStyle/>
                    <a:p>
                      <a:r>
                        <a:rPr lang="en-US" altLang="zh-TW" sz="1050">
                          <a:latin typeface="Meiryo UI" panose="020B0604030504040204" pitchFamily="34" charset="-128"/>
                          <a:ea typeface="Meiryo UI" panose="020B0604030504040204" pitchFamily="34" charset="-128"/>
                          <a:cs typeface="Times New Roman" panose="02020603050405020304" pitchFamily="18" charset="0"/>
                          <a:hlinkClick r:id="rId7"/>
                        </a:rPr>
                        <a:t>Regulation of the Minister of Health of the Republic of Indonesia Number 28 of 2014 concerning Guidelines for Implementing the National Health Insurance Program </a:t>
                      </a:r>
                      <a:endParaRPr lang="zh-TW" altLang="en-US"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657241909"/>
                  </a:ext>
                </a:extLst>
              </a:tr>
              <a:tr h="551328">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健康保険プログラムの基本サービス費用に関する規制</a:t>
                      </a:r>
                    </a:p>
                  </a:txBody>
                  <a:tcPr marT="36000" marB="36000" anchor="ctr"/>
                </a:tc>
                <a:tc>
                  <a:txBody>
                    <a:bodyPr/>
                    <a:lstStyle/>
                    <a:p>
                      <a:r>
                        <a:rPr lang="en-US" altLang="zh-TW" sz="1050">
                          <a:latin typeface="Meiryo UI" panose="020B0604030504040204" pitchFamily="34" charset="-128"/>
                          <a:ea typeface="Meiryo UI" panose="020B0604030504040204" pitchFamily="34" charset="-128"/>
                          <a:cs typeface="Times New Roman" panose="02020603050405020304" pitchFamily="18" charset="0"/>
                          <a:hlinkClick r:id="rId8"/>
                        </a:rPr>
                        <a:t>Regulation of the Minister of Health of the Republic of Indonesia Number 59 of 2014 concerning Standard Health Service Rates in the Implementation of the Health Insurance Program</a:t>
                      </a:r>
                      <a:endParaRPr lang="zh-TW" altLang="en-US"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a:latin typeface="Meiryo UI" panose="020B0604030504040204" pitchFamily="34" charset="-128"/>
                          <a:ea typeface="Meiryo UI" panose="020B0604030504040204" pitchFamily="34" charset="-128"/>
                          <a:cs typeface="Times New Roman" panose="02020603050405020304" pitchFamily="18" charset="0"/>
                        </a:rPr>
                        <a:t>Indonesia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3841741623"/>
                  </a:ext>
                </a:extLst>
              </a:tr>
              <a:tr h="396956">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p>
                  </a:txBody>
                  <a:tcPr marT="36000" marB="36000" anchor="ctr"/>
                </a:tc>
                <a:tc>
                  <a:txBody>
                    <a:bodyPr/>
                    <a:lstStyle/>
                    <a:p>
                      <a:r>
                        <a:rPr lang="en-US" altLang="zh-TW" sz="1050">
                          <a:latin typeface="Meiryo UI" panose="020B0604030504040204" pitchFamily="34" charset="-128"/>
                          <a:ea typeface="Meiryo UI" panose="020B0604030504040204" pitchFamily="34" charset="-128"/>
                          <a:cs typeface="Times New Roman" panose="02020603050405020304" pitchFamily="18" charset="0"/>
                          <a:hlinkClick r:id="rId9"/>
                        </a:rPr>
                        <a:t>Regulation Trade Minister No. 118/2018 "Regarding Import Regulations for Used Capital Goods“</a:t>
                      </a:r>
                      <a:endParaRPr lang="zh-TW" altLang="en-US"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1237558136"/>
                  </a:ext>
                </a:extLst>
              </a:tr>
              <a:tr h="396956">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r>
                        <a:rPr lang="en-US" altLang="zh-TW"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改定１</a:t>
                      </a:r>
                      <a:endParaRPr lang="en-US" altLang="zh-TW" sz="100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nchor="ctr"/>
                </a:tc>
                <a:tc>
                  <a:txBody>
                    <a:bodyPr/>
                    <a:lstStyle/>
                    <a:p>
                      <a:r>
                        <a:rPr lang="en-US" altLang="zh-TW" sz="1050">
                          <a:latin typeface="Meiryo UI" panose="020B0604030504040204" pitchFamily="34" charset="-128"/>
                          <a:ea typeface="Meiryo UI" panose="020B0604030504040204" pitchFamily="34" charset="-128"/>
                          <a:cs typeface="Times New Roman" panose="02020603050405020304" pitchFamily="18" charset="0"/>
                          <a:hlinkClick r:id="rId10"/>
                        </a:rPr>
                        <a:t>First amendment Regulation Trade Minister No. 76/2019 of Regulation Trade Minister No. 118/2018 "Regarding Import Regulations for Used Capital Goods“</a:t>
                      </a:r>
                      <a:endParaRPr lang="en-US" altLang="zh-TW"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1038280763"/>
                  </a:ext>
                </a:extLst>
              </a:tr>
              <a:tr h="416823">
                <a:tc>
                  <a:txBody>
                    <a:bodyPr/>
                    <a:lstStyle/>
                    <a:p>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r>
                        <a:rPr lang="en-US" altLang="zh-TW"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r>
                        <a:rPr lang="zh-TW"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改定２</a:t>
                      </a:r>
                    </a:p>
                  </a:txBody>
                  <a:tcPr marT="36000" marB="36000" anchor="ctr"/>
                </a:tc>
                <a:tc>
                  <a:txBody>
                    <a:bodyPr/>
                    <a:lstStyle/>
                    <a:p>
                      <a:r>
                        <a:rPr lang="en-US" altLang="zh-TW" sz="1050">
                          <a:latin typeface="Meiryo UI" panose="020B0604030504040204" pitchFamily="34" charset="-128"/>
                          <a:ea typeface="Meiryo UI" panose="020B0604030504040204" pitchFamily="34" charset="-128"/>
                          <a:cs typeface="Times New Roman" panose="02020603050405020304" pitchFamily="18" charset="0"/>
                          <a:hlinkClick r:id="rId11"/>
                        </a:rPr>
                        <a:t>Second amendment  Regulation Trade Minister No. 37/2020 of Regulation Trade Minister No. 118/2018 "Regarding Import Regulations for Used Capital Goods“</a:t>
                      </a:r>
                      <a:endParaRPr lang="zh-TW" altLang="en-US" sz="105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marT="36000" marB="36000"/>
                </a:tc>
                <a:extLst>
                  <a:ext uri="{0D108BD9-81ED-4DB2-BD59-A6C34878D82A}">
                    <a16:rowId xmlns:a16="http://schemas.microsoft.com/office/drawing/2014/main" val="2453991755"/>
                  </a:ext>
                </a:extLst>
              </a:tr>
            </a:tbl>
          </a:graphicData>
        </a:graphic>
      </p:graphicFrame>
      <p:sp>
        <p:nvSpPr>
          <p:cNvPr id="5" name="テキスト ボックス 4"/>
          <p:cNvSpPr txBox="1"/>
          <p:nvPr/>
        </p:nvSpPr>
        <p:spPr>
          <a:xfrm>
            <a:off x="216067" y="6602052"/>
            <a:ext cx="8640960" cy="144016"/>
          </a:xfrm>
          <a:prstGeom prst="rect">
            <a:avLst/>
          </a:prstGeom>
          <a:noFill/>
        </p:spPr>
        <p:txBody>
          <a:bodyPr wrap="square" lIns="0" tIns="0" rIns="0" bIns="0" rtlCol="0">
            <a:noAutofit/>
          </a:bodyPr>
          <a:lstStyle/>
          <a:p>
            <a:pPr marL="444500" lvl="0" indent="-444500"/>
            <a:r>
              <a:rPr lang="ja-JP" altLang="en-US" sz="800">
                <a:latin typeface="Arial" panose="020B0604020202020204" pitchFamily="34" charset="0"/>
                <a:ea typeface="ＭＳ Ｐゴシック" panose="020B0600070205080204" pitchFamily="50" charset="-128"/>
                <a:cs typeface="Arial" panose="020B0604020202020204" pitchFamily="34" charset="0"/>
              </a:rPr>
              <a:t>（出所）クアルテック・ジャパン・コンサルティング株式会社</a:t>
            </a:r>
          </a:p>
        </p:txBody>
      </p:sp>
      <p:sp>
        <p:nvSpPr>
          <p:cNvPr id="6" name="タイトル 7"/>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ja-JP" altLang="en-US"/>
              <a:t>インドネシア／医療関連／制度</a:t>
            </a:r>
          </a:p>
        </p:txBody>
      </p:sp>
      <p:sp>
        <p:nvSpPr>
          <p:cNvPr id="7" name="テキスト プレースホルダー 8"/>
          <p:cNvSpPr>
            <a:spLocks noGrp="1"/>
          </p:cNvSpPr>
          <p:nvPr>
            <p:ph type="body" sz="quarter" idx="15"/>
          </p:nvPr>
        </p:nvSpPr>
        <p:spPr>
          <a:xfrm>
            <a:off x="200025" y="549275"/>
            <a:ext cx="9505950" cy="359445"/>
          </a:xfrm>
        </p:spPr>
        <p:txBody>
          <a:bodyPr vert="horz" lIns="91440" tIns="45720" rIns="91440" bIns="45720" rtlCol="0" anchor="b" anchorCtr="0">
            <a:noAutofit/>
          </a:bodyPr>
          <a:lstStyle/>
          <a:p>
            <a:pPr fontAlgn="ctr"/>
            <a:r>
              <a:rPr lang="ja-JP" altLang="en-US"/>
              <a:t>医療機器登録に関する参考リンク</a:t>
            </a:r>
          </a:p>
        </p:txBody>
      </p:sp>
      <p:sp>
        <p:nvSpPr>
          <p:cNvPr id="8" name="テキスト ボックス 7"/>
          <p:cNvSpPr txBox="1"/>
          <p:nvPr/>
        </p:nvSpPr>
        <p:spPr>
          <a:xfrm>
            <a:off x="274400" y="1069792"/>
            <a:ext cx="9251737"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ほとんどがインドネシア語のみであるが、本カントリーレポートに関連する規制を知ることができる重要な情報源であるため、掲載する。</a:t>
            </a:r>
          </a:p>
        </p:txBody>
      </p:sp>
    </p:spTree>
    <p:extLst>
      <p:ext uri="{BB962C8B-B14F-4D97-AF65-F5344CB8AC3E}">
        <p14:creationId xmlns:p14="http://schemas.microsoft.com/office/powerpoint/2010/main" val="194972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一般概況</a:t>
            </a:r>
          </a:p>
        </p:txBody>
      </p:sp>
    </p:spTree>
    <p:extLst>
      <p:ext uri="{BB962C8B-B14F-4D97-AF65-F5344CB8AC3E}">
        <p14:creationId xmlns:p14="http://schemas.microsoft.com/office/powerpoint/2010/main" val="1769153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p>
        </p:txBody>
      </p:sp>
      <p:sp>
        <p:nvSpPr>
          <p:cNvPr id="3" name="テキスト プレースホルダー 2"/>
          <p:cNvSpPr>
            <a:spLocks noGrp="1"/>
          </p:cNvSpPr>
          <p:nvPr>
            <p:ph type="body" sz="quarter" idx="15"/>
          </p:nvPr>
        </p:nvSpPr>
        <p:spPr/>
        <p:txBody>
          <a:bodyPr/>
          <a:lstStyle/>
          <a:p>
            <a:r>
              <a:rPr lang="ja-JP" altLang="en-US"/>
              <a:t>医薬品規制（</a:t>
            </a:r>
            <a:r>
              <a:rPr lang="en-US" altLang="ja-JP"/>
              <a:t>1/5</a:t>
            </a:r>
            <a:r>
              <a:rPr lang="ja-JP" altLang="en-US"/>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医薬品の審査は、国家医薬品食品監督庁（</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NA-DFC</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）が管轄している。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238124" y="1478910"/>
            <a:ext cx="5080636"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医薬品に関する主な法令</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238124" y="1830845"/>
            <a:ext cx="5080636" cy="2929231"/>
          </a:xfrm>
          <a:prstGeom prst="roundRect">
            <a:avLst>
              <a:gd name="adj" fmla="val 1892"/>
            </a:avLst>
          </a:prstGeom>
          <a:solidFill>
            <a:srgbClr val="DDE6F3"/>
          </a:solidFill>
        </p:spPr>
        <p:txBody>
          <a:bodyPr wrap="square" lIns="108000" tIns="72000" rIns="108000" rtlCol="0">
            <a:noAutofit/>
          </a:bodyPr>
          <a:lstStyle/>
          <a:p>
            <a:pPr marL="0" lvl="1">
              <a:lnSpc>
                <a:spcPct val="110000"/>
              </a:lnSpc>
            </a:pPr>
            <a:r>
              <a:rPr lang="ja-JP" altLang="en-US" sz="1200" b="1">
                <a:latin typeface="Arial" panose="020B0604020202020204" pitchFamily="34" charset="0"/>
                <a:ea typeface="ＭＳ Ｐゴシック" panose="020B0600070205080204" pitchFamily="50" charset="-128"/>
              </a:rPr>
              <a:t>保健法</a:t>
            </a:r>
            <a:br>
              <a:rPr lang="en-US" altLang="ja-JP" sz="1200" b="1">
                <a:latin typeface="Arial" panose="020B0604020202020204" pitchFamily="34" charset="0"/>
                <a:ea typeface="ＭＳ Ｐゴシック" panose="020B0600070205080204" pitchFamily="50" charset="-128"/>
              </a:rPr>
            </a:br>
            <a:r>
              <a:rPr lang="ja-JP" altLang="en-US" sz="1000" b="1">
                <a:latin typeface="Arial" panose="020B0604020202020204" pitchFamily="34" charset="0"/>
                <a:ea typeface="ＭＳ Ｐゴシック" panose="020B0600070205080204" pitchFamily="50" charset="-128"/>
              </a:rPr>
              <a:t>（</a:t>
            </a:r>
            <a:r>
              <a:rPr lang="en-US" altLang="ja-JP" sz="1000" b="1">
                <a:latin typeface="Arial" panose="020B0604020202020204" pitchFamily="34" charset="0"/>
                <a:ea typeface="ＭＳ Ｐゴシック" panose="020B0600070205080204" pitchFamily="50" charset="-128"/>
              </a:rPr>
              <a:t>Health Law No.36/2009</a:t>
            </a:r>
            <a:r>
              <a:rPr lang="ja-JP" altLang="en-US" sz="1000" b="1">
                <a:latin typeface="Arial" panose="020B0604020202020204" pitchFamily="34" charset="0"/>
                <a:ea typeface="ＭＳ Ｐゴシック" panose="020B0600070205080204" pitchFamily="50" charset="-128"/>
              </a:rPr>
              <a:t>）</a:t>
            </a:r>
          </a:p>
          <a:p>
            <a:pPr marL="0" lvl="2" algn="just">
              <a:lnSpc>
                <a:spcPct val="110000"/>
              </a:lnSpc>
              <a:spcAft>
                <a:spcPts val="600"/>
              </a:spcAft>
            </a:pPr>
            <a:r>
              <a:rPr lang="ja-JP" altLang="en-US" sz="1000">
                <a:latin typeface="Arial" panose="020B0604020202020204" pitchFamily="34" charset="0"/>
                <a:ea typeface="ＭＳ Ｐゴシック" panose="020B0600070205080204" pitchFamily="50" charset="-128"/>
              </a:rPr>
              <a:t>インドネシアの薬事法にあたる。副作用報告、ライセンスや広告に関する制限なども規定している。</a:t>
            </a:r>
            <a:endParaRPr lang="en-US" altLang="ja-JP" sz="1000">
              <a:latin typeface="Arial" panose="020B0604020202020204" pitchFamily="34" charset="0"/>
              <a:ea typeface="ＭＳ Ｐゴシック" panose="020B0600070205080204" pitchFamily="50" charset="-128"/>
            </a:endParaRPr>
          </a:p>
          <a:p>
            <a:pPr marL="0" lvl="1">
              <a:lnSpc>
                <a:spcPct val="110000"/>
              </a:lnSpc>
            </a:pPr>
            <a:r>
              <a:rPr lang="ja-JP" altLang="en-US" sz="1200" b="1">
                <a:solidFill>
                  <a:srgbClr val="000000"/>
                </a:solidFill>
                <a:latin typeface="Arial" panose="020B0604020202020204" pitchFamily="34" charset="0"/>
                <a:ea typeface="ＭＳ Ｐゴシック" panose="020B0600070205080204" pitchFamily="50" charset="-128"/>
              </a:rPr>
              <a:t>医薬品登録に関する省令</a:t>
            </a:r>
            <a:br>
              <a:rPr lang="en-US" altLang="ja-JP" sz="1200" b="1">
                <a:solidFill>
                  <a:srgbClr val="000000"/>
                </a:solidFill>
                <a:latin typeface="Arial" panose="020B0604020202020204" pitchFamily="34" charset="0"/>
                <a:ea typeface="ＭＳ Ｐゴシック" panose="020B0600070205080204" pitchFamily="50" charset="-128"/>
              </a:rPr>
            </a:br>
            <a:r>
              <a:rPr lang="ja-JP" altLang="en-US" sz="1000" b="1">
                <a:solidFill>
                  <a:srgbClr val="000000"/>
                </a:solidFill>
                <a:latin typeface="Arial" panose="020B0604020202020204" pitchFamily="34" charset="0"/>
                <a:ea typeface="ＭＳ Ｐゴシック" panose="020B0600070205080204" pitchFamily="50" charset="-128"/>
              </a:rPr>
              <a:t>（</a:t>
            </a:r>
            <a:r>
              <a:rPr lang="en-US" altLang="ja-JP" sz="1000" b="1">
                <a:solidFill>
                  <a:srgbClr val="000000"/>
                </a:solidFill>
                <a:latin typeface="Arial" panose="020B0604020202020204" pitchFamily="34" charset="0"/>
                <a:ea typeface="ＭＳ Ｐゴシック" panose="020B0600070205080204" pitchFamily="50" charset="-128"/>
              </a:rPr>
              <a:t>2008</a:t>
            </a:r>
            <a:r>
              <a:rPr lang="ja-JP" altLang="en-US" sz="1000" b="1">
                <a:solidFill>
                  <a:srgbClr val="000000"/>
                </a:solidFill>
                <a:latin typeface="Arial" panose="020B0604020202020204" pitchFamily="34" charset="0"/>
                <a:ea typeface="ＭＳ Ｐゴシック" panose="020B0600070205080204" pitchFamily="50" charset="-128"/>
              </a:rPr>
              <a:t>年第</a:t>
            </a:r>
            <a:r>
              <a:rPr lang="en-US" altLang="ja-JP" sz="1000" b="1">
                <a:solidFill>
                  <a:srgbClr val="000000"/>
                </a:solidFill>
                <a:latin typeface="Arial" panose="020B0604020202020204" pitchFamily="34" charset="0"/>
                <a:ea typeface="ＭＳ Ｐゴシック" panose="020B0600070205080204" pitchFamily="50" charset="-128"/>
              </a:rPr>
              <a:t>1010</a:t>
            </a:r>
            <a:r>
              <a:rPr lang="ja-JP" altLang="en-US" sz="1000" b="1">
                <a:solidFill>
                  <a:srgbClr val="000000"/>
                </a:solidFill>
                <a:latin typeface="Arial" panose="020B0604020202020204" pitchFamily="34" charset="0"/>
                <a:ea typeface="ＭＳ Ｐゴシック" panose="020B0600070205080204" pitchFamily="50" charset="-128"/>
              </a:rPr>
              <a:t>号、</a:t>
            </a:r>
            <a:r>
              <a:rPr lang="en-US" altLang="ja-JP" sz="1000" b="1">
                <a:solidFill>
                  <a:srgbClr val="000000"/>
                </a:solidFill>
                <a:latin typeface="Arial" panose="020B0604020202020204" pitchFamily="34" charset="0"/>
                <a:ea typeface="ＭＳ Ｐゴシック" panose="020B0600070205080204" pitchFamily="50" charset="-128"/>
              </a:rPr>
              <a:t>Ministerial Decree No. 1010/2008 on Drug Registration</a:t>
            </a:r>
            <a:r>
              <a:rPr lang="ja-JP" altLang="en-US" sz="1000" b="1">
                <a:solidFill>
                  <a:srgbClr val="000000"/>
                </a:solidFill>
                <a:latin typeface="Arial" panose="020B0604020202020204" pitchFamily="34" charset="0"/>
                <a:ea typeface="ＭＳ Ｐゴシック" panose="020B0600070205080204" pitchFamily="50" charset="-128"/>
              </a:rPr>
              <a:t>）</a:t>
            </a:r>
          </a:p>
          <a:p>
            <a:pPr marL="0" lvl="2" algn="just">
              <a:lnSpc>
                <a:spcPct val="110000"/>
              </a:lnSpc>
              <a:spcAft>
                <a:spcPts val="600"/>
              </a:spcAft>
            </a:pPr>
            <a:r>
              <a:rPr lang="ja-JP" altLang="en-US" sz="1000">
                <a:solidFill>
                  <a:srgbClr val="000000"/>
                </a:solidFill>
                <a:latin typeface="Arial" panose="020B0604020202020204" pitchFamily="34" charset="0"/>
                <a:ea typeface="ＭＳ Ｐゴシック" panose="020B0600070205080204" pitchFamily="50" charset="-128"/>
              </a:rPr>
              <a:t>インドネシア国内の医薬品は、販売許可（</a:t>
            </a:r>
            <a:r>
              <a:rPr lang="en-US" altLang="ja-JP" sz="1000" err="1">
                <a:solidFill>
                  <a:srgbClr val="000000"/>
                </a:solidFill>
                <a:latin typeface="Arial" panose="020B0604020202020204" pitchFamily="34" charset="0"/>
                <a:ea typeface="ＭＳ Ｐゴシック" panose="020B0600070205080204" pitchFamily="50" charset="-128"/>
              </a:rPr>
              <a:t>Izin</a:t>
            </a:r>
            <a:r>
              <a:rPr lang="en-US" altLang="ja-JP" sz="1000">
                <a:solidFill>
                  <a:srgbClr val="000000"/>
                </a:solidFill>
                <a:latin typeface="Arial" panose="020B0604020202020204" pitchFamily="34" charset="0"/>
                <a:ea typeface="ＭＳ Ｐゴシック" panose="020B0600070205080204" pitchFamily="50" charset="-128"/>
              </a:rPr>
              <a:t> </a:t>
            </a:r>
            <a:r>
              <a:rPr lang="en-US" altLang="ja-JP" sz="1000" err="1">
                <a:solidFill>
                  <a:srgbClr val="000000"/>
                </a:solidFill>
                <a:latin typeface="Arial" panose="020B0604020202020204" pitchFamily="34" charset="0"/>
                <a:ea typeface="ＭＳ Ｐゴシック" panose="020B0600070205080204" pitchFamily="50" charset="-128"/>
              </a:rPr>
              <a:t>Edar</a:t>
            </a:r>
            <a:r>
              <a:rPr lang="ja-JP" altLang="en-US" sz="1000">
                <a:solidFill>
                  <a:srgbClr val="000000"/>
                </a:solidFill>
                <a:latin typeface="Arial" panose="020B0604020202020204" pitchFamily="34" charset="0"/>
                <a:ea typeface="ＭＳ Ｐゴシック" panose="020B0600070205080204" pitchFamily="50" charset="-128"/>
              </a:rPr>
              <a:t>）の前に製品登録をしなければならない。</a:t>
            </a:r>
          </a:p>
          <a:p>
            <a:pPr marL="0" lvl="1">
              <a:lnSpc>
                <a:spcPct val="110000"/>
              </a:lnSpc>
            </a:pPr>
            <a:r>
              <a:rPr lang="ja-JP" altLang="en-US" sz="1200" b="1">
                <a:latin typeface="Arial" panose="020B0604020202020204" pitchFamily="34" charset="0"/>
                <a:ea typeface="ＭＳ Ｐゴシック" panose="020B0600070205080204" pitchFamily="50" charset="-128"/>
              </a:rPr>
              <a:t>医薬品業に関する省令</a:t>
            </a:r>
            <a:br>
              <a:rPr lang="en-US" altLang="ja-JP" sz="1200" b="1">
                <a:latin typeface="Arial" panose="020B0604020202020204" pitchFamily="34" charset="0"/>
                <a:ea typeface="ＭＳ Ｐゴシック" panose="020B0600070205080204" pitchFamily="50" charset="-128"/>
              </a:rPr>
            </a:br>
            <a:r>
              <a:rPr lang="ja-JP" altLang="en-US" sz="1000" b="1">
                <a:latin typeface="Arial" panose="020B0604020202020204" pitchFamily="34" charset="0"/>
                <a:ea typeface="ＭＳ Ｐゴシック" panose="020B0600070205080204" pitchFamily="50" charset="-128"/>
              </a:rPr>
              <a:t>（第</a:t>
            </a:r>
            <a:r>
              <a:rPr lang="en-US" altLang="ja-JP" sz="1000" b="1">
                <a:latin typeface="Arial" panose="020B0604020202020204" pitchFamily="34" charset="0"/>
                <a:ea typeface="ＭＳ Ｐゴシック" panose="020B0600070205080204" pitchFamily="50" charset="-128"/>
              </a:rPr>
              <a:t>1799</a:t>
            </a:r>
            <a:r>
              <a:rPr lang="ja-JP" altLang="en-US" sz="1000" b="1">
                <a:latin typeface="Arial" panose="020B0604020202020204" pitchFamily="34" charset="0"/>
                <a:ea typeface="ＭＳ Ｐゴシック" panose="020B0600070205080204" pitchFamily="50" charset="-128"/>
              </a:rPr>
              <a:t>号、</a:t>
            </a:r>
            <a:r>
              <a:rPr lang="en-US" altLang="ja-JP" sz="1000" b="1">
                <a:latin typeface="Arial" panose="020B0604020202020204" pitchFamily="34" charset="0"/>
                <a:ea typeface="ＭＳ Ｐゴシック" panose="020B0600070205080204" pitchFamily="50" charset="-128"/>
              </a:rPr>
              <a:t>Ministerial Decree No. 1799 on Pharmaceutical Industry</a:t>
            </a:r>
            <a:r>
              <a:rPr lang="ja-JP" altLang="en-US" sz="1000" b="1">
                <a:latin typeface="Arial" panose="020B0604020202020204" pitchFamily="34" charset="0"/>
                <a:ea typeface="ＭＳ Ｐゴシック" panose="020B0600070205080204" pitchFamily="50" charset="-128"/>
              </a:rPr>
              <a:t>）</a:t>
            </a:r>
          </a:p>
          <a:p>
            <a:pPr marL="0" lvl="2" algn="just">
              <a:lnSpc>
                <a:spcPct val="110000"/>
              </a:lnSpc>
              <a:spcAft>
                <a:spcPts val="600"/>
              </a:spcAft>
            </a:pPr>
            <a:r>
              <a:rPr lang="ja-JP" altLang="en-US" sz="1000">
                <a:latin typeface="Arial" panose="020B0604020202020204" pitchFamily="34" charset="0"/>
                <a:ea typeface="ＭＳ Ｐゴシック" panose="020B0600070205080204" pitchFamily="50" charset="-128"/>
              </a:rPr>
              <a:t>医薬品製造業者に対する監査などを定めている。</a:t>
            </a:r>
            <a:endParaRPr lang="en-US" altLang="ja-JP" sz="1000">
              <a:latin typeface="Arial" panose="020B0604020202020204" pitchFamily="34" charset="0"/>
              <a:ea typeface="ＭＳ Ｐゴシック" panose="020B0600070205080204" pitchFamily="50" charset="-128"/>
            </a:endParaRPr>
          </a:p>
          <a:p>
            <a:pPr marL="0" lvl="1">
              <a:lnSpc>
                <a:spcPct val="110000"/>
              </a:lnSpc>
            </a:pPr>
            <a:r>
              <a:rPr lang="ja-JP" altLang="en-US" sz="1200" b="1">
                <a:latin typeface="Arial" panose="020B0604020202020204" pitchFamily="34" charset="0"/>
                <a:ea typeface="ＭＳ Ｐゴシック" panose="020B0600070205080204" pitchFamily="50" charset="-128"/>
              </a:rPr>
              <a:t>医薬品業に関する大統領規則</a:t>
            </a:r>
            <a:br>
              <a:rPr lang="en-US" altLang="ja-JP" sz="1200" b="1">
                <a:latin typeface="Arial" panose="020B0604020202020204" pitchFamily="34" charset="0"/>
                <a:ea typeface="ＭＳ Ｐゴシック" panose="020B0600070205080204" pitchFamily="50" charset="-128"/>
              </a:rPr>
            </a:br>
            <a:r>
              <a:rPr lang="ja-JP" altLang="en-US" sz="1000" b="1">
                <a:latin typeface="Arial" panose="020B0604020202020204" pitchFamily="34" charset="0"/>
                <a:ea typeface="ＭＳ Ｐゴシック" panose="020B0600070205080204" pitchFamily="50" charset="-128"/>
              </a:rPr>
              <a:t>（</a:t>
            </a:r>
            <a:r>
              <a:rPr lang="en-US" altLang="ja-JP" sz="1000" b="1">
                <a:latin typeface="Arial" panose="020B0604020202020204" pitchFamily="34" charset="0"/>
                <a:ea typeface="ＭＳ Ｐゴシック" panose="020B0600070205080204" pitchFamily="50" charset="-128"/>
              </a:rPr>
              <a:t>Presidential Regulation Number 6 Year 2023</a:t>
            </a:r>
            <a:r>
              <a:rPr lang="ja-JP" altLang="en-US" sz="1000" b="1">
                <a:latin typeface="Arial" panose="020B0604020202020204" pitchFamily="34" charset="0"/>
                <a:ea typeface="ＭＳ Ｐゴシック" panose="020B0600070205080204" pitchFamily="50" charset="-128"/>
              </a:rPr>
              <a:t>）</a:t>
            </a:r>
          </a:p>
          <a:p>
            <a:pPr marL="0" lvl="2" algn="just">
              <a:lnSpc>
                <a:spcPct val="110000"/>
              </a:lnSpc>
              <a:spcAft>
                <a:spcPts val="600"/>
              </a:spcAft>
            </a:pPr>
            <a:r>
              <a:rPr lang="ja-JP" altLang="en-US" sz="1000">
                <a:latin typeface="Arial" panose="020B0604020202020204" pitchFamily="34" charset="0"/>
                <a:ea typeface="ＭＳ Ｐゴシック" panose="020B0600070205080204" pitchFamily="50" charset="-128"/>
              </a:rPr>
              <a:t>一般医薬品や、処方薬、医薬部外品など、全ての医薬品に対してハラール認証の取得が義務付けられている。（麻薬及び向精神薬のみ取得義務が免除される。）</a:t>
            </a:r>
            <a:endParaRPr lang="en-US" altLang="ja-JP" sz="1000">
              <a:latin typeface="Arial" panose="020B0604020202020204" pitchFamily="34" charset="0"/>
              <a:ea typeface="ＭＳ Ｐゴシック" panose="020B0600070205080204" pitchFamily="50" charset="-128"/>
            </a:endParaRPr>
          </a:p>
        </p:txBody>
      </p:sp>
      <p:sp>
        <p:nvSpPr>
          <p:cNvPr id="13" name="テキスト ボックス 12"/>
          <p:cNvSpPr txBox="1"/>
          <p:nvPr/>
        </p:nvSpPr>
        <p:spPr>
          <a:xfrm>
            <a:off x="273050" y="6607622"/>
            <a:ext cx="8496944" cy="144016"/>
          </a:xfrm>
          <a:prstGeom prst="rect">
            <a:avLst/>
          </a:prstGeom>
          <a:noFill/>
        </p:spPr>
        <p:txBody>
          <a:bodyPr wrap="square" lIns="0" tIns="0" rIns="0" bIns="0" rtlCol="0">
            <a:noAutofit/>
          </a:bodyPr>
          <a:lstStyle/>
          <a:p>
            <a:pPr marL="358775" indent="-358775"/>
            <a:r>
              <a:rPr lang="ja-JP" altLang="en-US" sz="800">
                <a:latin typeface="Arial" panose="020B0604020202020204" pitchFamily="34" charset="0"/>
                <a:ea typeface="ＭＳ Ｐゴシック" panose="020B0600070205080204" pitchFamily="50" charset="-128"/>
                <a:cs typeface="Arial" panose="020B0604020202020204" pitchFamily="34" charset="0"/>
              </a:rPr>
              <a:t>（出所） 厚生労働省「海外における医薬品・医療機器審査制度、審査実態等調査及び分析業務」（</a:t>
            </a:r>
            <a:r>
              <a:rPr lang="en-US" altLang="ja-JP" sz="80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Meiryo UI" panose="020B0604030504040204" pitchFamily="34" charset="-128"/>
                <a:ea typeface="Meiryo UI" panose="020B0604030504040204" pitchFamily="34" charset="-128"/>
                <a:cs typeface="Arial" panose="020B0604020202020204" pitchFamily="34" charset="0"/>
              </a:rPr>
              <a:t> International Trade</a:t>
            </a:r>
            <a:r>
              <a:rPr lang="ja-JP" altLang="en-US" sz="800">
                <a:latin typeface="Meiryo UI" panose="020B0604030504040204" pitchFamily="34" charset="-128"/>
                <a:ea typeface="Meiryo UI" panose="020B0604030504040204" pitchFamily="34" charset="-128"/>
                <a:cs typeface="Arial" panose="020B0604020202020204" pitchFamily="34" charset="0"/>
              </a:rPr>
              <a:t> </a:t>
            </a:r>
            <a:r>
              <a:rPr lang="en-US" altLang="ja-JP" sz="800">
                <a:latin typeface="Meiryo UI" panose="020B0604030504040204" pitchFamily="34" charset="-128"/>
                <a:ea typeface="Meiryo UI" panose="020B0604030504040204" pitchFamily="34" charset="-128"/>
                <a:cs typeface="Arial" panose="020B0604020202020204" pitchFamily="34" charset="0"/>
              </a:rPr>
              <a:t>Administration </a:t>
            </a:r>
            <a:r>
              <a:rPr lang="ja-JP" altLang="en-US" sz="800">
                <a:latin typeface="Meiryo UI" panose="020B0604030504040204" pitchFamily="34" charset="-128"/>
                <a:ea typeface="Meiryo UI" panose="020B0604030504040204" pitchFamily="34" charset="-128"/>
                <a:cs typeface="Arial" panose="020B0604020202020204" pitchFamily="34" charset="0"/>
              </a:rPr>
              <a:t>ホームページ</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5585460" y="1478910"/>
            <a:ext cx="4120514" cy="288032"/>
            <a:chOff x="4803500" y="2113806"/>
            <a:chExt cx="5626916" cy="288032"/>
          </a:xfrm>
        </p:grpSpPr>
        <p:sp>
          <p:nvSpPr>
            <p:cNvPr id="2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関係機関</a:t>
              </a:r>
            </a:p>
          </p:txBody>
        </p:sp>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5585460" y="1830845"/>
            <a:ext cx="4120514" cy="2996530"/>
          </a:xfrm>
          <a:prstGeom prst="roundRect">
            <a:avLst>
              <a:gd name="adj" fmla="val 1793"/>
            </a:avLst>
          </a:prstGeom>
          <a:solidFill>
            <a:srgbClr val="DDE6F3"/>
          </a:solidFill>
        </p:spPr>
        <p:txBody>
          <a:bodyPr wrap="square" lIns="108000" tIns="72000" rIns="108000" rtlCol="0" anchor="ctr">
            <a:noAutofit/>
          </a:bodyPr>
          <a:lstStyle/>
          <a:p>
            <a:pPr marL="0" lvl="1">
              <a:lnSpc>
                <a:spcPct val="110000"/>
              </a:lnSpc>
            </a:pPr>
            <a:r>
              <a:rPr lang="ja-JP" altLang="en-US" sz="1200" b="1">
                <a:latin typeface="Arial" panose="020B0604020202020204" pitchFamily="34" charset="0"/>
                <a:ea typeface="ＭＳ Ｐゴシック" panose="020B0600070205080204" pitchFamily="50" charset="-128"/>
              </a:rPr>
              <a:t>保健省</a:t>
            </a:r>
            <a:br>
              <a:rPr lang="en-US" altLang="ja-JP" sz="1200" b="1">
                <a:latin typeface="Arial" panose="020B0604020202020204" pitchFamily="34" charset="0"/>
                <a:ea typeface="ＭＳ Ｐゴシック" panose="020B0600070205080204" pitchFamily="50" charset="-128"/>
              </a:rPr>
            </a:br>
            <a:r>
              <a:rPr lang="ja-JP" altLang="en-US" sz="1000" b="1">
                <a:latin typeface="Arial" panose="020B0604020202020204" pitchFamily="34" charset="0"/>
                <a:ea typeface="ＭＳ Ｐゴシック" panose="020B0600070205080204" pitchFamily="50" charset="-128"/>
              </a:rPr>
              <a:t>（</a:t>
            </a:r>
            <a:r>
              <a:rPr lang="en-US" altLang="ja-JP" sz="1000" b="1">
                <a:latin typeface="Arial" panose="020B0604020202020204" pitchFamily="34" charset="0"/>
                <a:ea typeface="ＭＳ Ｐゴシック" panose="020B0600070205080204" pitchFamily="50" charset="-128"/>
              </a:rPr>
              <a:t>Ministry of Health</a:t>
            </a:r>
            <a:r>
              <a:rPr lang="ja-JP" altLang="en-US" sz="1000" b="1">
                <a:latin typeface="Arial" panose="020B0604020202020204" pitchFamily="34" charset="0"/>
                <a:ea typeface="ＭＳ Ｐゴシック" panose="020B0600070205080204" pitchFamily="50" charset="-128"/>
              </a:rPr>
              <a:t>）</a:t>
            </a:r>
            <a:endParaRPr lang="en-US" altLang="ja-JP" sz="1000" b="1">
              <a:latin typeface="Arial" panose="020B0604020202020204" pitchFamily="34" charset="0"/>
              <a:ea typeface="ＭＳ Ｐゴシック" panose="020B0600070205080204" pitchFamily="50" charset="-128"/>
            </a:endParaRPr>
          </a:p>
          <a:p>
            <a:pPr marL="0" lvl="2" algn="just">
              <a:lnSpc>
                <a:spcPct val="110000"/>
              </a:lnSpc>
              <a:spcAft>
                <a:spcPts val="600"/>
              </a:spcAft>
            </a:pPr>
            <a:r>
              <a:rPr lang="ja-JP" altLang="en-US" sz="1000">
                <a:latin typeface="Arial" panose="020B0604020202020204" pitchFamily="34" charset="0"/>
                <a:ea typeface="ＭＳ Ｐゴシック" panose="020B0600070205080204" pitchFamily="50" charset="-128"/>
              </a:rPr>
              <a:t>保健医療政策を所管している。</a:t>
            </a:r>
            <a:endParaRPr lang="en-US" altLang="ja-JP" sz="1000">
              <a:latin typeface="Arial" panose="020B0604020202020204" pitchFamily="34" charset="0"/>
              <a:ea typeface="ＭＳ Ｐゴシック" panose="020B0600070205080204" pitchFamily="50" charset="-128"/>
            </a:endParaRPr>
          </a:p>
          <a:p>
            <a:pPr marL="0" lvl="2" algn="just">
              <a:lnSpc>
                <a:spcPct val="110000"/>
              </a:lnSpc>
              <a:spcAft>
                <a:spcPts val="600"/>
              </a:spcAft>
            </a:pPr>
            <a:endParaRPr lang="en-US" altLang="ja-JP" sz="1000">
              <a:latin typeface="Arial" panose="020B0604020202020204" pitchFamily="34" charset="0"/>
              <a:ea typeface="ＭＳ Ｐゴシック" panose="020B0600070205080204" pitchFamily="50" charset="-128"/>
            </a:endParaRPr>
          </a:p>
          <a:p>
            <a:pPr marL="0" lvl="1">
              <a:lnSpc>
                <a:spcPct val="110000"/>
              </a:lnSpc>
            </a:pPr>
            <a:r>
              <a:rPr lang="zh-CN" altLang="en-US" sz="1200" b="1">
                <a:latin typeface="Arial" panose="020B0604020202020204" pitchFamily="34" charset="0"/>
                <a:ea typeface="ＭＳ Ｐゴシック" panose="020B0600070205080204" pitchFamily="50" charset="-128"/>
              </a:rPr>
              <a:t>国家医薬品食品監督庁</a:t>
            </a:r>
            <a:br>
              <a:rPr lang="en-US" altLang="ja-JP" sz="1200" b="1">
                <a:latin typeface="Arial" panose="020B0604020202020204" pitchFamily="34" charset="0"/>
                <a:ea typeface="ＭＳ Ｐゴシック" panose="020B0600070205080204" pitchFamily="50" charset="-128"/>
              </a:rPr>
            </a:br>
            <a:r>
              <a:rPr lang="ja-JP" altLang="en-US" sz="1000" b="1">
                <a:latin typeface="Arial" panose="020B0604020202020204" pitchFamily="34" charset="0"/>
                <a:ea typeface="ＭＳ Ｐゴシック" panose="020B0600070205080204" pitchFamily="50" charset="-128"/>
              </a:rPr>
              <a:t>（</a:t>
            </a:r>
            <a:r>
              <a:rPr lang="en-US" altLang="ja-JP" sz="1000" b="1">
                <a:latin typeface="Arial" panose="020B0604020202020204" pitchFamily="34" charset="0"/>
                <a:ea typeface="ＭＳ Ｐゴシック" panose="020B0600070205080204" pitchFamily="50" charset="-128"/>
              </a:rPr>
              <a:t>NA-DFC: National Agency of Drug and Food Control</a:t>
            </a:r>
            <a:r>
              <a:rPr lang="ja-JP" altLang="en-US" sz="1000" b="1">
                <a:latin typeface="Arial" panose="020B0604020202020204" pitchFamily="34" charset="0"/>
                <a:ea typeface="ＭＳ Ｐゴシック" panose="020B0600070205080204" pitchFamily="50" charset="-128"/>
              </a:rPr>
              <a:t>）</a:t>
            </a:r>
          </a:p>
          <a:p>
            <a:pPr marL="0" lvl="2" algn="just">
              <a:lnSpc>
                <a:spcPct val="110000"/>
              </a:lnSpc>
              <a:spcAft>
                <a:spcPts val="600"/>
              </a:spcAft>
            </a:pPr>
            <a:r>
              <a:rPr lang="ja-JP" altLang="en-US" sz="1000">
                <a:latin typeface="Arial" panose="020B0604020202020204" pitchFamily="34" charset="0"/>
                <a:ea typeface="ＭＳ Ｐゴシック" panose="020B0600070205080204" pitchFamily="50" charset="-128"/>
              </a:rPr>
              <a:t>医薬品の審査、規格策定、</a:t>
            </a:r>
            <a:r>
              <a:rPr lang="en-US" altLang="ja-JP" sz="1000">
                <a:latin typeface="Arial" panose="020B0604020202020204" pitchFamily="34" charset="0"/>
                <a:ea typeface="ＭＳ Ｐゴシック" panose="020B0600070205080204" pitchFamily="50" charset="-128"/>
              </a:rPr>
              <a:t>GMP</a:t>
            </a:r>
            <a:r>
              <a:rPr lang="ja-JP" altLang="en-US" sz="1000">
                <a:latin typeface="Arial" panose="020B0604020202020204" pitchFamily="34" charset="0"/>
                <a:ea typeface="ＭＳ Ｐゴシック" panose="020B0600070205080204" pitchFamily="50" charset="-128"/>
              </a:rPr>
              <a:t>認定等を担当している。</a:t>
            </a:r>
          </a:p>
          <a:p>
            <a:pPr marL="0" lvl="2" algn="just">
              <a:lnSpc>
                <a:spcPct val="110000"/>
              </a:lnSpc>
              <a:spcAft>
                <a:spcPts val="600"/>
              </a:spcAft>
            </a:pPr>
            <a:r>
              <a:rPr lang="en-US" altLang="ja-JP" sz="1000">
                <a:latin typeface="Arial" panose="020B0604020202020204" pitchFamily="34" charset="0"/>
                <a:ea typeface="ＭＳ Ｐゴシック" panose="020B0600070205080204" pitchFamily="50" charset="-128"/>
              </a:rPr>
              <a:t>NA-DFC</a:t>
            </a:r>
            <a:r>
              <a:rPr lang="ja-JP" altLang="en-US" sz="1000">
                <a:latin typeface="Arial" panose="020B0604020202020204" pitchFamily="34" charset="0"/>
                <a:ea typeface="ＭＳ Ｐゴシック" panose="020B0600070205080204" pitchFamily="50" charset="-128"/>
              </a:rPr>
              <a:t>は</a:t>
            </a:r>
            <a:r>
              <a:rPr lang="en-US" altLang="ja-JP" sz="1000">
                <a:latin typeface="Arial" panose="020B0604020202020204" pitchFamily="34" charset="0"/>
                <a:ea typeface="ＭＳ Ｐゴシック" panose="020B0600070205080204" pitchFamily="50" charset="-128"/>
              </a:rPr>
              <a:t>2000</a:t>
            </a:r>
            <a:r>
              <a:rPr lang="ja-JP" altLang="en-US" sz="1000">
                <a:latin typeface="Arial" panose="020B0604020202020204" pitchFamily="34" charset="0"/>
                <a:ea typeface="ＭＳ Ｐゴシック" panose="020B0600070205080204" pitchFamily="50" charset="-128"/>
              </a:rPr>
              <a:t>年までは保健省の下部組織だったが、</a:t>
            </a:r>
            <a:r>
              <a:rPr lang="en-US" altLang="ja-JP" sz="1000">
                <a:latin typeface="Arial" panose="020B0604020202020204" pitchFamily="34" charset="0"/>
                <a:ea typeface="ＭＳ Ｐゴシック" panose="020B0600070205080204" pitchFamily="50" charset="-128"/>
              </a:rPr>
              <a:t>2001</a:t>
            </a:r>
            <a:r>
              <a:rPr lang="ja-JP" altLang="en-US" sz="1000">
                <a:latin typeface="Arial" panose="020B0604020202020204" pitchFamily="34" charset="0"/>
                <a:ea typeface="ＭＳ Ｐゴシック" panose="020B0600070205080204" pitchFamily="50" charset="-128"/>
              </a:rPr>
              <a:t>年以降は保健省と協力関係にある独立組織になっている。</a:t>
            </a:r>
            <a:r>
              <a:rPr lang="en-US" altLang="ja-JP" sz="1000">
                <a:latin typeface="Arial" panose="020B0604020202020204" pitchFamily="34" charset="0"/>
                <a:ea typeface="ＭＳ Ｐゴシック" panose="020B0600070205080204" pitchFamily="50" charset="-128"/>
              </a:rPr>
              <a:t>2010</a:t>
            </a:r>
            <a:r>
              <a:rPr lang="ja-JP" altLang="en-US" sz="1000">
                <a:latin typeface="Arial" panose="020B0604020202020204" pitchFamily="34" charset="0"/>
                <a:ea typeface="ＭＳ Ｐゴシック" panose="020B0600070205080204" pitchFamily="50" charset="-128"/>
              </a:rPr>
              <a:t>年時点で常勤</a:t>
            </a:r>
            <a:r>
              <a:rPr lang="en-US" altLang="ja-JP" sz="1000">
                <a:latin typeface="Arial" panose="020B0604020202020204" pitchFamily="34" charset="0"/>
                <a:ea typeface="ＭＳ Ｐゴシック" panose="020B0600070205080204" pitchFamily="50" charset="-128"/>
              </a:rPr>
              <a:t>3,807</a:t>
            </a:r>
            <a:r>
              <a:rPr lang="ja-JP" altLang="en-US" sz="1000">
                <a:latin typeface="Arial" panose="020B0604020202020204" pitchFamily="34" charset="0"/>
                <a:ea typeface="ＭＳ Ｐゴシック" panose="020B0600070205080204" pitchFamily="50" charset="-128"/>
              </a:rPr>
              <a:t>名を有している。</a:t>
            </a:r>
          </a:p>
          <a:p>
            <a:pPr marL="119063" lvl="1" indent="-119063" fontAlgn="ctr">
              <a:lnSpc>
                <a:spcPct val="110000"/>
              </a:lnSpc>
              <a:spcAft>
                <a:spcPts val="400"/>
              </a:spcAft>
              <a:buClr>
                <a:srgbClr val="5F8AC3"/>
              </a:buClr>
              <a:buSzPct val="80000"/>
              <a:buFont typeface="Wingdings" panose="05000000000000000000" pitchFamily="2" charset="2"/>
              <a:buChar char="l"/>
            </a:pPr>
            <a:r>
              <a:rPr lang="ja-JP" altLang="en-US" sz="1200">
                <a:latin typeface="Arial" panose="020B0604020202020204" pitchFamily="34" charset="0"/>
                <a:ea typeface="ＭＳ Ｐゴシック" panose="020B0600070205080204" pitchFamily="50" charset="-128"/>
              </a:rPr>
              <a:t>新薬の審査に当たっては、薬事審議会（</a:t>
            </a:r>
            <a:r>
              <a:rPr lang="en-US" altLang="ja-JP" sz="1200">
                <a:latin typeface="Arial" panose="020B0604020202020204" pitchFamily="34" charset="0"/>
                <a:ea typeface="ＭＳ Ｐゴシック" panose="020B0600070205080204" pitchFamily="50" charset="-128"/>
              </a:rPr>
              <a:t>Committee on Drug Evaluation</a:t>
            </a:r>
            <a:r>
              <a:rPr lang="ja-JP" altLang="en-US" sz="1200">
                <a:latin typeface="Arial" panose="020B0604020202020204" pitchFamily="34" charset="0"/>
                <a:ea typeface="ＭＳ Ｐゴシック" panose="020B0600070205080204" pitchFamily="50" charset="-128"/>
              </a:rPr>
              <a:t>、外部専門家により構成された委員会）の意見を聞くこととなっている。</a:t>
            </a:r>
            <a:endParaRPr lang="en-US" altLang="ja-JP" sz="1200">
              <a:latin typeface="Arial" panose="020B0604020202020204" pitchFamily="34" charset="0"/>
              <a:ea typeface="ＭＳ Ｐゴシック" panose="020B0600070205080204" pitchFamily="50" charset="-128"/>
            </a:endParaRPr>
          </a:p>
        </p:txBody>
      </p:sp>
      <p:grpSp>
        <p:nvGrpSpPr>
          <p:cNvPr id="35" name="グループ化 7"/>
          <p:cNvGrpSpPr/>
          <p:nvPr/>
        </p:nvGrpSpPr>
        <p:grpSpPr>
          <a:xfrm>
            <a:off x="238124" y="4971443"/>
            <a:ext cx="5080636" cy="288032"/>
            <a:chOff x="4803500" y="2113806"/>
            <a:chExt cx="5626916" cy="288032"/>
          </a:xfrm>
        </p:grpSpPr>
        <p:sp>
          <p:nvSpPr>
            <p:cNvPr id="3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登録者に関する規定</a:t>
              </a:r>
            </a:p>
          </p:txBody>
        </p:sp>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p:cNvSpPr txBox="1"/>
          <p:nvPr/>
        </p:nvSpPr>
        <p:spPr>
          <a:xfrm>
            <a:off x="238124" y="5308593"/>
            <a:ext cx="5080636" cy="1231736"/>
          </a:xfrm>
          <a:prstGeom prst="roundRect">
            <a:avLst>
              <a:gd name="adj" fmla="val 4181"/>
            </a:avLst>
          </a:prstGeom>
          <a:solidFill>
            <a:srgbClr val="DDE6F3"/>
          </a:solidFill>
        </p:spPr>
        <p:txBody>
          <a:bodyPr wrap="square" lIns="108000" tIns="72000" rIns="108000" rtlCol="0">
            <a:noAutofit/>
          </a:bodyPr>
          <a:lstStyle/>
          <a:p>
            <a:pPr marL="119063" lvl="1" indent="-119063" fontAlgn="ctr">
              <a:lnSpc>
                <a:spcPct val="110000"/>
              </a:lnSpc>
              <a:spcAft>
                <a:spcPts val="400"/>
              </a:spcAft>
              <a:buClr>
                <a:srgbClr val="5F8AC3"/>
              </a:buClr>
              <a:buSzPct val="80000"/>
              <a:buFont typeface="Wingdings" panose="05000000000000000000" pitchFamily="2" charset="2"/>
              <a:buChar char="l"/>
            </a:pPr>
            <a:r>
              <a:rPr lang="ja-JP" altLang="en-US" sz="1200">
                <a:latin typeface="Arial" panose="020B0604020202020204" pitchFamily="34" charset="0"/>
                <a:ea typeface="ＭＳ Ｐゴシック" panose="020B0600070205080204" pitchFamily="50" charset="-128"/>
              </a:rPr>
              <a:t>現地製造の医薬品は医薬品業許可を保持した製造業者が登録する。</a:t>
            </a:r>
          </a:p>
          <a:p>
            <a:pPr marL="119063" lvl="1" indent="-119063" fontAlgn="ctr">
              <a:lnSpc>
                <a:spcPct val="110000"/>
              </a:lnSpc>
              <a:spcAft>
                <a:spcPts val="400"/>
              </a:spcAft>
              <a:buClr>
                <a:srgbClr val="5F8AC3"/>
              </a:buClr>
              <a:buSzPct val="80000"/>
              <a:buFont typeface="Wingdings" panose="05000000000000000000" pitchFamily="2" charset="2"/>
              <a:buChar char="l"/>
            </a:pPr>
            <a:r>
              <a:rPr lang="ja-JP" altLang="en-US" sz="1200">
                <a:latin typeface="Arial" panose="020B0604020202020204" pitchFamily="34" charset="0"/>
                <a:ea typeface="ＭＳ Ｐゴシック" panose="020B0600070205080204" pitchFamily="50" charset="-128"/>
              </a:rPr>
              <a:t>輸入品の場合は、原産地の製造業者から書面で同意を得たインドネシアの製造業者が登録する。</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特許製品を除き、この同意書には技術移転の条文を含み、</a:t>
            </a:r>
            <a:r>
              <a:rPr lang="en-US" altLang="ja-JP" sz="1000">
                <a:latin typeface="Arial" panose="020B0604020202020204" pitchFamily="34" charset="0"/>
                <a:ea typeface="ＭＳ Ｐゴシック" panose="020B0600070205080204" pitchFamily="50" charset="-128"/>
              </a:rPr>
              <a:t>5</a:t>
            </a:r>
            <a:r>
              <a:rPr lang="ja-JP" altLang="en-US" sz="1000">
                <a:latin typeface="Arial" panose="020B0604020202020204" pitchFamily="34" charset="0"/>
                <a:ea typeface="ＭＳ Ｐゴシック" panose="020B0600070205080204" pitchFamily="50" charset="-128"/>
              </a:rPr>
              <a:t>年以内にインドネシア国内で生産できるようにしなければならない。</a:t>
            </a:r>
          </a:p>
        </p:txBody>
      </p:sp>
      <p:grpSp>
        <p:nvGrpSpPr>
          <p:cNvPr id="22" name="グループ化 21"/>
          <p:cNvGrpSpPr/>
          <p:nvPr/>
        </p:nvGrpSpPr>
        <p:grpSpPr>
          <a:xfrm>
            <a:off x="5585460" y="5020561"/>
            <a:ext cx="4120514" cy="288032"/>
            <a:chOff x="4803500" y="2113806"/>
            <a:chExt cx="5626916" cy="288032"/>
          </a:xfrm>
        </p:grpSpPr>
        <p:sp>
          <p:nvSpPr>
            <p:cNvPr id="2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登録手続き</a:t>
              </a:r>
            </a:p>
          </p:txBody>
        </p:sp>
        <p:cxnSp>
          <p:nvCxnSpPr>
            <p:cNvPr id="24" name="直線コネクタ 2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5585460" y="5372497"/>
            <a:ext cx="4120514" cy="1152128"/>
          </a:xfrm>
          <a:prstGeom prst="roundRect">
            <a:avLst>
              <a:gd name="adj" fmla="val 4181"/>
            </a:avLst>
          </a:prstGeom>
          <a:solidFill>
            <a:srgbClr val="DDE6F3"/>
          </a:solidFill>
        </p:spPr>
        <p:txBody>
          <a:bodyPr wrap="square" lIns="108000" tIns="72000" rIns="108000" rtlCol="0">
            <a:noAutofit/>
          </a:bodyPr>
          <a:lstStyle/>
          <a:p>
            <a:pPr marL="200025" lvl="1" indent="-200025" algn="just" fontAlgn="ctr">
              <a:lnSpc>
                <a:spcPct val="110000"/>
              </a:lnSpc>
              <a:spcAft>
                <a:spcPts val="600"/>
              </a:spcAft>
              <a:buClr>
                <a:schemeClr val="tx1"/>
              </a:buClr>
              <a:buSzPct val="100000"/>
              <a:buFont typeface="+mj-ea"/>
              <a:buAutoNum type="circleNumDbPlain"/>
            </a:pPr>
            <a:r>
              <a:rPr lang="ja-JP" altLang="en-US" sz="1200" b="1">
                <a:latin typeface="Arial" panose="020B0604020202020204" pitchFamily="34" charset="0"/>
                <a:ea typeface="ＭＳ Ｐゴシック" panose="020B0600070205080204" pitchFamily="50" charset="-128"/>
              </a:rPr>
              <a:t>事前登録：</a:t>
            </a:r>
            <a:r>
              <a:rPr lang="en-US" altLang="ja-JP" sz="1200">
                <a:latin typeface="Arial" panose="020B0604020202020204" pitchFamily="34" charset="0"/>
                <a:ea typeface="ＭＳ Ｐゴシック" panose="020B0600070205080204" pitchFamily="50" charset="-128"/>
              </a:rPr>
              <a:t>	</a:t>
            </a:r>
            <a:r>
              <a:rPr lang="ja-JP" altLang="en-US" sz="1200">
                <a:latin typeface="Arial" panose="020B0604020202020204" pitchFamily="34" charset="0"/>
                <a:ea typeface="ＭＳ Ｐゴシック" panose="020B0600070205080204" pitchFamily="50" charset="-128"/>
              </a:rPr>
              <a:t>審査パス（後述）を決定、提出書類の確認、登録費用の支払い</a:t>
            </a:r>
          </a:p>
          <a:p>
            <a:pPr marL="200025" lvl="1" indent="-200025" algn="just" fontAlgn="ctr">
              <a:lnSpc>
                <a:spcPct val="110000"/>
              </a:lnSpc>
              <a:spcAft>
                <a:spcPts val="400"/>
              </a:spcAft>
              <a:buClr>
                <a:schemeClr val="tx1"/>
              </a:buClr>
              <a:buSzPct val="100000"/>
              <a:buFont typeface="+mj-ea"/>
              <a:buAutoNum type="circleNumDbPlain"/>
            </a:pPr>
            <a:r>
              <a:rPr lang="ja-JP" altLang="en-US" sz="1200" b="1">
                <a:latin typeface="Arial" panose="020B0604020202020204" pitchFamily="34" charset="0"/>
                <a:ea typeface="ＭＳ Ｐゴシック" panose="020B0600070205080204" pitchFamily="50" charset="-128"/>
              </a:rPr>
              <a:t>登録：</a:t>
            </a:r>
            <a:r>
              <a:rPr lang="ja-JP" altLang="en-US" sz="1200">
                <a:latin typeface="Arial" panose="020B0604020202020204" pitchFamily="34" charset="0"/>
                <a:ea typeface="ＭＳ Ｐゴシック" panose="020B0600070205080204" pitchFamily="50" charset="-128"/>
              </a:rPr>
              <a:t>登録カテゴリーにしたがって提出書類及び登録費用支払いのエビデンスを送付</a:t>
            </a:r>
          </a:p>
        </p:txBody>
      </p:sp>
    </p:spTree>
    <p:extLst>
      <p:ext uri="{BB962C8B-B14F-4D97-AF65-F5344CB8AC3E}">
        <p14:creationId xmlns:p14="http://schemas.microsoft.com/office/powerpoint/2010/main" val="1633969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p>
        </p:txBody>
      </p:sp>
      <p:sp>
        <p:nvSpPr>
          <p:cNvPr id="3" name="テキスト プレースホルダー 2"/>
          <p:cNvSpPr>
            <a:spLocks noGrp="1"/>
          </p:cNvSpPr>
          <p:nvPr>
            <p:ph type="body" sz="quarter" idx="15"/>
          </p:nvPr>
        </p:nvSpPr>
        <p:spPr/>
        <p:txBody>
          <a:bodyPr/>
          <a:lstStyle/>
          <a:p>
            <a:pPr lvl="0"/>
            <a:r>
              <a:rPr lang="ja-JP" altLang="en-US"/>
              <a:t>医薬品規制（</a:t>
            </a:r>
            <a:r>
              <a:rPr lang="en-US" altLang="ja-JP"/>
              <a:t>2/5</a:t>
            </a:r>
            <a:r>
              <a:rPr lang="ja-JP" altLang="en-US"/>
              <a:t>）</a:t>
            </a:r>
          </a:p>
        </p:txBody>
      </p:sp>
      <p:grpSp>
        <p:nvGrpSpPr>
          <p:cNvPr id="12" name="グループ化 7"/>
          <p:cNvGrpSpPr/>
          <p:nvPr/>
        </p:nvGrpSpPr>
        <p:grpSpPr>
          <a:xfrm>
            <a:off x="416496" y="1628800"/>
            <a:ext cx="4320480" cy="288032"/>
            <a:chOff x="4803500" y="2113806"/>
            <a:chExt cx="5626916" cy="288032"/>
          </a:xfrm>
        </p:grpSpPr>
        <p:sp>
          <p:nvSpPr>
            <p:cNvPr id="1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審査パスと審査所要日数</a:t>
              </a:r>
            </a:p>
          </p:txBody>
        </p:sp>
        <p:cxnSp>
          <p:nvCxnSpPr>
            <p:cNvPr id="14" name="直線コネクタ 1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p:cNvSpPr txBox="1"/>
          <p:nvPr/>
        </p:nvSpPr>
        <p:spPr>
          <a:xfrm>
            <a:off x="416496" y="1980736"/>
            <a:ext cx="4320480" cy="2456376"/>
          </a:xfrm>
          <a:prstGeom prst="roundRect">
            <a:avLst>
              <a:gd name="adj" fmla="val 1624"/>
            </a:avLst>
          </a:prstGeom>
          <a:solidFill>
            <a:srgbClr val="DDE6F3"/>
          </a:solidFill>
        </p:spPr>
        <p:txBody>
          <a:bodyPr wrap="square" lIns="108000" tIns="72000" rIns="108000" rtlCol="0">
            <a:noAutofit/>
          </a:bodyPr>
          <a:lstStyle/>
          <a:p>
            <a:pPr marL="119063" lvl="1" indent="-119063" algn="just" fontAlgn="ctr">
              <a:lnSpc>
                <a:spcPct val="110000"/>
              </a:lnSpc>
              <a:buClr>
                <a:srgbClr val="5F8AC3"/>
              </a:buClr>
              <a:buSzPct val="80000"/>
              <a:buFont typeface="Wingdings" panose="05000000000000000000" pitchFamily="2" charset="2"/>
              <a:buChar char="l"/>
            </a:pPr>
            <a:r>
              <a:rPr lang="ja-JP" altLang="en-US" sz="1200" b="1">
                <a:latin typeface="Arial" panose="020B0604020202020204" pitchFamily="34" charset="0"/>
                <a:ea typeface="ＭＳ Ｐゴシック" panose="020B0600070205080204" pitchFamily="50" charset="-128"/>
              </a:rPr>
              <a:t>新薬の審査にかかる日数</a:t>
            </a:r>
          </a:p>
          <a:p>
            <a:pPr marL="438150" lvl="2" indent="-171450" algn="just" fontAlgn="ctr">
              <a:lnSpc>
                <a:spcPct val="110000"/>
              </a:lnSpc>
              <a:buClr>
                <a:schemeClr val="tx1"/>
              </a:buClr>
              <a:buSzPct val="100000"/>
              <a:buFont typeface="+mj-ea"/>
              <a:buAutoNum type="circleNumDbPlain"/>
            </a:pPr>
            <a:r>
              <a:rPr lang="ja-JP" altLang="en-US" sz="1000">
                <a:latin typeface="Arial" panose="020B0604020202020204" pitchFamily="34" charset="0"/>
                <a:ea typeface="ＭＳ Ｐゴシック" panose="020B0600070205080204" pitchFamily="50" charset="-128"/>
              </a:rPr>
              <a:t>パス</a:t>
            </a:r>
            <a:r>
              <a:rPr lang="en-US" altLang="ja-JP" sz="1000">
                <a:latin typeface="Arial" panose="020B0604020202020204" pitchFamily="34" charset="0"/>
                <a:ea typeface="ＭＳ Ｐゴシック" panose="020B0600070205080204" pitchFamily="50" charset="-128"/>
              </a:rPr>
              <a:t>1</a:t>
            </a:r>
            <a:r>
              <a:rPr lang="ja-JP" altLang="en-US" sz="1000">
                <a:latin typeface="Arial" panose="020B0604020202020204" pitchFamily="34" charset="0"/>
                <a:ea typeface="ＭＳ Ｐゴシック" panose="020B0600070205080204" pitchFamily="50" charset="-128"/>
              </a:rPr>
              <a:t>（国家公衆衛生プログラムなど）：</a:t>
            </a:r>
            <a:r>
              <a:rPr lang="en-US" altLang="ja-JP" sz="1000">
                <a:latin typeface="Arial" panose="020B0604020202020204" pitchFamily="34" charset="0"/>
                <a:ea typeface="ＭＳ Ｐゴシック" panose="020B0600070205080204" pitchFamily="50" charset="-128"/>
              </a:rPr>
              <a:t>100</a:t>
            </a:r>
            <a:r>
              <a:rPr lang="ja-JP" altLang="en-US" sz="1000">
                <a:latin typeface="Arial" panose="020B0604020202020204" pitchFamily="34" charset="0"/>
                <a:ea typeface="ＭＳ Ｐゴシック" panose="020B0600070205080204" pitchFamily="50" charset="-128"/>
              </a:rPr>
              <a:t>日</a:t>
            </a:r>
          </a:p>
          <a:p>
            <a:pPr marL="438150" lvl="2" indent="-171450" algn="just" fontAlgn="ctr">
              <a:lnSpc>
                <a:spcPct val="110000"/>
              </a:lnSpc>
              <a:buClr>
                <a:schemeClr val="tx1"/>
              </a:buClr>
              <a:buSzPct val="100000"/>
              <a:buFont typeface="+mj-ea"/>
              <a:buAutoNum type="circleNumDbPlain"/>
            </a:pPr>
            <a:r>
              <a:rPr lang="ja-JP" altLang="en-US" sz="1000" spc="-10">
                <a:latin typeface="Arial" panose="020B0604020202020204" pitchFamily="34" charset="0"/>
                <a:ea typeface="ＭＳ Ｐゴシック" panose="020B0600070205080204" pitchFamily="50" charset="-128"/>
              </a:rPr>
              <a:t>パス</a:t>
            </a:r>
            <a:r>
              <a:rPr lang="en-US" altLang="ja-JP" sz="1000" spc="-10">
                <a:latin typeface="Arial" panose="020B0604020202020204" pitchFamily="34" charset="0"/>
                <a:ea typeface="ＭＳ Ｐゴシック" panose="020B0600070205080204" pitchFamily="50" charset="-128"/>
              </a:rPr>
              <a:t>2</a:t>
            </a:r>
            <a:r>
              <a:rPr lang="ja-JP" altLang="en-US" sz="1000" spc="-10">
                <a:latin typeface="Arial" panose="020B0604020202020204" pitchFamily="34" charset="0"/>
                <a:ea typeface="ＭＳ Ｐゴシック" panose="020B0600070205080204" pitchFamily="50" charset="-128"/>
              </a:rPr>
              <a:t>（米国又は</a:t>
            </a:r>
            <a:r>
              <a:rPr lang="en-US" altLang="ja-JP" sz="1000" spc="-10">
                <a:latin typeface="Arial" panose="020B0604020202020204" pitchFamily="34" charset="0"/>
                <a:ea typeface="ＭＳ Ｐゴシック" panose="020B0600070205080204" pitchFamily="50" charset="-128"/>
              </a:rPr>
              <a:t>EU</a:t>
            </a:r>
            <a:r>
              <a:rPr lang="ja-JP" altLang="en-US" sz="1000" spc="-10">
                <a:latin typeface="Arial" panose="020B0604020202020204" pitchFamily="34" charset="0"/>
                <a:ea typeface="ＭＳ Ｐゴシック" panose="020B0600070205080204" pitchFamily="50" charset="-128"/>
              </a:rPr>
              <a:t>で評価レポートがあり、別のリファレンス国で承認されている、又はリファレンス国</a:t>
            </a:r>
            <a:r>
              <a:rPr lang="en-US" altLang="ja-JP" sz="1000" spc="-10">
                <a:latin typeface="Arial" panose="020B0604020202020204" pitchFamily="34" charset="0"/>
                <a:ea typeface="ＭＳ Ｐゴシック" panose="020B0600070205080204" pitchFamily="50" charset="-128"/>
              </a:rPr>
              <a:t>3</a:t>
            </a:r>
            <a:r>
              <a:rPr lang="ja-JP" altLang="en-US" sz="1000" spc="-10">
                <a:latin typeface="Arial" panose="020B0604020202020204" pitchFamily="34" charset="0"/>
                <a:ea typeface="ＭＳ Ｐゴシック" panose="020B0600070205080204" pitchFamily="50" charset="-128"/>
              </a:rPr>
              <a:t>カ国で承認を受けている）：</a:t>
            </a:r>
            <a:r>
              <a:rPr lang="en-US" altLang="ja-JP" sz="1000" spc="-10">
                <a:latin typeface="Arial" panose="020B0604020202020204" pitchFamily="34" charset="0"/>
                <a:ea typeface="ＭＳ Ｐゴシック" panose="020B0600070205080204" pitchFamily="50" charset="-128"/>
              </a:rPr>
              <a:t>150</a:t>
            </a:r>
            <a:r>
              <a:rPr lang="ja-JP" altLang="en-US" sz="1000" spc="-10">
                <a:latin typeface="Arial" panose="020B0604020202020204" pitchFamily="34" charset="0"/>
                <a:ea typeface="ＭＳ Ｐゴシック" panose="020B0600070205080204" pitchFamily="50" charset="-128"/>
              </a:rPr>
              <a:t>日</a:t>
            </a:r>
          </a:p>
          <a:p>
            <a:pPr marL="438150" lvl="2" indent="-171450" algn="just" fontAlgn="ctr">
              <a:lnSpc>
                <a:spcPct val="110000"/>
              </a:lnSpc>
              <a:buClr>
                <a:schemeClr val="tx1"/>
              </a:buClr>
              <a:buSzPct val="100000"/>
              <a:buFont typeface="+mj-ea"/>
              <a:buAutoNum type="circleNumDbPlain"/>
            </a:pPr>
            <a:r>
              <a:rPr lang="ja-JP" altLang="en-US" sz="1000">
                <a:latin typeface="Arial" panose="020B0604020202020204" pitchFamily="34" charset="0"/>
                <a:ea typeface="ＭＳ Ｐゴシック" panose="020B0600070205080204" pitchFamily="50" charset="-128"/>
              </a:rPr>
              <a:t>パス</a:t>
            </a:r>
            <a:r>
              <a:rPr lang="en-US" altLang="ja-JP" sz="1000">
                <a:latin typeface="Arial" panose="020B0604020202020204" pitchFamily="34" charset="0"/>
                <a:ea typeface="ＭＳ Ｐゴシック" panose="020B0600070205080204" pitchFamily="50" charset="-128"/>
              </a:rPr>
              <a:t>3</a:t>
            </a:r>
            <a:r>
              <a:rPr lang="ja-JP" altLang="en-US" sz="1000">
                <a:latin typeface="Arial" panose="020B0604020202020204" pitchFamily="34" charset="0"/>
                <a:ea typeface="ＭＳ Ｐゴシック" panose="020B0600070205080204" pitchFamily="50" charset="-128"/>
              </a:rPr>
              <a:t>（上記以外のルート）：</a:t>
            </a:r>
            <a:r>
              <a:rPr lang="en-US" altLang="ja-JP" sz="1000">
                <a:latin typeface="Arial" panose="020B0604020202020204" pitchFamily="34" charset="0"/>
                <a:ea typeface="ＭＳ Ｐゴシック" panose="020B0600070205080204" pitchFamily="50" charset="-128"/>
              </a:rPr>
              <a:t>300</a:t>
            </a:r>
            <a:r>
              <a:rPr lang="ja-JP" altLang="en-US" sz="1000">
                <a:latin typeface="Arial" panose="020B0604020202020204" pitchFamily="34" charset="0"/>
                <a:ea typeface="ＭＳ Ｐゴシック" panose="020B0600070205080204" pitchFamily="50" charset="-128"/>
              </a:rPr>
              <a:t>日</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a:latin typeface="Arial" panose="020B0604020202020204" pitchFamily="34" charset="0"/>
                <a:ea typeface="ＭＳ Ｐゴシック" panose="020B0600070205080204" pitchFamily="50" charset="-128"/>
              </a:rPr>
              <a:t>後発医薬品の審査にかかる日数</a:t>
            </a:r>
          </a:p>
          <a:p>
            <a:pPr marL="438150" lvl="2" indent="-171450" algn="just" fontAlgn="ctr">
              <a:lnSpc>
                <a:spcPct val="110000"/>
              </a:lnSpc>
              <a:buClr>
                <a:schemeClr val="tx1"/>
              </a:buClr>
              <a:buSzPct val="100000"/>
              <a:buFont typeface="+mj-ea"/>
              <a:buAutoNum type="circleNumDbPlain"/>
            </a:pPr>
            <a:r>
              <a:rPr lang="ja-JP" altLang="en-US" sz="1000">
                <a:latin typeface="Arial" panose="020B0604020202020204" pitchFamily="34" charset="0"/>
                <a:ea typeface="ＭＳ Ｐゴシック" panose="020B0600070205080204" pitchFamily="50" charset="-128"/>
              </a:rPr>
              <a:t>パス</a:t>
            </a:r>
            <a:r>
              <a:rPr lang="en-US" altLang="ja-JP" sz="1000">
                <a:latin typeface="Arial" panose="020B0604020202020204" pitchFamily="34" charset="0"/>
                <a:ea typeface="ＭＳ Ｐゴシック" panose="020B0600070205080204" pitchFamily="50" charset="-128"/>
              </a:rPr>
              <a:t>1</a:t>
            </a:r>
            <a:r>
              <a:rPr lang="ja-JP" altLang="en-US" sz="1000">
                <a:latin typeface="Arial" panose="020B0604020202020204" pitchFamily="34" charset="0"/>
                <a:ea typeface="ＭＳ Ｐゴシック" panose="020B0600070205080204" pitchFamily="50" charset="-128"/>
              </a:rPr>
              <a:t>（国家公衆衛生プログラムなど）：</a:t>
            </a:r>
            <a:r>
              <a:rPr lang="en-US" altLang="ja-JP" sz="1000">
                <a:latin typeface="Arial" panose="020B0604020202020204" pitchFamily="34" charset="0"/>
                <a:ea typeface="ＭＳ Ｐゴシック" panose="020B0600070205080204" pitchFamily="50" charset="-128"/>
              </a:rPr>
              <a:t>100</a:t>
            </a:r>
            <a:r>
              <a:rPr lang="ja-JP" altLang="en-US" sz="1000">
                <a:latin typeface="Arial" panose="020B0604020202020204" pitchFamily="34" charset="0"/>
                <a:ea typeface="ＭＳ Ｐゴシック" panose="020B0600070205080204" pitchFamily="50" charset="-128"/>
              </a:rPr>
              <a:t>日</a:t>
            </a:r>
          </a:p>
          <a:p>
            <a:pPr marL="438150" lvl="2" indent="-171450" algn="just" fontAlgn="ctr">
              <a:lnSpc>
                <a:spcPct val="110000"/>
              </a:lnSpc>
              <a:buClr>
                <a:schemeClr val="tx1"/>
              </a:buClr>
              <a:buSzPct val="100000"/>
              <a:buFont typeface="+mj-ea"/>
              <a:buAutoNum type="circleNumDbPlain"/>
            </a:pPr>
            <a:r>
              <a:rPr lang="ja-JP" altLang="en-US" sz="1000">
                <a:latin typeface="Arial" panose="020B0604020202020204" pitchFamily="34" charset="0"/>
                <a:ea typeface="ＭＳ Ｐゴシック" panose="020B0600070205080204" pitchFamily="50" charset="-128"/>
              </a:rPr>
              <a:t>パス</a:t>
            </a:r>
            <a:r>
              <a:rPr lang="en-US" altLang="ja-JP" sz="1000">
                <a:latin typeface="Arial" panose="020B0604020202020204" pitchFamily="34" charset="0"/>
                <a:ea typeface="ＭＳ Ｐゴシック" panose="020B0600070205080204" pitchFamily="50" charset="-128"/>
              </a:rPr>
              <a:t>2</a:t>
            </a:r>
            <a:r>
              <a:rPr lang="ja-JP" altLang="en-US" sz="1000">
                <a:latin typeface="Arial" panose="020B0604020202020204" pitchFamily="34" charset="0"/>
                <a:ea typeface="ＭＳ Ｐゴシック" panose="020B0600070205080204" pitchFamily="50" charset="-128"/>
              </a:rPr>
              <a:t>（米国又は</a:t>
            </a:r>
            <a:r>
              <a:rPr lang="en-US" altLang="ja-JP" sz="1000">
                <a:latin typeface="Arial" panose="020B0604020202020204" pitchFamily="34" charset="0"/>
                <a:ea typeface="ＭＳ Ｐゴシック" panose="020B0600070205080204" pitchFamily="50" charset="-128"/>
              </a:rPr>
              <a:t>EU</a:t>
            </a:r>
            <a:r>
              <a:rPr lang="ja-JP" altLang="en-US" sz="1000">
                <a:latin typeface="Arial" panose="020B0604020202020204" pitchFamily="34" charset="0"/>
                <a:ea typeface="ＭＳ Ｐゴシック" panose="020B0600070205080204" pitchFamily="50" charset="-128"/>
              </a:rPr>
              <a:t>で評価レポートがあり、別のリファレンス国で承認されている、又は、リファレンス国</a:t>
            </a:r>
            <a:r>
              <a:rPr lang="en-US" altLang="ja-JP" sz="1000">
                <a:latin typeface="Arial" panose="020B0604020202020204" pitchFamily="34" charset="0"/>
                <a:ea typeface="ＭＳ Ｐゴシック" panose="020B0600070205080204" pitchFamily="50" charset="-128"/>
              </a:rPr>
              <a:t>3</a:t>
            </a:r>
            <a:r>
              <a:rPr lang="ja-JP" altLang="en-US" sz="1000">
                <a:latin typeface="Arial" panose="020B0604020202020204" pitchFamily="34" charset="0"/>
                <a:ea typeface="ＭＳ Ｐゴシック" panose="020B0600070205080204" pitchFamily="50" charset="-128"/>
              </a:rPr>
              <a:t>カ国で承認を受けている）：</a:t>
            </a:r>
            <a:r>
              <a:rPr lang="en-US" altLang="ja-JP" sz="1000">
                <a:latin typeface="Arial" panose="020B0604020202020204" pitchFamily="34" charset="0"/>
                <a:ea typeface="ＭＳ Ｐゴシック" panose="020B0600070205080204" pitchFamily="50" charset="-128"/>
              </a:rPr>
              <a:t>80</a:t>
            </a:r>
            <a:r>
              <a:rPr lang="ja-JP" altLang="en-US" sz="1000">
                <a:latin typeface="Arial" panose="020B0604020202020204" pitchFamily="34" charset="0"/>
                <a:ea typeface="ＭＳ Ｐゴシック" panose="020B0600070205080204" pitchFamily="50" charset="-128"/>
              </a:rPr>
              <a:t>日又は</a:t>
            </a:r>
            <a:r>
              <a:rPr lang="en-US" altLang="ja-JP" sz="1000">
                <a:latin typeface="Arial" panose="020B0604020202020204" pitchFamily="34" charset="0"/>
                <a:ea typeface="ＭＳ Ｐゴシック" panose="020B0600070205080204" pitchFamily="50" charset="-128"/>
              </a:rPr>
              <a:t>150</a:t>
            </a:r>
            <a:r>
              <a:rPr lang="ja-JP" altLang="en-US" sz="1000">
                <a:latin typeface="Arial" panose="020B0604020202020204" pitchFamily="34" charset="0"/>
                <a:ea typeface="ＭＳ Ｐゴシック" panose="020B0600070205080204" pitchFamily="50" charset="-128"/>
              </a:rPr>
              <a:t>日</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a:latin typeface="Arial" panose="020B0604020202020204" pitchFamily="34" charset="0"/>
                <a:ea typeface="ＭＳ Ｐゴシック" panose="020B0600070205080204" pitchFamily="50" charset="-128"/>
              </a:rPr>
              <a:t>実際には審査には長い時間を要し、</a:t>
            </a:r>
            <a:r>
              <a:rPr lang="en-US" altLang="ja-JP" sz="1200">
                <a:latin typeface="Arial" panose="020B0604020202020204" pitchFamily="34" charset="0"/>
                <a:ea typeface="ＭＳ Ｐゴシック" panose="020B0600070205080204" pitchFamily="50" charset="-128"/>
              </a:rPr>
              <a:t>2012</a:t>
            </a:r>
            <a:r>
              <a:rPr lang="ja-JP" altLang="en-US" sz="1200">
                <a:latin typeface="Arial" panose="020B0604020202020204" pitchFamily="34" charset="0"/>
                <a:ea typeface="ＭＳ Ｐゴシック" panose="020B0600070205080204" pitchFamily="50" charset="-128"/>
              </a:rPr>
              <a:t>年時点では</a:t>
            </a:r>
            <a:r>
              <a:rPr lang="en-US" altLang="ja-JP" sz="1200">
                <a:latin typeface="Arial" panose="020B0604020202020204" pitchFamily="34" charset="0"/>
                <a:ea typeface="ＭＳ Ｐゴシック" panose="020B0600070205080204" pitchFamily="50" charset="-128"/>
              </a:rPr>
              <a:t>1</a:t>
            </a:r>
            <a:r>
              <a:rPr lang="ja-JP" altLang="en-US" sz="1200">
                <a:latin typeface="Arial" panose="020B0604020202020204" pitchFamily="34" charset="0"/>
                <a:ea typeface="ＭＳ Ｐゴシック" panose="020B0600070205080204" pitchFamily="50" charset="-128"/>
              </a:rPr>
              <a:t>年から</a:t>
            </a:r>
            <a:r>
              <a:rPr lang="en-US" altLang="ja-JP" sz="1200">
                <a:latin typeface="Arial" panose="020B0604020202020204" pitchFamily="34" charset="0"/>
                <a:ea typeface="ＭＳ Ｐゴシック" panose="020B0600070205080204" pitchFamily="50" charset="-128"/>
              </a:rPr>
              <a:t>3</a:t>
            </a:r>
            <a:r>
              <a:rPr lang="ja-JP" altLang="en-US" sz="1200">
                <a:latin typeface="Arial" panose="020B0604020202020204" pitchFamily="34" charset="0"/>
                <a:ea typeface="ＭＳ Ｐゴシック" panose="020B0600070205080204" pitchFamily="50" charset="-128"/>
              </a:rPr>
              <a:t>年ほどかかるとされている。</a:t>
            </a:r>
          </a:p>
        </p:txBody>
      </p:sp>
      <p:grpSp>
        <p:nvGrpSpPr>
          <p:cNvPr id="16" name="グループ化 15"/>
          <p:cNvGrpSpPr/>
          <p:nvPr/>
        </p:nvGrpSpPr>
        <p:grpSpPr>
          <a:xfrm>
            <a:off x="416496" y="4805175"/>
            <a:ext cx="4320480" cy="288032"/>
            <a:chOff x="4803500" y="2113806"/>
            <a:chExt cx="5626916" cy="288032"/>
          </a:xfrm>
        </p:grpSpPr>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製品登録の手数料</a:t>
              </a:r>
            </a:p>
          </p:txBody>
        </p:sp>
        <p:cxnSp>
          <p:nvCxnSpPr>
            <p:cNvPr id="18" name="直線コネクタ 1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416496" y="5157111"/>
            <a:ext cx="4320480" cy="648072"/>
          </a:xfrm>
          <a:prstGeom prst="roundRect">
            <a:avLst>
              <a:gd name="adj" fmla="val 4181"/>
            </a:avLst>
          </a:prstGeom>
          <a:solidFill>
            <a:srgbClr val="DDE6F3"/>
          </a:solidFill>
        </p:spPr>
        <p:txBody>
          <a:bodyPr wrap="square" lIns="108000" tIns="72000" rIns="108000" rtlCol="0">
            <a:noAutofit/>
          </a:bodyPr>
          <a:lstStyle/>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b="1">
                <a:latin typeface="Arial" panose="020B0604020202020204" pitchFamily="34" charset="0"/>
                <a:ea typeface="ＭＳ Ｐゴシック" panose="020B0600070205080204" pitchFamily="50" charset="-128"/>
              </a:rPr>
              <a:t>新　薬：</a:t>
            </a:r>
            <a:r>
              <a:rPr lang="en-US" altLang="ja-JP" sz="1200">
                <a:latin typeface="Arial" panose="020B0604020202020204" pitchFamily="34" charset="0"/>
                <a:ea typeface="ＭＳ Ｐゴシック" panose="020B0600070205080204" pitchFamily="50" charset="-128"/>
              </a:rPr>
              <a:t>	30</a:t>
            </a:r>
            <a:r>
              <a:rPr lang="ja-JP" altLang="en-US" sz="1200">
                <a:latin typeface="Arial" panose="020B0604020202020204" pitchFamily="34" charset="0"/>
                <a:ea typeface="ＭＳ Ｐゴシック" panose="020B0600070205080204" pitchFamily="50" charset="-128"/>
              </a:rPr>
              <a:t>百万ルピア</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b="1">
                <a:latin typeface="Arial" panose="020B0604020202020204" pitchFamily="34" charset="0"/>
                <a:ea typeface="ＭＳ Ｐゴシック" panose="020B0600070205080204" pitchFamily="50" charset="-128"/>
              </a:rPr>
              <a:t>後発医薬品：</a:t>
            </a:r>
            <a:r>
              <a:rPr lang="en-US" altLang="ja-JP" sz="1200">
                <a:latin typeface="Arial" panose="020B0604020202020204" pitchFamily="34" charset="0"/>
                <a:ea typeface="ＭＳ Ｐゴシック" panose="020B0600070205080204" pitchFamily="50" charset="-128"/>
              </a:rPr>
              <a:t>	7.5</a:t>
            </a:r>
            <a:r>
              <a:rPr lang="ja-JP" altLang="en-US" sz="1200">
                <a:latin typeface="Arial" panose="020B0604020202020204" pitchFamily="34" charset="0"/>
                <a:ea typeface="ＭＳ Ｐゴシック" panose="020B0600070205080204" pitchFamily="50" charset="-128"/>
              </a:rPr>
              <a:t>百万ルピア</a:t>
            </a:r>
            <a:endParaRPr lang="en-US" altLang="ja-JP" sz="1200">
              <a:latin typeface="Arial" panose="020B0604020202020204" pitchFamily="34" charset="0"/>
              <a:ea typeface="ＭＳ Ｐゴシック" panose="020B0600070205080204" pitchFamily="50" charset="-128"/>
            </a:endParaRPr>
          </a:p>
        </p:txBody>
      </p:sp>
      <p:sp>
        <p:nvSpPr>
          <p:cNvPr id="20" name="テキスト ボックス 19"/>
          <p:cNvSpPr txBox="1"/>
          <p:nvPr/>
        </p:nvSpPr>
        <p:spPr>
          <a:xfrm>
            <a:off x="273050" y="6598097"/>
            <a:ext cx="8496944" cy="144016"/>
          </a:xfrm>
          <a:prstGeom prst="rect">
            <a:avLst/>
          </a:prstGeom>
          <a:noFill/>
        </p:spPr>
        <p:txBody>
          <a:bodyPr wrap="square" lIns="0" tIns="0" rIns="0" bIns="0" rtlCol="0">
            <a:noAutofit/>
          </a:bodyPr>
          <a:lstStyle/>
          <a:p>
            <a:pPr marL="358775" indent="-358775"/>
            <a:r>
              <a:rPr lang="ja-JP" altLang="en-US" sz="800">
                <a:latin typeface="Arial" panose="020B0604020202020204" pitchFamily="34" charset="0"/>
                <a:ea typeface="ＭＳ Ｐゴシック" panose="020B0600070205080204" pitchFamily="50" charset="-128"/>
                <a:cs typeface="Arial" panose="020B0604020202020204" pitchFamily="34" charset="0"/>
              </a:rPr>
              <a:t>（出所） 厚生労働省「海外における医薬品・医療機器審査制度、審査実態等調査及び分析業務」（</a:t>
            </a:r>
            <a:r>
              <a:rPr lang="en-US" altLang="ja-JP" sz="80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1" name="グループ化 20"/>
          <p:cNvGrpSpPr/>
          <p:nvPr/>
        </p:nvGrpSpPr>
        <p:grpSpPr>
          <a:xfrm>
            <a:off x="5169024" y="1620696"/>
            <a:ext cx="4320480" cy="288032"/>
            <a:chOff x="4803500" y="2113806"/>
            <a:chExt cx="5626916" cy="288032"/>
          </a:xfrm>
        </p:grpSpPr>
        <p:sp>
          <p:nvSpPr>
            <p:cNvPr id="2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提出書類</a:t>
              </a:r>
            </a:p>
          </p:txBody>
        </p:sp>
        <p:cxnSp>
          <p:nvCxnSpPr>
            <p:cNvPr id="23" name="直線コネクタ 2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5169024" y="1980736"/>
            <a:ext cx="4320480" cy="3824528"/>
          </a:xfrm>
          <a:prstGeom prst="roundRect">
            <a:avLst>
              <a:gd name="adj" fmla="val 1982"/>
            </a:avLst>
          </a:prstGeom>
          <a:solidFill>
            <a:srgbClr val="DDE6F3"/>
          </a:solidFill>
        </p:spPr>
        <p:txBody>
          <a:bodyPr wrap="square" lIns="108000" tIns="72000" rIns="108000" rtlCol="0">
            <a:noAutofit/>
          </a:bodyPr>
          <a:lstStyle/>
          <a:p>
            <a:pPr marL="0" lvl="1"/>
            <a:r>
              <a:rPr lang="ja-JP" altLang="en-US" sz="1200">
                <a:latin typeface="Arial" panose="020B0604020202020204" pitchFamily="34" charset="0"/>
                <a:ea typeface="ＭＳ Ｐゴシック" panose="020B0600070205080204" pitchFamily="50" charset="-128"/>
              </a:rPr>
              <a:t>申請は</a:t>
            </a:r>
            <a:r>
              <a:rPr lang="en-US" altLang="ja-JP" sz="1200">
                <a:latin typeface="Arial" panose="020B0604020202020204" pitchFamily="34" charset="0"/>
                <a:ea typeface="ＭＳ Ｐゴシック" panose="020B0600070205080204" pitchFamily="50" charset="-128"/>
              </a:rPr>
              <a:t>ASEAN</a:t>
            </a:r>
            <a:r>
              <a:rPr lang="ja-JP" altLang="en-US" sz="1200">
                <a:latin typeface="Arial" panose="020B0604020202020204" pitchFamily="34" charset="0"/>
                <a:ea typeface="ＭＳ Ｐゴシック" panose="020B0600070205080204" pitchFamily="50" charset="-128"/>
              </a:rPr>
              <a:t>のスタンダードであるアセアン共通技術資料（</a:t>
            </a:r>
            <a:r>
              <a:rPr lang="en-US" altLang="ja-JP" sz="1200">
                <a:latin typeface="Arial" panose="020B0604020202020204" pitchFamily="34" charset="0"/>
                <a:ea typeface="ＭＳ Ｐゴシック" panose="020B0600070205080204" pitchFamily="50" charset="-128"/>
              </a:rPr>
              <a:t>ACTD: ASEAN Common Technical Dossier</a:t>
            </a:r>
            <a:r>
              <a:rPr lang="ja-JP" altLang="en-US" sz="1200">
                <a:latin typeface="Arial" panose="020B0604020202020204" pitchFamily="34" charset="0"/>
                <a:ea typeface="ＭＳ Ｐゴシック" panose="020B0600070205080204" pitchFamily="50" charset="-128"/>
              </a:rPr>
              <a:t>）を使用して行う。</a:t>
            </a:r>
            <a:endParaRPr lang="en-US" altLang="ja-JP" sz="1200">
              <a:latin typeface="Arial" panose="020B0604020202020204" pitchFamily="34" charset="0"/>
              <a:ea typeface="ＭＳ Ｐゴシック" panose="020B0600070205080204" pitchFamily="50" charset="-128"/>
            </a:endParaRPr>
          </a:p>
          <a:p>
            <a:pPr>
              <a:spcBef>
                <a:spcPts val="600"/>
              </a:spcBef>
            </a:pPr>
            <a:r>
              <a:rPr lang="ja-JP" altLang="en-US" sz="1200" b="1">
                <a:latin typeface="Arial" panose="020B0604020202020204" pitchFamily="34" charset="0"/>
                <a:ea typeface="ＭＳ Ｐゴシック" panose="020B0600070205080204" pitchFamily="50" charset="-128"/>
              </a:rPr>
              <a:t>＜管理データ（</a:t>
            </a:r>
            <a:r>
              <a:rPr lang="en-US" altLang="ja-JP" sz="1200" b="1">
                <a:latin typeface="Arial" panose="020B0604020202020204" pitchFamily="34" charset="0"/>
                <a:ea typeface="ＭＳ Ｐゴシック" panose="020B0600070205080204" pitchFamily="50" charset="-128"/>
              </a:rPr>
              <a:t>Administrative Data</a:t>
            </a:r>
            <a:r>
              <a:rPr lang="ja-JP" altLang="en-US" sz="1200" b="1">
                <a:latin typeface="Arial" panose="020B0604020202020204" pitchFamily="34" charset="0"/>
                <a:ea typeface="ＭＳ Ｐゴシック" panose="020B0600070205080204" pitchFamily="50" charset="-128"/>
              </a:rPr>
              <a:t>）＞ </a:t>
            </a:r>
            <a:endParaRPr lang="en-US" altLang="ja-JP" sz="1200" b="1">
              <a:latin typeface="Arial" panose="020B0604020202020204" pitchFamily="34" charset="0"/>
              <a:ea typeface="ＭＳ Ｐゴシック" panose="020B0600070205080204" pitchFamily="50" charset="-128"/>
            </a:endParaRP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a:latin typeface="Arial" panose="020B0604020202020204" pitchFamily="34" charset="0"/>
                <a:ea typeface="ＭＳ Ｐゴシック" panose="020B0600070205080204" pitchFamily="50" charset="-128"/>
              </a:rPr>
              <a:t>国内メーカー</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医薬品製造業許可証</a:t>
            </a:r>
          </a:p>
          <a:p>
            <a:pPr marL="388938" lvl="2" indent="-104775" fontAlgn="ctr">
              <a:lnSpc>
                <a:spcPct val="110000"/>
              </a:lnSpc>
              <a:buClr>
                <a:srgbClr val="868686"/>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rPr>
              <a:t>GMP</a:t>
            </a:r>
            <a:r>
              <a:rPr lang="ja-JP" altLang="en-US" sz="1000">
                <a:latin typeface="Arial" panose="020B0604020202020204" pitchFamily="34" charset="0"/>
                <a:ea typeface="ＭＳ Ｐゴシック" panose="020B0600070205080204" pitchFamily="50" charset="-128"/>
              </a:rPr>
              <a:t>認証</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a:latin typeface="Arial" panose="020B0604020202020204" pitchFamily="34" charset="0"/>
                <a:ea typeface="ＭＳ Ｐゴシック" panose="020B0600070205080204" pitchFamily="50" charset="-128"/>
              </a:rPr>
              <a:t>委託製造業者</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登録者及び委託契約者の医薬品製造業許可証</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委託製造契約書</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登録者及び委託契約者の</a:t>
            </a:r>
            <a:r>
              <a:rPr lang="en-US" altLang="ja-JP" sz="1000">
                <a:latin typeface="Arial" panose="020B0604020202020204" pitchFamily="34" charset="0"/>
                <a:ea typeface="ＭＳ Ｐゴシック" panose="020B0600070205080204" pitchFamily="50" charset="-128"/>
              </a:rPr>
              <a:t>GMP</a:t>
            </a:r>
            <a:r>
              <a:rPr lang="ja-JP" altLang="en-US" sz="1000">
                <a:latin typeface="Arial" panose="020B0604020202020204" pitchFamily="34" charset="0"/>
                <a:ea typeface="ＭＳ Ｐゴシック" panose="020B0600070205080204" pitchFamily="50" charset="-128"/>
              </a:rPr>
              <a:t>認証</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a:latin typeface="Arial" panose="020B0604020202020204" pitchFamily="34" charset="0"/>
                <a:ea typeface="ＭＳ Ｐゴシック" panose="020B0600070205080204" pitchFamily="50" charset="-128"/>
              </a:rPr>
              <a:t>ライセンス製造業者</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ライセンス契約書</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上記国内メーカーと同様</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a:latin typeface="Arial" panose="020B0604020202020204" pitchFamily="34" charset="0"/>
                <a:ea typeface="ＭＳ Ｐゴシック" panose="020B0600070205080204" pitchFamily="50" charset="-128"/>
              </a:rPr>
              <a:t>輸入業者</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医薬品製造業許可証又は卸売業許可証</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製造者からの委任状</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原産国での医薬品許可証又は販売許可証</a:t>
            </a:r>
          </a:p>
          <a:p>
            <a:pPr marL="388938" lvl="2" indent="-104775" fontAlgn="ctr">
              <a:lnSpc>
                <a:spcPct val="110000"/>
              </a:lnSpc>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サイトマスターファイル</a:t>
            </a:r>
            <a:r>
              <a:rPr lang="en-US" altLang="ja-JP" sz="1000" baseline="30000">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a:t>
            </a:r>
            <a:br>
              <a:rPr lang="en-US" altLang="ja-JP" sz="1000">
                <a:latin typeface="Arial" panose="020B0604020202020204" pitchFamily="34" charset="0"/>
                <a:ea typeface="ＭＳ Ｐゴシック" panose="020B0600070205080204" pitchFamily="50" charset="-128"/>
              </a:rPr>
            </a:br>
            <a:r>
              <a:rPr lang="ja-JP" altLang="en-US" sz="1000">
                <a:latin typeface="Arial" panose="020B0604020202020204" pitchFamily="34" charset="0"/>
                <a:ea typeface="ＭＳ Ｐゴシック" panose="020B0600070205080204" pitchFamily="50" charset="-128"/>
              </a:rPr>
              <a:t>（以前にインドネシア国内で販売許可を取ったことがない場合） </a:t>
            </a:r>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実態として、審査には長い時間を要し、</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年から</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年かかると言われている。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5601072" y="5855236"/>
            <a:ext cx="2019784"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ja-JP" altLang="en-US" sz="800">
                <a:solidFill>
                  <a:srgbClr val="000000"/>
                </a:solidFill>
                <a:cs typeface="Arial" panose="020B0604020202020204" pitchFamily="34" charset="0"/>
              </a:rPr>
              <a:t>製造所の概要や活動内容が記載された文書</a:t>
            </a:r>
          </a:p>
        </p:txBody>
      </p:sp>
    </p:spTree>
    <p:extLst>
      <p:ext uri="{BB962C8B-B14F-4D97-AF65-F5344CB8AC3E}">
        <p14:creationId xmlns:p14="http://schemas.microsoft.com/office/powerpoint/2010/main" val="1954368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p>
        </p:txBody>
      </p:sp>
      <p:sp>
        <p:nvSpPr>
          <p:cNvPr id="3" name="テキスト プレースホルダー 2"/>
          <p:cNvSpPr>
            <a:spLocks noGrp="1"/>
          </p:cNvSpPr>
          <p:nvPr>
            <p:ph type="body" sz="quarter" idx="15"/>
          </p:nvPr>
        </p:nvSpPr>
        <p:spPr>
          <a:xfrm>
            <a:off x="200025" y="556770"/>
            <a:ext cx="9505950" cy="359445"/>
          </a:xfrm>
        </p:spPr>
        <p:txBody>
          <a:bodyPr/>
          <a:lstStyle/>
          <a:p>
            <a:pPr lvl="0"/>
            <a:r>
              <a:rPr lang="ja-JP" altLang="en-US"/>
              <a:t>医薬品規制（</a:t>
            </a:r>
            <a:r>
              <a:rPr lang="en-US" altLang="ja-JP"/>
              <a:t>3/5</a:t>
            </a:r>
            <a:r>
              <a:rPr lang="ja-JP" altLang="en-US"/>
              <a:t>）</a:t>
            </a:r>
          </a:p>
        </p:txBody>
      </p:sp>
      <p:sp>
        <p:nvSpPr>
          <p:cNvPr id="20" name="テキスト ボックス 19"/>
          <p:cNvSpPr txBox="1"/>
          <p:nvPr/>
        </p:nvSpPr>
        <p:spPr>
          <a:xfrm>
            <a:off x="273050" y="6597442"/>
            <a:ext cx="8496944" cy="144016"/>
          </a:xfrm>
          <a:prstGeom prst="rect">
            <a:avLst/>
          </a:prstGeom>
          <a:noFill/>
        </p:spPr>
        <p:txBody>
          <a:bodyPr wrap="square" lIns="0" tIns="0" rIns="0" bIns="0" rtlCol="0">
            <a:noAutofit/>
          </a:bodyPr>
          <a:lstStyle/>
          <a:p>
            <a:pPr marL="358775" indent="-358775"/>
            <a:r>
              <a:rPr lang="ja-JP" altLang="en-US" sz="800">
                <a:latin typeface="Arial" panose="020B0604020202020204" pitchFamily="34" charset="0"/>
                <a:ea typeface="ＭＳ Ｐゴシック" panose="020B0600070205080204" pitchFamily="50" charset="-128"/>
                <a:cs typeface="Arial" panose="020B0604020202020204" pitchFamily="34" charset="0"/>
              </a:rPr>
              <a:t>（出所） 厚生労働省「海外における医薬品・医療機器審査制度、審査実態等調査及び分析業務」（</a:t>
            </a:r>
            <a:r>
              <a:rPr lang="en-US" altLang="ja-JP" sz="80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1" name="グループ化 20"/>
          <p:cNvGrpSpPr/>
          <p:nvPr/>
        </p:nvGrpSpPr>
        <p:grpSpPr>
          <a:xfrm>
            <a:off x="416496" y="1124744"/>
            <a:ext cx="4320480" cy="288032"/>
            <a:chOff x="4803500" y="2113806"/>
            <a:chExt cx="5626916" cy="288032"/>
          </a:xfrm>
        </p:grpSpPr>
        <p:sp>
          <p:nvSpPr>
            <p:cNvPr id="2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提出書類</a:t>
              </a:r>
              <a:r>
                <a:rPr lang="ja-JP" altLang="en-US">
                  <a:solidFill>
                    <a:srgbClr val="000000"/>
                  </a:solidFill>
                  <a:latin typeface="Arial Black" pitchFamily="34" charset="0"/>
                  <a:ea typeface="HGP創英角ｺﾞｼｯｸUB" pitchFamily="50" charset="-128"/>
                </a:rPr>
                <a:t>（続き）</a:t>
              </a:r>
            </a:p>
          </p:txBody>
        </p:sp>
        <p:cxnSp>
          <p:nvCxnSpPr>
            <p:cNvPr id="23" name="直線コネクタ 2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416496" y="1484784"/>
            <a:ext cx="4320480" cy="4968552"/>
          </a:xfrm>
          <a:prstGeom prst="roundRect">
            <a:avLst>
              <a:gd name="adj" fmla="val 1982"/>
            </a:avLst>
          </a:prstGeom>
          <a:solidFill>
            <a:srgbClr val="DDE6F3"/>
          </a:solidFill>
        </p:spPr>
        <p:txBody>
          <a:bodyPr wrap="square" lIns="108000" tIns="72000" rIns="108000" rtlCol="0">
            <a:noAutofit/>
          </a:bodyPr>
          <a:lstStyle/>
          <a:p>
            <a:r>
              <a:rPr lang="ja-JP" altLang="en-US" sz="1200" b="1">
                <a:latin typeface="Arial" panose="020B0604020202020204" pitchFamily="34" charset="0"/>
                <a:ea typeface="ＭＳ Ｐゴシック" panose="020B0600070205080204" pitchFamily="50" charset="-128"/>
              </a:rPr>
              <a:t>＜テクニカルドキュメント＞</a:t>
            </a:r>
            <a:endParaRPr lang="en-US" altLang="ja-JP" sz="1200" b="1">
              <a:latin typeface="Arial" panose="020B0604020202020204" pitchFamily="34" charset="0"/>
              <a:ea typeface="ＭＳ Ｐゴシック" panose="020B0600070205080204" pitchFamily="50" charset="-128"/>
            </a:endParaRPr>
          </a:p>
          <a:p>
            <a:pPr marL="0" lvl="1" algn="just" fontAlgn="ctr">
              <a:lnSpc>
                <a:spcPct val="110000"/>
              </a:lnSpc>
              <a:buClr>
                <a:srgbClr val="83A4D1"/>
              </a:buClr>
              <a:buSzPct val="80000"/>
              <a:tabLst>
                <a:tab pos="228600" algn="l"/>
              </a:tabLst>
            </a:pPr>
            <a:r>
              <a:rPr lang="en-US" altLang="ja-JP" sz="1200" b="1">
                <a:latin typeface="Arial" panose="020B0604020202020204" pitchFamily="34" charset="0"/>
                <a:ea typeface="ＭＳ Ｐゴシック" panose="020B0600070205080204" pitchFamily="50" charset="-128"/>
              </a:rPr>
              <a:t>A</a:t>
            </a:r>
            <a:r>
              <a:rPr lang="ja-JP" altLang="en-US" sz="1200" b="1">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	Form A </a:t>
            </a:r>
          </a:p>
          <a:p>
            <a:pPr marL="0" lvl="1" algn="just" fontAlgn="ctr">
              <a:lnSpc>
                <a:spcPct val="110000"/>
              </a:lnSpc>
              <a:buClr>
                <a:srgbClr val="83A4D1"/>
              </a:buClr>
              <a:buSzPct val="80000"/>
              <a:tabLst>
                <a:tab pos="228600" algn="l"/>
              </a:tabLst>
            </a:pPr>
            <a:r>
              <a:rPr lang="en-US" altLang="ja-JP" sz="1200" b="1">
                <a:latin typeface="Arial" panose="020B0604020202020204" pitchFamily="34" charset="0"/>
                <a:ea typeface="ＭＳ Ｐゴシック" panose="020B0600070205080204" pitchFamily="50" charset="-128"/>
              </a:rPr>
              <a:t>B</a:t>
            </a:r>
            <a:r>
              <a:rPr lang="ja-JP" altLang="en-US" sz="1200" b="1">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	Form B </a:t>
            </a:r>
          </a:p>
          <a:p>
            <a:pPr marL="0" lvl="1" algn="just" fontAlgn="ctr">
              <a:lnSpc>
                <a:spcPct val="110000"/>
              </a:lnSpc>
              <a:buClr>
                <a:srgbClr val="83A4D1"/>
              </a:buClr>
              <a:buSzPct val="80000"/>
              <a:tabLst>
                <a:tab pos="228600" algn="l"/>
              </a:tabLst>
            </a:pPr>
            <a:r>
              <a:rPr lang="en-US" altLang="ja-JP" sz="1200" b="1">
                <a:latin typeface="Arial" panose="020B0604020202020204" pitchFamily="34" charset="0"/>
                <a:ea typeface="ＭＳ Ｐゴシック" panose="020B0600070205080204" pitchFamily="50" charset="-128"/>
              </a:rPr>
              <a:t>C</a:t>
            </a:r>
            <a:r>
              <a:rPr lang="ja-JP" altLang="en-US" sz="1200" b="1">
                <a:latin typeface="Arial" panose="020B0604020202020204" pitchFamily="34" charset="0"/>
                <a:ea typeface="ＭＳ Ｐゴシック" panose="020B0600070205080204" pitchFamily="50" charset="-128"/>
              </a:rPr>
              <a:t>：</a:t>
            </a:r>
            <a:r>
              <a:rPr lang="en-US" altLang="ja-JP" sz="1200" b="1">
                <a:latin typeface="Arial" panose="020B0604020202020204" pitchFamily="34" charset="0"/>
                <a:ea typeface="ＭＳ Ｐゴシック" panose="020B0600070205080204" pitchFamily="50" charset="-128"/>
              </a:rPr>
              <a:t>	</a:t>
            </a:r>
            <a:r>
              <a:rPr lang="en-US" altLang="ja-JP" sz="1200">
                <a:latin typeface="Arial" panose="020B0604020202020204" pitchFamily="34" charset="0"/>
                <a:ea typeface="ＭＳ Ｐゴシック" panose="020B0600070205080204" pitchFamily="50" charset="-128"/>
              </a:rPr>
              <a:t>Form C1</a:t>
            </a:r>
            <a:r>
              <a:rPr lang="ja-JP" altLang="en-US" sz="1200">
                <a:latin typeface="Arial" panose="020B0604020202020204" pitchFamily="34" charset="0"/>
                <a:ea typeface="ＭＳ Ｐゴシック" panose="020B0600070205080204" pitchFamily="50" charset="-128"/>
              </a:rPr>
              <a:t>（品質、技術データ） </a:t>
            </a:r>
          </a:p>
          <a:p>
            <a:pPr marL="0" lvl="1" fontAlgn="ctr">
              <a:lnSpc>
                <a:spcPct val="110000"/>
              </a:lnSpc>
              <a:buClr>
                <a:srgbClr val="83A4D1"/>
              </a:buClr>
              <a:buSzPct val="80000"/>
              <a:tabLst>
                <a:tab pos="228600" algn="l"/>
              </a:tabLst>
            </a:pPr>
            <a:r>
              <a:rPr lang="en-US" altLang="ja-JP" sz="1200" b="1">
                <a:latin typeface="Arial" panose="020B0604020202020204" pitchFamily="34" charset="0"/>
                <a:ea typeface="ＭＳ Ｐゴシック" panose="020B0600070205080204" pitchFamily="50" charset="-128"/>
              </a:rPr>
              <a:t>D</a:t>
            </a:r>
            <a:r>
              <a:rPr lang="ja-JP" altLang="en-US" sz="1200" b="1">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	Form C2</a:t>
            </a:r>
            <a:r>
              <a:rPr lang="ja-JP" altLang="en-US" sz="1200" err="1">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C3</a:t>
            </a:r>
            <a:r>
              <a:rPr lang="ja-JP" altLang="en-US" sz="1200" err="1">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C4</a:t>
            </a:r>
            <a:r>
              <a:rPr lang="ja-JP" altLang="en-US" sz="1200" err="1">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C5</a:t>
            </a:r>
            <a:r>
              <a:rPr lang="ja-JP" altLang="en-US" sz="1200" err="1">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D2</a:t>
            </a:r>
            <a:r>
              <a:rPr lang="ja-JP" altLang="en-US" sz="1200" err="1">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D3</a:t>
            </a:r>
            <a:r>
              <a:rPr lang="ja-JP" altLang="en-US" sz="1200" err="1">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D4</a:t>
            </a:r>
            <a:r>
              <a:rPr lang="ja-JP" altLang="en-US" sz="1200">
                <a:latin typeface="Arial" panose="020B0604020202020204" pitchFamily="34" charset="0"/>
                <a:ea typeface="ＭＳ Ｐゴシック" panose="020B0600070205080204" pitchFamily="50" charset="-128"/>
              </a:rPr>
              <a:t>、</a:t>
            </a:r>
            <a:r>
              <a:rPr lang="en-US" altLang="ja-JP" sz="1200">
                <a:latin typeface="Arial" panose="020B0604020202020204" pitchFamily="34" charset="0"/>
                <a:ea typeface="ＭＳ Ｐゴシック" panose="020B0600070205080204" pitchFamily="50" charset="-128"/>
              </a:rPr>
              <a:t>D5</a:t>
            </a:r>
            <a:r>
              <a:rPr lang="ja-JP" altLang="en-US" sz="1200">
                <a:latin typeface="Arial" panose="020B0604020202020204" pitchFamily="34" charset="0"/>
                <a:ea typeface="ＭＳ Ｐゴシック" panose="020B0600070205080204" pitchFamily="50" charset="-128"/>
              </a:rPr>
              <a:t>（効能、安全性</a:t>
            </a:r>
            <a:r>
              <a:rPr lang="en-US" altLang="ja-JP" sz="1200">
                <a:latin typeface="Arial" panose="020B0604020202020204" pitchFamily="34" charset="0"/>
                <a:ea typeface="ＭＳ Ｐゴシック" panose="020B0600070205080204" pitchFamily="50" charset="-128"/>
              </a:rPr>
              <a:t>	</a:t>
            </a:r>
            <a:r>
              <a:rPr lang="ja-JP" altLang="en-US" sz="1200">
                <a:latin typeface="Arial" panose="020B0604020202020204" pitchFamily="34" charset="0"/>
                <a:ea typeface="ＭＳ Ｐゴシック" panose="020B0600070205080204" pitchFamily="50" charset="-128"/>
              </a:rPr>
              <a:t>データ） </a:t>
            </a:r>
          </a:p>
          <a:p>
            <a:pPr marL="0" lvl="1" algn="just" fontAlgn="ctr">
              <a:lnSpc>
                <a:spcPct val="110000"/>
              </a:lnSpc>
              <a:buClr>
                <a:srgbClr val="83A4D1"/>
              </a:buClr>
              <a:buSzPct val="80000"/>
              <a:tabLst>
                <a:tab pos="228600" algn="l"/>
              </a:tabLst>
            </a:pPr>
            <a:r>
              <a:rPr lang="en-US" altLang="ja-JP" sz="1200" b="1">
                <a:latin typeface="Arial" panose="020B0604020202020204" pitchFamily="34" charset="0"/>
                <a:ea typeface="ＭＳ Ｐゴシック" panose="020B0600070205080204" pitchFamily="50" charset="-128"/>
              </a:rPr>
              <a:t>E</a:t>
            </a:r>
            <a:r>
              <a:rPr lang="ja-JP" altLang="en-US" sz="1200" b="1">
                <a:latin typeface="Arial" panose="020B0604020202020204" pitchFamily="34" charset="0"/>
                <a:ea typeface="ＭＳ Ｐゴシック" panose="020B0600070205080204" pitchFamily="50" charset="-128"/>
              </a:rPr>
              <a:t>：</a:t>
            </a:r>
            <a:r>
              <a:rPr lang="en-US" altLang="ja-JP" sz="1200" b="1">
                <a:latin typeface="Arial" panose="020B0604020202020204" pitchFamily="34" charset="0"/>
                <a:ea typeface="ＭＳ Ｐゴシック" panose="020B0600070205080204" pitchFamily="50" charset="-128"/>
              </a:rPr>
              <a:t>	</a:t>
            </a:r>
            <a:r>
              <a:rPr lang="ja-JP" altLang="en-US" sz="1200">
                <a:latin typeface="Arial" panose="020B0604020202020204" pitchFamily="34" charset="0"/>
                <a:ea typeface="ＭＳ Ｐゴシック" panose="020B0600070205080204" pitchFamily="50" charset="-128"/>
              </a:rPr>
              <a:t>包装</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a:latin typeface="Arial" panose="020B0604020202020204" pitchFamily="34" charset="0"/>
                <a:ea typeface="ＭＳ Ｐゴシック" panose="020B0600070205080204" pitchFamily="50" charset="-128"/>
              </a:rPr>
              <a:t>新薬の場合：</a:t>
            </a:r>
            <a:r>
              <a:rPr lang="en-US" altLang="ja-JP" sz="1200" b="1">
                <a:latin typeface="Arial" panose="020B0604020202020204" pitchFamily="34" charset="0"/>
                <a:ea typeface="ＭＳ Ｐゴシック" panose="020B0600070205080204" pitchFamily="50" charset="-128"/>
              </a:rPr>
              <a:t>A</a:t>
            </a:r>
            <a:r>
              <a:rPr lang="ja-JP" altLang="en-US" sz="1200" b="1" err="1">
                <a:latin typeface="Arial" panose="020B0604020202020204" pitchFamily="34" charset="0"/>
                <a:ea typeface="ＭＳ Ｐゴシック" panose="020B0600070205080204" pitchFamily="50" charset="-128"/>
              </a:rPr>
              <a:t>、</a:t>
            </a:r>
            <a:r>
              <a:rPr lang="en-US" altLang="ja-JP" sz="1200" b="1">
                <a:latin typeface="Arial" panose="020B0604020202020204" pitchFamily="34" charset="0"/>
                <a:ea typeface="ＭＳ Ｐゴシック" panose="020B0600070205080204" pitchFamily="50" charset="-128"/>
              </a:rPr>
              <a:t>B</a:t>
            </a:r>
            <a:r>
              <a:rPr lang="ja-JP" altLang="en-US" sz="1200" b="1" err="1">
                <a:latin typeface="Arial" panose="020B0604020202020204" pitchFamily="34" charset="0"/>
                <a:ea typeface="ＭＳ Ｐゴシック" panose="020B0600070205080204" pitchFamily="50" charset="-128"/>
              </a:rPr>
              <a:t>、</a:t>
            </a:r>
            <a:r>
              <a:rPr lang="en-US" altLang="ja-JP" sz="1200" b="1">
                <a:latin typeface="Arial" panose="020B0604020202020204" pitchFamily="34" charset="0"/>
                <a:ea typeface="ＭＳ Ｐゴシック" panose="020B0600070205080204" pitchFamily="50" charset="-128"/>
              </a:rPr>
              <a:t>C</a:t>
            </a:r>
            <a:r>
              <a:rPr lang="ja-JP" altLang="en-US" sz="1200" b="1" err="1">
                <a:latin typeface="Arial" panose="020B0604020202020204" pitchFamily="34" charset="0"/>
                <a:ea typeface="ＭＳ Ｐゴシック" panose="020B0600070205080204" pitchFamily="50" charset="-128"/>
              </a:rPr>
              <a:t>、</a:t>
            </a:r>
            <a:r>
              <a:rPr lang="en-US" altLang="ja-JP" sz="1200" b="1">
                <a:latin typeface="Arial" panose="020B0604020202020204" pitchFamily="34" charset="0"/>
                <a:ea typeface="ＭＳ Ｐゴシック" panose="020B0600070205080204" pitchFamily="50" charset="-128"/>
              </a:rPr>
              <a:t>D</a:t>
            </a:r>
            <a:r>
              <a:rPr lang="ja-JP" altLang="en-US" sz="1200" b="1" err="1">
                <a:latin typeface="Arial" panose="020B0604020202020204" pitchFamily="34" charset="0"/>
                <a:ea typeface="ＭＳ Ｐゴシック" panose="020B0600070205080204" pitchFamily="50" charset="-128"/>
              </a:rPr>
              <a:t>、</a:t>
            </a:r>
            <a:r>
              <a:rPr lang="en-US" altLang="ja-JP" sz="1200" b="1">
                <a:latin typeface="Arial" panose="020B0604020202020204" pitchFamily="34" charset="0"/>
                <a:ea typeface="ＭＳ Ｐゴシック" panose="020B0600070205080204" pitchFamily="50" charset="-128"/>
              </a:rPr>
              <a:t>E </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a:latin typeface="Arial" panose="020B0604020202020204" pitchFamily="34" charset="0"/>
                <a:ea typeface="ＭＳ Ｐゴシック" panose="020B0600070205080204" pitchFamily="50" charset="-128"/>
              </a:rPr>
              <a:t>後発医薬品（</a:t>
            </a:r>
            <a:r>
              <a:rPr lang="en-US" altLang="ja-JP" sz="1200" b="1">
                <a:latin typeface="Arial" panose="020B0604020202020204" pitchFamily="34" charset="0"/>
                <a:ea typeface="ＭＳ Ｐゴシック" panose="020B0600070205080204" pitchFamily="50" charset="-128"/>
              </a:rPr>
              <a:t>Copy Drug</a:t>
            </a:r>
            <a:r>
              <a:rPr lang="ja-JP" altLang="en-US" sz="1200" b="1">
                <a:latin typeface="Arial" panose="020B0604020202020204" pitchFamily="34" charset="0"/>
                <a:ea typeface="ＭＳ Ｐゴシック" panose="020B0600070205080204" pitchFamily="50" charset="-128"/>
              </a:rPr>
              <a:t>）及び生物製剤（</a:t>
            </a:r>
            <a:r>
              <a:rPr lang="en-US" altLang="ja-JP" sz="1200" b="1">
                <a:latin typeface="Arial" panose="020B0604020202020204" pitchFamily="34" charset="0"/>
                <a:ea typeface="ＭＳ Ｐゴシック" panose="020B0600070205080204" pitchFamily="50" charset="-128"/>
              </a:rPr>
              <a:t>Biological Product</a:t>
            </a:r>
            <a:r>
              <a:rPr lang="ja-JP" altLang="en-US" sz="1200" b="1">
                <a:latin typeface="Arial" panose="020B0604020202020204" pitchFamily="34" charset="0"/>
                <a:ea typeface="ＭＳ Ｐゴシック" panose="020B0600070205080204" pitchFamily="50" charset="-128"/>
              </a:rPr>
              <a:t>）： </a:t>
            </a:r>
            <a:r>
              <a:rPr lang="en-US" altLang="ja-JP" sz="1200" b="1">
                <a:latin typeface="Arial" panose="020B0604020202020204" pitchFamily="34" charset="0"/>
                <a:ea typeface="ＭＳ Ｐゴシック" panose="020B0600070205080204" pitchFamily="50" charset="-128"/>
              </a:rPr>
              <a:t>A</a:t>
            </a:r>
            <a:r>
              <a:rPr lang="ja-JP" altLang="en-US" sz="1200" b="1" err="1">
                <a:latin typeface="Arial" panose="020B0604020202020204" pitchFamily="34" charset="0"/>
                <a:ea typeface="ＭＳ Ｐゴシック" panose="020B0600070205080204" pitchFamily="50" charset="-128"/>
              </a:rPr>
              <a:t>、</a:t>
            </a:r>
            <a:r>
              <a:rPr lang="en-US" altLang="ja-JP" sz="1200" b="1">
                <a:latin typeface="Arial" panose="020B0604020202020204" pitchFamily="34" charset="0"/>
                <a:ea typeface="ＭＳ Ｐゴシック" panose="020B0600070205080204" pitchFamily="50" charset="-128"/>
              </a:rPr>
              <a:t>B</a:t>
            </a:r>
            <a:r>
              <a:rPr lang="ja-JP" altLang="en-US" sz="1200" b="1" err="1">
                <a:latin typeface="Arial" panose="020B0604020202020204" pitchFamily="34" charset="0"/>
                <a:ea typeface="ＭＳ Ｐゴシック" panose="020B0600070205080204" pitchFamily="50" charset="-128"/>
              </a:rPr>
              <a:t>、</a:t>
            </a:r>
            <a:r>
              <a:rPr lang="en-US" altLang="ja-JP" sz="1200" b="1">
                <a:latin typeface="Arial" panose="020B0604020202020204" pitchFamily="34" charset="0"/>
                <a:ea typeface="ＭＳ Ｐゴシック" panose="020B0600070205080204" pitchFamily="50" charset="-128"/>
              </a:rPr>
              <a:t>C</a:t>
            </a:r>
            <a:r>
              <a:rPr lang="ja-JP" altLang="en-US" sz="1200" b="1" err="1">
                <a:latin typeface="Arial" panose="020B0604020202020204" pitchFamily="34" charset="0"/>
                <a:ea typeface="ＭＳ Ｐゴシック" panose="020B0600070205080204" pitchFamily="50" charset="-128"/>
              </a:rPr>
              <a:t>、</a:t>
            </a:r>
            <a:r>
              <a:rPr lang="en-US" altLang="ja-JP" sz="1200" b="1">
                <a:latin typeface="Arial" panose="020B0604020202020204" pitchFamily="34" charset="0"/>
                <a:ea typeface="ＭＳ Ｐゴシック" panose="020B0600070205080204" pitchFamily="50" charset="-128"/>
              </a:rPr>
              <a:t>E </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a:latin typeface="Arial" panose="020B0604020202020204" pitchFamily="34" charset="0"/>
                <a:ea typeface="ＭＳ Ｐゴシック" panose="020B0600070205080204" pitchFamily="50" charset="-128"/>
              </a:rPr>
              <a:t>変更の場合：</a:t>
            </a:r>
            <a:endParaRPr lang="en-US" altLang="ja-JP" sz="1200" b="1">
              <a:latin typeface="Arial" panose="020B0604020202020204" pitchFamily="34" charset="0"/>
              <a:ea typeface="ＭＳ Ｐゴシック" panose="020B0600070205080204" pitchFamily="50" charset="-128"/>
            </a:endParaRPr>
          </a:p>
          <a:p>
            <a:pPr marL="466725" lvl="2" indent="-104775" fontAlgn="ctr">
              <a:lnSpc>
                <a:spcPct val="110000"/>
              </a:lnSpc>
              <a:spcBef>
                <a:spcPts val="400"/>
              </a:spcBef>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包装の追加・変更： </a:t>
            </a:r>
          </a:p>
          <a:p>
            <a:pPr marL="923925" lvl="3" indent="-104775" fontAlgn="ctr">
              <a:lnSpc>
                <a:spcPct val="110000"/>
              </a:lnSpc>
              <a:buClr>
                <a:srgbClr val="868686"/>
              </a:buClr>
              <a:buSzPct val="80000"/>
              <a:buFont typeface="Wingdings" panose="05000000000000000000" pitchFamily="2" charset="2"/>
              <a:buChar char="l"/>
            </a:pPr>
            <a:r>
              <a:rPr lang="ja-JP" altLang="en-US" sz="900">
                <a:latin typeface="Arial" panose="020B0604020202020204" pitchFamily="34" charset="0"/>
                <a:ea typeface="ＭＳ Ｐゴシック" panose="020B0600070205080204" pitchFamily="50" charset="-128"/>
              </a:rPr>
              <a:t>包装タイプの変更： </a:t>
            </a:r>
            <a:r>
              <a:rPr lang="en-US" altLang="ja-JP" sz="900">
                <a:latin typeface="Arial" panose="020B0604020202020204" pitchFamily="34" charset="0"/>
                <a:ea typeface="ＭＳ Ｐゴシック" panose="020B0600070205080204" pitchFamily="50" charset="-128"/>
              </a:rPr>
              <a:t>A</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C</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E </a:t>
            </a:r>
          </a:p>
          <a:p>
            <a:pPr marL="923925" lvl="3" indent="-104775" fontAlgn="ctr">
              <a:lnSpc>
                <a:spcPct val="110000"/>
              </a:lnSpc>
              <a:buClr>
                <a:srgbClr val="868686"/>
              </a:buClr>
              <a:buSzPct val="80000"/>
              <a:buFont typeface="Wingdings" panose="05000000000000000000" pitchFamily="2" charset="2"/>
              <a:buChar char="l"/>
            </a:pPr>
            <a:r>
              <a:rPr lang="ja-JP" altLang="en-US" sz="900">
                <a:latin typeface="Arial" panose="020B0604020202020204" pitchFamily="34" charset="0"/>
                <a:ea typeface="ＭＳ Ｐゴシック" panose="020B0600070205080204" pitchFamily="50" charset="-128"/>
              </a:rPr>
              <a:t>包装サイズの変更：</a:t>
            </a:r>
            <a:r>
              <a:rPr lang="en-US" altLang="ja-JP" sz="900">
                <a:latin typeface="Arial" panose="020B0604020202020204" pitchFamily="34" charset="0"/>
                <a:ea typeface="ＭＳ Ｐゴシック" panose="020B0600070205080204" pitchFamily="50" charset="-128"/>
              </a:rPr>
              <a:t>A</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包装デザイン・ロゴの変更： </a:t>
            </a:r>
            <a:r>
              <a:rPr lang="en-US" altLang="ja-JP" sz="1000">
                <a:latin typeface="Arial" panose="020B0604020202020204" pitchFamily="34" charset="0"/>
                <a:ea typeface="ＭＳ Ｐゴシック" panose="020B0600070205080204" pitchFamily="50" charset="-128"/>
              </a:rPr>
              <a:t>A</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製品情報の変更（臨床面の変更がない場合）： </a:t>
            </a:r>
          </a:p>
          <a:p>
            <a:pPr marL="923925" lvl="3" indent="-104775" fontAlgn="ctr">
              <a:lnSpc>
                <a:spcPct val="110000"/>
              </a:lnSpc>
              <a:buClr>
                <a:srgbClr val="868686"/>
              </a:buClr>
              <a:buSzPct val="80000"/>
              <a:buFont typeface="Wingdings" panose="05000000000000000000" pitchFamily="2" charset="2"/>
              <a:buChar char="l"/>
            </a:pPr>
            <a:r>
              <a:rPr lang="ja-JP" altLang="en-US" sz="900">
                <a:latin typeface="Arial" panose="020B0604020202020204" pitchFamily="34" charset="0"/>
                <a:ea typeface="ＭＳ Ｐゴシック" panose="020B0600070205080204" pitchFamily="50" charset="-128"/>
              </a:rPr>
              <a:t>期限切れの販売許可番号： </a:t>
            </a:r>
            <a:r>
              <a:rPr lang="en-US" altLang="ja-JP" sz="900">
                <a:latin typeface="Arial" panose="020B0604020202020204" pitchFamily="34" charset="0"/>
                <a:ea typeface="ＭＳ Ｐゴシック" panose="020B0600070205080204" pitchFamily="50" charset="-128"/>
              </a:rPr>
              <a:t>A</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B</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C</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E </a:t>
            </a:r>
          </a:p>
          <a:p>
            <a:pPr marL="923925" lvl="3" indent="-104775" fontAlgn="ctr">
              <a:lnSpc>
                <a:spcPct val="110000"/>
              </a:lnSpc>
              <a:buClr>
                <a:srgbClr val="868686"/>
              </a:buClr>
              <a:buSzPct val="80000"/>
              <a:buFont typeface="Wingdings" panose="05000000000000000000" pitchFamily="2" charset="2"/>
              <a:buChar char="l"/>
            </a:pPr>
            <a:r>
              <a:rPr lang="ja-JP" altLang="en-US" sz="900">
                <a:latin typeface="Arial" panose="020B0604020202020204" pitchFamily="34" charset="0"/>
                <a:ea typeface="ＭＳ Ｐゴシック" panose="020B0600070205080204" pitchFamily="50" charset="-128"/>
              </a:rPr>
              <a:t>期限内の販売許可番号： </a:t>
            </a:r>
            <a:r>
              <a:rPr lang="en-US" altLang="ja-JP" sz="900">
                <a:latin typeface="Arial" panose="020B0604020202020204" pitchFamily="34" charset="0"/>
                <a:ea typeface="ＭＳ Ｐゴシック" panose="020B0600070205080204" pitchFamily="50" charset="-128"/>
              </a:rPr>
              <a:t>A</a:t>
            </a:r>
            <a:r>
              <a:rPr lang="ja-JP" altLang="en-US" sz="900">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B</a:t>
            </a:r>
            <a:r>
              <a:rPr lang="ja-JP" altLang="en-US" sz="900">
                <a:latin typeface="Arial" panose="020B0604020202020204" pitchFamily="34" charset="0"/>
                <a:ea typeface="ＭＳ Ｐゴシック" panose="020B0600070205080204" pitchFamily="50" charset="-128"/>
              </a:rPr>
              <a:t>（変更のあったもの）、</a:t>
            </a:r>
            <a:r>
              <a:rPr lang="en-US" altLang="ja-JP" sz="900">
                <a:latin typeface="Arial" panose="020B0604020202020204" pitchFamily="34" charset="0"/>
                <a:ea typeface="ＭＳ Ｐゴシック" panose="020B0600070205080204" pitchFamily="50" charset="-128"/>
              </a:rPr>
              <a:t> E </a:t>
            </a:r>
          </a:p>
          <a:p>
            <a:pPr marL="923925" lvl="3" indent="-104775" fontAlgn="ctr">
              <a:lnSpc>
                <a:spcPct val="110000"/>
              </a:lnSpc>
              <a:buClr>
                <a:srgbClr val="868686"/>
              </a:buClr>
              <a:buSzPct val="80000"/>
              <a:buFont typeface="Wingdings" panose="05000000000000000000" pitchFamily="2" charset="2"/>
              <a:buChar char="l"/>
            </a:pPr>
            <a:r>
              <a:rPr lang="ja-JP" altLang="en-US" sz="900">
                <a:latin typeface="Arial" panose="020B0604020202020204" pitchFamily="34" charset="0"/>
                <a:ea typeface="ＭＳ Ｐゴシック" panose="020B0600070205080204" pitchFamily="50" charset="-128"/>
              </a:rPr>
              <a:t>国内製品から輸入製品に変更、又はその逆： </a:t>
            </a:r>
            <a:r>
              <a:rPr lang="en-US" altLang="ja-JP" sz="900">
                <a:latin typeface="Arial" panose="020B0604020202020204" pitchFamily="34" charset="0"/>
                <a:ea typeface="ＭＳ Ｐゴシック" panose="020B0600070205080204" pitchFamily="50" charset="-128"/>
              </a:rPr>
              <a:t>A</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B</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C</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E </a:t>
            </a:r>
          </a:p>
          <a:p>
            <a:pPr marL="923925" lvl="3" indent="-104775" fontAlgn="ctr">
              <a:lnSpc>
                <a:spcPct val="110000"/>
              </a:lnSpc>
              <a:buClr>
                <a:srgbClr val="868686"/>
              </a:buClr>
              <a:buSzPct val="80000"/>
              <a:buFont typeface="Wingdings" panose="05000000000000000000" pitchFamily="2" charset="2"/>
              <a:buChar char="l"/>
            </a:pPr>
            <a:r>
              <a:rPr lang="ja-JP" altLang="en-US" sz="900">
                <a:latin typeface="Arial" panose="020B0604020202020204" pitchFamily="34" charset="0"/>
                <a:ea typeface="ＭＳ Ｐゴシック" panose="020B0600070205080204" pitchFamily="50" charset="-128"/>
              </a:rPr>
              <a:t>製造業者変更：</a:t>
            </a:r>
            <a:r>
              <a:rPr lang="en-US" altLang="ja-JP" sz="900">
                <a:latin typeface="Arial" panose="020B0604020202020204" pitchFamily="34" charset="0"/>
                <a:ea typeface="ＭＳ Ｐゴシック" panose="020B0600070205080204" pitchFamily="50" charset="-128"/>
              </a:rPr>
              <a:t>A</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B</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C</a:t>
            </a:r>
            <a:r>
              <a:rPr lang="ja-JP" altLang="en-US" sz="900" err="1">
                <a:latin typeface="Arial" panose="020B0604020202020204" pitchFamily="34" charset="0"/>
                <a:ea typeface="ＭＳ Ｐゴシック" panose="020B0600070205080204" pitchFamily="50" charset="-128"/>
              </a:rPr>
              <a:t>、</a:t>
            </a:r>
            <a:r>
              <a:rPr lang="en-US" altLang="ja-JP" sz="900">
                <a:latin typeface="Arial" panose="020B0604020202020204" pitchFamily="34" charset="0"/>
                <a:ea typeface="ＭＳ Ｐゴシック" panose="020B0600070205080204" pitchFamily="50" charset="-128"/>
              </a:rPr>
              <a:t> E</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製造業者名又は認可組織の変更：</a:t>
            </a:r>
            <a:r>
              <a:rPr lang="en-US" altLang="ja-JP" sz="1000">
                <a:latin typeface="Arial" panose="020B0604020202020204" pitchFamily="34" charset="0"/>
                <a:ea typeface="ＭＳ Ｐゴシック" panose="020B0600070205080204" pitchFamily="50" charset="-128"/>
              </a:rPr>
              <a:t>A</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E</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輸入業者の変更： </a:t>
            </a:r>
            <a:r>
              <a:rPr lang="en-US" altLang="ja-JP" sz="1000">
                <a:latin typeface="Arial" panose="020B0604020202020204" pitchFamily="34" charset="0"/>
                <a:ea typeface="ＭＳ Ｐゴシック" panose="020B0600070205080204" pitchFamily="50" charset="-128"/>
              </a:rPr>
              <a:t>A</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医薬品カテゴリーの変更： </a:t>
            </a:r>
            <a:r>
              <a:rPr lang="en-US" altLang="ja-JP" sz="1000">
                <a:latin typeface="Arial" panose="020B0604020202020204" pitchFamily="34" charset="0"/>
                <a:ea typeface="ＭＳ Ｐゴシック" panose="020B0600070205080204" pitchFamily="50" charset="-128"/>
              </a:rPr>
              <a:t>A</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B</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C</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E</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a:t>
            </a:r>
            <a:r>
              <a:rPr lang="ja-JP" altLang="en-US" sz="1000">
                <a:latin typeface="Arial" panose="020B0604020202020204" pitchFamily="34" charset="0"/>
                <a:ea typeface="ＭＳ Ｐゴシック" panose="020B0600070205080204" pitchFamily="50" charset="-128"/>
              </a:rPr>
              <a:t>説明資料</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構造式の変更：</a:t>
            </a:r>
            <a:r>
              <a:rPr lang="en-US" altLang="ja-JP" sz="1000">
                <a:latin typeface="Arial" panose="020B0604020202020204" pitchFamily="34" charset="0"/>
                <a:ea typeface="ＭＳ Ｐゴシック" panose="020B0600070205080204" pitchFamily="50" charset="-128"/>
              </a:rPr>
              <a:t>A</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B</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C</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rPr>
              <a:t>形状の変更（新型形状の場合を除く）： </a:t>
            </a:r>
            <a:r>
              <a:rPr lang="en-US" altLang="ja-JP" sz="1000">
                <a:latin typeface="Arial" panose="020B0604020202020204" pitchFamily="34" charset="0"/>
                <a:ea typeface="ＭＳ Ｐゴシック" panose="020B0600070205080204" pitchFamily="50" charset="-128"/>
              </a:rPr>
              <a:t>A</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B</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C</a:t>
            </a:r>
            <a:r>
              <a:rPr lang="ja-JP" altLang="en-US" sz="1000" err="1">
                <a:latin typeface="Arial" panose="020B0604020202020204" pitchFamily="34" charset="0"/>
                <a:ea typeface="ＭＳ Ｐゴシック" panose="020B0600070205080204" pitchFamily="50" charset="-128"/>
              </a:rPr>
              <a:t>、</a:t>
            </a:r>
            <a:r>
              <a:rPr lang="en-US" altLang="ja-JP" sz="1000">
                <a:latin typeface="Arial" panose="020B0604020202020204" pitchFamily="34" charset="0"/>
                <a:ea typeface="ＭＳ Ｐゴシック" panose="020B0600070205080204" pitchFamily="50" charset="-128"/>
              </a:rPr>
              <a:t>E</a:t>
            </a:r>
          </a:p>
        </p:txBody>
      </p:sp>
      <p:grpSp>
        <p:nvGrpSpPr>
          <p:cNvPr id="29" name="グループ化 28"/>
          <p:cNvGrpSpPr/>
          <p:nvPr/>
        </p:nvGrpSpPr>
        <p:grpSpPr>
          <a:xfrm>
            <a:off x="5169024" y="1124744"/>
            <a:ext cx="4320480" cy="288032"/>
            <a:chOff x="4803500" y="2113806"/>
            <a:chExt cx="5626916" cy="288032"/>
          </a:xfrm>
        </p:grpSpPr>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価格規制</a:t>
              </a:r>
            </a:p>
          </p:txBody>
        </p:sp>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5169024" y="1484784"/>
            <a:ext cx="4320480" cy="1800200"/>
          </a:xfrm>
          <a:prstGeom prst="roundRect">
            <a:avLst>
              <a:gd name="adj" fmla="val 4181"/>
            </a:avLst>
          </a:prstGeom>
          <a:solidFill>
            <a:srgbClr val="DDE6F3"/>
          </a:solidFill>
        </p:spPr>
        <p:txBody>
          <a:bodyPr wrap="square" lIns="108000" tIns="72000" rIns="108000" rtlCol="0">
            <a:noAutofit/>
          </a:bodyPr>
          <a:lstStyle/>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a:latin typeface="Arial" panose="020B0604020202020204" pitchFamily="34" charset="0"/>
                <a:ea typeface="ＭＳ Ｐゴシック" panose="020B0600070205080204" pitchFamily="50" charset="-128"/>
              </a:rPr>
              <a:t>後発医薬品の価格は国によって規制されている。</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a:latin typeface="Arial" panose="020B0604020202020204" pitchFamily="34" charset="0"/>
                <a:ea typeface="ＭＳ Ｐゴシック" panose="020B0600070205080204" pitchFamily="50" charset="-128"/>
              </a:rPr>
              <a:t>必須医薬品リストに掲載されている医薬品については、小売マージンが最大</a:t>
            </a:r>
            <a:r>
              <a:rPr lang="en-US" altLang="ja-JP" sz="1200">
                <a:latin typeface="Arial" panose="020B0604020202020204" pitchFamily="34" charset="0"/>
                <a:ea typeface="ＭＳ Ｐゴシック" panose="020B0600070205080204" pitchFamily="50" charset="-128"/>
              </a:rPr>
              <a:t>50</a:t>
            </a:r>
            <a:r>
              <a:rPr lang="ja-JP" altLang="en-US" sz="1200">
                <a:latin typeface="Arial" panose="020B0604020202020204" pitchFamily="34" charset="0"/>
                <a:ea typeface="ＭＳ Ｐゴシック" panose="020B0600070205080204" pitchFamily="50" charset="-128"/>
              </a:rPr>
              <a:t>％に規制されている。</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a:latin typeface="Arial" panose="020B0604020202020204" pitchFamily="34" charset="0"/>
                <a:ea typeface="ＭＳ Ｐゴシック" panose="020B0600070205080204" pitchFamily="50" charset="-128"/>
              </a:rPr>
              <a:t>また、特別の品質が保証された後発医薬品（</a:t>
            </a:r>
            <a:r>
              <a:rPr lang="en-US" altLang="ja-JP" sz="1200">
                <a:latin typeface="Arial" panose="020B0604020202020204" pitchFamily="34" charset="0"/>
                <a:ea typeface="ＭＳ Ｐゴシック" panose="020B0600070205080204" pitchFamily="50" charset="-128"/>
              </a:rPr>
              <a:t>OGB generics</a:t>
            </a:r>
            <a:r>
              <a:rPr lang="ja-JP" altLang="en-US" sz="1200">
                <a:latin typeface="Arial" panose="020B0604020202020204" pitchFamily="34" charset="0"/>
                <a:ea typeface="ＭＳ Ｐゴシック" panose="020B0600070205080204" pitchFamily="50" charset="-128"/>
              </a:rPr>
              <a:t>と呼ばれる）も小売価格が規制されている。</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a:latin typeface="Arial" panose="020B0604020202020204" pitchFamily="34" charset="0"/>
                <a:ea typeface="ＭＳ Ｐゴシック" panose="020B0600070205080204" pitchFamily="50" charset="-128"/>
              </a:rPr>
              <a:t>承認医薬品のリストは</a:t>
            </a:r>
            <a:r>
              <a:rPr lang="en-US" altLang="ja-JP" sz="1200">
                <a:latin typeface="Arial" panose="020B0604020202020204" pitchFamily="34" charset="0"/>
                <a:ea typeface="ＭＳ Ｐゴシック" panose="020B0600070205080204" pitchFamily="50" charset="-128"/>
              </a:rPr>
              <a:t>NA-DFC</a:t>
            </a:r>
            <a:r>
              <a:rPr lang="ja-JP" altLang="en-US" sz="1200">
                <a:latin typeface="Arial" panose="020B0604020202020204" pitchFamily="34" charset="0"/>
                <a:ea typeface="ＭＳ Ｐゴシック" panose="020B0600070205080204" pitchFamily="50" charset="-128"/>
              </a:rPr>
              <a:t>ホームページ上で確認できる（インドネシア語のみ）。</a:t>
            </a:r>
          </a:p>
        </p:txBody>
      </p:sp>
    </p:spTree>
    <p:extLst>
      <p:ext uri="{BB962C8B-B14F-4D97-AF65-F5344CB8AC3E}">
        <p14:creationId xmlns:p14="http://schemas.microsoft.com/office/powerpoint/2010/main" val="3445141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188550"/>
            <a:ext cx="9505055" cy="360050"/>
          </a:xfrm>
        </p:spPr>
        <p:txBody>
          <a:bodyPr/>
          <a:lstStyle/>
          <a:p>
            <a:r>
              <a:rPr lang="ja-JP" altLang="en-US" noProof="1"/>
              <a:t>インドネシア／医療関連／制度</a:t>
            </a:r>
            <a:endParaRPr lang="ja-JP" altLang="en-US"/>
          </a:p>
        </p:txBody>
      </p:sp>
      <p:sp>
        <p:nvSpPr>
          <p:cNvPr id="3" name="テキスト プレースホルダー 2"/>
          <p:cNvSpPr>
            <a:spLocks noGrp="1"/>
          </p:cNvSpPr>
          <p:nvPr>
            <p:ph type="body" sz="quarter" idx="15"/>
          </p:nvPr>
        </p:nvSpPr>
        <p:spPr/>
        <p:txBody>
          <a:bodyPr/>
          <a:lstStyle/>
          <a:p>
            <a:r>
              <a:rPr lang="ja-JP" altLang="en-US" noProof="1"/>
              <a:t>医薬品規制（</a:t>
            </a:r>
            <a:r>
              <a:rPr lang="en-US" altLang="ja-JP" noProof="1"/>
              <a:t>4</a:t>
            </a:r>
            <a:r>
              <a:rPr lang="ja-JP" altLang="en-US" noProof="1"/>
              <a:t>/</a:t>
            </a:r>
            <a:r>
              <a:rPr lang="en-US" altLang="ja-JP" noProof="1"/>
              <a:t>5</a:t>
            </a:r>
            <a:r>
              <a:rPr lang="ja-JP" altLang="en-US" noProof="1"/>
              <a:t>）</a:t>
            </a:r>
          </a:p>
        </p:txBody>
      </p:sp>
      <p:sp>
        <p:nvSpPr>
          <p:cNvPr id="4" name="テキスト ボックス 3"/>
          <p:cNvSpPr txBox="1"/>
          <p:nvPr/>
        </p:nvSpPr>
        <p:spPr>
          <a:xfrm>
            <a:off x="200471" y="1124744"/>
            <a:ext cx="9613379"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b="0" noProof="1">
                <a:effectLst/>
                <a:latin typeface="Arial" panose="020B0604020202020204" pitchFamily="34" charset="0"/>
                <a:ea typeface="ＭＳ Ｐゴシック" panose="020B0600070205080204" pitchFamily="50" charset="-128"/>
                <a:cs typeface="Arial" panose="020B0604020202020204" pitchFamily="34" charset="0"/>
              </a:rPr>
              <a:t>2017年に発効し、2021年に最終改正されたインドネシアの医薬品登録基準および手続きによ</a:t>
            </a:r>
            <a:r>
              <a:rPr lang="ja-JP" altLang="en-US" sz="1400" b="0" noProof="1">
                <a:effectLst/>
                <a:latin typeface="Arial" panose="020B0604020202020204" pitchFamily="34" charset="0"/>
                <a:ea typeface="ＭＳ Ｐゴシック" panose="020B0600070205080204" pitchFamily="50" charset="-128"/>
                <a:cs typeface="Arial" panose="020B0604020202020204" pitchFamily="34" charset="0"/>
              </a:rPr>
              <a:t>ると</a:t>
            </a:r>
            <a:r>
              <a:rPr lang="en-US" sz="1400" b="0" noProof="1">
                <a:effectLst/>
                <a:latin typeface="Arial" panose="020B0604020202020204" pitchFamily="34" charset="0"/>
                <a:ea typeface="ＭＳ Ｐゴシック" panose="020B0600070205080204" pitchFamily="50" charset="-128"/>
                <a:cs typeface="Arial" panose="020B0604020202020204" pitchFamily="34" charset="0"/>
              </a:rPr>
              <a:t>、医薬品登録は以下のカテゴリーに分類される。</a:t>
            </a:r>
            <a:endParaRPr kumimoji="1" lang="en-US" altLang="ja-JP" sz="1400" b="1" u="none" strike="noStrike" kern="1200" cap="none" spc="0" normalizeH="0" noProof="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16">
            <a:extLst>
              <a:ext uri="{FF2B5EF4-FFF2-40B4-BE49-F238E27FC236}">
                <a16:creationId xmlns:a16="http://schemas.microsoft.com/office/drawing/2014/main" id="{58E133C9-7402-6D6B-CE3F-357BEE5424C0}"/>
              </a:ext>
            </a:extLst>
          </p:cNvPr>
          <p:cNvGraphicFramePr>
            <a:graphicFrameLocks noGrp="1"/>
          </p:cNvGraphicFramePr>
          <p:nvPr>
            <p:extLst>
              <p:ext uri="{D42A27DB-BD31-4B8C-83A1-F6EECF244321}">
                <p14:modId xmlns:p14="http://schemas.microsoft.com/office/powerpoint/2010/main" val="3052205670"/>
              </p:ext>
            </p:extLst>
          </p:nvPr>
        </p:nvGraphicFramePr>
        <p:xfrm>
          <a:off x="562120" y="1844824"/>
          <a:ext cx="8731782" cy="4272190"/>
        </p:xfrm>
        <a:graphic>
          <a:graphicData uri="http://schemas.openxmlformats.org/drawingml/2006/table">
            <a:tbl>
              <a:tblPr firstRow="1" bandRow="1">
                <a:tableStyleId>{5C22544A-7EE6-4342-B048-85BDC9FD1C3A}</a:tableStyleId>
              </a:tblPr>
              <a:tblGrid>
                <a:gridCol w="1476542">
                  <a:extLst>
                    <a:ext uri="{9D8B030D-6E8A-4147-A177-3AD203B41FA5}">
                      <a16:colId xmlns:a16="http://schemas.microsoft.com/office/drawing/2014/main" val="20000"/>
                    </a:ext>
                  </a:extLst>
                </a:gridCol>
                <a:gridCol w="2488368">
                  <a:extLst>
                    <a:ext uri="{9D8B030D-6E8A-4147-A177-3AD203B41FA5}">
                      <a16:colId xmlns:a16="http://schemas.microsoft.com/office/drawing/2014/main" val="20001"/>
                    </a:ext>
                  </a:extLst>
                </a:gridCol>
                <a:gridCol w="4766872">
                  <a:extLst>
                    <a:ext uri="{9D8B030D-6E8A-4147-A177-3AD203B41FA5}">
                      <a16:colId xmlns:a16="http://schemas.microsoft.com/office/drawing/2014/main" val="20002"/>
                    </a:ext>
                  </a:extLst>
                </a:gridCol>
              </a:tblGrid>
              <a:tr h="272380">
                <a:tc>
                  <a:txBody>
                    <a:bodyPr/>
                    <a:lstStyle/>
                    <a:p>
                      <a:pPr algn="ctr" fontAlgn="ctr" hangingPunct="0"/>
                      <a:r>
                        <a:rPr lang="en-US" altLang="ja-JP"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登録カテゴリ</a:t>
                      </a:r>
                      <a:endParaRPr lang="ja-JP" altLang="en-US"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gridSpan="2">
                  <a:txBody>
                    <a:bodyPr/>
                    <a:lstStyle/>
                    <a:p>
                      <a:pPr algn="ctr" fontAlgn="ctr" hangingPunct="0"/>
                      <a:r>
                        <a:rPr lang="en-US" altLang="zh-TW"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カテゴリの説明</a:t>
                      </a:r>
                      <a:endParaRPr lang="zh-TW" altLang="en-US"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hMerge="1">
                  <a:txBody>
                    <a:bodyPr/>
                    <a:lstStyle/>
                    <a:p>
                      <a:pPr algn="ctr" fontAlgn="ctr" hangingPunct="0"/>
                      <a:endParaRPr lang="zh-TW" altLang="en-US" sz="1000" b="0" i="0" u="none" strike="noStrike">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590162">
                <a:tc>
                  <a:txBody>
                    <a:bodyPr/>
                    <a:lstStyle/>
                    <a:p>
                      <a:pPr algn="l" fontAlgn="ctr" hangingPunct="0"/>
                      <a:r>
                        <a:rPr lang="en-US" altLang="zh-TW"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新規登録</a:t>
                      </a:r>
                      <a:endParaRPr lang="zh-TW" altLang="en-US"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EBEBE"/>
                    </a:solidFill>
                  </a:tcPr>
                </a:tc>
                <a:tc>
                  <a:txBody>
                    <a:bodyPr/>
                    <a:lstStyle/>
                    <a:p>
                      <a:pPr algn="ctr" fontAlgn="ctr" hangingPunct="0"/>
                      <a:r>
                        <a:rPr kumimoji="1" lang="en-US" sz="1200" b="0" i="0" kern="1200" noProof="1">
                          <a:solidFill>
                            <a:schemeClr val="dk1"/>
                          </a:solidFill>
                          <a:effectLst/>
                          <a:latin typeface="+mn-lt"/>
                          <a:ea typeface="+mn-ea"/>
                          <a:cs typeface="+mn-cs"/>
                        </a:rPr>
                        <a:t>インドネシア</a:t>
                      </a:r>
                      <a:r>
                        <a:rPr kumimoji="1" lang="ja-JP" altLang="en-US" sz="1200" b="0" i="0" kern="1200" noProof="1">
                          <a:solidFill>
                            <a:schemeClr val="dk1"/>
                          </a:solidFill>
                          <a:effectLst/>
                          <a:latin typeface="+mn-lt"/>
                          <a:ea typeface="+mn-ea"/>
                          <a:cs typeface="+mn-cs"/>
                        </a:rPr>
                        <a:t>において</a:t>
                      </a:r>
                      <a:r>
                        <a:rPr kumimoji="1" lang="en-US" sz="1200" b="0" i="0" kern="1200" noProof="1">
                          <a:solidFill>
                            <a:schemeClr val="dk1"/>
                          </a:solidFill>
                          <a:effectLst/>
                          <a:latin typeface="+mn-lt"/>
                          <a:ea typeface="+mn-ea"/>
                          <a:cs typeface="+mn-cs"/>
                        </a:rPr>
                        <a:t>販売承認を</a:t>
                      </a:r>
                      <a:br>
                        <a:rPr kumimoji="1" lang="en-US" sz="1200" b="0" i="0" kern="1200" noProof="1">
                          <a:solidFill>
                            <a:schemeClr val="dk1"/>
                          </a:solidFill>
                          <a:effectLst/>
                          <a:latin typeface="+mn-lt"/>
                          <a:ea typeface="+mn-ea"/>
                          <a:cs typeface="+mn-cs"/>
                        </a:rPr>
                      </a:br>
                      <a:r>
                        <a:rPr kumimoji="1" lang="en-US" sz="1200" b="0" i="0" kern="1200" noProof="1">
                          <a:solidFill>
                            <a:schemeClr val="dk1"/>
                          </a:solidFill>
                          <a:effectLst/>
                          <a:latin typeface="+mn-lt"/>
                          <a:ea typeface="+mn-ea"/>
                          <a:cs typeface="+mn-cs"/>
                        </a:rPr>
                        <a:t>取得していない医薬品の登録</a:t>
                      </a:r>
                      <a:endParaRPr lang="en-US" altLang="ja-JP" sz="1200" b="0"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mn-lt"/>
                          <a:ea typeface="+mn-ea"/>
                          <a:cs typeface="+mn-cs"/>
                        </a:rPr>
                        <a:t>カテゴリー1</a:t>
                      </a:r>
                      <a:r>
                        <a:rPr kumimoji="1" lang="ja-JP" altLang="en-US" sz="1200" b="0" i="0" kern="1200" noProof="1">
                          <a:solidFill>
                            <a:schemeClr val="dk1"/>
                          </a:solidFill>
                          <a:effectLst/>
                          <a:latin typeface="+mn-lt"/>
                          <a:ea typeface="+mn-ea"/>
                          <a:cs typeface="+mn-cs"/>
                        </a:rPr>
                        <a:t>：</a:t>
                      </a:r>
                      <a:r>
                        <a:rPr kumimoji="1" lang="en-US" sz="1200" b="0" i="0" kern="1200" noProof="1">
                          <a:solidFill>
                            <a:schemeClr val="dk1"/>
                          </a:solidFill>
                          <a:effectLst/>
                          <a:latin typeface="+mn-lt"/>
                          <a:ea typeface="+mn-ea"/>
                          <a:cs typeface="+mn-cs"/>
                        </a:rPr>
                        <a:t>バイオ後続品を含む新医薬品及び生物由来製品の登録</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200" b="0" i="0" kern="1200" noProof="1">
                          <a:solidFill>
                            <a:schemeClr val="dk1"/>
                          </a:solidFill>
                          <a:effectLst/>
                          <a:latin typeface="+mn-lt"/>
                          <a:ea typeface="+mn-ea"/>
                          <a:cs typeface="+mn-cs"/>
                        </a:rPr>
                        <a:t>カテゴリー</a:t>
                      </a:r>
                      <a:r>
                        <a:rPr kumimoji="1" lang="en-US" altLang="ja-JP" sz="1200" b="0" i="0" kern="1200" noProof="1">
                          <a:solidFill>
                            <a:schemeClr val="dk1"/>
                          </a:solidFill>
                          <a:effectLst/>
                          <a:latin typeface="+mn-lt"/>
                          <a:ea typeface="+mn-ea"/>
                          <a:cs typeface="+mn-cs"/>
                        </a:rPr>
                        <a:t>2</a:t>
                      </a:r>
                      <a:r>
                        <a:rPr kumimoji="1" lang="ja-JP" altLang="en-US" sz="1200" b="0" i="0" kern="1200" noProof="1">
                          <a:solidFill>
                            <a:schemeClr val="dk1"/>
                          </a:solidFill>
                          <a:effectLst/>
                          <a:latin typeface="+mn-lt"/>
                          <a:ea typeface="+mn-ea"/>
                          <a:cs typeface="+mn-cs"/>
                        </a:rPr>
                        <a:t>：</a:t>
                      </a:r>
                      <a:r>
                        <a:rPr kumimoji="1" lang="en-US" sz="1200" b="0" i="0" kern="1200" noProof="1">
                          <a:solidFill>
                            <a:schemeClr val="dk1"/>
                          </a:solidFill>
                          <a:effectLst/>
                          <a:latin typeface="+mn-lt"/>
                          <a:ea typeface="+mn-ea"/>
                          <a:cs typeface="+mn-cs"/>
                        </a:rPr>
                        <a:t>後発医薬品及びブランド化された後発医薬品の登録</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sz="1200" b="0" i="0" kern="1200" noProof="1">
                          <a:solidFill>
                            <a:schemeClr val="dk1"/>
                          </a:solidFill>
                          <a:effectLst/>
                          <a:latin typeface="+mn-lt"/>
                          <a:ea typeface="+mn-ea"/>
                          <a:cs typeface="+mn-cs"/>
                        </a:rPr>
                        <a:t>カテゴリー3</a:t>
                      </a:r>
                      <a:r>
                        <a:rPr kumimoji="1" lang="ja-JP" altLang="en-US" sz="1200" b="0" i="0" kern="1200" noProof="1">
                          <a:solidFill>
                            <a:schemeClr val="dk1"/>
                          </a:solidFill>
                          <a:effectLst/>
                          <a:latin typeface="+mn-lt"/>
                          <a:ea typeface="+mn-ea"/>
                          <a:cs typeface="+mn-cs"/>
                        </a:rPr>
                        <a:t>：</a:t>
                      </a:r>
                      <a:r>
                        <a:rPr kumimoji="1" lang="en-US" sz="1200" b="0" i="0" kern="1200" noProof="1">
                          <a:solidFill>
                            <a:schemeClr val="dk1"/>
                          </a:solidFill>
                          <a:effectLst/>
                          <a:latin typeface="+mn-lt"/>
                          <a:ea typeface="+mn-ea"/>
                          <a:cs typeface="+mn-cs"/>
                        </a:rPr>
                        <a:t>特別な技術を有する薬剤を含有するその他の製剤の登録は、経皮パッチ、インプラント及びビーズの形態で行うことができる</a:t>
                      </a:r>
                      <a:endPar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52206">
                <a:tc>
                  <a:txBody>
                    <a:bodyPr/>
                    <a:lstStyle/>
                    <a:p>
                      <a:pPr algn="l" fontAlgn="ctr" hangingPunct="0"/>
                      <a:r>
                        <a:rPr lang="en-US" altLang="zh-TW"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バリエーション登録</a:t>
                      </a:r>
                      <a:endParaRPr lang="zh-TW" altLang="en-US"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BEBEBE"/>
                    </a:solidFill>
                  </a:tcPr>
                </a:tc>
                <a:tc>
                  <a:txBody>
                    <a:bodyPr/>
                    <a:lstStyle/>
                    <a:p>
                      <a:pPr algn="ctr" fontAlgn="ctr" hangingPunct="0"/>
                      <a:r>
                        <a:rPr kumimoji="1" lang="en-US" sz="1200" b="0" i="0" kern="1200" noProof="1">
                          <a:solidFill>
                            <a:schemeClr val="dk1"/>
                          </a:solidFill>
                          <a:effectLst/>
                          <a:latin typeface="+mn-lt"/>
                          <a:ea typeface="+mn-ea"/>
                          <a:cs typeface="+mn-cs"/>
                        </a:rPr>
                        <a:t>インドネシアで製造販売承認を受けた医薬品の用法、有効性、安全性、</a:t>
                      </a:r>
                      <a:br>
                        <a:rPr kumimoji="1" lang="en-US" sz="1200" b="0" i="0" kern="1200" noProof="1">
                          <a:solidFill>
                            <a:schemeClr val="dk1"/>
                          </a:solidFill>
                          <a:effectLst/>
                          <a:latin typeface="+mn-lt"/>
                          <a:ea typeface="+mn-ea"/>
                          <a:cs typeface="+mn-cs"/>
                        </a:rPr>
                      </a:br>
                      <a:r>
                        <a:rPr kumimoji="1" lang="en-US" sz="1200" b="0" i="0" kern="1200" noProof="1">
                          <a:solidFill>
                            <a:schemeClr val="dk1"/>
                          </a:solidFill>
                          <a:effectLst/>
                          <a:latin typeface="+mn-lt"/>
                          <a:ea typeface="+mn-ea"/>
                          <a:cs typeface="+mn-cs"/>
                        </a:rPr>
                        <a:t>品質及び/又は製品情報及び</a:t>
                      </a:r>
                      <a:br>
                        <a:rPr kumimoji="1" lang="en-US" sz="1200" b="0" i="0" kern="1200" noProof="1">
                          <a:solidFill>
                            <a:schemeClr val="dk1"/>
                          </a:solidFill>
                          <a:effectLst/>
                          <a:latin typeface="+mn-lt"/>
                          <a:ea typeface="+mn-ea"/>
                          <a:cs typeface="+mn-cs"/>
                        </a:rPr>
                      </a:br>
                      <a:r>
                        <a:rPr kumimoji="1" lang="en-US" sz="1200" b="0" i="0" kern="1200" noProof="1">
                          <a:solidFill>
                            <a:schemeClr val="dk1"/>
                          </a:solidFill>
                          <a:effectLst/>
                          <a:latin typeface="+mn-lt"/>
                          <a:ea typeface="+mn-ea"/>
                          <a:cs typeface="+mn-cs"/>
                        </a:rPr>
                        <a:t>医薬品ラベルの変更の登録</a:t>
                      </a:r>
                      <a:endParaRPr lang="en-US" altLang="ja-JP" sz="1200" b="0"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200" b="0" i="0" kern="1200" noProof="1">
                          <a:solidFill>
                            <a:schemeClr val="dk1"/>
                          </a:solidFill>
                          <a:effectLst/>
                          <a:latin typeface="+mn-lt"/>
                          <a:ea typeface="+mn-ea"/>
                          <a:cs typeface="+mn-cs"/>
                        </a:rPr>
                        <a:t>カテゴリー</a:t>
                      </a:r>
                      <a:r>
                        <a:rPr kumimoji="1" lang="en-US" sz="1200" b="0" i="0" kern="1200" noProof="1">
                          <a:solidFill>
                            <a:schemeClr val="dk1"/>
                          </a:solidFill>
                          <a:effectLst/>
                          <a:latin typeface="+mn-lt"/>
                          <a:ea typeface="+mn-ea"/>
                          <a:cs typeface="+mn-cs"/>
                        </a:rPr>
                        <a:t>4</a:t>
                      </a:r>
                      <a:r>
                        <a:rPr kumimoji="1" lang="ja-JP" altLang="en-US" sz="1200" b="0" i="0" kern="1200" noProof="1">
                          <a:solidFill>
                            <a:schemeClr val="dk1"/>
                          </a:solidFill>
                          <a:effectLst/>
                          <a:latin typeface="+mn-lt"/>
                          <a:ea typeface="+mn-ea"/>
                          <a:cs typeface="+mn-cs"/>
                        </a:rPr>
                        <a:t>：</a:t>
                      </a:r>
                      <a:r>
                        <a:rPr kumimoji="1" lang="en-US" sz="1200" b="0" i="0" kern="1200" noProof="1">
                          <a:solidFill>
                            <a:schemeClr val="dk1"/>
                          </a:solidFill>
                          <a:effectLst/>
                          <a:latin typeface="+mn-lt"/>
                          <a:ea typeface="+mn-ea"/>
                          <a:cs typeface="+mn-cs"/>
                        </a:rPr>
                        <a:t>医薬品の有効性、安全性及び/又は品質に重大な影響を及ぼす大規模な変動登録</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200" b="0" i="0" kern="1200" noProof="1">
                          <a:solidFill>
                            <a:schemeClr val="dk1"/>
                          </a:solidFill>
                          <a:effectLst/>
                          <a:latin typeface="+mn-lt"/>
                          <a:ea typeface="+mn-ea"/>
                          <a:cs typeface="+mn-cs"/>
                        </a:rPr>
                        <a:t>カテゴリー</a:t>
                      </a:r>
                      <a:r>
                        <a:rPr kumimoji="1" lang="en-US" altLang="ja-JP" sz="1200" b="0" i="0" kern="1200" noProof="1">
                          <a:solidFill>
                            <a:schemeClr val="dk1"/>
                          </a:solidFill>
                          <a:effectLst/>
                          <a:latin typeface="+mn-lt"/>
                          <a:ea typeface="+mn-ea"/>
                          <a:cs typeface="+mn-cs"/>
                        </a:rPr>
                        <a:t>5</a:t>
                      </a:r>
                      <a:r>
                        <a:rPr kumimoji="1" lang="ja-JP" altLang="en-US" sz="1200" b="0" i="0" kern="1200" noProof="1">
                          <a:solidFill>
                            <a:schemeClr val="dk1"/>
                          </a:solidFill>
                          <a:effectLst/>
                          <a:latin typeface="+mn-lt"/>
                          <a:ea typeface="+mn-ea"/>
                          <a:cs typeface="+mn-cs"/>
                        </a:rPr>
                        <a:t>：</a:t>
                      </a:r>
                      <a:r>
                        <a:rPr kumimoji="1" lang="en-US" sz="1200" b="0" i="0" kern="1200" noProof="1">
                          <a:solidFill>
                            <a:schemeClr val="dk1"/>
                          </a:solidFill>
                          <a:effectLst/>
                          <a:latin typeface="+mn-lt"/>
                          <a:ea typeface="+mn-ea"/>
                          <a:cs typeface="+mn-cs"/>
                        </a:rPr>
                        <a:t>重要な変更登録又は届出変更登録の区分に属さない軽微な変更登録</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200" b="0" i="0" kern="1200" noProof="1">
                          <a:solidFill>
                            <a:schemeClr val="dk1"/>
                          </a:solidFill>
                          <a:effectLst/>
                          <a:latin typeface="+mn-lt"/>
                          <a:ea typeface="+mn-ea"/>
                          <a:cs typeface="+mn-cs"/>
                        </a:rPr>
                        <a:t>カテゴリー</a:t>
                      </a:r>
                      <a:r>
                        <a:rPr kumimoji="1" lang="en-US" altLang="ja-JP" sz="1200" b="0" i="0" kern="1200" noProof="1">
                          <a:solidFill>
                            <a:schemeClr val="dk1"/>
                          </a:solidFill>
                          <a:effectLst/>
                          <a:latin typeface="+mn-lt"/>
                          <a:ea typeface="+mn-ea"/>
                          <a:cs typeface="+mn-cs"/>
                        </a:rPr>
                        <a:t>6</a:t>
                      </a:r>
                      <a:r>
                        <a:rPr kumimoji="1" lang="ja-JP" altLang="en-US" sz="1200" b="0" i="0" kern="1200" noProof="1">
                          <a:solidFill>
                            <a:schemeClr val="dk1"/>
                          </a:solidFill>
                          <a:effectLst/>
                          <a:latin typeface="+mn-lt"/>
                          <a:ea typeface="+mn-ea"/>
                          <a:cs typeface="+mn-cs"/>
                        </a:rPr>
                        <a:t>：</a:t>
                      </a:r>
                      <a:r>
                        <a:rPr kumimoji="1" lang="en-US" sz="1200" b="0" i="0" kern="1200" noProof="1">
                          <a:solidFill>
                            <a:schemeClr val="dk1"/>
                          </a:solidFill>
                          <a:effectLst/>
                          <a:latin typeface="+mn-lt"/>
                          <a:ea typeface="+mn-ea"/>
                          <a:cs typeface="+mn-cs"/>
                        </a:rPr>
                        <a:t>医薬品の有効性、安全性又は品質への影響が軽微であるか</a:t>
                      </a:r>
                      <a:r>
                        <a:rPr kumimoji="1" lang="ja-JP" altLang="en-US" sz="1200" b="0" i="0" kern="1200" noProof="1">
                          <a:solidFill>
                            <a:schemeClr val="dk1"/>
                          </a:solidFill>
                          <a:effectLst/>
                          <a:latin typeface="+mn-lt"/>
                          <a:ea typeface="+mn-ea"/>
                          <a:cs typeface="+mn-cs"/>
                        </a:rPr>
                        <a:t>、</a:t>
                      </a:r>
                      <a:r>
                        <a:rPr kumimoji="1" lang="en-US" sz="1200" b="0" i="0" kern="1200" noProof="1">
                          <a:solidFill>
                            <a:schemeClr val="dk1"/>
                          </a:solidFill>
                          <a:effectLst/>
                          <a:latin typeface="+mn-lt"/>
                          <a:ea typeface="+mn-ea"/>
                          <a:cs typeface="+mn-cs"/>
                        </a:rPr>
                        <a:t>又は全くない届出変更登録であ</a:t>
                      </a:r>
                      <a:r>
                        <a:rPr kumimoji="1" lang="ja-JP" altLang="en-US" sz="1200" b="0" i="0" kern="1200" noProof="1">
                          <a:solidFill>
                            <a:schemeClr val="dk1"/>
                          </a:solidFill>
                          <a:effectLst/>
                          <a:latin typeface="+mn-lt"/>
                          <a:ea typeface="+mn-ea"/>
                          <a:cs typeface="+mn-cs"/>
                        </a:rPr>
                        <a:t>り</a:t>
                      </a:r>
                      <a:r>
                        <a:rPr kumimoji="1" lang="en-US" sz="1200" b="0" i="0" kern="1200" noProof="1">
                          <a:solidFill>
                            <a:schemeClr val="dk1"/>
                          </a:solidFill>
                          <a:effectLst/>
                          <a:latin typeface="+mn-lt"/>
                          <a:ea typeface="+mn-ea"/>
                          <a:cs typeface="+mn-cs"/>
                        </a:rPr>
                        <a:t>、製造販売承認の情報を変更しないもの</a:t>
                      </a:r>
                      <a:endPar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14121399"/>
                  </a:ext>
                </a:extLst>
              </a:tr>
              <a:tr h="653342">
                <a:tc>
                  <a:txBody>
                    <a:bodyPr/>
                    <a:lstStyle/>
                    <a:p>
                      <a:pPr algn="l" fontAlgn="ctr" hangingPunct="0"/>
                      <a:r>
                        <a:rPr lang="en-US" altLang="zh-TW"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更新登録</a:t>
                      </a:r>
                      <a:endParaRPr lang="zh-TW" altLang="en-US" sz="1200" b="1"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gridSpan="2">
                  <a:txBody>
                    <a:bodyPr/>
                    <a:lstStyle/>
                    <a:p>
                      <a:pPr algn="ctr" fontAlgn="ctr" hangingPunct="0"/>
                      <a:r>
                        <a:rPr kumimoji="1" lang="en-US" sz="1200" b="0" i="0" kern="1200" noProof="1">
                          <a:solidFill>
                            <a:schemeClr val="dk1"/>
                          </a:solidFill>
                          <a:effectLst/>
                          <a:latin typeface="+mn-lt"/>
                          <a:ea typeface="+mn-ea"/>
                          <a:cs typeface="+mn-cs"/>
                        </a:rPr>
                        <a:t>製造販売承認の有効期間の延長の登録</a:t>
                      </a:r>
                      <a:endParaRPr lang="en-US" altLang="ja-JP" sz="1200" b="0" i="0" u="none" strike="noStrike" noProof="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hMerge="1">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endParaRPr kumimoji="1" lang="en-US" altLang="ja-JP"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736067268"/>
                  </a:ext>
                </a:extLst>
              </a:tr>
            </a:tbl>
          </a:graphicData>
        </a:graphic>
      </p:graphicFrame>
      <p:sp>
        <p:nvSpPr>
          <p:cNvPr id="5" name="テキスト ボックス 65">
            <a:extLst>
              <a:ext uri="{FF2B5EF4-FFF2-40B4-BE49-F238E27FC236}">
                <a16:creationId xmlns:a16="http://schemas.microsoft.com/office/drawing/2014/main" id="{F9001585-E602-302C-FC98-E9CE509686A1}"/>
              </a:ext>
            </a:extLst>
          </p:cNvPr>
          <p:cNvSpPr txBox="1"/>
          <p:nvPr/>
        </p:nvSpPr>
        <p:spPr>
          <a:xfrm>
            <a:off x="27992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BAIPHARM </a:t>
            </a:r>
            <a:r>
              <a:rPr kumimoji="1" lang="ja-JP" altLang="en-US" sz="800" b="0" i="0" u="none" strike="noStrike" kern="1200" cap="none" spc="0" normalizeH="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ホームページ</a:t>
            </a:r>
            <a:endParaRPr kumimoji="1" lang="en-US" altLang="ja-JP" sz="800" b="0" i="0" u="none" strike="noStrike" kern="1200" cap="none" spc="0" normalizeH="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76060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188550"/>
            <a:ext cx="9505055" cy="360050"/>
          </a:xfrm>
        </p:spPr>
        <p:txBody>
          <a:bodyPr/>
          <a:lstStyle/>
          <a:p>
            <a:r>
              <a:rPr lang="ja-JP" altLang="en-US" noProof="1"/>
              <a:t>インドネシア／医療関連／制度</a:t>
            </a:r>
            <a:endParaRPr lang="ja-JP" altLang="en-US"/>
          </a:p>
        </p:txBody>
      </p:sp>
      <p:sp>
        <p:nvSpPr>
          <p:cNvPr id="3" name="テキスト プレースホルダー 2"/>
          <p:cNvSpPr>
            <a:spLocks noGrp="1"/>
          </p:cNvSpPr>
          <p:nvPr>
            <p:ph type="body" sz="quarter" idx="15"/>
          </p:nvPr>
        </p:nvSpPr>
        <p:spPr/>
        <p:txBody>
          <a:bodyPr/>
          <a:lstStyle/>
          <a:p>
            <a:r>
              <a:rPr lang="ja-JP" altLang="en-US" noProof="1"/>
              <a:t>医薬品規制（</a:t>
            </a:r>
            <a:r>
              <a:rPr lang="en-US" altLang="ja-JP" noProof="1"/>
              <a:t>5</a:t>
            </a:r>
            <a:r>
              <a:rPr lang="ja-JP" altLang="en-US" noProof="1"/>
              <a:t>/</a:t>
            </a:r>
            <a:r>
              <a:rPr lang="en-US" altLang="ja-JP" noProof="1"/>
              <a:t>5</a:t>
            </a:r>
            <a:r>
              <a:rPr lang="ja-JP" altLang="en-US" noProof="1"/>
              <a:t>）</a:t>
            </a:r>
          </a:p>
        </p:txBody>
      </p:sp>
      <p:sp>
        <p:nvSpPr>
          <p:cNvPr id="4" name="テキスト ボックス 3"/>
          <p:cNvSpPr txBox="1"/>
          <p:nvPr/>
        </p:nvSpPr>
        <p:spPr>
          <a:xfrm>
            <a:off x="200470" y="1340768"/>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b="0" i="0" noProof="1">
                <a:effectLst/>
                <a:latin typeface="Arial" panose="020B0604020202020204" pitchFamily="34" charset="0"/>
                <a:cs typeface="Arial" panose="020B0604020202020204" pitchFamily="34" charset="0"/>
              </a:rPr>
              <a:t>申請者は</a:t>
            </a:r>
            <a:r>
              <a:rPr lang="ja-JP" altLang="en-US" sz="1400" b="0" i="0" noProof="1">
                <a:effectLst/>
                <a:latin typeface="Arial" panose="020B0604020202020204" pitchFamily="34" charset="0"/>
                <a:cs typeface="Arial" panose="020B0604020202020204" pitchFamily="34" charset="0"/>
              </a:rPr>
              <a:t>、</a:t>
            </a:r>
            <a:r>
              <a:rPr lang="en-US" sz="1400" b="0" i="0" noProof="1">
                <a:effectLst/>
                <a:latin typeface="Arial" panose="020B0604020202020204" pitchFamily="34" charset="0"/>
                <a:cs typeface="Arial" panose="020B0604020202020204" pitchFamily="34" charset="0"/>
              </a:rPr>
              <a:t>登録段階に入る前にインドネシア語または英語で</a:t>
            </a:r>
            <a:r>
              <a:rPr lang="ja-JP" altLang="en-US" sz="1400" b="0" i="0" noProof="1">
                <a:effectLst/>
                <a:latin typeface="Arial" panose="020B0604020202020204" pitchFamily="34" charset="0"/>
                <a:cs typeface="Arial" panose="020B0604020202020204" pitchFamily="34" charset="0"/>
              </a:rPr>
              <a:t>記入した</a:t>
            </a:r>
            <a:r>
              <a:rPr lang="en-US" sz="1400" b="0" i="0" noProof="1">
                <a:effectLst/>
                <a:latin typeface="Arial" panose="020B0604020202020204" pitchFamily="34" charset="0"/>
                <a:cs typeface="Arial" panose="020B0604020202020204" pitchFamily="34" charset="0"/>
              </a:rPr>
              <a:t>申請書に</a:t>
            </a:r>
            <a:r>
              <a:rPr lang="ja-JP" altLang="en-US" sz="1400" b="0" i="0" noProof="1">
                <a:effectLst/>
                <a:latin typeface="Arial" panose="020B0604020202020204" pitchFamily="34" charset="0"/>
                <a:cs typeface="Arial" panose="020B0604020202020204" pitchFamily="34" charset="0"/>
              </a:rPr>
              <a:t>を提出し</a:t>
            </a:r>
            <a:r>
              <a:rPr lang="en-US" sz="1400" b="0" i="0" noProof="1">
                <a:effectLst/>
                <a:latin typeface="Arial" panose="020B0604020202020204" pitchFamily="34" charset="0"/>
                <a:cs typeface="Arial" panose="020B0604020202020204" pitchFamily="34" charset="0"/>
              </a:rPr>
              <a:t>予備</a:t>
            </a:r>
            <a:r>
              <a:rPr lang="ja-JP" altLang="en-US" sz="1400" b="0" i="0" noProof="1">
                <a:effectLst/>
                <a:latin typeface="Arial" panose="020B0604020202020204" pitchFamily="34" charset="0"/>
                <a:cs typeface="Arial" panose="020B0604020202020204" pitchFamily="34" charset="0"/>
              </a:rPr>
              <a:t>登録</a:t>
            </a:r>
            <a:r>
              <a:rPr lang="en-US" sz="1400" b="0" i="0" noProof="1">
                <a:effectLst/>
                <a:latin typeface="Arial" panose="020B0604020202020204" pitchFamily="34" charset="0"/>
                <a:cs typeface="Arial" panose="020B0604020202020204" pitchFamily="34" charset="0"/>
              </a:rPr>
              <a:t>しなければならない。</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b="0" i="0" noProof="1">
                <a:effectLst/>
                <a:latin typeface="Arial" panose="020B0604020202020204" pitchFamily="34" charset="0"/>
                <a:cs typeface="Arial" panose="020B0604020202020204" pitchFamily="34" charset="0"/>
              </a:rPr>
              <a:t>予備登録は、登録区分、評価</a:t>
            </a:r>
            <a:r>
              <a:rPr lang="ja-JP" altLang="en-US" sz="1400" noProof="1">
                <a:latin typeface="Arial" panose="020B0604020202020204" pitchFamily="34" charset="0"/>
                <a:cs typeface="Arial" panose="020B0604020202020204" pitchFamily="34" charset="0"/>
              </a:rPr>
              <a:t>パス</a:t>
            </a:r>
            <a:r>
              <a:rPr lang="en-US" sz="1400" b="0" i="0" noProof="1">
                <a:effectLst/>
                <a:latin typeface="Arial" panose="020B0604020202020204" pitchFamily="34" charset="0"/>
                <a:cs typeface="Arial" panose="020B0604020202020204" pitchFamily="34" charset="0"/>
              </a:rPr>
              <a:t>、評価手数料、登録書類の決定を含む登録審査のために行われる。</a:t>
            </a:r>
            <a:endParaRPr kumimoji="1" lang="en-US" altLang="ja-JP" sz="1400" b="1" u="none" strike="noStrike" kern="1200" cap="none" spc="0" normalizeH="0" baseline="0" noProof="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3">
            <a:extLst>
              <a:ext uri="{FF2B5EF4-FFF2-40B4-BE49-F238E27FC236}">
                <a16:creationId xmlns:a16="http://schemas.microsoft.com/office/drawing/2014/main" id="{ABC3C6A4-C6CF-D0C9-9695-D5D35D4C05BE}"/>
              </a:ext>
            </a:extLst>
          </p:cNvPr>
          <p:cNvSpPr txBox="1"/>
          <p:nvPr/>
        </p:nvSpPr>
        <p:spPr>
          <a:xfrm>
            <a:off x="200470" y="220486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1" i="0" u="none" strike="noStrike" kern="1200" cap="none" spc="0" normalizeH="0" baseline="0">
                <a:ln>
                  <a:noFill/>
                </a:ln>
                <a:effectLst/>
                <a:uLnTx/>
                <a:uFillTx/>
                <a:latin typeface="Arial" panose="020B0604020202020204" pitchFamily="34" charset="0"/>
                <a:ea typeface="ＭＳ Ｐゴシック" panose="020B0600070205080204" pitchFamily="50" charset="-128"/>
                <a:cs typeface="Arial" panose="020B0604020202020204" pitchFamily="34" charset="0"/>
              </a:rPr>
              <a:t> </a:t>
            </a:r>
            <a:r>
              <a:rPr lang="en-US" sz="1400" b="0" i="0" noProof="1">
                <a:effectLst/>
                <a:latin typeface="Arial" panose="020B0604020202020204" pitchFamily="34" charset="0"/>
                <a:cs typeface="Arial" panose="020B0604020202020204" pitchFamily="34" charset="0"/>
              </a:rPr>
              <a:t>書類が完全であると宣言された後、申請はインドネシアFDAによって評価される</a:t>
            </a:r>
            <a:r>
              <a:rPr kumimoji="1" lang="en-US" altLang="ja-JP" sz="1400" i="0" u="none" strike="noStrike" kern="1200" cap="none" spc="0" normalizeH="0" baseline="0" noProof="1">
                <a:ln>
                  <a:noFill/>
                </a:ln>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6" name="Rectangle: Rounded Corners 5">
            <a:extLst>
              <a:ext uri="{FF2B5EF4-FFF2-40B4-BE49-F238E27FC236}">
                <a16:creationId xmlns:a16="http://schemas.microsoft.com/office/drawing/2014/main" id="{7B3A4FC3-4258-CC30-486B-71005E1FAC5F}"/>
              </a:ext>
            </a:extLst>
          </p:cNvPr>
          <p:cNvSpPr/>
          <p:nvPr/>
        </p:nvSpPr>
        <p:spPr>
          <a:xfrm>
            <a:off x="1122784" y="2671251"/>
            <a:ext cx="5486400"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申請者が登録書類を提出</a:t>
            </a:r>
          </a:p>
        </p:txBody>
      </p:sp>
      <p:sp>
        <p:nvSpPr>
          <p:cNvPr id="7" name="Rectangle: Rounded Corners 6">
            <a:extLst>
              <a:ext uri="{FF2B5EF4-FFF2-40B4-BE49-F238E27FC236}">
                <a16:creationId xmlns:a16="http://schemas.microsoft.com/office/drawing/2014/main" id="{B743009A-C7D2-8B4A-8446-107F28FFFCF0}"/>
              </a:ext>
            </a:extLst>
          </p:cNvPr>
          <p:cNvSpPr/>
          <p:nvPr/>
        </p:nvSpPr>
        <p:spPr>
          <a:xfrm>
            <a:off x="1122784" y="3413562"/>
            <a:ext cx="5486400"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医薬品食品監督庁</a:t>
            </a:r>
            <a:r>
              <a:rPr kumimoji="1" lang="ja-JP" alt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（NA-DFC）が登録審査を実施</a:t>
            </a:r>
            <a:endParaRPr kumimoji="1" 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Rounded Corners 7">
            <a:extLst>
              <a:ext uri="{FF2B5EF4-FFF2-40B4-BE49-F238E27FC236}">
                <a16:creationId xmlns:a16="http://schemas.microsoft.com/office/drawing/2014/main" id="{15BEF24F-F94C-0DA4-3311-42AF6441D222}"/>
              </a:ext>
            </a:extLst>
          </p:cNvPr>
          <p:cNvSpPr/>
          <p:nvPr/>
        </p:nvSpPr>
        <p:spPr>
          <a:xfrm>
            <a:off x="1122784" y="4170750"/>
            <a:ext cx="5486400" cy="447113"/>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NA-DFCが有効性・安全性・品質評価を実施</a:t>
            </a:r>
            <a:endParaRPr kumimoji="1" 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Rounded Corners 9">
            <a:extLst>
              <a:ext uri="{FF2B5EF4-FFF2-40B4-BE49-F238E27FC236}">
                <a16:creationId xmlns:a16="http://schemas.microsoft.com/office/drawing/2014/main" id="{17B686BA-1F22-AF6D-C36E-7DDA756416A8}"/>
              </a:ext>
            </a:extLst>
          </p:cNvPr>
          <p:cNvSpPr/>
          <p:nvPr/>
        </p:nvSpPr>
        <p:spPr>
          <a:xfrm>
            <a:off x="1122784" y="4826208"/>
            <a:ext cx="5486400" cy="999116"/>
          </a:xfrm>
          <a:prstGeom prst="roundRect">
            <a:avLst>
              <a:gd name="adj" fmla="val 10409"/>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NA-DFCの議長は、以下に基づいて決定を行う。</a:t>
            </a:r>
          </a:p>
          <a:p>
            <a:pPr marL="1438275" indent="-228600">
              <a:buAutoNum type="arabicParenR"/>
            </a:pP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評価結果</a:t>
            </a:r>
          </a:p>
          <a:p>
            <a:pPr marL="1438275" indent="-228600">
              <a:buAutoNum type="arabicParenR"/>
            </a:pPr>
            <a:r>
              <a:rPr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米国医薬品評価委員会の勧告</a:t>
            </a:r>
          </a:p>
          <a:p>
            <a:pPr marL="1438275" indent="-228600">
              <a:buAutoNum type="arabicParenR"/>
            </a:pP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製造所の立入検査</a:t>
            </a:r>
            <a:endParaRPr kumimoji="1" 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87352908-7A74-8CBC-B569-ED63236E155D}"/>
              </a:ext>
            </a:extLst>
          </p:cNvPr>
          <p:cNvSpPr/>
          <p:nvPr/>
        </p:nvSpPr>
        <p:spPr>
          <a:xfrm>
            <a:off x="1122784" y="6082524"/>
            <a:ext cx="5486400" cy="378559"/>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承認</a:t>
            </a:r>
            <a:endParaRPr kumimoji="1" 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3">
            <a:extLst>
              <a:ext uri="{FF2B5EF4-FFF2-40B4-BE49-F238E27FC236}">
                <a16:creationId xmlns:a16="http://schemas.microsoft.com/office/drawing/2014/main" id="{F5118841-B12E-73D9-3D27-92152097D760}"/>
              </a:ext>
            </a:extLst>
          </p:cNvPr>
          <p:cNvSpPr txBox="1"/>
          <p:nvPr/>
        </p:nvSpPr>
        <p:spPr>
          <a:xfrm>
            <a:off x="200470" y="1086778"/>
            <a:ext cx="9505056" cy="216662"/>
          </a:xfrm>
          <a:prstGeom prst="rect">
            <a:avLst/>
          </a:prstGeom>
          <a:noFill/>
        </p:spPr>
        <p:txBody>
          <a:bodyPr wrap="square" lIns="0" tIns="0" rIns="0" bIns="0" rtlCol="0">
            <a:spAutoFit/>
          </a:bodyPr>
          <a:lstStyle/>
          <a:p>
            <a:pPr marR="0" lvl="0" algn="just" defTabSz="914400" rtl="0" eaLnBrk="1" fontAlgn="auto" latinLnBrk="0" hangingPunct="1">
              <a:lnSpc>
                <a:spcPct val="110000"/>
              </a:lnSpc>
              <a:spcBef>
                <a:spcPts val="0"/>
              </a:spcBef>
              <a:spcAft>
                <a:spcPts val="200"/>
              </a:spcAft>
              <a:buClr>
                <a:srgbClr val="5F8AC3"/>
              </a:buClr>
              <a:buSzTx/>
              <a:tabLst/>
              <a:defRPr/>
            </a:pPr>
            <a:r>
              <a:rPr kumimoji="1" lang="en-US" altLang="ja-JP" sz="1400" b="1"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医薬品の登録手続き</a:t>
            </a:r>
          </a:p>
        </p:txBody>
      </p:sp>
      <p:sp>
        <p:nvSpPr>
          <p:cNvPr id="12" name="Rectangle: Rounded Corners 11">
            <a:extLst>
              <a:ext uri="{FF2B5EF4-FFF2-40B4-BE49-F238E27FC236}">
                <a16:creationId xmlns:a16="http://schemas.microsoft.com/office/drawing/2014/main" id="{0A359841-FBA0-1F90-C0C9-036A5B8A5D57}"/>
              </a:ext>
            </a:extLst>
          </p:cNvPr>
          <p:cNvSpPr/>
          <p:nvPr/>
        </p:nvSpPr>
        <p:spPr>
          <a:xfrm>
            <a:off x="7177688" y="3733806"/>
            <a:ext cx="2520278"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有効性及び安全性の評価</a:t>
            </a:r>
          </a:p>
        </p:txBody>
      </p:sp>
      <p:sp>
        <p:nvSpPr>
          <p:cNvPr id="14" name="Rectangle: Rounded Corners 13">
            <a:extLst>
              <a:ext uri="{FF2B5EF4-FFF2-40B4-BE49-F238E27FC236}">
                <a16:creationId xmlns:a16="http://schemas.microsoft.com/office/drawing/2014/main" id="{457C1048-714C-07BB-9E78-280B68EB9F01}"/>
              </a:ext>
            </a:extLst>
          </p:cNvPr>
          <p:cNvSpPr/>
          <p:nvPr/>
        </p:nvSpPr>
        <p:spPr>
          <a:xfrm>
            <a:off x="7177688" y="4252903"/>
            <a:ext cx="2520278"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製品・製造工程の品質管理</a:t>
            </a:r>
          </a:p>
        </p:txBody>
      </p:sp>
      <p:sp>
        <p:nvSpPr>
          <p:cNvPr id="15" name="Rectangle: Rounded Corners 14">
            <a:extLst>
              <a:ext uri="{FF2B5EF4-FFF2-40B4-BE49-F238E27FC236}">
                <a16:creationId xmlns:a16="http://schemas.microsoft.com/office/drawing/2014/main" id="{0871B01B-A87A-4D5A-58FC-C6E9C3521A28}"/>
              </a:ext>
            </a:extLst>
          </p:cNvPr>
          <p:cNvSpPr/>
          <p:nvPr/>
        </p:nvSpPr>
        <p:spPr>
          <a:xfrm>
            <a:off x="7177688" y="4772000"/>
            <a:ext cx="2520278"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製造所の検査</a:t>
            </a:r>
          </a:p>
        </p:txBody>
      </p:sp>
      <p:cxnSp>
        <p:nvCxnSpPr>
          <p:cNvPr id="17" name="Straight Arrow Connector 16">
            <a:extLst>
              <a:ext uri="{FF2B5EF4-FFF2-40B4-BE49-F238E27FC236}">
                <a16:creationId xmlns:a16="http://schemas.microsoft.com/office/drawing/2014/main" id="{50F95BC5-C541-79D5-00B5-9C3975ECC7FB}"/>
              </a:ext>
            </a:extLst>
          </p:cNvPr>
          <p:cNvCxnSpPr>
            <a:stCxn id="6" idx="2"/>
            <a:endCxn id="7" idx="0"/>
          </p:cNvCxnSpPr>
          <p:nvPr/>
        </p:nvCxnSpPr>
        <p:spPr>
          <a:xfrm>
            <a:off x="3865984" y="3128451"/>
            <a:ext cx="0" cy="28511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6D9FD4-5BF4-D9A6-6AB7-F4CCF4821921}"/>
              </a:ext>
            </a:extLst>
          </p:cNvPr>
          <p:cNvCxnSpPr>
            <a:cxnSpLocks/>
            <a:stCxn id="7" idx="2"/>
            <a:endCxn id="8" idx="0"/>
          </p:cNvCxnSpPr>
          <p:nvPr/>
        </p:nvCxnSpPr>
        <p:spPr>
          <a:xfrm>
            <a:off x="3865984" y="3870762"/>
            <a:ext cx="0" cy="2999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C77F609-7383-3122-AE65-F437E2DBADFC}"/>
              </a:ext>
            </a:extLst>
          </p:cNvPr>
          <p:cNvCxnSpPr>
            <a:cxnSpLocks/>
            <a:stCxn id="8" idx="2"/>
            <a:endCxn id="10" idx="0"/>
          </p:cNvCxnSpPr>
          <p:nvPr/>
        </p:nvCxnSpPr>
        <p:spPr>
          <a:xfrm>
            <a:off x="3865984" y="4617863"/>
            <a:ext cx="0" cy="20834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01FCAE0-AEAF-CEC1-593A-B82F4C85FC07}"/>
              </a:ext>
            </a:extLst>
          </p:cNvPr>
          <p:cNvCxnSpPr>
            <a:cxnSpLocks/>
          </p:cNvCxnSpPr>
          <p:nvPr/>
        </p:nvCxnSpPr>
        <p:spPr>
          <a:xfrm>
            <a:off x="3827200" y="5825324"/>
            <a:ext cx="0" cy="25720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3012C46-8916-CD14-AF23-CFAA5C053D68}"/>
              </a:ext>
            </a:extLst>
          </p:cNvPr>
          <p:cNvCxnSpPr>
            <a:stCxn id="7" idx="1"/>
            <a:endCxn id="6" idx="1"/>
          </p:cNvCxnSpPr>
          <p:nvPr/>
        </p:nvCxnSpPr>
        <p:spPr>
          <a:xfrm rot="10800000">
            <a:off x="1122784" y="2899852"/>
            <a:ext cx="12700" cy="742311"/>
          </a:xfrm>
          <a:prstGeom prst="bentConnector3">
            <a:avLst>
              <a:gd name="adj1" fmla="val 180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A8C9C16-0097-646F-BF5A-805613F16C01}"/>
              </a:ext>
            </a:extLst>
          </p:cNvPr>
          <p:cNvCxnSpPr>
            <a:stCxn id="12" idx="1"/>
            <a:endCxn id="8" idx="3"/>
          </p:cNvCxnSpPr>
          <p:nvPr/>
        </p:nvCxnSpPr>
        <p:spPr>
          <a:xfrm rot="10800000" flipV="1">
            <a:off x="6609184" y="3962405"/>
            <a:ext cx="568504" cy="431901"/>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8884D2D4-84B9-F875-9A2B-24A858AF8C8B}"/>
              </a:ext>
            </a:extLst>
          </p:cNvPr>
          <p:cNvCxnSpPr>
            <a:cxnSpLocks/>
            <a:stCxn id="14" idx="1"/>
            <a:endCxn id="8" idx="3"/>
          </p:cNvCxnSpPr>
          <p:nvPr/>
        </p:nvCxnSpPr>
        <p:spPr>
          <a:xfrm rot="10800000">
            <a:off x="6609184" y="4394307"/>
            <a:ext cx="568504" cy="87196"/>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785E449D-CEA9-5E2D-7E66-E1B051A44B75}"/>
              </a:ext>
            </a:extLst>
          </p:cNvPr>
          <p:cNvCxnSpPr>
            <a:cxnSpLocks/>
            <a:stCxn id="15" idx="1"/>
            <a:endCxn id="8" idx="3"/>
          </p:cNvCxnSpPr>
          <p:nvPr/>
        </p:nvCxnSpPr>
        <p:spPr>
          <a:xfrm rot="10800000">
            <a:off x="6609184" y="4394308"/>
            <a:ext cx="568504" cy="606293"/>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33B9DF-8C9B-984E-2739-4CDD154EFA40}"/>
              </a:ext>
            </a:extLst>
          </p:cNvPr>
          <p:cNvSpPr txBox="1"/>
          <p:nvPr/>
        </p:nvSpPr>
        <p:spPr>
          <a:xfrm>
            <a:off x="3865983" y="3871680"/>
            <a:ext cx="1512168" cy="261610"/>
          </a:xfrm>
          <a:prstGeom prst="rect">
            <a:avLst/>
          </a:prstGeom>
          <a:noFill/>
        </p:spPr>
        <p:txBody>
          <a:bodyPr wrap="square" rtlCol="0">
            <a:spAutoFit/>
          </a:bodyPr>
          <a:lstStyle/>
          <a:p>
            <a:r>
              <a:rPr kumimoji="1" lang="ja-JP" altLang="en-US" sz="1100" noProof="1">
                <a:latin typeface="Arial" panose="020B0604020202020204" pitchFamily="34" charset="0"/>
                <a:ea typeface="ＭＳ Ｐゴシック" panose="020B0600070205080204" pitchFamily="50" charset="-128"/>
                <a:cs typeface="Arial" panose="020B0604020202020204" pitchFamily="34" charset="0"/>
              </a:rPr>
              <a:t>書類</a:t>
            </a:r>
            <a:r>
              <a:rPr kumimoji="1" lang="en-US" sz="1100" noProof="1">
                <a:latin typeface="Arial" panose="020B0604020202020204" pitchFamily="34" charset="0"/>
                <a:ea typeface="ＭＳ Ｐゴシック" panose="020B0600070205080204" pitchFamily="50" charset="-128"/>
                <a:cs typeface="Arial" panose="020B0604020202020204" pitchFamily="34" charset="0"/>
              </a:rPr>
              <a:t>が完了</a:t>
            </a:r>
          </a:p>
        </p:txBody>
      </p:sp>
      <p:sp>
        <p:nvSpPr>
          <p:cNvPr id="51" name="TextBox 50">
            <a:extLst>
              <a:ext uri="{FF2B5EF4-FFF2-40B4-BE49-F238E27FC236}">
                <a16:creationId xmlns:a16="http://schemas.microsoft.com/office/drawing/2014/main" id="{651E11B1-40EA-061A-580C-AD80AD3F5088}"/>
              </a:ext>
            </a:extLst>
          </p:cNvPr>
          <p:cNvSpPr txBox="1"/>
          <p:nvPr/>
        </p:nvSpPr>
        <p:spPr>
          <a:xfrm>
            <a:off x="199710" y="3149663"/>
            <a:ext cx="1558751" cy="253916"/>
          </a:xfrm>
          <a:prstGeom prst="rect">
            <a:avLst/>
          </a:prstGeom>
          <a:noFill/>
        </p:spPr>
        <p:txBody>
          <a:bodyPr wrap="square" rtlCol="0">
            <a:spAutoFit/>
          </a:bodyPr>
          <a:lstStyle/>
          <a:p>
            <a:r>
              <a:rPr lang="ja-JP" altLang="en-US" sz="1050" noProof="1">
                <a:latin typeface="Arial" panose="020B0604020202020204" pitchFamily="34" charset="0"/>
                <a:ea typeface="ＭＳ Ｐゴシック" panose="020B0600070205080204" pitchFamily="50" charset="-128"/>
                <a:cs typeface="Arial" panose="020B0604020202020204" pitchFamily="34" charset="0"/>
              </a:rPr>
              <a:t>書類</a:t>
            </a:r>
            <a:r>
              <a:rPr kumimoji="1" lang="en-US" sz="1050" noProof="1">
                <a:latin typeface="Arial" panose="020B0604020202020204" pitchFamily="34" charset="0"/>
                <a:ea typeface="ＭＳ Ｐゴシック" panose="020B0600070205080204" pitchFamily="50" charset="-128"/>
                <a:cs typeface="Arial" panose="020B0604020202020204" pitchFamily="34" charset="0"/>
              </a:rPr>
              <a:t>が不完全</a:t>
            </a:r>
            <a:r>
              <a:rPr kumimoji="1" lang="ja-JP" altLang="en-US" sz="1050" noProof="1">
                <a:latin typeface="Arial" panose="020B0604020202020204" pitchFamily="34" charset="0"/>
                <a:ea typeface="ＭＳ Ｐゴシック" panose="020B0600070205080204" pitchFamily="50" charset="-128"/>
                <a:cs typeface="Arial" panose="020B0604020202020204" pitchFamily="34" charset="0"/>
              </a:rPr>
              <a:t>な場合</a:t>
            </a:r>
            <a:endParaRPr kumimoji="1" lang="en-US" sz="105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65">
            <a:extLst>
              <a:ext uri="{FF2B5EF4-FFF2-40B4-BE49-F238E27FC236}">
                <a16:creationId xmlns:a16="http://schemas.microsoft.com/office/drawing/2014/main" id="{796A6988-371A-7A46-EB0D-7A128F3D300B}"/>
              </a:ext>
            </a:extLst>
          </p:cNvPr>
          <p:cNvSpPr txBox="1"/>
          <p:nvPr/>
        </p:nvSpPr>
        <p:spPr>
          <a:xfrm>
            <a:off x="263878"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BAIPHARM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ホームページ</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044638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臨床試験に関する規制（</a:t>
            </a:r>
            <a:r>
              <a:rPr lang="en-US" altLang="ja-JP"/>
              <a:t>1/2</a:t>
            </a:r>
            <a:r>
              <a:rPr lang="ja-JP" altLang="en-US"/>
              <a:t>）</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以下を踏まえて、国家医薬品食品監督庁（</a:t>
            </a:r>
            <a:r>
              <a:rPr lang="en-US" altLang="ja-JP" sz="1400">
                <a:latin typeface="Arial" panose="020B0604020202020204" pitchFamily="34" charset="0"/>
                <a:ea typeface="ＭＳ Ｐゴシック" panose="020B0600070205080204" pitchFamily="50" charset="-128"/>
                <a:cs typeface="Arial" panose="020B0604020202020204" pitchFamily="34" charset="0"/>
              </a:rPr>
              <a:t>NA-DFC</a:t>
            </a:r>
            <a:r>
              <a:rPr lang="ja-JP" altLang="en-US" sz="1400">
                <a:latin typeface="Arial" panose="020B0604020202020204" pitchFamily="34" charset="0"/>
                <a:ea typeface="ＭＳ Ｐゴシック" panose="020B0600070205080204" pitchFamily="50" charset="-128"/>
                <a:cs typeface="Arial" panose="020B0604020202020204" pitchFamily="34" charset="0"/>
              </a:rPr>
              <a:t>）から承認された場合、</a:t>
            </a:r>
            <a:r>
              <a:rPr lang="en-US" altLang="ja-JP" sz="1400">
                <a:latin typeface="Arial" panose="020B0604020202020204" pitchFamily="34" charset="0"/>
                <a:ea typeface="ＭＳ Ｐゴシック" panose="020B0600070205080204" pitchFamily="50" charset="-128"/>
                <a:cs typeface="Arial" panose="020B0604020202020204" pitchFamily="34" charset="0"/>
              </a:rPr>
              <a:t>10</a:t>
            </a:r>
            <a:r>
              <a:rPr lang="ja-JP" altLang="en-US" sz="1400">
                <a:latin typeface="Arial" panose="020B0604020202020204" pitchFamily="34" charset="0"/>
                <a:ea typeface="ＭＳ Ｐゴシック" panose="020B0600070205080204" pitchFamily="50" charset="-128"/>
                <a:cs typeface="Arial" panose="020B0604020202020204" pitchFamily="34" charset="0"/>
              </a:rPr>
              <a:t>営業日以内に認可と医薬品輸入ライセンスが発行される。</a:t>
            </a:r>
          </a:p>
        </p:txBody>
      </p:sp>
      <p:sp>
        <p:nvSpPr>
          <p:cNvPr id="5" name="テキスト ボックス 4"/>
          <p:cNvSpPr txBox="1"/>
          <p:nvPr/>
        </p:nvSpPr>
        <p:spPr>
          <a:xfrm>
            <a:off x="1496616" y="1844824"/>
            <a:ext cx="6912768" cy="1008112"/>
          </a:xfrm>
          <a:prstGeom prst="roundRect">
            <a:avLst>
              <a:gd name="adj" fmla="val 10660"/>
            </a:avLst>
          </a:prstGeom>
          <a:solidFill>
            <a:srgbClr val="DDE6F3"/>
          </a:solidFill>
        </p:spPr>
        <p:txBody>
          <a:bodyPr wrap="square" lIns="144000" tIns="108000" rIns="72000" rtlCol="0">
            <a:noAutofit/>
          </a:bodyPr>
          <a:lstStyle/>
          <a:p>
            <a:pPr algn="just">
              <a:lnSpc>
                <a:spcPct val="113000"/>
              </a:lnSpc>
              <a:spcAft>
                <a:spcPts val="400"/>
              </a:spcAft>
            </a:pPr>
            <a:r>
              <a:rPr lang="ja-JP" altLang="en-US" sz="1400"/>
              <a:t>すべての関係者は、</a:t>
            </a:r>
            <a:r>
              <a:rPr lang="ja-JP" altLang="en-US" sz="1400" b="1"/>
              <a:t>医薬品の臨床試験の実施の基準（</a:t>
            </a:r>
            <a:r>
              <a:rPr lang="en-US" altLang="ja-JP" sz="1400" b="1"/>
              <a:t>GCP: Good Clinical Practice</a:t>
            </a:r>
            <a:r>
              <a:rPr lang="ja-JP" altLang="en-US" sz="1400" b="1"/>
              <a:t>）</a:t>
            </a:r>
            <a:r>
              <a:rPr lang="ja-JP" altLang="en-US" sz="1400"/>
              <a:t>を順守しなければならない。また臨床試験の実施前に、関係機関・監督庁の承認を得なければならない。</a:t>
            </a:r>
            <a:endParaRPr lang="en-US" altLang="ja-JP" sz="1400"/>
          </a:p>
        </p:txBody>
      </p:sp>
      <p:sp>
        <p:nvSpPr>
          <p:cNvPr id="6" name="テキスト ボックス 5"/>
          <p:cNvSpPr txBox="1"/>
          <p:nvPr/>
        </p:nvSpPr>
        <p:spPr>
          <a:xfrm>
            <a:off x="1496616" y="3068960"/>
            <a:ext cx="6912768" cy="2376264"/>
          </a:xfrm>
          <a:prstGeom prst="roundRect">
            <a:avLst>
              <a:gd name="adj" fmla="val 2414"/>
            </a:avLst>
          </a:prstGeom>
          <a:solidFill>
            <a:srgbClr val="DDE6F3"/>
          </a:solidFill>
        </p:spPr>
        <p:txBody>
          <a:bodyPr wrap="square" lIns="144000" tIns="108000" rIns="72000" rtlCol="0">
            <a:noAutofit/>
          </a:bodyPr>
          <a:lstStyle/>
          <a:p>
            <a:pPr algn="just">
              <a:lnSpc>
                <a:spcPct val="113000"/>
              </a:lnSpc>
              <a:spcAft>
                <a:spcPts val="400"/>
              </a:spcAft>
            </a:pPr>
            <a:r>
              <a:rPr lang="ja-JP" altLang="en-US" sz="1400"/>
              <a:t>臨床試験の出資者は、以下の書類を、</a:t>
            </a:r>
            <a:r>
              <a:rPr lang="ja-JP" altLang="en-US" sz="1400">
                <a:latin typeface="Arial" panose="020B0604020202020204" pitchFamily="34" charset="0"/>
                <a:ea typeface="ＭＳ Ｐゴシック" panose="020B0600070205080204" pitchFamily="50" charset="-128"/>
                <a:cs typeface="Arial" panose="020B0604020202020204" pitchFamily="34" charset="0"/>
              </a:rPr>
              <a:t>国家医薬品食品監督庁（</a:t>
            </a:r>
            <a:r>
              <a:rPr lang="en-US" altLang="ja-JP" sz="1400">
                <a:latin typeface="Arial" panose="020B0604020202020204" pitchFamily="34" charset="0"/>
                <a:ea typeface="ＭＳ Ｐゴシック" panose="020B0600070205080204" pitchFamily="50" charset="-128"/>
                <a:cs typeface="Arial" panose="020B0604020202020204" pitchFamily="34" charset="0"/>
              </a:rPr>
              <a:t>NA-DFC</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ja-JP" altLang="en-US" sz="1400"/>
              <a:t>に提出しなければならない。</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a:t>申請書（</a:t>
            </a:r>
            <a:r>
              <a:rPr lang="en-US" altLang="ja-JP" sz="1400"/>
              <a:t>form UK-1</a:t>
            </a:r>
            <a:r>
              <a:rPr lang="ja-JP" altLang="en-US" sz="1400"/>
              <a:t>）</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a:t>調査テーマに関する研究プロトコル（</a:t>
            </a:r>
            <a:r>
              <a:rPr lang="en-US" altLang="ja-JP" sz="1400"/>
              <a:t>Research Protocol</a:t>
            </a:r>
            <a:r>
              <a:rPr lang="ja-JP" altLang="en-US" sz="1400"/>
              <a:t>）と書面情報</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a:t>倫理委員会（</a:t>
            </a:r>
            <a:r>
              <a:rPr lang="en-US" altLang="ja-JP" sz="1400"/>
              <a:t>Ethics Committee</a:t>
            </a:r>
            <a:r>
              <a:rPr lang="ja-JP" altLang="en-US" sz="1400"/>
              <a:t>）と科学委員会（</a:t>
            </a:r>
            <a:r>
              <a:rPr lang="en-US" altLang="ja-JP" sz="1400"/>
              <a:t>Scientific Committee</a:t>
            </a:r>
            <a:r>
              <a:rPr lang="ja-JP" altLang="en-US" sz="1400"/>
              <a:t>）からの認可</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a:t>臨床研究者のブローシャー</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a:t>臨床試験に必要な医薬品の量</a:t>
            </a:r>
          </a:p>
        </p:txBody>
      </p:sp>
      <p:sp>
        <p:nvSpPr>
          <p:cNvPr id="7" name="テキスト ボックス 6"/>
          <p:cNvSpPr txBox="1"/>
          <p:nvPr/>
        </p:nvSpPr>
        <p:spPr>
          <a:xfrm>
            <a:off x="200472" y="6525344"/>
            <a:ext cx="8496944" cy="144016"/>
          </a:xfrm>
          <a:prstGeom prst="rect">
            <a:avLst/>
          </a:prstGeom>
          <a:noFill/>
        </p:spPr>
        <p:txBody>
          <a:bodyPr wrap="square" lIns="0" tIns="0" rIns="0" bIns="0" rtlCol="0">
            <a:noAutofit/>
          </a:bodyPr>
          <a:lstStyle/>
          <a:p>
            <a:pPr lvl="0"/>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err="1" bmk=""/>
              <a:t>Rianto</a:t>
            </a:r>
            <a:r>
              <a:rPr kumimoji="0" lang="en-US" altLang="ja-JP" sz="800" bmk=""/>
              <a:t> </a:t>
            </a:r>
            <a:r>
              <a:rPr kumimoji="0" lang="en-US" altLang="ja-JP" sz="800" err="1" bmk=""/>
              <a:t>Setiabudy</a:t>
            </a:r>
            <a:r>
              <a:rPr kumimoji="0" lang="en-US" altLang="ja-JP" sz="800" bmk=""/>
              <a:t> </a:t>
            </a:r>
            <a:r>
              <a:rPr kumimoji="0" lang="ja-JP" altLang="en-US" sz="800" bmk=""/>
              <a:t>「</a:t>
            </a:r>
            <a:r>
              <a:rPr kumimoji="0" lang="en-US" altLang="ja-JP" sz="800" bmk=""/>
              <a:t>Clinical Research in Academia - A viewpoint from Indonesia</a:t>
            </a:r>
            <a:r>
              <a:rPr kumimoji="0" lang="ja-JP" altLang="en-US" sz="800" bmk=""/>
              <a:t>」（</a:t>
            </a:r>
            <a:r>
              <a:rPr kumimoji="0" lang="en-US" altLang="ja-JP" sz="800" bmk=""/>
              <a:t>2009</a:t>
            </a:r>
            <a:r>
              <a:rPr kumimoji="0" lang="ja-JP" altLang="en-US" sz="800" bmk=""/>
              <a:t>）</a:t>
            </a:r>
          </a:p>
        </p:txBody>
      </p:sp>
    </p:spTree>
    <p:extLst>
      <p:ext uri="{BB962C8B-B14F-4D97-AF65-F5344CB8AC3E}">
        <p14:creationId xmlns:p14="http://schemas.microsoft.com/office/powerpoint/2010/main" val="3011347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インドネシア／医療関連／制度</a:t>
            </a:r>
            <a:endParaRPr kumimoji="1" lang="ja-JP" altLang="en-US"/>
          </a:p>
        </p:txBody>
      </p:sp>
      <p:sp>
        <p:nvSpPr>
          <p:cNvPr id="3" name="テキスト プレースホルダー 2"/>
          <p:cNvSpPr>
            <a:spLocks noGrp="1"/>
          </p:cNvSpPr>
          <p:nvPr>
            <p:ph type="body" sz="quarter" idx="15"/>
          </p:nvPr>
        </p:nvSpPr>
        <p:spPr/>
        <p:txBody>
          <a:bodyPr/>
          <a:lstStyle/>
          <a:p>
            <a:r>
              <a:rPr lang="ja-JP" altLang="en-US" noProof="1"/>
              <a:t>臨床試験に関する</a:t>
            </a:r>
            <a:r>
              <a:rPr lang="en-US" altLang="ja-JP" noProof="1"/>
              <a:t>規制</a:t>
            </a:r>
            <a:r>
              <a:rPr lang="ja-JP" altLang="en-US" noProof="1"/>
              <a:t>（</a:t>
            </a:r>
            <a:r>
              <a:rPr lang="en-US" altLang="ja-JP" noProof="1"/>
              <a:t>2/2</a:t>
            </a:r>
            <a:r>
              <a:rPr lang="ja-JP" altLang="en-US" noProof="1"/>
              <a:t>）</a:t>
            </a:r>
            <a:endParaRPr lang="en-US" altLang="ja-JP" noProof="1"/>
          </a:p>
        </p:txBody>
      </p:sp>
      <p:sp>
        <p:nvSpPr>
          <p:cNvPr id="4" name="テキスト ボックス 3"/>
          <p:cNvSpPr txBox="1"/>
          <p:nvPr/>
        </p:nvSpPr>
        <p:spPr>
          <a:xfrm>
            <a:off x="200472" y="1124744"/>
            <a:ext cx="9505056" cy="71628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b="0" i="0" noProof="1">
                <a:effectLst/>
                <a:latin typeface="Arial" panose="020B0604020202020204" pitchFamily="34" charset="0"/>
                <a:cs typeface="Arial" panose="020B0604020202020204" pitchFamily="34" charset="0"/>
              </a:rPr>
              <a:t>試験プロセスの総スケジュールは4~8週間</a:t>
            </a:r>
            <a:r>
              <a:rPr lang="ja-JP" altLang="en-US" sz="1400" b="0" i="0" noProof="1">
                <a:effectLst/>
                <a:latin typeface="Arial" panose="020B0604020202020204" pitchFamily="34" charset="0"/>
                <a:cs typeface="Arial" panose="020B0604020202020204" pitchFamily="34" charset="0"/>
              </a:rPr>
              <a:t>である。</a:t>
            </a:r>
            <a:endParaRPr lang="en-US" altLang="ja-JP" sz="1400" noProof="1">
              <a:latin typeface="Arial" panose="020B0604020202020204" pitchFamily="34" charset="0"/>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臨床試験</a:t>
            </a:r>
            <a:r>
              <a:rPr kumimoji="1" lang="en-US" altLang="ja-JP" sz="1400" u="none" strike="noStrike" kern="1200" cap="none" spc="0" normalizeH="0" baseline="0" noProof="1">
                <a:ln>
                  <a:noFill/>
                </a:ln>
                <a:uLnTx/>
                <a:uFillTx/>
                <a:latin typeface="Arial" panose="020B0604020202020204" pitchFamily="34" charset="0"/>
                <a:ea typeface="ＭＳ Ｐゴシック" panose="020B0600070205080204" pitchFamily="50" charset="-128"/>
                <a:cs typeface="Arial" panose="020B0604020202020204" pitchFamily="34" charset="0"/>
              </a:rPr>
              <a:t>依頼者は</a:t>
            </a:r>
            <a:r>
              <a:rPr lang="ja-JP" altLang="en-US" sz="1400" noProof="1">
                <a:latin typeface="Arial" panose="020B0604020202020204" pitchFamily="34" charset="0"/>
                <a:cs typeface="Arial" panose="020B0604020202020204" pitchFamily="34" charset="0"/>
              </a:rPr>
              <a:t>医薬品食品監督庁（NA-DFC） </a:t>
            </a:r>
            <a:r>
              <a:rPr kumimoji="1" lang="en-US" altLang="ja-JP" sz="1400" u="none" strike="noStrike" kern="1200" cap="none" spc="0" normalizeH="0" baseline="0" noProof="1">
                <a:ln>
                  <a:noFill/>
                </a:ln>
                <a:uLnTx/>
                <a:uFillTx/>
                <a:latin typeface="Arial" panose="020B0604020202020204" pitchFamily="34" charset="0"/>
                <a:ea typeface="ＭＳ Ｐゴシック" panose="020B0600070205080204" pitchFamily="50" charset="-128"/>
                <a:cs typeface="Arial" panose="020B0604020202020204" pitchFamily="34" charset="0"/>
              </a:rPr>
              <a:t>に</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対し、</a:t>
            </a:r>
            <a:r>
              <a:rPr kumimoji="1" lang="en-US" altLang="ja-JP" sz="1400" u="none" strike="noStrike" kern="1200" cap="none" spc="0" normalizeH="0" baseline="0" noProof="1">
                <a:ln>
                  <a:noFill/>
                </a:ln>
                <a:uLnTx/>
                <a:uFillTx/>
                <a:latin typeface="Arial" panose="020B0604020202020204" pitchFamily="34" charset="0"/>
                <a:ea typeface="ＭＳ Ｐゴシック" panose="020B0600070205080204" pitchFamily="50" charset="-128"/>
                <a:cs typeface="Arial" panose="020B0604020202020204" pitchFamily="34" charset="0"/>
              </a:rPr>
              <a:t>治験の進捗状況</a:t>
            </a:r>
            <a:r>
              <a:rPr kumimoji="1" lang="ja-JP" altLang="en-US" sz="1400" u="none" strike="noStrike" kern="1200" cap="none" spc="0" normalizeH="0" baseline="0" noProof="1">
                <a:ln>
                  <a:noFill/>
                </a:ln>
                <a:uLnTx/>
                <a:uFillTx/>
                <a:latin typeface="Arial" panose="020B0604020202020204" pitchFamily="34" charset="0"/>
                <a:ea typeface="ＭＳ Ｐゴシック" panose="020B0600070205080204" pitchFamily="50" charset="-128"/>
                <a:cs typeface="Arial" panose="020B0604020202020204" pitchFamily="34" charset="0"/>
              </a:rPr>
              <a:t>及び</a:t>
            </a:r>
            <a:r>
              <a:rPr kumimoji="1" lang="en-US" altLang="ja-JP" sz="1400" u="none" strike="noStrike" kern="1200" cap="none" spc="0" normalizeH="0" baseline="0" noProof="1">
                <a:ln>
                  <a:noFill/>
                </a:ln>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試</a:t>
            </a:r>
            <a:r>
              <a:rPr kumimoji="1" lang="en-US" altLang="ja-JP" sz="1400" u="none" strike="noStrike" kern="1200" cap="none" spc="0" normalizeH="0" baseline="0" noProof="1">
                <a:ln>
                  <a:noFill/>
                </a:ln>
                <a:uLnTx/>
                <a:uFillTx/>
                <a:latin typeface="Arial" panose="020B0604020202020204" pitchFamily="34" charset="0"/>
                <a:ea typeface="ＭＳ Ｐゴシック" panose="020B0600070205080204" pitchFamily="50" charset="-128"/>
                <a:cs typeface="Arial" panose="020B0604020202020204" pitchFamily="34" charset="0"/>
              </a:rPr>
              <a:t>験中のいかなる</a:t>
            </a:r>
            <a:r>
              <a:rPr lang="en-US" sz="1400" b="0" i="0" noProof="1">
                <a:effectLst/>
                <a:latin typeface="Arial" panose="020B0604020202020204" pitchFamily="34" charset="0"/>
                <a:cs typeface="Arial" panose="020B0604020202020204" pitchFamily="34" charset="0"/>
              </a:rPr>
              <a:t>有害な影響、</a:t>
            </a:r>
            <a:r>
              <a:rPr lang="en-US" sz="1400" i="0" noProof="1">
                <a:effectLst/>
                <a:latin typeface="Arial" panose="020B0604020202020204" pitchFamily="34" charset="0"/>
                <a:cs typeface="Arial" panose="020B0604020202020204" pitchFamily="34" charset="0"/>
              </a:rPr>
              <a:t>治験手順の変更</a:t>
            </a:r>
            <a:r>
              <a:rPr kumimoji="1" lang="en-US" altLang="ja-JP" sz="1400" u="none" strike="noStrike" kern="1200" cap="none" spc="0" normalizeH="0" baseline="0" noProof="1">
                <a:ln>
                  <a:noFill/>
                </a:ln>
                <a:uLnTx/>
                <a:uFillTx/>
                <a:latin typeface="Arial" panose="020B0604020202020204" pitchFamily="34" charset="0"/>
                <a:ea typeface="ＭＳ Ｐゴシック" panose="020B0600070205080204" pitchFamily="50" charset="-128"/>
                <a:cs typeface="Arial" panose="020B0604020202020204" pitchFamily="34" charset="0"/>
              </a:rPr>
              <a:t>について、6</a:t>
            </a:r>
            <a:r>
              <a:rPr kumimoji="1" lang="ja-JP" altLang="en-US" sz="1400" u="none" strike="noStrike" kern="1200" cap="none" spc="0" normalizeH="0" baseline="0" noProof="1">
                <a:ln>
                  <a:noFill/>
                </a:ln>
                <a:uLnTx/>
                <a:uFillTx/>
                <a:latin typeface="Arial" panose="020B0604020202020204" pitchFamily="34" charset="0"/>
                <a:ea typeface="ＭＳ Ｐゴシック" panose="020B0600070205080204" pitchFamily="50" charset="-128"/>
                <a:cs typeface="Arial" panose="020B0604020202020204" pitchFamily="34" charset="0"/>
              </a:rPr>
              <a:t>か月ごとに報告</a:t>
            </a:r>
            <a:r>
              <a:rPr kumimoji="1" lang="en-US" altLang="ja-JP" sz="1400" u="none" strike="noStrike" kern="1200" cap="none" spc="0" normalizeH="0" baseline="0" noProof="1">
                <a:ln>
                  <a:noFill/>
                </a:ln>
                <a:uLnTx/>
                <a:uFillTx/>
                <a:latin typeface="Arial" panose="020B0604020202020204" pitchFamily="34" charset="0"/>
                <a:ea typeface="ＭＳ Ｐゴシック" panose="020B0600070205080204" pitchFamily="50" charset="-128"/>
                <a:cs typeface="Arial" panose="020B0604020202020204" pitchFamily="34" charset="0"/>
              </a:rPr>
              <a:t>しなければならない。</a:t>
            </a:r>
            <a:endParaRPr kumimoji="1" lang="ja-JP" altLang="en-US" sz="1400" i="0" u="none" strike="noStrike" kern="1200" cap="none" spc="0" normalizeH="0" baseline="0" noProof="1">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3">
            <a:extLst>
              <a:ext uri="{FF2B5EF4-FFF2-40B4-BE49-F238E27FC236}">
                <a16:creationId xmlns:a16="http://schemas.microsoft.com/office/drawing/2014/main" id="{D5B3EA06-1610-C80B-19A9-B3DC8A0BFD26}"/>
              </a:ext>
            </a:extLst>
          </p:cNvPr>
          <p:cNvSpPr txBox="1"/>
          <p:nvPr/>
        </p:nvSpPr>
        <p:spPr>
          <a:xfrm>
            <a:off x="339909" y="2086614"/>
            <a:ext cx="2304256" cy="216662"/>
          </a:xfrm>
          <a:prstGeom prst="rect">
            <a:avLst/>
          </a:prstGeom>
          <a:noFill/>
        </p:spPr>
        <p:txBody>
          <a:bodyPr wrap="square" lIns="0" tIns="0" rIns="0" bIns="0" rtlCol="0">
            <a:spAutoFit/>
          </a:bodyPr>
          <a:lstStyle/>
          <a:p>
            <a:pPr marR="0" lvl="0" algn="just" defTabSz="914400" rtl="0" eaLnBrk="1" fontAlgn="auto" latinLnBrk="0" hangingPunct="1">
              <a:lnSpc>
                <a:spcPct val="110000"/>
              </a:lnSpc>
              <a:spcBef>
                <a:spcPts val="0"/>
              </a:spcBef>
              <a:spcAft>
                <a:spcPts val="200"/>
              </a:spcAft>
              <a:buClr>
                <a:srgbClr val="5F8AC3"/>
              </a:buClr>
              <a:buSzTx/>
              <a:tabLst/>
              <a:defRPr/>
            </a:pPr>
            <a:r>
              <a:rPr kumimoji="1" lang="en-US" altLang="ja-JP" sz="1400" b="1"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規制当局の承認プロセス</a:t>
            </a:r>
          </a:p>
        </p:txBody>
      </p:sp>
      <p:sp>
        <p:nvSpPr>
          <p:cNvPr id="9" name="Rectangle: Rounded Corners 8">
            <a:extLst>
              <a:ext uri="{FF2B5EF4-FFF2-40B4-BE49-F238E27FC236}">
                <a16:creationId xmlns:a16="http://schemas.microsoft.com/office/drawing/2014/main" id="{B4C6B95B-4592-DF34-58F9-0F90D2B8AC9B}"/>
              </a:ext>
            </a:extLst>
          </p:cNvPr>
          <p:cNvSpPr/>
          <p:nvPr/>
        </p:nvSpPr>
        <p:spPr>
          <a:xfrm>
            <a:off x="203433" y="2435785"/>
            <a:ext cx="3816871"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a:t>
            </a: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申請書（CTA）</a:t>
            </a:r>
          </a:p>
        </p:txBody>
      </p:sp>
      <p:grpSp>
        <p:nvGrpSpPr>
          <p:cNvPr id="17" name="Group 16">
            <a:extLst>
              <a:ext uri="{FF2B5EF4-FFF2-40B4-BE49-F238E27FC236}">
                <a16:creationId xmlns:a16="http://schemas.microsoft.com/office/drawing/2014/main" id="{EE87C370-3590-F3D9-63BE-5F619F85F40F}"/>
              </a:ext>
            </a:extLst>
          </p:cNvPr>
          <p:cNvGrpSpPr/>
          <p:nvPr/>
        </p:nvGrpSpPr>
        <p:grpSpPr>
          <a:xfrm>
            <a:off x="203433" y="3247621"/>
            <a:ext cx="3816871" cy="457200"/>
            <a:chOff x="419904" y="3181064"/>
            <a:chExt cx="3816871" cy="457200"/>
          </a:xfrm>
        </p:grpSpPr>
        <p:sp>
          <p:nvSpPr>
            <p:cNvPr id="10" name="Rectangle: Rounded Corners 9">
              <a:extLst>
                <a:ext uri="{FF2B5EF4-FFF2-40B4-BE49-F238E27FC236}">
                  <a16:creationId xmlns:a16="http://schemas.microsoft.com/office/drawing/2014/main" id="{AFA5482F-9885-E275-41FE-68C9CDC196E2}"/>
                </a:ext>
              </a:extLst>
            </p:cNvPr>
            <p:cNvSpPr/>
            <p:nvPr/>
          </p:nvSpPr>
          <p:spPr>
            <a:xfrm>
              <a:off x="419904" y="3181064"/>
              <a:ext cx="1800647"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科学委員会への申請</a:t>
              </a:r>
            </a:p>
          </p:txBody>
        </p:sp>
        <p:sp>
          <p:nvSpPr>
            <p:cNvPr id="11" name="Rectangle: Rounded Corners 10">
              <a:extLst>
                <a:ext uri="{FF2B5EF4-FFF2-40B4-BE49-F238E27FC236}">
                  <a16:creationId xmlns:a16="http://schemas.microsoft.com/office/drawing/2014/main" id="{866FC055-02D0-E966-B57A-8F8245AA03C4}"/>
                </a:ext>
              </a:extLst>
            </p:cNvPr>
            <p:cNvSpPr/>
            <p:nvPr/>
          </p:nvSpPr>
          <p:spPr>
            <a:xfrm>
              <a:off x="2436128" y="3181064"/>
              <a:ext cx="1800647"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倫理委員会への申請</a:t>
              </a:r>
            </a:p>
          </p:txBody>
        </p:sp>
      </p:grpSp>
      <p:sp>
        <p:nvSpPr>
          <p:cNvPr id="12" name="Rectangle: Rounded Corners 11">
            <a:extLst>
              <a:ext uri="{FF2B5EF4-FFF2-40B4-BE49-F238E27FC236}">
                <a16:creationId xmlns:a16="http://schemas.microsoft.com/office/drawing/2014/main" id="{C96F5B71-A7CE-C184-2408-0747B8C42857}"/>
              </a:ext>
            </a:extLst>
          </p:cNvPr>
          <p:cNvSpPr/>
          <p:nvPr/>
        </p:nvSpPr>
        <p:spPr>
          <a:xfrm>
            <a:off x="203433" y="4044991"/>
            <a:ext cx="1800647"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科学委員会の承認</a:t>
            </a:r>
          </a:p>
        </p:txBody>
      </p:sp>
      <p:sp>
        <p:nvSpPr>
          <p:cNvPr id="13" name="Rectangle: Rounded Corners 12">
            <a:extLst>
              <a:ext uri="{FF2B5EF4-FFF2-40B4-BE49-F238E27FC236}">
                <a16:creationId xmlns:a16="http://schemas.microsoft.com/office/drawing/2014/main" id="{0DBECA5D-6B51-B439-4C71-229564BBE68B}"/>
              </a:ext>
            </a:extLst>
          </p:cNvPr>
          <p:cNvSpPr/>
          <p:nvPr/>
        </p:nvSpPr>
        <p:spPr>
          <a:xfrm>
            <a:off x="2219657" y="4044991"/>
            <a:ext cx="1800647"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倫理委員会の承認</a:t>
            </a:r>
          </a:p>
        </p:txBody>
      </p:sp>
      <p:sp>
        <p:nvSpPr>
          <p:cNvPr id="14" name="Rectangle: Rounded Corners 13">
            <a:extLst>
              <a:ext uri="{FF2B5EF4-FFF2-40B4-BE49-F238E27FC236}">
                <a16:creationId xmlns:a16="http://schemas.microsoft.com/office/drawing/2014/main" id="{0338C03D-0A40-DDAD-906C-1449B3E47677}"/>
              </a:ext>
            </a:extLst>
          </p:cNvPr>
          <p:cNvSpPr/>
          <p:nvPr/>
        </p:nvSpPr>
        <p:spPr>
          <a:xfrm>
            <a:off x="200025" y="4871293"/>
            <a:ext cx="3816871"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NA-FDCによるCTA評価</a:t>
            </a:r>
            <a:endParaRPr kumimoji="1" 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Rectangle: Rounded Corners 14">
            <a:extLst>
              <a:ext uri="{FF2B5EF4-FFF2-40B4-BE49-F238E27FC236}">
                <a16:creationId xmlns:a16="http://schemas.microsoft.com/office/drawing/2014/main" id="{9285C2AC-37A4-C1AA-9C30-5E9AF50B35B3}"/>
              </a:ext>
            </a:extLst>
          </p:cNvPr>
          <p:cNvSpPr/>
          <p:nvPr/>
        </p:nvSpPr>
        <p:spPr>
          <a:xfrm>
            <a:off x="200025" y="5683129"/>
            <a:ext cx="3816871"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a:t>
            </a: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承認書及び</a:t>
            </a:r>
            <a:r>
              <a:rPr kumimoji="1" lang="ja-JP" alt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試験</a:t>
            </a:r>
            <a:r>
              <a:rPr kumimoji="1" lang="en-US" sz="14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薬輸入</a:t>
            </a:r>
            <a:endParaRPr kumimoji="1" 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9" name="Connector: Elbow 18">
            <a:extLst>
              <a:ext uri="{FF2B5EF4-FFF2-40B4-BE49-F238E27FC236}">
                <a16:creationId xmlns:a16="http://schemas.microsoft.com/office/drawing/2014/main" id="{844AA78B-1894-0CD5-890D-3BD5B807D56E}"/>
              </a:ext>
            </a:extLst>
          </p:cNvPr>
          <p:cNvCxnSpPr>
            <a:cxnSpLocks/>
            <a:stCxn id="9" idx="2"/>
          </p:cNvCxnSpPr>
          <p:nvPr/>
        </p:nvCxnSpPr>
        <p:spPr>
          <a:xfrm rot="5400000">
            <a:off x="1430495" y="2566247"/>
            <a:ext cx="354636" cy="1008112"/>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219480B-8A88-F934-8839-D38EAC83353C}"/>
              </a:ext>
            </a:extLst>
          </p:cNvPr>
          <p:cNvCxnSpPr>
            <a:cxnSpLocks/>
            <a:stCxn id="9" idx="2"/>
          </p:cNvCxnSpPr>
          <p:nvPr/>
        </p:nvCxnSpPr>
        <p:spPr>
          <a:xfrm rot="16200000" flipH="1">
            <a:off x="2438607" y="2566247"/>
            <a:ext cx="354636" cy="1008112"/>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E58F87C-ED8B-98A1-F93C-CFA8D5D70467}"/>
              </a:ext>
            </a:extLst>
          </p:cNvPr>
          <p:cNvCxnSpPr>
            <a:cxnSpLocks/>
            <a:endCxn id="12" idx="0"/>
          </p:cNvCxnSpPr>
          <p:nvPr/>
        </p:nvCxnSpPr>
        <p:spPr>
          <a:xfrm>
            <a:off x="1103757" y="3704821"/>
            <a:ext cx="0" cy="34017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6FE8F07-86F2-AD93-04DF-33B15A0F64FB}"/>
              </a:ext>
            </a:extLst>
          </p:cNvPr>
          <p:cNvCxnSpPr>
            <a:cxnSpLocks/>
            <a:endCxn id="13" idx="0"/>
          </p:cNvCxnSpPr>
          <p:nvPr/>
        </p:nvCxnSpPr>
        <p:spPr>
          <a:xfrm>
            <a:off x="3119981" y="3704821"/>
            <a:ext cx="0" cy="34017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543E7C35-0126-8C69-F646-6141878B129E}"/>
              </a:ext>
            </a:extLst>
          </p:cNvPr>
          <p:cNvCxnSpPr>
            <a:stCxn id="12" idx="2"/>
            <a:endCxn id="14" idx="0"/>
          </p:cNvCxnSpPr>
          <p:nvPr/>
        </p:nvCxnSpPr>
        <p:spPr>
          <a:xfrm rot="16200000" flipH="1">
            <a:off x="1421558" y="4184390"/>
            <a:ext cx="369102" cy="1004704"/>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89FC358-623D-C6C4-11D1-8E2849596C94}"/>
              </a:ext>
            </a:extLst>
          </p:cNvPr>
          <p:cNvCxnSpPr>
            <a:cxnSpLocks/>
            <a:stCxn id="13" idx="2"/>
            <a:endCxn id="14" idx="0"/>
          </p:cNvCxnSpPr>
          <p:nvPr/>
        </p:nvCxnSpPr>
        <p:spPr>
          <a:xfrm rot="5400000">
            <a:off x="2429670" y="4180982"/>
            <a:ext cx="369102" cy="1011520"/>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39AA9C0-24B7-9AB3-3CAB-174F570E8DE0}"/>
              </a:ext>
            </a:extLst>
          </p:cNvPr>
          <p:cNvCxnSpPr>
            <a:stCxn id="14" idx="2"/>
            <a:endCxn id="15" idx="0"/>
          </p:cNvCxnSpPr>
          <p:nvPr/>
        </p:nvCxnSpPr>
        <p:spPr>
          <a:xfrm>
            <a:off x="2108461" y="5328493"/>
            <a:ext cx="0" cy="35463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B70BB61-46EB-01A2-2F15-EFF44D422154}"/>
              </a:ext>
            </a:extLst>
          </p:cNvPr>
          <p:cNvSpPr txBox="1"/>
          <p:nvPr/>
        </p:nvSpPr>
        <p:spPr>
          <a:xfrm>
            <a:off x="2644165" y="5390395"/>
            <a:ext cx="1584176" cy="307777"/>
          </a:xfrm>
          <a:prstGeom prst="rect">
            <a:avLst/>
          </a:prstGeom>
          <a:noFill/>
        </p:spPr>
        <p:txBody>
          <a:bodyPr wrap="square" rtlCol="0">
            <a:spAutoFit/>
          </a:bodyPr>
          <a:lstStyle/>
          <a:p>
            <a:r>
              <a:rPr kumimoji="1" lang="en-US" sz="1400" noProof="1">
                <a:latin typeface="Arial" panose="020B0604020202020204" pitchFamily="34" charset="0"/>
                <a:ea typeface="ＭＳ Ｐゴシック" panose="020B0600070205080204" pitchFamily="50" charset="-128"/>
                <a:cs typeface="Arial" panose="020B0604020202020204" pitchFamily="34" charset="0"/>
              </a:rPr>
              <a:t>10日以内</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に</a:t>
            </a:r>
            <a:r>
              <a:rPr kumimoji="1" lang="en-US" sz="1400" noProof="1">
                <a:latin typeface="Arial" panose="020B0604020202020204" pitchFamily="34" charset="0"/>
                <a:ea typeface="ＭＳ Ｐゴシック" panose="020B0600070205080204" pitchFamily="50" charset="-128"/>
                <a:cs typeface="Arial" panose="020B0604020202020204" pitchFamily="34" charset="0"/>
              </a:rPr>
              <a:t>承認</a:t>
            </a:r>
          </a:p>
        </p:txBody>
      </p:sp>
      <p:sp>
        <p:nvSpPr>
          <p:cNvPr id="40" name="テキスト ボックス 3">
            <a:extLst>
              <a:ext uri="{FF2B5EF4-FFF2-40B4-BE49-F238E27FC236}">
                <a16:creationId xmlns:a16="http://schemas.microsoft.com/office/drawing/2014/main" id="{66B6981A-F7B7-BFA9-494E-78E0D68FEDFD}"/>
              </a:ext>
            </a:extLst>
          </p:cNvPr>
          <p:cNvSpPr txBox="1"/>
          <p:nvPr/>
        </p:nvSpPr>
        <p:spPr>
          <a:xfrm>
            <a:off x="4453525" y="2081557"/>
            <a:ext cx="5249042" cy="216662"/>
          </a:xfrm>
          <a:prstGeom prst="rect">
            <a:avLst/>
          </a:prstGeom>
          <a:noFill/>
        </p:spPr>
        <p:txBody>
          <a:bodyPr wrap="square" lIns="0" tIns="0" rIns="0" bIns="0" rtlCol="0">
            <a:spAutoFit/>
          </a:bodyPr>
          <a:lstStyle/>
          <a:p>
            <a:pPr marR="0" lvl="0" algn="just" defTabSz="914400" rtl="0" eaLnBrk="1" fontAlgn="auto" latinLnBrk="0" hangingPunct="1">
              <a:lnSpc>
                <a:spcPct val="110000"/>
              </a:lnSpc>
              <a:spcBef>
                <a:spcPts val="0"/>
              </a:spcBef>
              <a:spcAft>
                <a:spcPts val="200"/>
              </a:spcAft>
              <a:buClr>
                <a:srgbClr val="5F8AC3"/>
              </a:buClr>
              <a:buSzTx/>
              <a:tabLst/>
              <a:defRPr/>
            </a:pPr>
            <a:r>
              <a:rPr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臨床試験の際に医薬品食品監督庁（</a:t>
            </a:r>
            <a:r>
              <a:rPr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NA-DFC</a:t>
            </a:r>
            <a:r>
              <a:rPr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）に提出が</a:t>
            </a:r>
            <a:r>
              <a:rPr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必要な書類</a:t>
            </a:r>
            <a:endParaRPr kumimoji="1" lang="en-US" altLang="ja-JP" sz="1400" b="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5">
            <a:extLst>
              <a:ext uri="{FF2B5EF4-FFF2-40B4-BE49-F238E27FC236}">
                <a16:creationId xmlns:a16="http://schemas.microsoft.com/office/drawing/2014/main" id="{B2106359-5117-13A6-CF33-4F4ABE1E3928}"/>
              </a:ext>
            </a:extLst>
          </p:cNvPr>
          <p:cNvSpPr txBox="1"/>
          <p:nvPr/>
        </p:nvSpPr>
        <p:spPr>
          <a:xfrm>
            <a:off x="4373993" y="2303276"/>
            <a:ext cx="5328574" cy="4253978"/>
          </a:xfrm>
          <a:prstGeom prst="roundRect">
            <a:avLst>
              <a:gd name="adj" fmla="val 2414"/>
            </a:avLst>
          </a:prstGeom>
          <a:solidFill>
            <a:srgbClr val="DDE6F3"/>
          </a:solidFill>
        </p:spPr>
        <p:txBody>
          <a:bodyPr wrap="square" lIns="144000" tIns="108000" rIns="72000" rtlCol="0">
            <a:noAutofit/>
          </a:bodyPr>
          <a:lstStyle/>
          <a:p>
            <a:pPr marL="171450" indent="-171450" algn="just">
              <a:lnSpc>
                <a:spcPct val="113000"/>
              </a:lnSpc>
              <a:spcAft>
                <a:spcPts val="400"/>
              </a:spcAft>
              <a:buClr>
                <a:srgbClr val="5F8AC3"/>
              </a:buClr>
              <a:buFont typeface="Wingdings" panose="05000000000000000000" pitchFamily="2" charset="2"/>
              <a:buChar char="n"/>
            </a:pPr>
            <a:r>
              <a:rPr lang="en-US" altLang="ja-JP" sz="1200" noProof="1">
                <a:latin typeface="Arial" panose="020B0604020202020204" pitchFamily="34" charset="0"/>
                <a:cs typeface="Arial" panose="020B0604020202020204" pitchFamily="34" charset="0"/>
              </a:rPr>
              <a:t>臨床試験資料</a:t>
            </a:r>
            <a:endParaRPr lang="ja-JP" altLang="en-US" sz="1200" noProof="1">
              <a:latin typeface="Arial" panose="020B0604020202020204" pitchFamily="34" charset="0"/>
              <a:cs typeface="Arial" panose="020B0604020202020204" pitchFamily="34" charset="0"/>
            </a:endParaRPr>
          </a:p>
          <a:p>
            <a:pPr marL="320040" lvl="1" indent="-163513" algn="just">
              <a:lnSpc>
                <a:spcPct val="113000"/>
              </a:lnSpc>
              <a:spcAft>
                <a:spcPts val="400"/>
              </a:spcAft>
              <a:buClr>
                <a:srgbClr val="5F8AC3"/>
              </a:buClr>
              <a:buSzPct val="80000"/>
              <a:buFont typeface="Wingdings" panose="05000000000000000000" pitchFamily="2" charset="2"/>
              <a:buChar char="l"/>
            </a:pPr>
            <a:r>
              <a:rPr lang="en-US" altLang="ja-JP" sz="1200" noProof="1">
                <a:latin typeface="Arial" panose="020B0604020202020204" pitchFamily="34" charset="0"/>
                <a:cs typeface="Arial" panose="020B0604020202020204" pitchFamily="34" charset="0"/>
              </a:rPr>
              <a:t>治験実施計画書</a:t>
            </a:r>
          </a:p>
          <a:p>
            <a:pPr marL="320040" lvl="1" indent="-163513" algn="just">
              <a:lnSpc>
                <a:spcPct val="113000"/>
              </a:lnSpc>
              <a:spcAft>
                <a:spcPts val="400"/>
              </a:spcAft>
              <a:buClr>
                <a:srgbClr val="5F8AC3"/>
              </a:buClr>
              <a:buSzPct val="80000"/>
              <a:buFont typeface="Wingdings" panose="05000000000000000000" pitchFamily="2" charset="2"/>
              <a:buChar char="l"/>
            </a:pPr>
            <a:r>
              <a:rPr lang="en-US" altLang="ja-JP" sz="1200" noProof="1">
                <a:latin typeface="Arial" panose="020B0604020202020204" pitchFamily="34" charset="0"/>
                <a:cs typeface="Arial" panose="020B0604020202020204" pitchFamily="34" charset="0"/>
              </a:rPr>
              <a:t>研究パンフレット</a:t>
            </a:r>
          </a:p>
          <a:p>
            <a:pPr marL="320040" lvl="1" indent="-163513" algn="just">
              <a:lnSpc>
                <a:spcPct val="113000"/>
              </a:lnSpc>
              <a:spcAft>
                <a:spcPts val="400"/>
              </a:spcAft>
              <a:buClr>
                <a:srgbClr val="5F8AC3"/>
              </a:buClr>
              <a:buSzPct val="80000"/>
              <a:buFont typeface="Wingdings" panose="05000000000000000000" pitchFamily="2" charset="2"/>
              <a:buChar char="l"/>
            </a:pPr>
            <a:r>
              <a:rPr lang="en-US" altLang="ja-JP" sz="1200" noProof="1">
                <a:latin typeface="Arial" panose="020B0604020202020204" pitchFamily="34" charset="0"/>
                <a:cs typeface="Arial" panose="020B0604020202020204" pitchFamily="34" charset="0"/>
              </a:rPr>
              <a:t>被験者からのインフォームド・コンセント</a:t>
            </a:r>
          </a:p>
          <a:p>
            <a:pPr marL="320040" lvl="1" indent="-163513" algn="just">
              <a:lnSpc>
                <a:spcPct val="113000"/>
              </a:lnSpc>
              <a:spcAft>
                <a:spcPts val="400"/>
              </a:spcAft>
              <a:buClr>
                <a:srgbClr val="5F8AC3"/>
              </a:buClr>
              <a:buSzPct val="80000"/>
              <a:buFont typeface="Wingdings" panose="05000000000000000000" pitchFamily="2" charset="2"/>
              <a:buChar char="l"/>
            </a:pPr>
            <a:r>
              <a:rPr lang="en-US" altLang="ja-JP" sz="1200" noProof="1">
                <a:latin typeface="Arial" panose="020B0604020202020204" pitchFamily="34" charset="0"/>
                <a:cs typeface="Arial" panose="020B0604020202020204" pitchFamily="34" charset="0"/>
              </a:rPr>
              <a:t>申請書</a:t>
            </a:r>
          </a:p>
          <a:p>
            <a:pPr marL="171450" indent="-171450" algn="just">
              <a:lnSpc>
                <a:spcPct val="113000"/>
              </a:lnSpc>
              <a:spcAft>
                <a:spcPts val="400"/>
              </a:spcAft>
              <a:buClr>
                <a:srgbClr val="5F8AC3"/>
              </a:buClr>
              <a:buFont typeface="Wingdings" panose="05000000000000000000" pitchFamily="2" charset="2"/>
              <a:buChar char="n"/>
            </a:pPr>
            <a:r>
              <a:rPr lang="en-US" altLang="ja-JP" sz="1200" noProof="1">
                <a:latin typeface="Arial" panose="020B0604020202020204" pitchFamily="34" charset="0"/>
                <a:cs typeface="Arial" panose="020B0604020202020204" pitchFamily="34" charset="0"/>
              </a:rPr>
              <a:t>テスト済み製品のドキュメント</a:t>
            </a:r>
            <a:endParaRPr lang="ja-JP" altLang="en-US" sz="1200" noProof="1">
              <a:latin typeface="Arial" panose="020B0604020202020204" pitchFamily="34" charset="0"/>
              <a:cs typeface="Arial" panose="020B0604020202020204" pitchFamily="34" charset="0"/>
            </a:endParaRPr>
          </a:p>
          <a:p>
            <a:pPr marL="320040" lvl="1" indent="-163513" algn="just">
              <a:lnSpc>
                <a:spcPct val="113000"/>
              </a:lnSpc>
              <a:spcAft>
                <a:spcPts val="400"/>
              </a:spcAft>
              <a:buClr>
                <a:srgbClr val="5F8AC3"/>
              </a:buClr>
              <a:buSzPct val="80000"/>
              <a:buFont typeface="Wingdings" panose="05000000000000000000" pitchFamily="2" charset="2"/>
              <a:buChar char="l"/>
            </a:pPr>
            <a:r>
              <a:rPr lang="en-US" altLang="ja-JP" sz="1200" noProof="1">
                <a:latin typeface="Arial" panose="020B0604020202020204" pitchFamily="34" charset="0"/>
                <a:cs typeface="Arial" panose="020B0604020202020204" pitchFamily="34" charset="0"/>
              </a:rPr>
              <a:t>試験製品に関する情報</a:t>
            </a:r>
          </a:p>
          <a:p>
            <a:pPr marL="320040" lvl="1" indent="-163513" algn="just">
              <a:lnSpc>
                <a:spcPct val="113000"/>
              </a:lnSpc>
              <a:spcAft>
                <a:spcPts val="400"/>
              </a:spcAft>
              <a:buClr>
                <a:srgbClr val="5F8AC3"/>
              </a:buClr>
              <a:buSzPct val="80000"/>
              <a:buFont typeface="Wingdings" panose="05000000000000000000" pitchFamily="2" charset="2"/>
              <a:buChar char="l"/>
            </a:pPr>
            <a:r>
              <a:rPr lang="en-US" altLang="ja-JP" sz="1200" noProof="1">
                <a:latin typeface="Arial" panose="020B0604020202020204" pitchFamily="34" charset="0"/>
                <a:cs typeface="Arial" panose="020B0604020202020204" pitchFamily="34" charset="0"/>
              </a:rPr>
              <a:t>分析の証明書</a:t>
            </a:r>
            <a:r>
              <a:rPr lang="ja-JP" altLang="en-US" sz="1200" noProof="1">
                <a:latin typeface="Arial" panose="020B0604020202020204" pitchFamily="34" charset="0"/>
                <a:cs typeface="Arial" panose="020B0604020202020204" pitchFamily="34" charset="0"/>
              </a:rPr>
              <a:t>（</a:t>
            </a:r>
            <a:r>
              <a:rPr lang="en-US" altLang="ja-JP" sz="1200" noProof="1">
                <a:latin typeface="Arial" panose="020B0604020202020204" pitchFamily="34" charset="0"/>
                <a:cs typeface="Arial" panose="020B0604020202020204" pitchFamily="34" charset="0"/>
              </a:rPr>
              <a:t>CoA</a:t>
            </a:r>
            <a:r>
              <a:rPr lang="ja-JP" altLang="en-US" sz="1200" noProof="1">
                <a:latin typeface="Arial" panose="020B0604020202020204" pitchFamily="34" charset="0"/>
                <a:cs typeface="Arial" panose="020B0604020202020204" pitchFamily="34" charset="0"/>
              </a:rPr>
              <a:t>）</a:t>
            </a:r>
            <a:endParaRPr lang="en-US" altLang="ja-JP" sz="1200" noProof="1">
              <a:latin typeface="Arial" panose="020B0604020202020204" pitchFamily="34" charset="0"/>
              <a:cs typeface="Arial" panose="020B0604020202020204" pitchFamily="34" charset="0"/>
            </a:endParaRPr>
          </a:p>
          <a:p>
            <a:pPr marL="320040" lvl="1" indent="-163513" algn="just">
              <a:lnSpc>
                <a:spcPct val="113000"/>
              </a:lnSpc>
              <a:spcAft>
                <a:spcPts val="400"/>
              </a:spcAft>
              <a:buClr>
                <a:srgbClr val="5F8AC3"/>
              </a:buClr>
              <a:buSzPct val="80000"/>
              <a:buFont typeface="Wingdings" panose="05000000000000000000" pitchFamily="2" charset="2"/>
              <a:buChar char="l"/>
            </a:pPr>
            <a:r>
              <a:rPr lang="en-US" altLang="ja-JP" sz="1200" noProof="1">
                <a:latin typeface="Arial" panose="020B0604020202020204" pitchFamily="34" charset="0"/>
                <a:cs typeface="Arial" panose="020B0604020202020204" pitchFamily="34" charset="0"/>
              </a:rPr>
              <a:t>医薬品の製造管理及び品質管理の基準</a:t>
            </a:r>
            <a:r>
              <a:rPr lang="ja-JP" altLang="en-US" sz="1200" noProof="1">
                <a:latin typeface="Arial" panose="020B0604020202020204" pitchFamily="34" charset="0"/>
                <a:cs typeface="Arial" panose="020B0604020202020204" pitchFamily="34" charset="0"/>
              </a:rPr>
              <a:t>（</a:t>
            </a:r>
            <a:r>
              <a:rPr lang="en-US" altLang="ja-JP" sz="1200" noProof="1">
                <a:latin typeface="Arial" panose="020B0604020202020204" pitchFamily="34" charset="0"/>
                <a:cs typeface="Arial" panose="020B0604020202020204" pitchFamily="34" charset="0"/>
              </a:rPr>
              <a:t>GMP</a:t>
            </a:r>
            <a:r>
              <a:rPr lang="ja-JP" altLang="en-US" sz="1200" noProof="1">
                <a:latin typeface="Arial" panose="020B0604020202020204" pitchFamily="34" charset="0"/>
                <a:cs typeface="Arial" panose="020B0604020202020204" pitchFamily="34" charset="0"/>
              </a:rPr>
              <a:t>）</a:t>
            </a:r>
            <a:r>
              <a:rPr lang="en-US" altLang="ja-JP" sz="1200" noProof="1">
                <a:latin typeface="Arial" panose="020B0604020202020204" pitchFamily="34" charset="0"/>
                <a:cs typeface="Arial" panose="020B0604020202020204" pitchFamily="34" charset="0"/>
              </a:rPr>
              <a:t>証明書</a:t>
            </a:r>
          </a:p>
          <a:p>
            <a:pPr marL="320040" lvl="1" indent="-163513" algn="just">
              <a:lnSpc>
                <a:spcPct val="113000"/>
              </a:lnSpc>
              <a:spcAft>
                <a:spcPts val="400"/>
              </a:spcAft>
              <a:buClr>
                <a:srgbClr val="5F8AC3"/>
              </a:buClr>
              <a:buSzPct val="80000"/>
              <a:buFont typeface="Wingdings" panose="05000000000000000000" pitchFamily="2" charset="2"/>
              <a:buChar char="l"/>
            </a:pPr>
            <a:r>
              <a:rPr lang="en-US" altLang="ja-JP" sz="1200" noProof="1">
                <a:latin typeface="Arial" panose="020B0604020202020204" pitchFamily="34" charset="0"/>
                <a:cs typeface="Arial" panose="020B0604020202020204" pitchFamily="34" charset="0"/>
              </a:rPr>
              <a:t>生物由来製品の</a:t>
            </a:r>
            <a:r>
              <a:rPr lang="ja-JP" altLang="en-US" sz="1200" noProof="1">
                <a:latin typeface="Arial" panose="020B0604020202020204" pitchFamily="34" charset="0"/>
                <a:cs typeface="Arial" panose="020B0604020202020204" pitchFamily="34" charset="0"/>
              </a:rPr>
              <a:t>パッチプロトコルの概要</a:t>
            </a:r>
            <a:endParaRPr lang="en-US" altLang="ja-JP" sz="1200" noProof="1">
              <a:latin typeface="Arial" panose="020B0604020202020204" pitchFamily="34" charset="0"/>
              <a:cs typeface="Arial" panose="020B0604020202020204" pitchFamily="34" charset="0"/>
            </a:endParaRPr>
          </a:p>
          <a:p>
            <a:pPr marL="171450" indent="-171450" algn="just">
              <a:lnSpc>
                <a:spcPct val="113000"/>
              </a:lnSpc>
              <a:spcAft>
                <a:spcPts val="400"/>
              </a:spcAft>
              <a:buClr>
                <a:srgbClr val="5F8AC3"/>
              </a:buClr>
              <a:buFont typeface="Wingdings" panose="05000000000000000000" pitchFamily="2" charset="2"/>
              <a:buChar char="n"/>
            </a:pPr>
            <a:r>
              <a:rPr lang="en-US" altLang="ja-JP" sz="1200" noProof="1">
                <a:latin typeface="Arial" panose="020B0604020202020204" pitchFamily="34" charset="0"/>
                <a:cs typeface="Arial" panose="020B0604020202020204" pitchFamily="34" charset="0"/>
              </a:rPr>
              <a:t>その他の関連資料</a:t>
            </a:r>
            <a:endParaRPr lang="ja-JP" altLang="en-US" sz="1200" noProof="1">
              <a:latin typeface="Arial" panose="020B0604020202020204" pitchFamily="34" charset="0"/>
              <a:cs typeface="Arial" panose="020B0604020202020204" pitchFamily="34" charset="0"/>
            </a:endParaRPr>
          </a:p>
          <a:p>
            <a:pPr marL="320040" lvl="1" indent="-163513" algn="just">
              <a:lnSpc>
                <a:spcPct val="113000"/>
              </a:lnSpc>
              <a:spcAft>
                <a:spcPts val="400"/>
              </a:spcAft>
              <a:buClr>
                <a:srgbClr val="5F8AC3"/>
              </a:buClr>
              <a:buSzPct val="80000"/>
              <a:buFont typeface="Wingdings" panose="05000000000000000000" pitchFamily="2" charset="2"/>
              <a:buChar char="l"/>
            </a:pPr>
            <a:r>
              <a:rPr lang="en-US" altLang="ja-JP" sz="1200" noProof="1">
                <a:latin typeface="Arial" panose="020B0604020202020204" pitchFamily="34" charset="0"/>
                <a:cs typeface="Arial" panose="020B0604020202020204" pitchFamily="34" charset="0"/>
              </a:rPr>
              <a:t>医薬品の臨床試験の実施の基準</a:t>
            </a:r>
            <a:r>
              <a:rPr lang="ja-JP" altLang="en-US" sz="1200" noProof="1">
                <a:latin typeface="Arial" panose="020B0604020202020204" pitchFamily="34" charset="0"/>
                <a:cs typeface="Arial" panose="020B0604020202020204" pitchFamily="34" charset="0"/>
              </a:rPr>
              <a:t>（</a:t>
            </a:r>
            <a:r>
              <a:rPr lang="en-US" altLang="ja-JP" sz="1200" noProof="1">
                <a:latin typeface="Arial" panose="020B0604020202020204" pitchFamily="34" charset="0"/>
                <a:cs typeface="Arial" panose="020B0604020202020204" pitchFamily="34" charset="0"/>
              </a:rPr>
              <a:t>GCP</a:t>
            </a:r>
            <a:r>
              <a:rPr lang="ja-JP" altLang="en-US" sz="1200" noProof="1">
                <a:latin typeface="Arial" panose="020B0604020202020204" pitchFamily="34" charset="0"/>
                <a:cs typeface="Arial" panose="020B0604020202020204" pitchFamily="34" charset="0"/>
              </a:rPr>
              <a:t>）</a:t>
            </a:r>
            <a:r>
              <a:rPr lang="en-US" altLang="ja-JP" sz="1200" noProof="1">
                <a:latin typeface="Arial" panose="020B0604020202020204" pitchFamily="34" charset="0"/>
                <a:cs typeface="Arial" panose="020B0604020202020204" pitchFamily="34" charset="0"/>
              </a:rPr>
              <a:t>証明書</a:t>
            </a:r>
          </a:p>
          <a:p>
            <a:pPr marL="320040" lvl="1" indent="-163513" algn="just">
              <a:lnSpc>
                <a:spcPct val="113000"/>
              </a:lnSpc>
              <a:spcAft>
                <a:spcPts val="400"/>
              </a:spcAft>
              <a:buClr>
                <a:srgbClr val="5F8AC3"/>
              </a:buClr>
              <a:buSzPct val="80000"/>
              <a:buFont typeface="Wingdings" panose="05000000000000000000" pitchFamily="2" charset="2"/>
              <a:buChar char="l"/>
            </a:pPr>
            <a:r>
              <a:rPr lang="en-US" sz="1200" noProof="1">
                <a:latin typeface="Arial" panose="020B0604020202020204" pitchFamily="34" charset="0"/>
                <a:cs typeface="Arial" panose="020B0604020202020204" pitchFamily="34" charset="0"/>
              </a:rPr>
              <a:t>Organisasi Riset Kontrak（ORK–Contract Research organization） との契約</a:t>
            </a:r>
            <a:r>
              <a:rPr lang="ja-JP" altLang="en-US" sz="1200" noProof="1">
                <a:latin typeface="Arial" panose="020B0604020202020204" pitchFamily="34" charset="0"/>
                <a:cs typeface="Arial" panose="020B0604020202020204" pitchFamily="34" charset="0"/>
              </a:rPr>
              <a:t>（</a:t>
            </a:r>
            <a:r>
              <a:rPr lang="en-US" sz="1200" noProof="1">
                <a:latin typeface="Arial" panose="020B0604020202020204" pitchFamily="34" charset="0"/>
                <a:cs typeface="Arial" panose="020B0604020202020204" pitchFamily="34" charset="0"/>
              </a:rPr>
              <a:t>該当する場合</a:t>
            </a:r>
            <a:r>
              <a:rPr lang="ja-JP" altLang="en-US" sz="1200" noProof="1">
                <a:latin typeface="Arial" panose="020B0604020202020204" pitchFamily="34" charset="0"/>
                <a:cs typeface="Arial" panose="020B0604020202020204" pitchFamily="34" charset="0"/>
              </a:rPr>
              <a:t>）</a:t>
            </a:r>
            <a:endParaRPr lang="en-US" sz="1200" noProof="1">
              <a:latin typeface="Arial" panose="020B0604020202020204" pitchFamily="34" charset="0"/>
              <a:cs typeface="Arial" panose="020B0604020202020204" pitchFamily="34" charset="0"/>
            </a:endParaRPr>
          </a:p>
          <a:p>
            <a:pPr marL="320040" lvl="1" indent="-163513" algn="just">
              <a:lnSpc>
                <a:spcPct val="113000"/>
              </a:lnSpc>
              <a:spcAft>
                <a:spcPts val="400"/>
              </a:spcAft>
              <a:buClr>
                <a:srgbClr val="5F8AC3"/>
              </a:buClr>
              <a:buSzPct val="80000"/>
              <a:buFont typeface="Wingdings" panose="05000000000000000000" pitchFamily="2" charset="2"/>
              <a:buChar char="l"/>
            </a:pPr>
            <a:r>
              <a:rPr lang="en-US" sz="1200" noProof="1">
                <a:latin typeface="Arial" panose="020B0604020202020204" pitchFamily="34" charset="0"/>
                <a:cs typeface="Arial" panose="020B0604020202020204" pitchFamily="34" charset="0"/>
              </a:rPr>
              <a:t>保険</a:t>
            </a:r>
            <a:r>
              <a:rPr lang="ja-JP" altLang="en-US" sz="1200" noProof="1">
                <a:latin typeface="Arial" panose="020B0604020202020204" pitchFamily="34" charset="0"/>
                <a:cs typeface="Arial" panose="020B0604020202020204" pitchFamily="34" charset="0"/>
              </a:rPr>
              <a:t>（加入している</a:t>
            </a:r>
            <a:r>
              <a:rPr lang="en-US" sz="1200" noProof="1">
                <a:latin typeface="Arial" panose="020B0604020202020204" pitchFamily="34" charset="0"/>
                <a:cs typeface="Arial" panose="020B0604020202020204" pitchFamily="34" charset="0"/>
              </a:rPr>
              <a:t>場合</a:t>
            </a:r>
            <a:r>
              <a:rPr lang="ja-JP" altLang="en-US" sz="1200" noProof="1">
                <a:latin typeface="Arial" panose="020B0604020202020204" pitchFamily="34" charset="0"/>
                <a:cs typeface="Arial" panose="020B0604020202020204" pitchFamily="34" charset="0"/>
              </a:rPr>
              <a:t>）</a:t>
            </a:r>
            <a:endParaRPr lang="en-US" sz="1200" noProof="1">
              <a:latin typeface="Arial" panose="020B0604020202020204" pitchFamily="34" charset="0"/>
              <a:cs typeface="Arial" panose="020B0604020202020204" pitchFamily="34" charset="0"/>
            </a:endParaRPr>
          </a:p>
          <a:p>
            <a:pPr marL="320040" lvl="1" indent="-163513" algn="just">
              <a:lnSpc>
                <a:spcPct val="113000"/>
              </a:lnSpc>
              <a:spcAft>
                <a:spcPts val="400"/>
              </a:spcAft>
              <a:buClr>
                <a:srgbClr val="5F8AC3"/>
              </a:buClr>
              <a:buSzPct val="80000"/>
              <a:buFont typeface="Wingdings" panose="05000000000000000000" pitchFamily="2" charset="2"/>
              <a:buChar char="l"/>
            </a:pPr>
            <a:r>
              <a:rPr lang="en-US" sz="1200" noProof="1">
                <a:latin typeface="Arial" panose="020B0604020202020204" pitchFamily="34" charset="0"/>
                <a:cs typeface="Arial" panose="020B0604020202020204" pitchFamily="34" charset="0"/>
              </a:rPr>
              <a:t>試験所証明書</a:t>
            </a:r>
            <a:endParaRPr lang="en-US" altLang="ja-JP" sz="1200" noProof="1">
              <a:latin typeface="Arial" panose="020B0604020202020204" pitchFamily="34" charset="0"/>
              <a:cs typeface="Arial" panose="020B0604020202020204" pitchFamily="34" charset="0"/>
            </a:endParaRPr>
          </a:p>
          <a:p>
            <a:pPr marL="479425" lvl="1" indent="-163513" algn="just">
              <a:lnSpc>
                <a:spcPct val="113000"/>
              </a:lnSpc>
              <a:spcAft>
                <a:spcPts val="400"/>
              </a:spcAft>
              <a:buClr>
                <a:srgbClr val="5F8AC3"/>
              </a:buClr>
              <a:buSzPct val="80000"/>
              <a:buFont typeface="Wingdings" panose="05000000000000000000" pitchFamily="2" charset="2"/>
              <a:buChar char="l"/>
            </a:pPr>
            <a:endParaRPr lang="en-US" altLang="ja-JP" sz="1200" noProof="1"/>
          </a:p>
          <a:p>
            <a:pPr marL="479425" lvl="1" indent="-163513" algn="just">
              <a:lnSpc>
                <a:spcPct val="113000"/>
              </a:lnSpc>
              <a:spcAft>
                <a:spcPts val="400"/>
              </a:spcAft>
              <a:buClr>
                <a:srgbClr val="5F8AC3"/>
              </a:buClr>
              <a:buSzPct val="80000"/>
              <a:buFont typeface="Wingdings" panose="05000000000000000000" pitchFamily="2" charset="2"/>
              <a:buChar char="l"/>
            </a:pPr>
            <a:endParaRPr lang="ja-JP" altLang="en-US" sz="1200" noProof="1"/>
          </a:p>
        </p:txBody>
      </p:sp>
      <p:sp>
        <p:nvSpPr>
          <p:cNvPr id="5" name="テキスト ボックス 65">
            <a:extLst>
              <a:ext uri="{FF2B5EF4-FFF2-40B4-BE49-F238E27FC236}">
                <a16:creationId xmlns:a16="http://schemas.microsoft.com/office/drawing/2014/main" id="{DC61DA99-FF07-465E-1FDC-3697E92A597C}"/>
              </a:ext>
            </a:extLst>
          </p:cNvPr>
          <p:cNvSpPr txBox="1"/>
          <p:nvPr/>
        </p:nvSpPr>
        <p:spPr>
          <a:xfrm>
            <a:off x="311668"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CREDEVO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Clinical Trials in Indonesial</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Baker McKenzie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Clinical</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Trials Handbook Asia Pacific</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Indonesia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824380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下矢印 28"/>
          <p:cNvSpPr/>
          <p:nvPr/>
        </p:nvSpPr>
        <p:spPr>
          <a:xfrm>
            <a:off x="6177136" y="2852936"/>
            <a:ext cx="360040" cy="432048"/>
          </a:xfrm>
          <a:prstGeom prst="downArrow">
            <a:avLst>
              <a:gd name="adj1" fmla="val 50000"/>
              <a:gd name="adj2" fmla="val 26190"/>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a:t>インドネシア／医療関連／制度</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ライセンス・</a:t>
            </a:r>
            <a:r>
              <a:rPr lang="ja-JP" altLang="en-US">
                <a:solidFill>
                  <a:srgbClr val="000000"/>
                </a:solidFill>
                <a:latin typeface="+mn-ea"/>
              </a:rPr>
              <a:t>教育水準</a:t>
            </a:r>
            <a:endParaRPr lang="ja-JP" altLang="en-US"/>
          </a:p>
        </p:txBody>
      </p:sp>
      <p:sp>
        <p:nvSpPr>
          <p:cNvPr id="7" name="テキスト ボックス 6"/>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医師免許取得のためには、大学医学部（</a:t>
            </a:r>
            <a:r>
              <a:rPr lang="en-US" altLang="ja-JP" sz="1400">
                <a:latin typeface="Arial" panose="020B0604020202020204" pitchFamily="34" charset="0"/>
                <a:ea typeface="ＭＳ Ｐゴシック" panose="020B0600070205080204" pitchFamily="50" charset="-128"/>
                <a:cs typeface="Arial" panose="020B0604020202020204" pitchFamily="34" charset="0"/>
              </a:rPr>
              <a:t>5</a:t>
            </a:r>
            <a:r>
              <a:rPr lang="ja-JP" altLang="en-US" sz="1400">
                <a:latin typeface="Arial" panose="020B0604020202020204" pitchFamily="34" charset="0"/>
                <a:ea typeface="ＭＳ Ｐゴシック" panose="020B0600070205080204" pitchFamily="50" charset="-128"/>
                <a:cs typeface="Arial" panose="020B0604020202020204" pitchFamily="34" charset="0"/>
              </a:rPr>
              <a:t>年制）を卒業したのちに、</a:t>
            </a:r>
            <a:r>
              <a:rPr lang="en-US" altLang="ja-JP" sz="1400">
                <a:latin typeface="Arial" panose="020B0604020202020204" pitchFamily="34" charset="0"/>
                <a:ea typeface="ＭＳ Ｐゴシック" panose="020B0600070205080204" pitchFamily="50" charset="-128"/>
                <a:cs typeface="Arial" panose="020B0604020202020204" pitchFamily="34" charset="0"/>
              </a:rPr>
              <a:t>1</a:t>
            </a:r>
            <a:r>
              <a:rPr lang="ja-JP" altLang="en-US" sz="1400">
                <a:latin typeface="Arial" panose="020B0604020202020204" pitchFamily="34" charset="0"/>
                <a:ea typeface="ＭＳ Ｐゴシック" panose="020B0600070205080204" pitchFamily="50" charset="-128"/>
                <a:cs typeface="Arial" panose="020B0604020202020204" pitchFamily="34" charset="0"/>
              </a:rPr>
              <a:t>年間のインターンシップを修了しなければならない。</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看護師については、国家試験等はない。高卒後の職業教育課程（ディプロマ）</a:t>
            </a:r>
            <a:r>
              <a:rPr lang="en-US" altLang="ja-JP" sz="1400">
                <a:latin typeface="Arial" panose="020B0604020202020204" pitchFamily="34" charset="0"/>
                <a:ea typeface="ＭＳ Ｐゴシック" panose="020B0600070205080204" pitchFamily="50" charset="-128"/>
                <a:cs typeface="Arial" panose="020B0604020202020204" pitchFamily="34" charset="0"/>
              </a:rPr>
              <a:t>3</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年、または学士以上の修了者に、看護師認定（保健省認定資格）が与えられる。</a:t>
            </a:r>
          </a:p>
        </p:txBody>
      </p:sp>
      <p:grpSp>
        <p:nvGrpSpPr>
          <p:cNvPr id="8" name="グループ化 7"/>
          <p:cNvGrpSpPr/>
          <p:nvPr/>
        </p:nvGrpSpPr>
        <p:grpSpPr>
          <a:xfrm>
            <a:off x="416496" y="1988840"/>
            <a:ext cx="4320480" cy="288032"/>
            <a:chOff x="4803500" y="2113806"/>
            <a:chExt cx="5626916" cy="288032"/>
          </a:xfrm>
        </p:grpSpPr>
        <p:sp>
          <p:nvSpPr>
            <p:cNvPr id="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医師免許取得のために</a:t>
              </a:r>
            </a:p>
          </p:txBody>
        </p:sp>
        <p:cxnSp>
          <p:nvCxnSpPr>
            <p:cNvPr id="10" name="直線コネクタ 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416496" y="2348880"/>
            <a:ext cx="4320480" cy="2160240"/>
          </a:xfrm>
          <a:prstGeom prst="roundRect">
            <a:avLst>
              <a:gd name="adj" fmla="val 2357"/>
            </a:avLst>
          </a:prstGeom>
          <a:solidFill>
            <a:srgbClr val="DDE6F3"/>
          </a:solidFill>
        </p:spPr>
        <p:txBody>
          <a:bodyPr wrap="square" lIns="108000" tIns="72000" rIns="108000" rtlCol="0">
            <a:noAutofit/>
          </a:bodyPr>
          <a:lstStyle/>
          <a:p>
            <a:pPr marL="0" lvl="1" algn="just" fontAlgn="ctr" hangingPunct="0">
              <a:lnSpc>
                <a:spcPct val="113000"/>
              </a:lnSpc>
              <a:spcAft>
                <a:spcPts val="400"/>
              </a:spcAft>
            </a:pPr>
            <a:r>
              <a:rPr lang="ja-JP" altLang="en-US" sz="1100" spc="-1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インターンシップ修了後、医学評議会（</a:t>
            </a:r>
            <a:r>
              <a:rPr lang="en-US" altLang="ja-JP" sz="1100" spc="-10">
                <a:solidFill>
                  <a:srgbClr val="000000"/>
                </a:solidFill>
                <a:latin typeface="Arial" panose="020B0604020202020204" pitchFamily="34" charset="0"/>
                <a:ea typeface="ＭＳ Ｐゴシック" panose="020B0600070205080204" pitchFamily="50" charset="-128"/>
                <a:cs typeface="Arial" panose="020B0604020202020204" pitchFamily="34" charset="0"/>
              </a:rPr>
              <a:t>KKI: </a:t>
            </a:r>
            <a:r>
              <a:rPr lang="en-US" altLang="ja-JP" sz="1100" spc="-1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Konsil</a:t>
            </a:r>
            <a:r>
              <a:rPr lang="en-US" altLang="ja-JP" sz="1100" spc="-1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100" spc="-1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Kedokteran</a:t>
            </a:r>
            <a:r>
              <a:rPr lang="en-US" altLang="ja-JP" sz="1100" spc="-10">
                <a:solidFill>
                  <a:srgbClr val="000000"/>
                </a:solidFill>
                <a:latin typeface="Arial" panose="020B0604020202020204" pitchFamily="34" charset="0"/>
                <a:ea typeface="ＭＳ Ｐゴシック" panose="020B0600070205080204" pitchFamily="50" charset="-128"/>
                <a:cs typeface="Arial" panose="020B0604020202020204" pitchFamily="34" charset="0"/>
              </a:rPr>
              <a:t> Indonesia</a:t>
            </a:r>
            <a:r>
              <a:rPr lang="ja-JP" altLang="en-US" sz="1100" spc="-1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）への医師登録を経て、保健省（地方自治体保健局）に申請し、医師免許を取得することができる。また、すべての医師は、事実上インドネシア医師会（</a:t>
            </a:r>
            <a:r>
              <a:rPr lang="en-US" altLang="ja-JP" sz="1100" spc="-10">
                <a:solidFill>
                  <a:srgbClr val="000000"/>
                </a:solidFill>
                <a:latin typeface="Arial" panose="020B0604020202020204" pitchFamily="34" charset="0"/>
                <a:ea typeface="ＭＳ Ｐゴシック" panose="020B0600070205080204" pitchFamily="50" charset="-128"/>
                <a:cs typeface="Arial" panose="020B0604020202020204" pitchFamily="34" charset="0"/>
              </a:rPr>
              <a:t>IDI: </a:t>
            </a:r>
            <a:r>
              <a:rPr lang="en-US" altLang="ja-JP" sz="1100" kern="100" spc="-10" err="1">
                <a:latin typeface="Arial" panose="020B0604020202020204" pitchFamily="34" charset="0"/>
                <a:ea typeface="ＭＳ Ｐゴシック" panose="020B0600070205080204" pitchFamily="50" charset="-128"/>
                <a:cs typeface="Arial" panose="020B0604020202020204" pitchFamily="34" charset="0"/>
              </a:rPr>
              <a:t>Ikatan</a:t>
            </a:r>
            <a:r>
              <a:rPr lang="en-US" altLang="ja-JP" sz="1100" kern="100" spc="-10">
                <a:latin typeface="Arial" panose="020B0604020202020204" pitchFamily="34" charset="0"/>
                <a:ea typeface="ＭＳ Ｐゴシック" panose="020B0600070205080204" pitchFamily="50" charset="-128"/>
                <a:cs typeface="Arial" panose="020B0604020202020204" pitchFamily="34" charset="0"/>
              </a:rPr>
              <a:t> Dokter Indonesia</a:t>
            </a:r>
            <a:r>
              <a:rPr lang="ja-JP" altLang="en-US" sz="1100" spc="-10">
                <a:solidFill>
                  <a:srgbClr val="000000"/>
                </a:solidFill>
                <a:latin typeface="Arial" panose="020B0604020202020204" pitchFamily="34" charset="0"/>
                <a:ea typeface="ＭＳ Ｐゴシック" panose="020B0600070205080204" pitchFamily="50" charset="-128"/>
                <a:cs typeface="Arial" panose="020B0604020202020204" pitchFamily="34" charset="0"/>
              </a:rPr>
              <a:t>）に登録する。</a:t>
            </a:r>
            <a:endParaRPr lang="en-US" altLang="ja-JP" sz="1100" spc="-1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68288" lvl="2" indent="-133350" algn="just" fontAlgn="ctr" hangingPunct="0">
              <a:lnSpc>
                <a:spcPct val="113000"/>
              </a:lnSpc>
              <a:spcAft>
                <a:spcPts val="400"/>
              </a:spcAft>
              <a:buClr>
                <a:srgbClr val="868686"/>
              </a:buClr>
              <a:buSzPct val="80000"/>
              <a:buFont typeface="Wingdings" panose="05000000000000000000" pitchFamily="2" charset="2"/>
              <a:buChar char="l"/>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医学評議会は、</a:t>
            </a:r>
            <a:r>
              <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2004</a:t>
            </a: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a:t>
            </a:r>
            <a:r>
              <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Medical Practice Act 2004</a:t>
            </a: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」の制定を受けて設立された。</a:t>
            </a:r>
          </a:p>
          <a:p>
            <a:pPr marL="268288" lvl="2" indent="-133350" algn="just" fontAlgn="ctr" hangingPunct="0">
              <a:lnSpc>
                <a:spcPct val="113000"/>
              </a:lnSpc>
              <a:spcAft>
                <a:spcPts val="400"/>
              </a:spcAft>
              <a:buClr>
                <a:srgbClr val="868686"/>
              </a:buClr>
              <a:buSzPct val="80000"/>
              <a:buFont typeface="Wingdings" panose="05000000000000000000" pitchFamily="2" charset="2"/>
              <a:buChar char="l"/>
            </a:pP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医学評議会は、医学生が達成するべき能力水準と医学部が従うべき教育基準の認可などを行う。</a:t>
            </a:r>
            <a:endPar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fontAlgn="ctr" hangingPunct="0">
              <a:lnSpc>
                <a:spcPct val="113000"/>
              </a:lnSpc>
              <a:spcAft>
                <a:spcPts val="400"/>
              </a:spcAft>
            </a:pPr>
            <a:r>
              <a:rPr lang="ja-JP" altLang="en-US"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医師登録は</a:t>
            </a:r>
            <a:r>
              <a:rPr lang="en-US" altLang="ja-JP"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年ごとの更新が必要であり、更新にはセミナーや研修などを受講する必要がある。</a:t>
            </a:r>
          </a:p>
          <a:p>
            <a:pPr marL="268288" lvl="2" indent="-133350" algn="just" fontAlgn="ctr" hangingPunct="0">
              <a:lnSpc>
                <a:spcPct val="113000"/>
              </a:lnSpc>
              <a:spcAft>
                <a:spcPts val="400"/>
              </a:spcAft>
              <a:buClr>
                <a:srgbClr val="868686"/>
              </a:buClr>
              <a:buSzPct val="80000"/>
              <a:buFont typeface="Wingdings" panose="05000000000000000000" pitchFamily="2" charset="2"/>
              <a:buChar char="l"/>
            </a:pPr>
            <a:endPar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429576" y="4653136"/>
            <a:ext cx="4320480" cy="612000"/>
          </a:xfrm>
          <a:prstGeom prst="roundRect">
            <a:avLst>
              <a:gd name="adj" fmla="val 7899"/>
            </a:avLst>
          </a:prstGeom>
          <a:solidFill>
            <a:srgbClr val="DDE6F3"/>
          </a:solidFill>
        </p:spPr>
        <p:txBody>
          <a:bodyPr wrap="square" lIns="108000" tIns="72000" rIns="108000" rtlCol="0">
            <a:noAutofit/>
          </a:bodyPr>
          <a:lstStyle/>
          <a:p>
            <a:pPr marL="0" lvl="1" algn="just" fontAlgn="ctr" hangingPunct="0">
              <a:lnSpc>
                <a:spcPct val="113000"/>
              </a:lnSpc>
              <a:spcAft>
                <a:spcPts val="200"/>
              </a:spcAft>
            </a:pPr>
            <a:r>
              <a:rPr lang="en-US" altLang="ja-JP" sz="1200" b="1">
                <a:solidFill>
                  <a:srgbClr val="000000"/>
                </a:solidFill>
                <a:latin typeface="Arial" panose="020B0604020202020204" pitchFamily="34" charset="0"/>
                <a:ea typeface="ＭＳ Ｐゴシック" panose="020B0600070205080204" pitchFamily="50" charset="-128"/>
                <a:cs typeface="Arial" panose="020B0604020202020204" pitchFamily="34" charset="0"/>
              </a:rPr>
              <a:t>2007</a:t>
            </a:r>
            <a:r>
              <a:rPr lang="ja-JP" altLang="en-US" sz="1200" b="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1">
                <a:solidFill>
                  <a:srgbClr val="000000"/>
                </a:solidFill>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b="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b="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fontAlgn="ctr" hangingPunct="0">
              <a:lnSpc>
                <a:spcPct val="113000"/>
              </a:lnSpc>
              <a:spcAft>
                <a:spcPts val="400"/>
              </a:spcAft>
            </a:pPr>
            <a:r>
              <a:rPr lang="ja-JP" altLang="en-US"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インターンシップの代わりに能力試験が実施されていた。</a:t>
            </a:r>
          </a:p>
        </p:txBody>
      </p:sp>
      <p:sp>
        <p:nvSpPr>
          <p:cNvPr id="14" name="テキスト ボックス 13"/>
          <p:cNvSpPr txBox="1"/>
          <p:nvPr/>
        </p:nvSpPr>
        <p:spPr>
          <a:xfrm>
            <a:off x="429576" y="5409328"/>
            <a:ext cx="4320480" cy="972000"/>
          </a:xfrm>
          <a:prstGeom prst="roundRect">
            <a:avLst>
              <a:gd name="adj" fmla="val 6355"/>
            </a:avLst>
          </a:prstGeom>
          <a:solidFill>
            <a:srgbClr val="DDE6F3"/>
          </a:solidFill>
        </p:spPr>
        <p:txBody>
          <a:bodyPr wrap="square" lIns="108000" tIns="72000" rIns="108000" rtlCol="0">
            <a:noAutofit/>
          </a:bodyPr>
          <a:lstStyle/>
          <a:p>
            <a:pPr marL="0" lvl="1" algn="just" fontAlgn="ctr" hangingPunct="0">
              <a:lnSpc>
                <a:spcPct val="113000"/>
              </a:lnSpc>
              <a:spcAft>
                <a:spcPts val="200"/>
              </a:spcAft>
            </a:pPr>
            <a:r>
              <a:rPr lang="en-US" altLang="ja-JP" sz="1200" b="1">
                <a:solidFill>
                  <a:srgbClr val="000000"/>
                </a:solidFill>
                <a:latin typeface="Arial" panose="020B0604020202020204" pitchFamily="34" charset="0"/>
                <a:ea typeface="ＭＳ Ｐゴシック" panose="020B0600070205080204" pitchFamily="50" charset="-128"/>
                <a:cs typeface="Arial" panose="020B0604020202020204" pitchFamily="34" charset="0"/>
              </a:rPr>
              <a:t>2006</a:t>
            </a:r>
            <a:r>
              <a:rPr lang="ja-JP" altLang="en-US" sz="1200" b="1">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年以前</a:t>
            </a:r>
            <a:endParaRPr lang="en-US" altLang="ja-JP" sz="1200" b="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fontAlgn="ctr" hangingPunct="0">
              <a:lnSpc>
                <a:spcPct val="113000"/>
              </a:lnSpc>
              <a:spcAft>
                <a:spcPts val="400"/>
              </a:spcAft>
            </a:pPr>
            <a:r>
              <a:rPr lang="ja-JP" altLang="en-US"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卒業後</a:t>
            </a:r>
            <a:r>
              <a:rPr lang="en-US" altLang="ja-JP"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年は保健省指定病院で勤務することを義務化した制度（</a:t>
            </a:r>
            <a:r>
              <a:rPr lang="en-US" altLang="ja-JP"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PTT: </a:t>
            </a:r>
            <a:r>
              <a:rPr lang="en-US" altLang="ja-JP" sz="110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Pegawai</a:t>
            </a:r>
            <a:r>
              <a:rPr lang="en-US" altLang="ja-JP"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10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Tidak</a:t>
            </a:r>
            <a:r>
              <a:rPr lang="en-US" altLang="ja-JP"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10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Tetap</a:t>
            </a:r>
            <a:r>
              <a:rPr lang="ja-JP" altLang="en-US"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）が導入されており、この</a:t>
            </a:r>
            <a:r>
              <a:rPr lang="en-US" altLang="ja-JP"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PTT</a:t>
            </a:r>
            <a:r>
              <a:rPr lang="ja-JP" altLang="en-US" sz="1100">
                <a:solidFill>
                  <a:srgbClr val="000000"/>
                </a:solidFill>
                <a:latin typeface="Arial" panose="020B0604020202020204" pitchFamily="34" charset="0"/>
                <a:ea typeface="ＭＳ Ｐゴシック" panose="020B0600070205080204" pitchFamily="50" charset="-128"/>
                <a:cs typeface="Arial" panose="020B0604020202020204" pitchFamily="34" charset="0"/>
              </a:rPr>
              <a:t>が医師免許取得の条件となっていた。</a:t>
            </a:r>
          </a:p>
        </p:txBody>
      </p:sp>
      <p:grpSp>
        <p:nvGrpSpPr>
          <p:cNvPr id="15" name="グループ化 14"/>
          <p:cNvGrpSpPr/>
          <p:nvPr/>
        </p:nvGrpSpPr>
        <p:grpSpPr>
          <a:xfrm>
            <a:off x="5169024" y="1988840"/>
            <a:ext cx="4320480"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インドネシアにおける医師免許取得の流れ</a:t>
              </a:r>
            </a:p>
          </p:txBody>
        </p:sp>
        <p:cxnSp>
          <p:nvCxnSpPr>
            <p:cNvPr id="17" name="直線コネクタ 1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角丸四角形 18"/>
          <p:cNvSpPr/>
          <p:nvPr/>
        </p:nvSpPr>
        <p:spPr>
          <a:xfrm>
            <a:off x="5457056" y="2348880"/>
            <a:ext cx="3744416" cy="504056"/>
          </a:xfrm>
          <a:prstGeom prst="roundRect">
            <a:avLst>
              <a:gd name="adj" fmla="val 759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113000"/>
              </a:lnSpc>
              <a:spcAft>
                <a:spcPts val="200"/>
              </a:spcAft>
            </a:pPr>
            <a:r>
              <a:rPr kumimoji="1"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大学医学部（</a:t>
            </a:r>
            <a:r>
              <a:rPr kumimoji="1" lang="en-US" altLang="ja-JP"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en-US" altLang="ja-JP" sz="12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buClr>
                <a:srgbClr val="5F8AC3"/>
              </a:buClr>
              <a:buSzPct val="80000"/>
            </a:pPr>
            <a:r>
              <a:rPr lang="ja-JP" altLang="en-US" sz="100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臨床前教育（</a:t>
            </a:r>
            <a:r>
              <a:rPr lang="en-US" altLang="ja-JP" sz="100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  </a:t>
            </a:r>
            <a:r>
              <a:rPr lang="en-US" altLang="ja-JP" sz="100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臨床実習（</a:t>
            </a:r>
            <a:r>
              <a:rPr kumimoji="1" lang="en-US" altLang="ja-JP" sz="100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0" name="角丸四角形 19"/>
          <p:cNvSpPr/>
          <p:nvPr/>
        </p:nvSpPr>
        <p:spPr>
          <a:xfrm>
            <a:off x="5457056" y="3284984"/>
            <a:ext cx="1800200" cy="288032"/>
          </a:xfrm>
          <a:prstGeom prst="roundRect">
            <a:avLst>
              <a:gd name="adj" fmla="val 9795"/>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Aft>
                <a:spcPts val="400"/>
              </a:spcAft>
            </a:pPr>
            <a:r>
              <a:rPr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能力試験</a:t>
            </a:r>
            <a:endParaRPr lang="en-US" altLang="ja-JP" sz="12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角丸四角形 20"/>
          <p:cNvSpPr/>
          <p:nvPr/>
        </p:nvSpPr>
        <p:spPr>
          <a:xfrm>
            <a:off x="7401272" y="3284984"/>
            <a:ext cx="1800200" cy="288032"/>
          </a:xfrm>
          <a:prstGeom prst="roundRect">
            <a:avLst>
              <a:gd name="adj" fmla="val 9795"/>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Aft>
                <a:spcPts val="400"/>
              </a:spcAft>
            </a:pPr>
            <a:r>
              <a:rPr kumimoji="1"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インターンシップ（</a:t>
            </a:r>
            <a:r>
              <a:rPr kumimoji="1" lang="en-US" altLang="ja-JP"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en-US" altLang="ja-JP" sz="12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p:cNvSpPr/>
          <p:nvPr/>
        </p:nvSpPr>
        <p:spPr>
          <a:xfrm>
            <a:off x="5457056" y="3717032"/>
            <a:ext cx="3744416" cy="1080120"/>
          </a:xfrm>
          <a:prstGeom prst="roundRect">
            <a:avLst>
              <a:gd name="adj" fmla="val 3916"/>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pP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医師登録</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＜医学協議会への申請書類＞</a:t>
            </a: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5529064" y="4176638"/>
            <a:ext cx="3600400" cy="576064"/>
          </a:xfrm>
          <a:prstGeom prst="roundRect">
            <a:avLst>
              <a:gd name="adj" fmla="val 9108"/>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numCol="2" spcCol="216000" rtlCol="0" anchor="t"/>
          <a:lstStyle/>
          <a:p>
            <a:pPr marL="0" lvl="1" fontAlgn="ctr">
              <a:lnSpc>
                <a:spcPct val="113000"/>
              </a:lnSpc>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① 医学部卒業証書</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② 健康診断書</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③ 医学部卒業時の宣誓書</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④ 医師倫理に従う宣誓書</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⑤ 写真</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⑥ 登録料</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5702360" y="2924944"/>
            <a:ext cx="1309593" cy="246221"/>
          </a:xfrm>
          <a:prstGeom prst="rect">
            <a:avLst/>
          </a:prstGeom>
          <a:noFill/>
        </p:spPr>
        <p:txBody>
          <a:bodyPr wrap="square" rtlCol="0">
            <a:spAutoFit/>
          </a:bodyPr>
          <a:lstStyle/>
          <a:p>
            <a:pPr algn="ctr"/>
            <a:r>
              <a:rPr kumimoji="1" lang="en-US" altLang="ja-JP" sz="1000" b="1">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a:latin typeface="Arial" panose="020B0604020202020204" pitchFamily="34" charset="0"/>
                <a:ea typeface="ＭＳ Ｐゴシック" panose="020B0600070205080204" pitchFamily="50" charset="-128"/>
                <a:cs typeface="Arial" panose="020B0604020202020204" pitchFamily="34" charset="0"/>
              </a:rPr>
              <a:t>09</a:t>
            </a: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年まで</a:t>
            </a:r>
          </a:p>
        </p:txBody>
      </p:sp>
      <p:sp>
        <p:nvSpPr>
          <p:cNvPr id="26" name="角丸四角形 25"/>
          <p:cNvSpPr/>
          <p:nvPr/>
        </p:nvSpPr>
        <p:spPr>
          <a:xfrm>
            <a:off x="6321152" y="4941168"/>
            <a:ext cx="2016224" cy="288032"/>
          </a:xfrm>
          <a:prstGeom prst="roundRect">
            <a:avLst>
              <a:gd name="adj" fmla="val 9795"/>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Aft>
                <a:spcPts val="400"/>
              </a:spcAft>
            </a:pPr>
            <a:r>
              <a:rPr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医師会への登録</a:t>
            </a:r>
            <a:endParaRPr lang="en-US" altLang="ja-JP" sz="12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角丸四角形 26"/>
          <p:cNvSpPr/>
          <p:nvPr/>
        </p:nvSpPr>
        <p:spPr>
          <a:xfrm>
            <a:off x="5457056" y="5373216"/>
            <a:ext cx="3744416" cy="1080120"/>
          </a:xfrm>
          <a:prstGeom prst="roundRect">
            <a:avLst>
              <a:gd name="adj" fmla="val 3916"/>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pPr>
            <a:r>
              <a:rPr kumimoji="1"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医師免許の取得</a:t>
            </a:r>
            <a:endParaRPr kumimoji="1" lang="en-US" altLang="ja-JP" sz="12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＜地方自治体保健局への申請書類＞</a:t>
            </a:r>
            <a:endParaRPr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endParaRPr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5529064" y="5826472"/>
            <a:ext cx="3600400" cy="576064"/>
          </a:xfrm>
          <a:prstGeom prst="roundRect">
            <a:avLst>
              <a:gd name="adj" fmla="val 6746"/>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Ins="90000" bIns="36000" numCol="2" spcCol="216000" rtlCol="0" anchor="ctr"/>
          <a:lstStyle/>
          <a:p>
            <a:pPr marL="0" lvl="1" fontAlgn="ctr">
              <a:lnSpc>
                <a:spcPct val="113000"/>
              </a:lnSpc>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① 医師登録証</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② </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PTT</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修了証</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③ 医師会からの推薦状</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61925" lvl="1" indent="-161925" fontAlgn="ctr">
              <a:buClr>
                <a:srgbClr val="5F8AC3"/>
              </a:buClr>
              <a:buSzPct val="80000"/>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④ 医療を行う保健医療機関からの同機関に関する情報書</a:t>
            </a:r>
            <a:endPar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a:off x="8121352" y="2852936"/>
            <a:ext cx="360040" cy="432048"/>
          </a:xfrm>
          <a:prstGeom prst="downArrow">
            <a:avLst>
              <a:gd name="adj1" fmla="val 50000"/>
              <a:gd name="adj2" fmla="val 26190"/>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7653300" y="2924944"/>
            <a:ext cx="1296144" cy="246221"/>
          </a:xfrm>
          <a:prstGeom prst="rect">
            <a:avLst/>
          </a:prstGeom>
          <a:noFill/>
        </p:spPr>
        <p:txBody>
          <a:bodyPr wrap="square" rtlCol="0">
            <a:spAutoFit/>
          </a:bodyPr>
          <a:lstStyle/>
          <a:p>
            <a:pPr algn="ctr"/>
            <a:r>
              <a:rPr kumimoji="1" lang="en-US" altLang="ja-JP" sz="1000" b="1">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1">
                <a:latin typeface="Arial" panose="020B0604020202020204" pitchFamily="34" charset="0"/>
                <a:ea typeface="ＭＳ Ｐゴシック" panose="020B0600070205080204" pitchFamily="50" charset="-128"/>
                <a:cs typeface="Arial" panose="020B0604020202020204" pitchFamily="34" charset="0"/>
              </a:rPr>
              <a:t>年以降</a:t>
            </a:r>
          </a:p>
        </p:txBody>
      </p:sp>
      <p:sp>
        <p:nvSpPr>
          <p:cNvPr id="32" name="下矢印 31"/>
          <p:cNvSpPr/>
          <p:nvPr/>
        </p:nvSpPr>
        <p:spPr>
          <a:xfrm>
            <a:off x="6177136" y="3573016"/>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8121352" y="3573016"/>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下矢印 33"/>
          <p:cNvSpPr/>
          <p:nvPr/>
        </p:nvSpPr>
        <p:spPr>
          <a:xfrm>
            <a:off x="7149244" y="4797152"/>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下矢印 34"/>
          <p:cNvSpPr/>
          <p:nvPr/>
        </p:nvSpPr>
        <p:spPr>
          <a:xfrm>
            <a:off x="7149244" y="5229200"/>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25344"/>
            <a:ext cx="8496944" cy="144016"/>
          </a:xfrm>
          <a:prstGeom prst="rect">
            <a:avLst/>
          </a:prstGeom>
          <a:noFill/>
        </p:spPr>
        <p:txBody>
          <a:bodyPr wrap="square" lIns="0" tIns="0" rIns="0" bIns="0" rtlCol="0">
            <a:noAutofit/>
          </a:bodyPr>
          <a:lstStyle/>
          <a:p>
            <a:pPr marL="355600" lvl="0" indent="-35560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ja-JP" sz="800"/>
              <a:t>大西弘高・片山亜弥・北村聖「インドネシアにおける医師の質改善に向けた改革：卒然コアカリキュラムの改訂と医師免許制度の変更を通して」</a:t>
            </a:r>
            <a:r>
              <a:rPr lang="ja-JP" altLang="en-US" sz="800"/>
              <a:t>（</a:t>
            </a:r>
            <a:r>
              <a:rPr lang="en-US" altLang="ja-JP" sz="800"/>
              <a:t>2009</a:t>
            </a:r>
            <a:r>
              <a:rPr lang="ja-JP" altLang="en-US" sz="800"/>
              <a:t>）</a:t>
            </a:r>
            <a:br>
              <a:rPr lang="en-US" altLang="ja-JP" sz="800"/>
            </a:br>
            <a:r>
              <a:rPr lang="ja-JP" altLang="en-US" sz="800">
                <a:solidFill>
                  <a:srgbClr val="000000"/>
                </a:solidFill>
                <a:latin typeface="+mn-ea"/>
              </a:rPr>
              <a:t>奥島美夏「インドネシア・フィリピンの看護教育・資格制度・海外派遣の概要」（</a:t>
            </a:r>
            <a:r>
              <a:rPr lang="en-US" altLang="ja-JP" sz="800">
                <a:solidFill>
                  <a:srgbClr val="000000"/>
                </a:solidFill>
                <a:latin typeface="+mn-ea"/>
              </a:rPr>
              <a:t>2011</a:t>
            </a:r>
            <a:r>
              <a:rPr lang="ja-JP" altLang="en-US" sz="800">
                <a:solidFill>
                  <a:srgbClr val="000000"/>
                </a:solidFill>
                <a:latin typeface="+mn-ea"/>
              </a:rPr>
              <a:t>）、現地医療機関ヒアリング</a:t>
            </a:r>
          </a:p>
        </p:txBody>
      </p:sp>
    </p:spTree>
    <p:extLst>
      <p:ext uri="{BB962C8B-B14F-4D97-AF65-F5344CB8AC3E}">
        <p14:creationId xmlns:p14="http://schemas.microsoft.com/office/powerpoint/2010/main" val="2381546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kumimoji="1" lang="ja-JP" altLang="en-US"/>
          </a:p>
        </p:txBody>
      </p:sp>
      <p:sp>
        <p:nvSpPr>
          <p:cNvPr id="3" name="テキスト プレースホルダー 2"/>
          <p:cNvSpPr>
            <a:spLocks noGrp="1"/>
          </p:cNvSpPr>
          <p:nvPr>
            <p:ph type="body" sz="quarter" idx="15"/>
          </p:nvPr>
        </p:nvSpPr>
        <p:spPr/>
        <p:txBody>
          <a:bodyPr/>
          <a:lstStyle/>
          <a:p>
            <a:r>
              <a:rPr lang="ja-JP" altLang="en-US">
                <a:solidFill>
                  <a:srgbClr val="000000"/>
                </a:solidFill>
                <a:latin typeface="+mn-ea"/>
              </a:rPr>
              <a:t>医師の社会的地位</a:t>
            </a:r>
            <a:endParaRPr lang="ja-JP" altLang="en-US"/>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インドネシアでは、医師・歯科医師の社会的地位は非常に高い。</a:t>
            </a: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医師らの海外留学先としては、ドイツ、アメリカの人気が高いほか、歴史的に関わりの深いオランダや、最近は日本を留学先として選ぶ医師もいる。</a:t>
            </a:r>
          </a:p>
        </p:txBody>
      </p:sp>
      <p:grpSp>
        <p:nvGrpSpPr>
          <p:cNvPr id="5" name="グループ化 4"/>
          <p:cNvGrpSpPr/>
          <p:nvPr/>
        </p:nvGrpSpPr>
        <p:grpSpPr>
          <a:xfrm>
            <a:off x="417208" y="2244688"/>
            <a:ext cx="4805107" cy="288032"/>
            <a:chOff x="4741247" y="2113806"/>
            <a:chExt cx="5689169"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a:solidFill>
                    <a:srgbClr val="000000"/>
                  </a:solidFill>
                  <a:latin typeface="Arial Black" pitchFamily="34" charset="0"/>
                  <a:ea typeface="HGP創英角ｺﾞｼｯｸUB" pitchFamily="50" charset="-128"/>
                </a:rPr>
                <a:t>インドネシアの医師の勤務形態</a:t>
              </a:r>
            </a:p>
          </p:txBody>
        </p:sp>
        <p:cxnSp>
          <p:nvCxnSpPr>
            <p:cNvPr id="7" name="直線コネクタ 6"/>
            <p:cNvCxnSpPr>
              <a:cxnSpLocks/>
            </p:cNvCxnSpPr>
            <p:nvPr/>
          </p:nvCxnSpPr>
          <p:spPr>
            <a:xfrm>
              <a:off x="4741247" y="2401838"/>
              <a:ext cx="52217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6">
              <a:extLst>
                <a:ext uri="{FF2B5EF4-FFF2-40B4-BE49-F238E27FC236}">
                  <a16:creationId xmlns:a16="http://schemas.microsoft.com/office/drawing/2014/main" id="{95073B40-5F4F-BC36-6913-E67AA960FFBE}"/>
                </a:ext>
              </a:extLst>
            </p:cNvPr>
            <p:cNvCxnSpPr>
              <a:cxnSpLocks/>
            </p:cNvCxnSpPr>
            <p:nvPr/>
          </p:nvCxnSpPr>
          <p:spPr>
            <a:xfrm>
              <a:off x="4741248" y="2401838"/>
              <a:ext cx="522170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p:cNvSpPr txBox="1"/>
          <p:nvPr/>
        </p:nvSpPr>
        <p:spPr>
          <a:xfrm>
            <a:off x="417209" y="2676737"/>
            <a:ext cx="4410286" cy="752264"/>
          </a:xfrm>
          <a:prstGeom prst="roundRect">
            <a:avLst>
              <a:gd name="adj" fmla="val 4181"/>
            </a:avLst>
          </a:prstGeom>
          <a:solidFill>
            <a:srgbClr val="DDE6F3"/>
          </a:solidFill>
        </p:spPr>
        <p:txBody>
          <a:bodyPr wrap="square" lIns="108000" tIns="72000" rIns="108000" rtlCol="0" anchor="ctr">
            <a:noAutofit/>
          </a:bodyPr>
          <a:lstStyle/>
          <a:p>
            <a:pPr marL="0" lvl="1" fontAlgn="base">
              <a:lnSpc>
                <a:spcPct val="110000"/>
              </a:lnSpc>
              <a:spcAft>
                <a:spcPts val="400"/>
              </a:spcAft>
              <a:buClr>
                <a:schemeClr val="tx1"/>
              </a:buClr>
              <a:buSzPct val="100000"/>
            </a:pPr>
            <a:r>
              <a:rPr lang="ja-JP" altLang="en-US" sz="1400"/>
              <a:t>インドネシアにおいて医師は最大</a:t>
            </a:r>
            <a:r>
              <a:rPr lang="en-US" altLang="ja-JP" sz="1400">
                <a:latin typeface="Arial Black" panose="020B0A04020102020204" pitchFamily="34" charset="0"/>
                <a:ea typeface="HGP創英角ｺﾞｼｯｸUB" panose="020B0900000000000000" pitchFamily="50" charset="-128"/>
              </a:rPr>
              <a:t>3</a:t>
            </a:r>
            <a:r>
              <a:rPr lang="ja-JP" altLang="en-US" sz="1400" err="1">
                <a:latin typeface="Arial Black" panose="020B0A04020102020204" pitchFamily="34" charset="0"/>
                <a:ea typeface="HGP創英角ｺﾞｼｯｸUB" panose="020B0900000000000000" pitchFamily="50" charset="-128"/>
              </a:rPr>
              <a:t>つの</a:t>
            </a:r>
            <a:r>
              <a:rPr lang="ja-JP" altLang="en-US" sz="1400">
                <a:latin typeface="Arial Black" panose="020B0A04020102020204" pitchFamily="34" charset="0"/>
                <a:ea typeface="HGP創英角ｺﾞｼｯｸUB" panose="020B0900000000000000" pitchFamily="50" charset="-128"/>
              </a:rPr>
              <a:t>医療機関</a:t>
            </a:r>
            <a:r>
              <a:rPr lang="ja-JP" altLang="en-US" sz="1400"/>
              <a:t>に</a:t>
            </a:r>
            <a:r>
              <a:rPr lang="ja-JP" altLang="en-US" sz="1400">
                <a:latin typeface="HGP創英角ｺﾞｼｯｸUB" panose="020B0900000000000000" pitchFamily="50" charset="-128"/>
                <a:ea typeface="HGP創英角ｺﾞｼｯｸUB" panose="020B0900000000000000" pitchFamily="50" charset="-128"/>
              </a:rPr>
              <a:t>従事・兼務することが可能</a:t>
            </a:r>
            <a:r>
              <a:rPr lang="ja-JP" altLang="en-US" sz="1400"/>
              <a:t>である。</a:t>
            </a:r>
          </a:p>
        </p:txBody>
      </p:sp>
      <p:sp>
        <p:nvSpPr>
          <p:cNvPr id="11" name="テキスト ボックス 10"/>
          <p:cNvSpPr txBox="1"/>
          <p:nvPr/>
        </p:nvSpPr>
        <p:spPr>
          <a:xfrm>
            <a:off x="417209" y="3733567"/>
            <a:ext cx="4410286" cy="1572952"/>
          </a:xfrm>
          <a:prstGeom prst="roundRect">
            <a:avLst>
              <a:gd name="adj" fmla="val 4181"/>
            </a:avLst>
          </a:prstGeom>
          <a:solidFill>
            <a:srgbClr val="DDE6F3"/>
          </a:solidFill>
        </p:spPr>
        <p:txBody>
          <a:bodyPr wrap="square" lIns="108000" tIns="72000" rIns="108000" rtlCol="0" anchor="ctr">
            <a:noAutofit/>
          </a:bodyPr>
          <a:lstStyle/>
          <a:p>
            <a:pPr marL="0" lvl="1" fontAlgn="base">
              <a:lnSpc>
                <a:spcPct val="110000"/>
              </a:lnSpc>
              <a:spcAft>
                <a:spcPts val="400"/>
              </a:spcAft>
              <a:buClr>
                <a:schemeClr val="tx1"/>
              </a:buClr>
              <a:buSzPct val="100000"/>
            </a:pPr>
            <a:r>
              <a:rPr lang="ja-JP" altLang="en-US" sz="1400"/>
              <a:t>多くの場合、著名な医師や専門医は</a:t>
            </a:r>
            <a:endParaRPr lang="en-US" altLang="ja-JP" sz="1400"/>
          </a:p>
          <a:p>
            <a:pPr marL="457200" lvl="2" fontAlgn="base">
              <a:lnSpc>
                <a:spcPct val="110000"/>
              </a:lnSpc>
              <a:spcAft>
                <a:spcPts val="400"/>
              </a:spcAft>
              <a:buClr>
                <a:schemeClr val="tx1"/>
              </a:buClr>
              <a:buSzPct val="100000"/>
            </a:pPr>
            <a:r>
              <a:rPr lang="ja-JP" altLang="en-US" sz="1400">
                <a:latin typeface="Arial Black" panose="020B0A04020102020204" pitchFamily="34" charset="0"/>
                <a:ea typeface="HGP創英角ｺﾞｼｯｸUB" panose="020B0900000000000000" pitchFamily="50" charset="-128"/>
              </a:rPr>
              <a:t>午前</a:t>
            </a:r>
            <a:r>
              <a:rPr lang="en-US" altLang="ja-JP" sz="1400">
                <a:latin typeface="Arial Black" panose="020B0A04020102020204" pitchFamily="34" charset="0"/>
                <a:ea typeface="HGP創英角ｺﾞｼｯｸUB" panose="020B0900000000000000" pitchFamily="50" charset="-128"/>
              </a:rPr>
              <a:t>A</a:t>
            </a:r>
            <a:r>
              <a:rPr lang="ja-JP" altLang="en-US" sz="1400">
                <a:latin typeface="Arial Black" panose="020B0A04020102020204" pitchFamily="34" charset="0"/>
                <a:ea typeface="HGP創英角ｺﾞｼｯｸUB" panose="020B0900000000000000" pitchFamily="50" charset="-128"/>
              </a:rPr>
              <a:t>病院（国公立）、</a:t>
            </a:r>
            <a:endParaRPr lang="en-US" altLang="ja-JP" sz="1400">
              <a:latin typeface="Arial Black" panose="020B0A04020102020204" pitchFamily="34" charset="0"/>
              <a:ea typeface="HGP創英角ｺﾞｼｯｸUB" panose="020B0900000000000000" pitchFamily="50" charset="-128"/>
            </a:endParaRPr>
          </a:p>
          <a:p>
            <a:pPr marL="457200" lvl="2" fontAlgn="base">
              <a:lnSpc>
                <a:spcPct val="110000"/>
              </a:lnSpc>
              <a:spcAft>
                <a:spcPts val="400"/>
              </a:spcAft>
              <a:buClr>
                <a:schemeClr val="tx1"/>
              </a:buClr>
              <a:buSzPct val="100000"/>
            </a:pPr>
            <a:r>
              <a:rPr lang="ja-JP" altLang="en-US" sz="1400">
                <a:latin typeface="Arial Black" panose="020B0A04020102020204" pitchFamily="34" charset="0"/>
                <a:ea typeface="HGP創英角ｺﾞｼｯｸUB" panose="020B0900000000000000" pitchFamily="50" charset="-128"/>
              </a:rPr>
              <a:t>午後</a:t>
            </a:r>
            <a:r>
              <a:rPr lang="en-US" altLang="ja-JP" sz="1400">
                <a:latin typeface="Arial Black" panose="020B0A04020102020204" pitchFamily="34" charset="0"/>
                <a:ea typeface="HGP創英角ｺﾞｼｯｸUB" panose="020B0900000000000000" pitchFamily="50" charset="-128"/>
              </a:rPr>
              <a:t>B</a:t>
            </a:r>
            <a:r>
              <a:rPr lang="ja-JP" altLang="en-US" sz="1400">
                <a:latin typeface="Arial Black" panose="020B0A04020102020204" pitchFamily="34" charset="0"/>
                <a:ea typeface="HGP創英角ｺﾞｼｯｸUB" panose="020B0900000000000000" pitchFamily="50" charset="-128"/>
              </a:rPr>
              <a:t>病院（私立）、</a:t>
            </a:r>
            <a:endParaRPr lang="en-US" altLang="ja-JP" sz="1400">
              <a:latin typeface="Arial Black" panose="020B0A04020102020204" pitchFamily="34" charset="0"/>
              <a:ea typeface="HGP創英角ｺﾞｼｯｸUB" panose="020B0900000000000000" pitchFamily="50" charset="-128"/>
            </a:endParaRPr>
          </a:p>
          <a:p>
            <a:pPr marL="457200" lvl="2" fontAlgn="base">
              <a:lnSpc>
                <a:spcPct val="110000"/>
              </a:lnSpc>
              <a:spcAft>
                <a:spcPts val="400"/>
              </a:spcAft>
              <a:buClr>
                <a:schemeClr val="tx1"/>
              </a:buClr>
              <a:buSzPct val="100000"/>
            </a:pPr>
            <a:r>
              <a:rPr lang="ja-JP" altLang="en-US" sz="1400">
                <a:latin typeface="Arial Black" panose="020B0A04020102020204" pitchFamily="34" charset="0"/>
                <a:ea typeface="HGP創英角ｺﾞｼｯｸUB" panose="020B0900000000000000" pitchFamily="50" charset="-128"/>
              </a:rPr>
              <a:t>夜間</a:t>
            </a:r>
            <a:r>
              <a:rPr lang="en-US" altLang="ja-JP" sz="1400">
                <a:latin typeface="Arial Black" panose="020B0A04020102020204" pitchFamily="34" charset="0"/>
                <a:ea typeface="HGP創英角ｺﾞｼｯｸUB" panose="020B0900000000000000" pitchFamily="50" charset="-128"/>
              </a:rPr>
              <a:t>C</a:t>
            </a:r>
            <a:r>
              <a:rPr lang="ja-JP" altLang="en-US" sz="1400">
                <a:latin typeface="Arial Black" panose="020B0A04020102020204" pitchFamily="34" charset="0"/>
                <a:ea typeface="HGP創英角ｺﾞｼｯｸUB" panose="020B0900000000000000" pitchFamily="50" charset="-128"/>
              </a:rPr>
              <a:t>クリニック（私立）</a:t>
            </a:r>
            <a:endParaRPr lang="en-US" altLang="ja-JP" sz="1400">
              <a:latin typeface="Arial Black" panose="020B0A04020102020204" pitchFamily="34" charset="0"/>
              <a:ea typeface="HGP創英角ｺﾞｼｯｸUB" panose="020B0900000000000000" pitchFamily="50" charset="-128"/>
            </a:endParaRPr>
          </a:p>
          <a:p>
            <a:pPr marL="0" lvl="1" fontAlgn="base">
              <a:lnSpc>
                <a:spcPct val="110000"/>
              </a:lnSpc>
              <a:spcAft>
                <a:spcPts val="400"/>
              </a:spcAft>
              <a:buClr>
                <a:schemeClr val="tx1"/>
              </a:buClr>
              <a:buSzPct val="100000"/>
            </a:pPr>
            <a:r>
              <a:rPr lang="ja-JP" altLang="en-US" sz="1400"/>
              <a:t>といった勤務形態を取っているのが実情である。</a:t>
            </a:r>
          </a:p>
        </p:txBody>
      </p:sp>
      <p:sp>
        <p:nvSpPr>
          <p:cNvPr id="12" name="テキスト ボックス 11"/>
          <p:cNvSpPr txBox="1"/>
          <p:nvPr/>
        </p:nvSpPr>
        <p:spPr>
          <a:xfrm>
            <a:off x="200472" y="6525344"/>
            <a:ext cx="8797754" cy="153752"/>
          </a:xfrm>
          <a:prstGeom prst="rect">
            <a:avLst/>
          </a:prstGeom>
          <a:noFill/>
        </p:spPr>
        <p:txBody>
          <a:bodyPr wrap="square" lIns="0" tIns="0" rIns="0" bIns="0" rtlCol="0">
            <a:noAutofit/>
          </a:bodyPr>
          <a:lstStyle/>
          <a:p>
            <a:pPr marL="357188" lvl="0" indent="-357188"/>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bmk=""/>
              <a:t>経済産業省「</a:t>
            </a:r>
            <a:r>
              <a:rPr lang="ja-JP" altLang="en-US" sz="800">
                <a:latin typeface="Arial" panose="020B0604020202020204" pitchFamily="34" charset="0"/>
                <a:ea typeface="ＭＳ Ｐゴシック" panose="020B0600070205080204" pitchFamily="50" charset="-128"/>
                <a:cs typeface="Arial" panose="020B0604020202020204" pitchFamily="34" charset="0"/>
              </a:rPr>
              <a:t>インドネシアがん化学療法センター実証調査事業」報告書（</a:t>
            </a:r>
            <a:r>
              <a:rPr lang="en-US" altLang="ja-JP" sz="80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a:latin typeface="Arial" panose="020B0604020202020204" pitchFamily="34" charset="0"/>
                <a:ea typeface="ＭＳ Ｐゴシック" panose="020B0600070205080204" pitchFamily="50" charset="-128"/>
                <a:cs typeface="Arial" panose="020B0604020202020204" pitchFamily="34" charset="0"/>
              </a:rPr>
              <a:t>）、広島大学ホームページ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pPr marL="357188" lvl="0" indent="-357188"/>
            <a:r>
              <a:rPr kumimoji="0" lang="en-US" altLang="ja-JP" sz="800" bmk=""/>
              <a:t>Asian Journal of Health Research </a:t>
            </a:r>
            <a:r>
              <a:rPr kumimoji="0" lang="ja-JP" altLang="en-US" sz="800" bmk=""/>
              <a:t>「</a:t>
            </a:r>
            <a:r>
              <a:rPr kumimoji="0" lang="en-US" altLang="ja-JP" sz="800" bmk=""/>
              <a:t>Shortages of Medical Doctors in Indonesia, Is It True?</a:t>
            </a:r>
            <a:r>
              <a:rPr kumimoji="0" lang="ja-JP" altLang="en-US" sz="800" bmk=""/>
              <a:t>」</a:t>
            </a:r>
            <a:endParaRPr kumimoji="0" lang="en-US" altLang="ja-JP" sz="800" bmk=""/>
          </a:p>
        </p:txBody>
      </p:sp>
      <p:sp>
        <p:nvSpPr>
          <p:cNvPr id="9" name="テキスト ボックス 8">
            <a:extLst>
              <a:ext uri="{FF2B5EF4-FFF2-40B4-BE49-F238E27FC236}">
                <a16:creationId xmlns:a16="http://schemas.microsoft.com/office/drawing/2014/main" id="{C38FC0FE-A70E-66B8-DD19-41202BAF8B1C}"/>
              </a:ext>
            </a:extLst>
          </p:cNvPr>
          <p:cNvSpPr txBox="1"/>
          <p:nvPr/>
        </p:nvSpPr>
        <p:spPr>
          <a:xfrm>
            <a:off x="5190914" y="2676736"/>
            <a:ext cx="4410286" cy="1648544"/>
          </a:xfrm>
          <a:prstGeom prst="roundRect">
            <a:avLst>
              <a:gd name="adj" fmla="val 4181"/>
            </a:avLst>
          </a:prstGeom>
          <a:solidFill>
            <a:srgbClr val="DDE6F3"/>
          </a:solidFill>
        </p:spPr>
        <p:txBody>
          <a:bodyPr wrap="square" lIns="108000" tIns="72000" rIns="108000" rtlCol="0">
            <a:noAutofit/>
          </a:bodyPr>
          <a:lstStyle/>
          <a:p>
            <a:pPr marL="0" lvl="1" fontAlgn="base">
              <a:lnSpc>
                <a:spcPct val="110000"/>
              </a:lnSpc>
              <a:spcAft>
                <a:spcPts val="400"/>
              </a:spcAft>
              <a:buClr>
                <a:schemeClr val="tx1"/>
              </a:buClr>
              <a:buSzPct val="100000"/>
            </a:pPr>
            <a:r>
              <a:rPr lang="en-US" altLang="ja-JP" sz="1400"/>
              <a:t>BPJS Indonesia</a:t>
            </a:r>
            <a:r>
              <a:rPr lang="ja-JP" altLang="en-US" sz="1400"/>
              <a:t>の報告によると、月収が</a:t>
            </a:r>
            <a:r>
              <a:rPr lang="en-US" altLang="ja-JP" sz="1400"/>
              <a:t>1,050</a:t>
            </a:r>
            <a:r>
              <a:rPr lang="ja-JP" altLang="en-US" sz="1400"/>
              <a:t>万インドネシアルピア超の一般開業医はわずか</a:t>
            </a:r>
            <a:r>
              <a:rPr lang="en-US" altLang="ja-JP" sz="1400"/>
              <a:t>10%</a:t>
            </a:r>
            <a:r>
              <a:rPr lang="ja-JP" altLang="en-US" sz="1400"/>
              <a:t>、</a:t>
            </a:r>
            <a:r>
              <a:rPr lang="en-US" altLang="ja-JP" sz="1400"/>
              <a:t>900</a:t>
            </a:r>
            <a:r>
              <a:rPr lang="ja-JP" altLang="en-US" sz="1400"/>
              <a:t>万インドネシアルピア</a:t>
            </a:r>
            <a:r>
              <a:rPr lang="en-US" altLang="ja-JP" sz="1400"/>
              <a:t>~1,050</a:t>
            </a:r>
            <a:r>
              <a:rPr lang="ja-JP" altLang="en-US" sz="1400"/>
              <a:t>万インドネシアルピアは</a:t>
            </a:r>
            <a:r>
              <a:rPr lang="en-US" altLang="ja-JP" sz="1400"/>
              <a:t>4.34%</a:t>
            </a:r>
            <a:r>
              <a:rPr lang="ja-JP" altLang="en-US" sz="1400"/>
              <a:t>、</a:t>
            </a:r>
            <a:r>
              <a:rPr lang="en-US" altLang="ja-JP" sz="1400"/>
              <a:t>600</a:t>
            </a:r>
            <a:r>
              <a:rPr lang="ja-JP" altLang="en-US" sz="1400"/>
              <a:t>万インドネシアルピア未満は</a:t>
            </a:r>
            <a:r>
              <a:rPr lang="en-US" altLang="ja-JP" sz="1400"/>
              <a:t>60%</a:t>
            </a:r>
            <a:r>
              <a:rPr lang="ja-JP" altLang="en-US" sz="1400"/>
              <a:t>超である。</a:t>
            </a:r>
          </a:p>
        </p:txBody>
      </p:sp>
      <p:sp>
        <p:nvSpPr>
          <p:cNvPr id="13" name="テキスト ボックス 12">
            <a:extLst>
              <a:ext uri="{FF2B5EF4-FFF2-40B4-BE49-F238E27FC236}">
                <a16:creationId xmlns:a16="http://schemas.microsoft.com/office/drawing/2014/main" id="{F13C5E6A-F6C9-B0CB-B1A0-667B6BCE0BBA}"/>
              </a:ext>
            </a:extLst>
          </p:cNvPr>
          <p:cNvSpPr txBox="1"/>
          <p:nvPr/>
        </p:nvSpPr>
        <p:spPr>
          <a:xfrm>
            <a:off x="5190914" y="2152586"/>
            <a:ext cx="4382506" cy="338554"/>
          </a:xfrm>
          <a:prstGeom prst="rect">
            <a:avLst/>
          </a:prstGeom>
          <a:noFill/>
        </p:spPr>
        <p:txBody>
          <a:bodyPr wrap="square" rtlCol="0">
            <a:spAutoFit/>
          </a:bodyPr>
          <a:lstStyle/>
          <a:p>
            <a:r>
              <a:rPr kumimoji="1" lang="ja-JP" altLang="en-US" sz="1600">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インドネシアにおける医師の給与</a:t>
            </a:r>
          </a:p>
        </p:txBody>
      </p:sp>
      <p:cxnSp>
        <p:nvCxnSpPr>
          <p:cNvPr id="16" name="直線コネクタ 6">
            <a:extLst>
              <a:ext uri="{FF2B5EF4-FFF2-40B4-BE49-F238E27FC236}">
                <a16:creationId xmlns:a16="http://schemas.microsoft.com/office/drawing/2014/main" id="{08D5C32C-E807-3A25-C998-BC7184006467}"/>
              </a:ext>
            </a:extLst>
          </p:cNvPr>
          <p:cNvCxnSpPr>
            <a:cxnSpLocks/>
          </p:cNvCxnSpPr>
          <p:nvPr/>
        </p:nvCxnSpPr>
        <p:spPr>
          <a:xfrm>
            <a:off x="5163133" y="2532720"/>
            <a:ext cx="441028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88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外国人医師のライセンス（</a:t>
            </a:r>
            <a:r>
              <a:rPr lang="en-US" altLang="ja-JP"/>
              <a:t>1/2</a:t>
            </a:r>
            <a:r>
              <a:rPr lang="ja-JP" altLang="en-US"/>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インドネシアの医師資格を持たない外国人医師の医療行為は原則禁止されているが、一定の条件下で仮許可される。</a:t>
            </a:r>
          </a:p>
        </p:txBody>
      </p:sp>
      <p:sp>
        <p:nvSpPr>
          <p:cNvPr id="16" name="テキスト ボックス 15"/>
          <p:cNvSpPr txBox="1"/>
          <p:nvPr/>
        </p:nvSpPr>
        <p:spPr>
          <a:xfrm>
            <a:off x="200025" y="6598097"/>
            <a:ext cx="8496944" cy="144016"/>
          </a:xfrm>
          <a:prstGeom prst="rect">
            <a:avLst/>
          </a:prstGeom>
          <a:noFill/>
        </p:spPr>
        <p:txBody>
          <a:bodyPr wrap="square" lIns="0" tIns="0" rIns="0" bIns="0" rtlCol="0">
            <a:noAutofit/>
          </a:bodyPr>
          <a:lstStyle/>
          <a:p>
            <a:pPr marL="357188" lvl="0" indent="-357188"/>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経済産業省「海外における日本医療拠点の構築に向けた研究会」報告書（</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bmk=""/>
          </a:p>
        </p:txBody>
      </p:sp>
      <p:grpSp>
        <p:nvGrpSpPr>
          <p:cNvPr id="18" name="グループ化 5">
            <a:extLst>
              <a:ext uri="{FF2B5EF4-FFF2-40B4-BE49-F238E27FC236}">
                <a16:creationId xmlns:a16="http://schemas.microsoft.com/office/drawing/2014/main" id="{64BA7EAD-E800-4FB9-98C0-5FD58FC0936B}"/>
              </a:ext>
            </a:extLst>
          </p:cNvPr>
          <p:cNvGrpSpPr>
            <a:grpSpLocks/>
          </p:cNvGrpSpPr>
          <p:nvPr/>
        </p:nvGrpSpPr>
        <p:grpSpPr>
          <a:xfrm>
            <a:off x="200470" y="1759421"/>
            <a:ext cx="9505950" cy="288032"/>
            <a:chOff x="4803500" y="2113806"/>
            <a:chExt cx="2954133" cy="288032"/>
          </a:xfrm>
        </p:grpSpPr>
        <p:cxnSp>
          <p:nvCxnSpPr>
            <p:cNvPr id="19" name="直線コネクタ 6">
              <a:extLst>
                <a:ext uri="{FF2B5EF4-FFF2-40B4-BE49-F238E27FC236}">
                  <a16:creationId xmlns:a16="http://schemas.microsoft.com/office/drawing/2014/main" id="{294FF096-6C30-46BB-8ADE-28674F484DB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A1F99C7A-3EE6-4258-B911-36DDEE72D5D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外国人医師の免許取得の手続き</a:t>
              </a:r>
            </a:p>
          </p:txBody>
        </p:sp>
      </p:grpSp>
      <p:sp>
        <p:nvSpPr>
          <p:cNvPr id="22" name="TextBox 21">
            <a:extLst>
              <a:ext uri="{FF2B5EF4-FFF2-40B4-BE49-F238E27FC236}">
                <a16:creationId xmlns:a16="http://schemas.microsoft.com/office/drawing/2014/main" id="{0A34207B-50EF-4356-8F17-C9695C01D66D}"/>
              </a:ext>
            </a:extLst>
          </p:cNvPr>
          <p:cNvSpPr txBox="1"/>
          <p:nvPr>
            <p:custDataLst>
              <p:tags r:id="rId1"/>
            </p:custDataLst>
          </p:nvPr>
        </p:nvSpPr>
        <p:spPr>
          <a:xfrm>
            <a:off x="848541" y="2496596"/>
            <a:ext cx="1279654" cy="638981"/>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a:solidFill>
                  <a:srgbClr val="FFFFFF"/>
                </a:solidFill>
              </a:rPr>
              <a:t>前提</a:t>
            </a:r>
          </a:p>
        </p:txBody>
      </p:sp>
      <p:sp>
        <p:nvSpPr>
          <p:cNvPr id="23" name="TextBox 22">
            <a:extLst>
              <a:ext uri="{FF2B5EF4-FFF2-40B4-BE49-F238E27FC236}">
                <a16:creationId xmlns:a16="http://schemas.microsoft.com/office/drawing/2014/main" id="{0EF30B8F-31B0-4E97-92E3-19C84C4C7969}"/>
              </a:ext>
            </a:extLst>
          </p:cNvPr>
          <p:cNvSpPr txBox="1"/>
          <p:nvPr>
            <p:custDataLst>
              <p:tags r:id="rId2"/>
            </p:custDataLst>
          </p:nvPr>
        </p:nvSpPr>
        <p:spPr>
          <a:xfrm>
            <a:off x="848541" y="3290481"/>
            <a:ext cx="1279654" cy="638981"/>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a:solidFill>
                  <a:srgbClr val="FFFFFF"/>
                </a:solidFill>
              </a:rPr>
              <a:t>有効期限</a:t>
            </a:r>
          </a:p>
        </p:txBody>
      </p:sp>
      <p:sp>
        <p:nvSpPr>
          <p:cNvPr id="24" name="TextBox 23">
            <a:extLst>
              <a:ext uri="{FF2B5EF4-FFF2-40B4-BE49-F238E27FC236}">
                <a16:creationId xmlns:a16="http://schemas.microsoft.com/office/drawing/2014/main" id="{92A3FCA4-D845-4880-A856-E9C9A69BC3F6}"/>
              </a:ext>
            </a:extLst>
          </p:cNvPr>
          <p:cNvSpPr txBox="1"/>
          <p:nvPr>
            <p:custDataLst>
              <p:tags r:id="rId3"/>
            </p:custDataLst>
          </p:nvPr>
        </p:nvSpPr>
        <p:spPr>
          <a:xfrm>
            <a:off x="848541" y="4084366"/>
            <a:ext cx="1279654" cy="1365323"/>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a:solidFill>
                  <a:srgbClr val="FFFFFF"/>
                </a:solidFill>
              </a:rPr>
              <a:t>取得方法</a:t>
            </a:r>
          </a:p>
        </p:txBody>
      </p:sp>
      <p:sp>
        <p:nvSpPr>
          <p:cNvPr id="25" name="TextBox 24">
            <a:extLst>
              <a:ext uri="{FF2B5EF4-FFF2-40B4-BE49-F238E27FC236}">
                <a16:creationId xmlns:a16="http://schemas.microsoft.com/office/drawing/2014/main" id="{6ECE9311-E38D-44B1-B456-CB4336DAC10A}"/>
              </a:ext>
            </a:extLst>
          </p:cNvPr>
          <p:cNvSpPr txBox="1"/>
          <p:nvPr>
            <p:custDataLst>
              <p:tags r:id="rId4"/>
            </p:custDataLst>
          </p:nvPr>
        </p:nvSpPr>
        <p:spPr>
          <a:xfrm>
            <a:off x="848541" y="5606392"/>
            <a:ext cx="1279654" cy="486434"/>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a:solidFill>
                  <a:srgbClr val="FFFFFF"/>
                </a:solidFill>
              </a:rPr>
              <a:t>備考</a:t>
            </a:r>
          </a:p>
        </p:txBody>
      </p:sp>
      <p:sp>
        <p:nvSpPr>
          <p:cNvPr id="26" name="TextBox 25">
            <a:extLst>
              <a:ext uri="{FF2B5EF4-FFF2-40B4-BE49-F238E27FC236}">
                <a16:creationId xmlns:a16="http://schemas.microsoft.com/office/drawing/2014/main" id="{FC036696-D9F0-4F43-B13A-A89875F10E39}"/>
              </a:ext>
            </a:extLst>
          </p:cNvPr>
          <p:cNvSpPr txBox="1"/>
          <p:nvPr>
            <p:custDataLst>
              <p:tags r:id="rId5"/>
            </p:custDataLst>
          </p:nvPr>
        </p:nvSpPr>
        <p:spPr>
          <a:xfrm>
            <a:off x="2384125" y="2496596"/>
            <a:ext cx="688935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dirty="0"/>
              <a:t>インドネシア国民でないと</a:t>
            </a:r>
            <a:r>
              <a:rPr lang="en-US" altLang="ja-JP" sz="1200" dirty="0"/>
              <a:t>Indonesian Medical Council</a:t>
            </a:r>
            <a:r>
              <a:rPr lang="ja-JP" altLang="en-US" sz="1200" dirty="0"/>
              <a:t>に医師登録できないが、教育、調査、研究などの目的でインドネシアで医療行為を行う場合、医学協議会（</a:t>
            </a:r>
            <a:r>
              <a:rPr lang="en-US" altLang="ja-JP" sz="1200" dirty="0"/>
              <a:t>KKI</a:t>
            </a:r>
            <a:r>
              <a:rPr lang="ja-JP" altLang="en-US" sz="1200" dirty="0"/>
              <a:t>：</a:t>
            </a:r>
            <a:r>
              <a:rPr lang="en-US" altLang="ja-JP" sz="1200" dirty="0" err="1"/>
              <a:t>Konsil</a:t>
            </a:r>
            <a:r>
              <a:rPr lang="en-US" altLang="ja-JP" sz="1200" dirty="0"/>
              <a:t> Kesehatan Indonesia</a:t>
            </a:r>
            <a:r>
              <a:rPr lang="ja-JP" altLang="en-US" sz="1200" dirty="0"/>
              <a:t>）より仮許可される。</a:t>
            </a:r>
          </a:p>
        </p:txBody>
      </p:sp>
      <p:sp>
        <p:nvSpPr>
          <p:cNvPr id="27" name="TextBox 26">
            <a:extLst>
              <a:ext uri="{FF2B5EF4-FFF2-40B4-BE49-F238E27FC236}">
                <a16:creationId xmlns:a16="http://schemas.microsoft.com/office/drawing/2014/main" id="{966C6B28-F8DA-4B45-9FCA-44B7E22CE36A}"/>
              </a:ext>
            </a:extLst>
          </p:cNvPr>
          <p:cNvSpPr txBox="1"/>
          <p:nvPr>
            <p:custDataLst>
              <p:tags r:id="rId6"/>
            </p:custDataLst>
          </p:nvPr>
        </p:nvSpPr>
        <p:spPr>
          <a:xfrm>
            <a:off x="2384125" y="3290481"/>
            <a:ext cx="688935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ja-JP" sz="1200"/>
              <a:t>1</a:t>
            </a:r>
            <a:r>
              <a:rPr lang="ja-JP" altLang="en-US" sz="1200"/>
              <a:t>年間</a:t>
            </a:r>
            <a:endParaRPr lang="en-US" altLang="ja-JP" sz="1200"/>
          </a:p>
          <a:p>
            <a:pPr marL="0" indent="0">
              <a:buNone/>
            </a:pPr>
            <a:r>
              <a:rPr lang="en-US" altLang="ja-JP" sz="1200"/>
              <a:t>※</a:t>
            </a:r>
            <a:r>
              <a:rPr lang="ja-JP" altLang="en-US" sz="1200"/>
              <a:t>但し、医療行為の対象となる患者のみに適用。</a:t>
            </a:r>
          </a:p>
        </p:txBody>
      </p:sp>
      <p:sp>
        <p:nvSpPr>
          <p:cNvPr id="28" name="TextBox 27">
            <a:extLst>
              <a:ext uri="{FF2B5EF4-FFF2-40B4-BE49-F238E27FC236}">
                <a16:creationId xmlns:a16="http://schemas.microsoft.com/office/drawing/2014/main" id="{682E3638-2230-46A6-964F-FB35819DEA3B}"/>
              </a:ext>
            </a:extLst>
          </p:cNvPr>
          <p:cNvSpPr txBox="1"/>
          <p:nvPr>
            <p:custDataLst>
              <p:tags r:id="rId7"/>
            </p:custDataLst>
          </p:nvPr>
        </p:nvSpPr>
        <p:spPr>
          <a:xfrm>
            <a:off x="2384125" y="4084366"/>
            <a:ext cx="328007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a:t>下記書類を提出。</a:t>
            </a:r>
          </a:p>
          <a:p>
            <a:r>
              <a:rPr lang="ja-JP" altLang="en-US" sz="1200"/>
              <a:t>一般医ディプロマ／専門医ディプロマ</a:t>
            </a:r>
            <a:endParaRPr lang="en-US" altLang="ja-JP" sz="1200"/>
          </a:p>
          <a:p>
            <a:r>
              <a:rPr lang="ja-JP" altLang="en-US" sz="1200"/>
              <a:t>コース／スキルのディプロマ</a:t>
            </a:r>
            <a:endParaRPr lang="en-US" altLang="ja-JP" sz="1200"/>
          </a:p>
          <a:p>
            <a:r>
              <a:rPr lang="ja-JP" altLang="en-US" sz="1200"/>
              <a:t>厚生労働省からの推薦状</a:t>
            </a:r>
            <a:endParaRPr lang="en-US" altLang="ja-JP" sz="1200"/>
          </a:p>
          <a:p>
            <a:r>
              <a:rPr lang="ja-JP" altLang="en-US" sz="1200"/>
              <a:t>現地の教育医療機関からの推薦状</a:t>
            </a:r>
          </a:p>
        </p:txBody>
      </p:sp>
      <p:sp>
        <p:nvSpPr>
          <p:cNvPr id="29" name="TextBox 28">
            <a:extLst>
              <a:ext uri="{FF2B5EF4-FFF2-40B4-BE49-F238E27FC236}">
                <a16:creationId xmlns:a16="http://schemas.microsoft.com/office/drawing/2014/main" id="{FBF3D40B-99C2-4E6B-B100-878479DEA447}"/>
              </a:ext>
            </a:extLst>
          </p:cNvPr>
          <p:cNvSpPr txBox="1"/>
          <p:nvPr>
            <p:custDataLst>
              <p:tags r:id="rId8"/>
            </p:custDataLst>
          </p:nvPr>
        </p:nvSpPr>
        <p:spPr>
          <a:xfrm>
            <a:off x="2384125" y="5606391"/>
            <a:ext cx="688935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a:t>複数の医療行為を行う場合、都度同じ書類の申請が必要。</a:t>
            </a:r>
            <a:endParaRPr lang="en-US" altLang="ja-JP" sz="1200"/>
          </a:p>
          <a:p>
            <a:r>
              <a:rPr lang="ja-JP" altLang="en-US" sz="1200"/>
              <a:t>現地の教育医療機関（大学病院）からの推薦状取得がボトルネックになることがある。</a:t>
            </a:r>
          </a:p>
        </p:txBody>
      </p:sp>
      <p:cxnSp>
        <p:nvCxnSpPr>
          <p:cNvPr id="30" name="Straight Connector 29">
            <a:extLst>
              <a:ext uri="{FF2B5EF4-FFF2-40B4-BE49-F238E27FC236}">
                <a16:creationId xmlns:a16="http://schemas.microsoft.com/office/drawing/2014/main" id="{40EF703A-81CF-489E-8FEB-ACD589463E11}"/>
              </a:ext>
            </a:extLst>
          </p:cNvPr>
          <p:cNvCxnSpPr>
            <a:cxnSpLocks/>
          </p:cNvCxnSpPr>
          <p:nvPr/>
        </p:nvCxnSpPr>
        <p:spPr>
          <a:xfrm>
            <a:off x="842825" y="3211780"/>
            <a:ext cx="843065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0EFB2AB3-F11B-44C4-AF68-7A91B7359CF3}"/>
              </a:ext>
            </a:extLst>
          </p:cNvPr>
          <p:cNvCxnSpPr>
            <a:cxnSpLocks/>
          </p:cNvCxnSpPr>
          <p:nvPr/>
        </p:nvCxnSpPr>
        <p:spPr>
          <a:xfrm>
            <a:off x="842825" y="4026381"/>
            <a:ext cx="843065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48E2A4D6-CAAB-42AC-A71A-FB124C876471}"/>
              </a:ext>
            </a:extLst>
          </p:cNvPr>
          <p:cNvCxnSpPr>
            <a:cxnSpLocks/>
          </p:cNvCxnSpPr>
          <p:nvPr/>
        </p:nvCxnSpPr>
        <p:spPr>
          <a:xfrm>
            <a:off x="842825" y="5546609"/>
            <a:ext cx="8430655"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51110A57-299C-477E-894F-D3A7155E05F3}"/>
              </a:ext>
            </a:extLst>
          </p:cNvPr>
          <p:cNvSpPr txBox="1"/>
          <p:nvPr>
            <p:custDataLst>
              <p:tags r:id="rId9"/>
            </p:custDataLst>
          </p:nvPr>
        </p:nvSpPr>
        <p:spPr>
          <a:xfrm>
            <a:off x="5327390" y="4084366"/>
            <a:ext cx="3608083"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endParaRPr lang="ja-JP" altLang="en-US" sz="1200"/>
          </a:p>
          <a:p>
            <a:r>
              <a:rPr lang="ja-JP" altLang="en-US" sz="1200"/>
              <a:t>医の職業倫理（</a:t>
            </a:r>
            <a:r>
              <a:rPr lang="en-US" altLang="ja-JP" sz="1200"/>
              <a:t>Professional Medical Ethics</a:t>
            </a:r>
            <a:r>
              <a:rPr lang="ja-JP" altLang="en-US" sz="1200"/>
              <a:t>）に従い実施することの申告書</a:t>
            </a:r>
            <a:endParaRPr lang="en-US" altLang="ja-JP" sz="1200"/>
          </a:p>
          <a:p>
            <a:r>
              <a:rPr lang="ja-JP" altLang="en-US" sz="1200"/>
              <a:t>顔写真</a:t>
            </a:r>
            <a:endParaRPr lang="en-US" altLang="ja-JP" sz="1200"/>
          </a:p>
          <a:p>
            <a:r>
              <a:rPr lang="en-US" altLang="ja-JP" sz="1200"/>
              <a:t>Surgery Collegium</a:t>
            </a:r>
            <a:r>
              <a:rPr lang="ja-JP" altLang="en-US" sz="1200"/>
              <a:t>に推薦を依頼するための請願書</a:t>
            </a:r>
            <a:endParaRPr lang="en-US" altLang="ja-JP" sz="1200"/>
          </a:p>
          <a:p>
            <a:r>
              <a:rPr lang="en-US" altLang="ja-JP" sz="1200"/>
              <a:t>KKI</a:t>
            </a:r>
            <a:r>
              <a:rPr lang="ja-JP" altLang="en-US" sz="1200"/>
              <a:t>に推薦を依頼するための請願書</a:t>
            </a:r>
          </a:p>
        </p:txBody>
      </p:sp>
    </p:spTree>
    <p:extLst>
      <p:ext uri="{BB962C8B-B14F-4D97-AF65-F5344CB8AC3E}">
        <p14:creationId xmlns:p14="http://schemas.microsoft.com/office/powerpoint/2010/main" val="53535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インドネシア／一般概況</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基本情報</a:t>
            </a:r>
          </a:p>
        </p:txBody>
      </p:sp>
      <p:graphicFrame>
        <p:nvGraphicFramePr>
          <p:cNvPr id="9" name="表 8"/>
          <p:cNvGraphicFramePr>
            <a:graphicFrameLocks noGrp="1"/>
          </p:cNvGraphicFramePr>
          <p:nvPr>
            <p:extLst>
              <p:ext uri="{D42A27DB-BD31-4B8C-83A1-F6EECF244321}">
                <p14:modId xmlns:p14="http://schemas.microsoft.com/office/powerpoint/2010/main" val="230932823"/>
              </p:ext>
            </p:extLst>
          </p:nvPr>
        </p:nvGraphicFramePr>
        <p:xfrm>
          <a:off x="776533" y="1125539"/>
          <a:ext cx="8457619" cy="5399084"/>
        </p:xfrm>
        <a:graphic>
          <a:graphicData uri="http://schemas.openxmlformats.org/drawingml/2006/table">
            <a:tbl>
              <a:tblPr firstRow="1" bandRow="1">
                <a:tableStyleId>{5C22544A-7EE6-4342-B048-85BDC9FD1C3A}</a:tableStyleId>
              </a:tblPr>
              <a:tblGrid>
                <a:gridCol w="1822764">
                  <a:extLst>
                    <a:ext uri="{9D8B030D-6E8A-4147-A177-3AD203B41FA5}">
                      <a16:colId xmlns:a16="http://schemas.microsoft.com/office/drawing/2014/main" val="20000"/>
                    </a:ext>
                  </a:extLst>
                </a:gridCol>
                <a:gridCol w="6634855">
                  <a:extLst>
                    <a:ext uri="{9D8B030D-6E8A-4147-A177-3AD203B41FA5}">
                      <a16:colId xmlns:a16="http://schemas.microsoft.com/office/drawing/2014/main" val="20001"/>
                    </a:ext>
                  </a:extLst>
                </a:gridCol>
              </a:tblGrid>
              <a:tr h="337972">
                <a:tc>
                  <a:txBody>
                    <a:bodyPr/>
                    <a:lstStyle/>
                    <a:p>
                      <a:pPr algn="dist" fontAlgn="ctr"/>
                      <a:r>
                        <a:rPr kumimoji="1" lang="ja-JP" altLang="en-US" sz="1300" b="0" baseline="0">
                          <a:solidFill>
                            <a:schemeClr val="bg1"/>
                          </a:solidFill>
                          <a:latin typeface="Arial" panose="020B0604020202020204" pitchFamily="34" charset="0"/>
                          <a:ea typeface="ＭＳ Ｐゴシック" panose="020B0600070205080204"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ジャカルタ</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7972">
                <a:tc>
                  <a:txBody>
                    <a:bodyPr/>
                    <a:lstStyle/>
                    <a:p>
                      <a:pPr algn="dist" fontAlgn="ctr"/>
                      <a:r>
                        <a:rPr kumimoji="1" lang="ja-JP" altLang="en-US" sz="1300" b="0" baseline="0">
                          <a:solidFill>
                            <a:schemeClr val="bg1"/>
                          </a:solidFill>
                          <a:latin typeface="Arial" panose="020B0604020202020204" pitchFamily="34" charset="0"/>
                          <a:ea typeface="ＭＳ Ｐゴシック" panose="020B0600070205080204"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7972">
                <a:tc>
                  <a:txBody>
                    <a:bodyPr/>
                    <a:lstStyle/>
                    <a:p>
                      <a:pPr algn="dist" fontAlgn="ctr"/>
                      <a:r>
                        <a:rPr kumimoji="1" lang="ja-JP" altLang="en-US" sz="1300" b="0" baseline="0">
                          <a:solidFill>
                            <a:schemeClr val="bg1"/>
                          </a:solidFill>
                          <a:latin typeface="Arial" panose="020B0604020202020204" pitchFamily="34" charset="0"/>
                          <a:ea typeface="ＭＳ Ｐゴシック" panose="020B0600070205080204"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インドネシアルピア（</a:t>
                      </a:r>
                      <a:r>
                        <a:rPr kumimoji="1" lang="en-US" altLang="ja-JP" sz="1200" b="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IDR</a:t>
                      </a:r>
                      <a:r>
                        <a:rPr kumimoji="1" lang="ja-JP" altLang="en-US" sz="1200" b="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0.0095</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0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en-US" altLang="ja-JP" sz="10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7972">
                <a:tc>
                  <a:txBody>
                    <a:bodyPr/>
                    <a:lstStyle/>
                    <a:p>
                      <a:pPr algn="dist" fontAlgn="ctr"/>
                      <a:r>
                        <a:rPr kumimoji="1" lang="ja-JP" altLang="en-US" sz="1300" b="0" baseline="0">
                          <a:solidFill>
                            <a:schemeClr val="bg1"/>
                          </a:solidFill>
                          <a:latin typeface="Arial" panose="020B0604020202020204" pitchFamily="34" charset="0"/>
                          <a:ea typeface="ＭＳ Ｐゴシック" panose="020B0600070205080204"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zh-TW"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r>
                        <a:rPr kumimoji="1" lang="zh-TW"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12 </a:t>
                      </a:r>
                      <a:r>
                        <a:rPr kumimoji="1" lang="zh-TW"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zh-TW"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7972">
                <a:tc>
                  <a:txBody>
                    <a:bodyPr/>
                    <a:lstStyle/>
                    <a:p>
                      <a:pPr algn="dist" fontAlgn="ctr"/>
                      <a:r>
                        <a:rPr kumimoji="1" lang="ja-JP" altLang="en-US" sz="1300" b="0" baseline="0">
                          <a:solidFill>
                            <a:schemeClr val="bg1"/>
                          </a:solidFill>
                          <a:latin typeface="Arial" panose="020B0604020202020204" pitchFamily="34" charset="0"/>
                          <a:ea typeface="ＭＳ Ｐゴシック" panose="020B0600070205080204"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イスラム教（</a:t>
                      </a:r>
                      <a:r>
                        <a:rPr kumimoji="1" lang="en-US" altLang="ja-JP"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87%</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）、キリスト教（</a:t>
                      </a:r>
                      <a:r>
                        <a:rPr kumimoji="1" lang="en-US" altLang="ja-JP"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10.4%</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）、ヒンズー教（</a:t>
                      </a:r>
                      <a:r>
                        <a:rPr kumimoji="1" lang="en-US" altLang="ja-JP"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）、ほか（</a:t>
                      </a:r>
                      <a:r>
                        <a:rPr kumimoji="1" lang="en-US" altLang="ja-JP"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年、宗教省統計）</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7972">
                <a:tc>
                  <a:txBody>
                    <a:bodyPr/>
                    <a:lstStyle/>
                    <a:p>
                      <a:pPr algn="dist" fontAlgn="ctr"/>
                      <a:r>
                        <a:rPr kumimoji="1" lang="ja-JP" altLang="en-US" sz="1300" b="0" baseline="0">
                          <a:solidFill>
                            <a:schemeClr val="bg1"/>
                          </a:solidFill>
                          <a:latin typeface="Arial" panose="020B0604020202020204" pitchFamily="34" charset="0"/>
                          <a:ea typeface="ＭＳ Ｐゴシック" panose="020B0600070205080204"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zh-TW" altLang="en-US" sz="1200" b="0" baseline="0">
                          <a:solidFill>
                            <a:schemeClr val="tx1"/>
                          </a:solidFill>
                          <a:latin typeface="Arial" panose="020B0604020202020204" pitchFamily="34" charset="0"/>
                          <a:ea typeface="ＭＳ Ｐゴシック" panose="020B0600070205080204" pitchFamily="50" charset="-128"/>
                          <a:cs typeface="Arial" panose="020B0604020202020204" pitchFamily="34" charset="0"/>
                        </a:rPr>
                        <a:t>大統領制、共和制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55619">
                <a:tc>
                  <a:txBody>
                    <a:bodyPr/>
                    <a:lstStyle/>
                    <a:p>
                      <a:pPr fontAlgn="ctr"/>
                      <a:r>
                        <a:rPr kumimoji="1" lang="ja-JP" altLang="en-US" sz="1300" b="0" baseline="0">
                          <a:solidFill>
                            <a:schemeClr val="bg1"/>
                          </a:solidFill>
                          <a:latin typeface="Arial" panose="020B0604020202020204" pitchFamily="34" charset="0"/>
                          <a:ea typeface="ＭＳ Ｐゴシック" panose="020B0600070205080204" pitchFamily="50" charset="-128"/>
                        </a:rPr>
                        <a:t>政治的安定性</a:t>
                      </a:r>
                      <a:endParaRPr kumimoji="1" lang="en-US" altLang="ja-JP" sz="1300" b="0" baseline="0">
                        <a:solidFill>
                          <a:schemeClr val="bg1"/>
                        </a:solidFill>
                        <a:latin typeface="Arial" panose="020B0604020202020204" pitchFamily="34" charset="0"/>
                        <a:ea typeface="ＭＳ Ｐゴシック" panose="020B0600070205080204"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2024</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年</a:t>
                      </a: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2</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月の大統領選挙においてプラボウォ・スビアント国防相（当時）が約</a:t>
                      </a: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6</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割の得票で当選し、</a:t>
                      </a: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10</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月</a:t>
                      </a: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20</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日に正式に就任。</a:t>
                      </a:r>
                    </a:p>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プラボウォ政権は、</a:t>
                      </a: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2045</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年までに先進国入りすべく国家を発展させていくとのビジョンの下、各分野の政策を推進する方針を掲げている。</a:t>
                      </a:r>
                    </a:p>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2024</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年</a:t>
                      </a: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2</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月には、大統領選挙と同時に議会総選挙が実施され</a:t>
                      </a: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10</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月</a:t>
                      </a:r>
                      <a:r>
                        <a:rPr kumimoji="1" lang="en-US" altLang="ja-JP" sz="1200" kern="1200" baseline="0">
                          <a:solidFill>
                            <a:schemeClr val="dk1"/>
                          </a:solidFill>
                          <a:latin typeface="Arial" panose="020B0604020202020204" pitchFamily="34" charset="0"/>
                          <a:ea typeface="ＭＳ Ｐゴシック" panose="020B0600070205080204" pitchFamily="50" charset="-128"/>
                          <a:cs typeface="+mn-cs"/>
                        </a:rPr>
                        <a:t>1</a:t>
                      </a:r>
                      <a:r>
                        <a:rPr kumimoji="1" lang="ja-JP" altLang="en-US" sz="1200" kern="1200" baseline="0">
                          <a:solidFill>
                            <a:schemeClr val="dk1"/>
                          </a:solidFill>
                          <a:latin typeface="Arial" panose="020B0604020202020204" pitchFamily="34" charset="0"/>
                          <a:ea typeface="ＭＳ Ｐゴシック" panose="020B0600070205080204" pitchFamily="50" charset="-128"/>
                          <a:cs typeface="+mn-cs"/>
                        </a:rPr>
                        <a:t>日に新国会議員等の就任式が行われた。</a:t>
                      </a:r>
                      <a:endParaRPr kumimoji="1" lang="en-US" altLang="ja-JP" sz="1200" b="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15633">
                <a:tc>
                  <a:txBody>
                    <a:bodyPr/>
                    <a:lstStyle/>
                    <a:p>
                      <a:pPr algn="dist" fontAlgn="ctr"/>
                      <a:r>
                        <a:rPr kumimoji="1" lang="ja-JP" altLang="en-US" sz="1300" b="0" baseline="0">
                          <a:solidFill>
                            <a:schemeClr val="bg1"/>
                          </a:solidFill>
                          <a:latin typeface="Arial" panose="020B0604020202020204" pitchFamily="34" charset="0"/>
                          <a:ea typeface="ＭＳ Ｐゴシック" panose="020B0600070205080204"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aseline="0" dirty="0">
                          <a:latin typeface="Arial" panose="020B0604020202020204" pitchFamily="34" charset="0"/>
                          <a:ea typeface="ＭＳ Ｐゴシック" panose="020B0600070205080204" pitchFamily="50" charset="-128"/>
                        </a:rPr>
                        <a:t>　外務省より、中部パプア州（プンチャック・ジャヤ県及びミミカ県）及び山岳パプア州は</a:t>
                      </a:r>
                      <a:r>
                        <a:rPr kumimoji="1" lang="ja-JP" altLang="en-US" sz="1200" b="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不要不急の渡航は</a:t>
                      </a:r>
                      <a:r>
                        <a:rPr kumimoji="1" lang="ja-JP" altLang="en-US" sz="1200" b="0" baseline="0" dirty="0">
                          <a:solidFill>
                            <a:schemeClr val="tx1"/>
                          </a:solidFill>
                          <a:latin typeface="Arial" panose="020B0604020202020204" pitchFamily="34" charset="0"/>
                          <a:ea typeface="ＭＳ Ｐゴシック" panose="020B0600070205080204" pitchFamily="50" charset="-128"/>
                        </a:rPr>
                        <a:t>控えるよう</a:t>
                      </a:r>
                      <a:r>
                        <a:rPr lang="ja-JP" altLang="en-US" sz="1200" baseline="0" dirty="0">
                          <a:latin typeface="Arial" panose="020B0604020202020204" pitchFamily="34" charset="0"/>
                          <a:ea typeface="ＭＳ Ｐゴシック" panose="020B0600070205080204" pitchFamily="50" charset="-128"/>
                        </a:rPr>
                        <a:t>、中部スラウェシ州ポソ県及びその他の地域は、</a:t>
                      </a:r>
                      <a:r>
                        <a:rPr lang="ja-JP" altLang="en-US" sz="1200" b="1" baseline="0" dirty="0">
                          <a:latin typeface="Arial" panose="020B0604020202020204" pitchFamily="34" charset="0"/>
                          <a:ea typeface="ＭＳ Ｐゴシック" panose="020B0600070205080204" pitchFamily="50" charset="-128"/>
                        </a:rPr>
                        <a:t>十分注意</a:t>
                      </a:r>
                      <a:r>
                        <a:rPr lang="ja-JP" altLang="en-US" sz="1200" baseline="0" dirty="0">
                          <a:latin typeface="Arial" panose="020B0604020202020204" pitchFamily="34" charset="0"/>
                          <a:ea typeface="ＭＳ Ｐゴシック" panose="020B0600070205080204" pitchFamily="50" charset="-128"/>
                        </a:rPr>
                        <a:t>するよう</a:t>
                      </a:r>
                      <a:r>
                        <a:rPr kumimoji="1" lang="ja-JP" altLang="en-US" sz="1200" b="0" baseline="0" dirty="0">
                          <a:solidFill>
                            <a:schemeClr val="tx1"/>
                          </a:solidFill>
                          <a:latin typeface="Arial" panose="020B0604020202020204" pitchFamily="34" charset="0"/>
                          <a:ea typeface="ＭＳ Ｐゴシック" panose="020B0600070205080204" pitchFamily="50" charset="-128"/>
                        </a:rPr>
                        <a:t>勧告されている。</a:t>
                      </a:r>
                      <a:endParaRPr kumimoji="1" lang="en-US" altLang="ja-JP" sz="1200" b="0" baseline="0" dirty="0">
                        <a:solidFill>
                          <a:schemeClr val="tx1"/>
                        </a:solidFill>
                        <a:latin typeface="Arial" panose="020B0604020202020204" pitchFamily="34" charset="0"/>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200" b="0" baseline="0" dirty="0">
                          <a:solidFill>
                            <a:schemeClr val="tx1"/>
                          </a:solidFill>
                          <a:latin typeface="Arial" panose="020B0604020202020204" pitchFamily="34" charset="0"/>
                          <a:ea typeface="ＭＳ Ｐゴシック" panose="020B0600070205080204" pitchFamily="50" charset="-128"/>
                        </a:rPr>
                        <a:t>　中部パプア州及び山岳パプア州においては、分離独立を求める武装集団が治安当局等を襲撃する事案が散発的に発生しており、治安が不安定な状況が継続している。中部スラウェシ州ポソ県においては、同県郊外に拠点を持つイスラム過激派に対する治安当局による掃討作戦が実施されていたが、</a:t>
                      </a:r>
                      <a:r>
                        <a:rPr kumimoji="1" lang="en-US" altLang="ja-JP" sz="1200" b="0" baseline="0" dirty="0">
                          <a:solidFill>
                            <a:schemeClr val="tx1"/>
                          </a:solidFill>
                          <a:latin typeface="Arial" panose="020B0604020202020204" pitchFamily="34" charset="0"/>
                          <a:ea typeface="ＭＳ Ｐゴシック" panose="020B0600070205080204" pitchFamily="50" charset="-128"/>
                        </a:rPr>
                        <a:t>2022</a:t>
                      </a:r>
                      <a:r>
                        <a:rPr kumimoji="1" lang="ja-JP" altLang="en-US" sz="1200" b="0" baseline="0" dirty="0">
                          <a:solidFill>
                            <a:schemeClr val="tx1"/>
                          </a:solidFill>
                          <a:latin typeface="Arial" panose="020B0604020202020204" pitchFamily="34" charset="0"/>
                          <a:ea typeface="ＭＳ Ｐゴシック" panose="020B0600070205080204" pitchFamily="50" charset="-128"/>
                        </a:rPr>
                        <a:t>年</a:t>
                      </a:r>
                      <a:r>
                        <a:rPr kumimoji="1" lang="en-US" altLang="ja-JP" sz="1200" b="0" baseline="0" dirty="0">
                          <a:solidFill>
                            <a:schemeClr val="tx1"/>
                          </a:solidFill>
                          <a:latin typeface="Arial" panose="020B0604020202020204" pitchFamily="34" charset="0"/>
                          <a:ea typeface="ＭＳ Ｐゴシック" panose="020B0600070205080204" pitchFamily="50" charset="-128"/>
                        </a:rPr>
                        <a:t>10</a:t>
                      </a:r>
                      <a:r>
                        <a:rPr kumimoji="1" lang="ja-JP" altLang="en-US" sz="1200" b="0" baseline="0" dirty="0">
                          <a:solidFill>
                            <a:schemeClr val="tx1"/>
                          </a:solidFill>
                          <a:latin typeface="Arial" panose="020B0604020202020204" pitchFamily="34" charset="0"/>
                          <a:ea typeface="ＭＳ Ｐゴシック" panose="020B0600070205080204" pitchFamily="50" charset="-128"/>
                        </a:rPr>
                        <a:t>月にインドネシア国家警察が当該組織の壊滅を公表して以降、テロ事件は発生していないことから、危険レベル１（十分注意）に引き下げられた。</a:t>
                      </a:r>
                      <a:endParaRPr kumimoji="1" lang="en-US" altLang="ja-JP" sz="1200" b="0" baseline="0" dirty="0">
                        <a:solidFill>
                          <a:schemeClr val="tx1"/>
                        </a:solidFill>
                        <a:latin typeface="Arial" panose="020B0604020202020204" pitchFamily="34" charset="0"/>
                        <a:ea typeface="ＭＳ Ｐゴシック" panose="020B0600070205080204" pitchFamily="50" charset="-128"/>
                      </a:endParaRPr>
                    </a:p>
                  </a:txBody>
                  <a:tcPr marL="180000" marT="144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97352"/>
            <a:ext cx="9217024" cy="216769"/>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ホームページ、三井住友銀行ホームページ</a:t>
            </a:r>
            <a:endParaRPr lang="zh-TW" altLang="en-US"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5071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外国人医師のライセンス（</a:t>
            </a:r>
            <a:r>
              <a:rPr lang="en-US" altLang="ja-JP"/>
              <a:t>2/2</a:t>
            </a:r>
            <a:r>
              <a:rPr lang="ja-JP" altLang="en-US"/>
              <a:t>）</a:t>
            </a:r>
          </a:p>
        </p:txBody>
      </p:sp>
      <p:sp>
        <p:nvSpPr>
          <p:cNvPr id="4" name="テキスト ボックス 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インドネシア政府は</a:t>
            </a:r>
            <a:r>
              <a:rPr lang="en-US" altLang="ja-JP" sz="140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7</a:t>
            </a:r>
            <a:r>
              <a:rPr lang="ja-JP" altLang="en-US" sz="1400">
                <a:latin typeface="Arial" panose="020B0604020202020204" pitchFamily="34" charset="0"/>
                <a:ea typeface="ＭＳ Ｐゴシック" panose="020B0600070205080204" pitchFamily="50" charset="-128"/>
                <a:cs typeface="Arial" panose="020B0604020202020204" pitchFamily="34" charset="0"/>
              </a:rPr>
              <a:t>月、外国人医師がインドネシアで開業する許可を与える保健法案を可決した。</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保護法案は以下のように規定している。</a:t>
            </a:r>
          </a:p>
        </p:txBody>
      </p:sp>
      <p:sp>
        <p:nvSpPr>
          <p:cNvPr id="16" name="テキスト ボックス 15"/>
          <p:cNvSpPr txBox="1"/>
          <p:nvPr/>
        </p:nvSpPr>
        <p:spPr>
          <a:xfrm>
            <a:off x="200025" y="6598097"/>
            <a:ext cx="8496944" cy="144016"/>
          </a:xfrm>
          <a:prstGeom prst="rect">
            <a:avLst/>
          </a:prstGeom>
          <a:noFill/>
        </p:spPr>
        <p:txBody>
          <a:bodyPr wrap="square" lIns="0" tIns="0" rIns="0" bIns="0" rtlCol="0">
            <a:noAutofit/>
          </a:bodyPr>
          <a:lstStyle/>
          <a:p>
            <a:pPr marL="357188" lvl="0" indent="-357188"/>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Allen &amp; Gledhill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Indonesia passes Health Bill that allows foreign doctors to </a:t>
            </a:r>
            <a:r>
              <a:rPr lang="en-US" altLang="ja-JP" sz="800" err="1">
                <a:latin typeface="Arial" panose="020B0604020202020204" pitchFamily="34" charset="0"/>
                <a:ea typeface="ＭＳ Ｐゴシック" panose="020B0600070205080204" pitchFamily="50" charset="-128"/>
                <a:cs typeface="Arial" panose="020B0604020202020204" pitchFamily="34" charset="0"/>
              </a:rPr>
              <a:t>practise</a:t>
            </a:r>
            <a:r>
              <a:rPr lang="en-US" altLang="ja-JP" sz="800">
                <a:latin typeface="Arial" panose="020B0604020202020204" pitchFamily="34" charset="0"/>
                <a:ea typeface="ＭＳ Ｐゴシック" panose="020B0600070205080204" pitchFamily="50" charset="-128"/>
                <a:cs typeface="Arial" panose="020B0604020202020204" pitchFamily="34" charset="0"/>
              </a:rPr>
              <a:t> in the country</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err="1">
                <a:latin typeface="Arial" panose="020B0604020202020204" pitchFamily="34" charset="0"/>
                <a:ea typeface="ＭＳ Ｐゴシック" panose="020B0600070205080204" pitchFamily="50" charset="-128"/>
                <a:cs typeface="Arial" panose="020B0604020202020204" pitchFamily="34" charset="0"/>
              </a:rPr>
              <a:t>Unes</a:t>
            </a:r>
            <a:r>
              <a:rPr lang="en-US" altLang="ja-JP" sz="800">
                <a:latin typeface="Arial" panose="020B0604020202020204" pitchFamily="34" charset="0"/>
                <a:ea typeface="ＭＳ Ｐゴシック" panose="020B0600070205080204" pitchFamily="50" charset="-128"/>
                <a:cs typeface="Arial" panose="020B0604020202020204" pitchFamily="34" charset="0"/>
              </a:rPr>
              <a:t> Law Review</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Vol6, No3, March 2024</a:t>
            </a:r>
          </a:p>
        </p:txBody>
      </p:sp>
      <p:graphicFrame>
        <p:nvGraphicFramePr>
          <p:cNvPr id="5" name="表 34">
            <a:extLst>
              <a:ext uri="{FF2B5EF4-FFF2-40B4-BE49-F238E27FC236}">
                <a16:creationId xmlns:a16="http://schemas.microsoft.com/office/drawing/2014/main" id="{E62DC589-B89A-DB03-8F33-C80BBCABC39A}"/>
              </a:ext>
            </a:extLst>
          </p:cNvPr>
          <p:cNvGraphicFramePr>
            <a:graphicFrameLocks noGrp="1"/>
          </p:cNvGraphicFramePr>
          <p:nvPr>
            <p:extLst>
              <p:ext uri="{D42A27DB-BD31-4B8C-83A1-F6EECF244321}">
                <p14:modId xmlns:p14="http://schemas.microsoft.com/office/powerpoint/2010/main" val="1818794481"/>
              </p:ext>
            </p:extLst>
          </p:nvPr>
        </p:nvGraphicFramePr>
        <p:xfrm>
          <a:off x="336176" y="1821989"/>
          <a:ext cx="9117106" cy="4415987"/>
        </p:xfrm>
        <a:graphic>
          <a:graphicData uri="http://schemas.openxmlformats.org/drawingml/2006/table">
            <a:tbl>
              <a:tblPr firstRow="1" bandRow="1">
                <a:tableStyleId>{2D5ABB26-0587-4C30-8999-92F81FD0307C}</a:tableStyleId>
              </a:tblPr>
              <a:tblGrid>
                <a:gridCol w="9117106">
                  <a:extLst>
                    <a:ext uri="{9D8B030D-6E8A-4147-A177-3AD203B41FA5}">
                      <a16:colId xmlns:a16="http://schemas.microsoft.com/office/drawing/2014/main" val="20001"/>
                    </a:ext>
                  </a:extLst>
                </a:gridCol>
              </a:tblGrid>
              <a:tr h="364208">
                <a:tc>
                  <a:txBody>
                    <a:bodyPr/>
                    <a:lstStyle/>
                    <a:p>
                      <a:pPr marL="0" indent="0" algn="ctr" fontAlgn="ctr" hangingPunct="0">
                        <a:buFont typeface="Arial" panose="020B0604020202020204" pitchFamily="34" charset="0"/>
                        <a:buNone/>
                      </a:pPr>
                      <a:r>
                        <a:rPr kumimoji="1" lang="ja-JP" altLang="en-US" sz="1400" b="1">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76295">
                <a:tc>
                  <a:txBody>
                    <a:bodyPr/>
                    <a:lstStyle/>
                    <a:p>
                      <a:pPr marL="0" indent="0" algn="l" fontAlgn="ctr" hangingPunct="0">
                        <a:buFont typeface="Arial" panose="020B0604020202020204" pitchFamily="34" charset="0"/>
                        <a:buNone/>
                      </a:pPr>
                      <a:r>
                        <a:rPr kumimoji="1" lang="en-US" altLang="ja-JP" sz="1400">
                          <a:latin typeface="+mn-lt"/>
                          <a:ea typeface="+mn-ea"/>
                          <a:cs typeface="Arial" panose="020B0604020202020204" pitchFamily="34" charset="0"/>
                        </a:rPr>
                        <a:t>1</a:t>
                      </a:r>
                      <a:r>
                        <a:rPr kumimoji="1" lang="ja-JP" altLang="en-US" sz="1400">
                          <a:latin typeface="+mn-lt"/>
                          <a:ea typeface="+mn-ea"/>
                          <a:cs typeface="Arial" panose="020B0604020202020204" pitchFamily="34" charset="0"/>
                        </a:rPr>
                        <a:t>）</a:t>
                      </a:r>
                      <a:r>
                        <a:rPr kumimoji="1" lang="en-US" altLang="ja-JP" sz="1400">
                          <a:latin typeface="+mn-lt"/>
                          <a:ea typeface="+mn-ea"/>
                          <a:cs typeface="Arial" panose="020B0604020202020204" pitchFamily="34" charset="0"/>
                        </a:rPr>
                        <a:t> </a:t>
                      </a:r>
                      <a:r>
                        <a:rPr kumimoji="1" lang="ja-JP" altLang="en-US" sz="1400">
                          <a:latin typeface="+mn-lt"/>
                          <a:ea typeface="+mn-ea"/>
                          <a:cs typeface="Arial" panose="020B0604020202020204" pitchFamily="34" charset="0"/>
                        </a:rPr>
                        <a:t>外国人医師がインドネシアで開業するためには、能力評価に合格しなければならない。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09133">
                <a:tc>
                  <a:txBody>
                    <a:bodyPr/>
                    <a:lstStyle/>
                    <a:p>
                      <a:pPr marL="0" marR="0" indent="0" algn="l" defTabSz="914400" rtl="0" eaLnBrk="1" fontAlgn="ctr" latinLnBrk="0" hangingPunct="0">
                        <a:lnSpc>
                          <a:spcPct val="100000"/>
                        </a:lnSpc>
                        <a:spcBef>
                          <a:spcPts val="0"/>
                        </a:spcBef>
                        <a:spcAft>
                          <a:spcPts val="200"/>
                        </a:spcAft>
                        <a:buClrTx/>
                        <a:buSzTx/>
                        <a:buFont typeface="Arial" panose="020B0604020202020204" pitchFamily="34" charset="0"/>
                        <a:buNone/>
                        <a:tabLst/>
                        <a:defRPr/>
                      </a:pPr>
                      <a:r>
                        <a:rPr lang="en-US" altLang="ja-JP" sz="1400">
                          <a:latin typeface="+mn-lt"/>
                          <a:ea typeface="+mn-ea"/>
                          <a:cs typeface="Arial" panose="020B0604020202020204" pitchFamily="34" charset="0"/>
                        </a:rPr>
                        <a:t>2</a:t>
                      </a:r>
                      <a:r>
                        <a:rPr lang="ja-JP" altLang="en-US" sz="1400">
                          <a:latin typeface="+mn-lt"/>
                          <a:ea typeface="+mn-ea"/>
                          <a:cs typeface="Arial" panose="020B0604020202020204" pitchFamily="34" charset="0"/>
                        </a:rPr>
                        <a:t>）</a:t>
                      </a:r>
                      <a:r>
                        <a:rPr lang="en-US" altLang="ja-JP" sz="1400">
                          <a:latin typeface="+mn-lt"/>
                          <a:ea typeface="+mn-ea"/>
                          <a:cs typeface="Arial" panose="020B0604020202020204" pitchFamily="34" charset="0"/>
                        </a:rPr>
                        <a:t> 1</a:t>
                      </a:r>
                      <a:r>
                        <a:rPr lang="ja-JP" altLang="en-US" sz="1400">
                          <a:latin typeface="+mn-lt"/>
                          <a:ea typeface="+mn-ea"/>
                          <a:cs typeface="Arial" panose="020B0604020202020204" pitchFamily="34" charset="0"/>
                        </a:rPr>
                        <a:t>）には例外があり、インドネシア国外で</a:t>
                      </a:r>
                      <a:r>
                        <a:rPr lang="en-US" altLang="ja-JP" sz="1400">
                          <a:latin typeface="+mn-lt"/>
                          <a:ea typeface="+mn-ea"/>
                          <a:cs typeface="Arial" panose="020B0604020202020204" pitchFamily="34" charset="0"/>
                        </a:rPr>
                        <a:t>5</a:t>
                      </a:r>
                      <a:r>
                        <a:rPr lang="ja-JP" altLang="en-US" sz="1400">
                          <a:latin typeface="+mn-lt"/>
                          <a:ea typeface="+mn-ea"/>
                          <a:cs typeface="Arial" panose="020B0604020202020204" pitchFamily="34" charset="0"/>
                        </a:rPr>
                        <a:t>年以上の実務経験がある外国人専門家や、その分野の専門家とされる医師は評価対象から除外される。</a:t>
                      </a:r>
                      <a:endParaRPr lang="en-US" altLang="ja-JP" sz="140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25758">
                <a:tc>
                  <a:txBody>
                    <a:bodyPr/>
                    <a:lstStyle/>
                    <a:p>
                      <a:pPr marL="0" indent="0" algn="l" fontAlgn="ctr" hangingPunct="0">
                        <a:buFont typeface="Arial" panose="020B0604020202020204" pitchFamily="34" charset="0"/>
                        <a:buNone/>
                      </a:pPr>
                      <a:r>
                        <a:rPr kumimoji="1" lang="en-US" altLang="ja-JP" sz="1400">
                          <a:latin typeface="+mn-lt"/>
                          <a:ea typeface="+mn-ea"/>
                          <a:cs typeface="Arial" panose="020B0604020202020204" pitchFamily="34" charset="0"/>
                        </a:rPr>
                        <a:t>3</a:t>
                      </a:r>
                      <a:r>
                        <a:rPr kumimoji="1" lang="ja-JP" altLang="en-US" sz="1400">
                          <a:latin typeface="+mn-lt"/>
                          <a:ea typeface="+mn-ea"/>
                          <a:cs typeface="Arial" panose="020B0604020202020204" pitchFamily="34" charset="0"/>
                        </a:rPr>
                        <a:t>）</a:t>
                      </a:r>
                      <a:r>
                        <a:rPr kumimoji="1" lang="en-US" altLang="ja-JP" sz="1400">
                          <a:latin typeface="+mn-lt"/>
                          <a:ea typeface="+mn-ea"/>
                          <a:cs typeface="Arial" panose="020B0604020202020204" pitchFamily="34" charset="0"/>
                        </a:rPr>
                        <a:t> </a:t>
                      </a:r>
                      <a:r>
                        <a:rPr kumimoji="1" lang="ja-JP" altLang="en-US" sz="1400">
                          <a:latin typeface="+mn-lt"/>
                          <a:ea typeface="+mn-ea"/>
                          <a:cs typeface="Arial" panose="020B0604020202020204" pitchFamily="34" charset="0"/>
                        </a:rPr>
                        <a:t>外国人医療従事者は、卒業証書、卒業証明書、最後に勤務していた許認可機関からの勤務適性証明書、最低</a:t>
                      </a:r>
                      <a:r>
                        <a:rPr kumimoji="1" lang="en-US" altLang="ja-JP" sz="1400">
                          <a:latin typeface="+mn-lt"/>
                          <a:ea typeface="+mn-ea"/>
                          <a:cs typeface="Arial" panose="020B0604020202020204" pitchFamily="34" charset="0"/>
                        </a:rPr>
                        <a:t>5</a:t>
                      </a:r>
                      <a:r>
                        <a:rPr kumimoji="1" lang="ja-JP" altLang="en-US" sz="1400">
                          <a:latin typeface="+mn-lt"/>
                          <a:ea typeface="+mn-ea"/>
                          <a:cs typeface="Arial" panose="020B0604020202020204" pitchFamily="34" charset="0"/>
                        </a:rPr>
                        <a:t>年間の職務経験証明書、インドネシアの雇用主からの求人通知書、インドネシア語能力など、医療分野の技術要件と労働要件を満たさなければならない。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40593">
                <a:tc>
                  <a:txBody>
                    <a:bodyPr/>
                    <a:lstStyle/>
                    <a:p>
                      <a:pPr marL="0" indent="0" algn="l" fontAlgn="ctr" hangingPunct="0">
                        <a:buFont typeface="Arial" panose="020B0604020202020204" pitchFamily="34" charset="0"/>
                        <a:buNone/>
                      </a:pPr>
                      <a:r>
                        <a:rPr kumimoji="1" lang="en-US" altLang="ja-JP" sz="1400" dirty="0">
                          <a:latin typeface="+mn-lt"/>
                          <a:ea typeface="+mn-ea"/>
                          <a:cs typeface="Arial" panose="020B0604020202020204" pitchFamily="34" charset="0"/>
                        </a:rPr>
                        <a:t>4</a:t>
                      </a:r>
                      <a:r>
                        <a:rPr kumimoji="1" lang="ja-JP" altLang="en-US" sz="1400" dirty="0">
                          <a:latin typeface="+mn-lt"/>
                          <a:ea typeface="+mn-ea"/>
                          <a:cs typeface="Arial" panose="020B0604020202020204" pitchFamily="34" charset="0"/>
                        </a:rPr>
                        <a:t>）</a:t>
                      </a:r>
                      <a:r>
                        <a:rPr kumimoji="1" lang="en-US" altLang="ja-JP" sz="1400" dirty="0">
                          <a:latin typeface="+mn-lt"/>
                          <a:ea typeface="+mn-ea"/>
                          <a:cs typeface="Arial" panose="020B0604020202020204" pitchFamily="34" charset="0"/>
                        </a:rPr>
                        <a:t> </a:t>
                      </a:r>
                      <a:r>
                        <a:rPr kumimoji="1" lang="ja-JP" altLang="en-US" sz="1400" dirty="0">
                          <a:latin typeface="+mn-lt"/>
                          <a:ea typeface="+mn-ea"/>
                          <a:cs typeface="Arial" panose="020B0604020202020204" pitchFamily="34" charset="0"/>
                        </a:rPr>
                        <a:t>外国人医療従事者が</a:t>
                      </a:r>
                      <a:r>
                        <a:rPr kumimoji="1" lang="en-US" altLang="ja-JP" sz="1400" dirty="0">
                          <a:latin typeface="+mn-lt"/>
                          <a:ea typeface="+mn-ea"/>
                          <a:cs typeface="Arial" panose="020B0604020202020204" pitchFamily="34" charset="0"/>
                        </a:rPr>
                        <a:t>SIP</a:t>
                      </a:r>
                      <a:r>
                        <a:rPr kumimoji="1" lang="ja-JP" altLang="en-US" sz="1400" dirty="0">
                          <a:latin typeface="+mn-lt"/>
                          <a:ea typeface="+mn-ea"/>
                          <a:cs typeface="Arial" panose="020B0604020202020204" pitchFamily="34" charset="0"/>
                        </a:rPr>
                        <a:t>（診療許可証）を取得するためには、技能審査で取得した技能証明書と</a:t>
                      </a:r>
                      <a:r>
                        <a:rPr kumimoji="1" lang="en-US" altLang="ja-JP" sz="1400" dirty="0">
                          <a:latin typeface="+mn-lt"/>
                          <a:ea typeface="+mn-ea"/>
                          <a:cs typeface="Arial" panose="020B0604020202020204" pitchFamily="34" charset="0"/>
                        </a:rPr>
                        <a:t>STR</a:t>
                      </a:r>
                      <a:r>
                        <a:rPr kumimoji="1" lang="ja-JP" altLang="en-US" sz="1400" dirty="0">
                          <a:latin typeface="+mn-lt"/>
                          <a:ea typeface="+mn-ea"/>
                          <a:cs typeface="Arial" panose="020B0604020202020204" pitchFamily="34" charset="0"/>
                        </a:rPr>
                        <a:t>（登録証）が必要とされる。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145287123"/>
                  </a:ext>
                </a:extLst>
              </a:tr>
            </a:tbl>
          </a:graphicData>
        </a:graphic>
      </p:graphicFrame>
    </p:spTree>
    <p:extLst>
      <p:ext uri="{BB962C8B-B14F-4D97-AF65-F5344CB8AC3E}">
        <p14:creationId xmlns:p14="http://schemas.microsoft.com/office/powerpoint/2010/main" val="3685409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a:t>インドネシア／医療関連／制度</a:t>
            </a:r>
            <a:endParaRPr kumimoji="1" lang="en-US"/>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a:t>医療情報・個人情報保護、データサーバーの置き場に関する法規制、ガイドライン（</a:t>
            </a:r>
            <a:r>
              <a:rPr lang="en-US" altLang="ja-JP"/>
              <a:t>1/2</a:t>
            </a:r>
            <a:r>
              <a:rPr lang="ja-JP" altLang="en-US"/>
              <a:t>）</a:t>
            </a:r>
            <a:endParaRPr kumimoji="1" lang="en-US"/>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50</a:t>
            </a:fld>
            <a:endParaRPr lang="ja-JP" altLang="en-US"/>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25867" y="968609"/>
            <a:ext cx="9505503" cy="5104154"/>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a:latin typeface="Arial" panose="020B0604020202020204" pitchFamily="34" charset="0"/>
                <a:ea typeface="HGP創英角ｺﾞｼｯｸUB" panose="020B0900000000000000" pitchFamily="50" charset="-128"/>
                <a:cs typeface="Arial" panose="020B0604020202020204" pitchFamily="34" charset="0"/>
              </a:rPr>
              <a:t>医療情報・個人情報保護について</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インドネシアでは、個人情報保護に関する複数の法律・規則が存在し、それぞれで個人情報の定義や取り扱い方法が異なる状況にあった。</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上記の状況を受け、審議中であった包括的な個人情報保護法の制定に向けての</a:t>
            </a:r>
            <a:r>
              <a:rPr lang="en-US" altLang="ja-JP" sz="1400">
                <a:latin typeface="Arial" panose="020B0604020202020204" pitchFamily="34" charset="0"/>
                <a:ea typeface="ＭＳ Ｐゴシック" panose="020B0600070205080204" pitchFamily="50" charset="-128"/>
                <a:cs typeface="Arial" panose="020B0604020202020204" pitchFamily="34" charset="0"/>
              </a:rPr>
              <a:t>PDP</a:t>
            </a:r>
            <a:r>
              <a:rPr lang="ja-JP" altLang="en-US" sz="1400">
                <a:latin typeface="Arial" panose="020B0604020202020204" pitchFamily="34" charset="0"/>
                <a:ea typeface="ＭＳ Ｐゴシック" panose="020B0600070205080204" pitchFamily="50" charset="-128"/>
                <a:cs typeface="Arial" panose="020B0604020202020204" pitchFamily="34" charset="0"/>
              </a:rPr>
              <a:t>法案が</a:t>
            </a:r>
            <a:r>
              <a:rPr lang="en-US" altLang="ja-JP" sz="140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10</a:t>
            </a:r>
            <a:r>
              <a:rPr lang="ja-JP" altLang="en-US" sz="1400">
                <a:latin typeface="Arial" panose="020B0604020202020204" pitchFamily="34" charset="0"/>
                <a:ea typeface="ＭＳ Ｐゴシック" panose="020B0600070205080204" pitchFamily="50" charset="-128"/>
                <a:cs typeface="Arial" panose="020B0604020202020204" pitchFamily="34" charset="0"/>
              </a:rPr>
              <a:t>月に可決された。</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a:latin typeface="Arial" panose="020B0604020202020204" pitchFamily="34" charset="0"/>
                <a:ea typeface="HGP創英角ｺﾞｼｯｸUB" panose="020B0900000000000000" pitchFamily="50" charset="-128"/>
                <a:cs typeface="Arial" panose="020B0604020202020204" pitchFamily="34" charset="0"/>
              </a:rPr>
              <a:t>データサーバーの置き場について</a:t>
            </a:r>
            <a:endParaRPr lang="en-US" altLang="ja-JP" sz="1400" b="1">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12</a:t>
            </a:r>
            <a:r>
              <a:rPr lang="ja-JP" altLang="en-US" sz="1400">
                <a:latin typeface="Arial" panose="020B0604020202020204" pitchFamily="34" charset="0"/>
                <a:ea typeface="ＭＳ Ｐゴシック" panose="020B0600070205080204" pitchFamily="50" charset="-128"/>
                <a:cs typeface="Arial" panose="020B0604020202020204" pitchFamily="34" charset="0"/>
              </a:rPr>
              <a:t>月現在、現行法では、公共セクターの一部を除き、データサーバーの置き場に関する規制は確認できていない。</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10</a:t>
            </a:r>
            <a:r>
              <a:rPr lang="ja-JP" altLang="en-US" sz="1400">
                <a:latin typeface="Arial" panose="020B0604020202020204" pitchFamily="34" charset="0"/>
                <a:ea typeface="ＭＳ Ｐゴシック" panose="020B0600070205080204" pitchFamily="50" charset="-128"/>
                <a:cs typeface="Arial" panose="020B0604020202020204" pitchFamily="34" charset="0"/>
              </a:rPr>
              <a:t>月、インドネシア政府によって</a:t>
            </a:r>
            <a:r>
              <a:rPr lang="en-US" altLang="ja-JP" sz="1400">
                <a:latin typeface="Arial" panose="020B0604020202020204" pitchFamily="34" charset="0"/>
                <a:ea typeface="ＭＳ Ｐゴシック" panose="020B0600070205080204" pitchFamily="50" charset="-128"/>
                <a:cs typeface="Arial" panose="020B0604020202020204" pitchFamily="34" charset="0"/>
              </a:rPr>
              <a:t>PDP</a:t>
            </a:r>
            <a:r>
              <a:rPr lang="ja-JP" altLang="en-US" sz="1400">
                <a:latin typeface="Arial" panose="020B0604020202020204" pitchFamily="34" charset="0"/>
                <a:ea typeface="ＭＳ Ｐゴシック" panose="020B0600070205080204" pitchFamily="50" charset="-128"/>
                <a:cs typeface="Arial" panose="020B0604020202020204" pitchFamily="34" charset="0"/>
              </a:rPr>
              <a:t>法第</a:t>
            </a:r>
            <a:r>
              <a:rPr lang="en-US" altLang="ja-JP" sz="1400">
                <a:latin typeface="Arial" panose="020B0604020202020204" pitchFamily="34" charset="0"/>
                <a:ea typeface="ＭＳ Ｐゴシック" panose="020B0600070205080204" pitchFamily="50" charset="-128"/>
                <a:cs typeface="Arial" panose="020B0604020202020204" pitchFamily="34" charset="0"/>
              </a:rPr>
              <a:t>27</a:t>
            </a:r>
            <a:r>
              <a:rPr lang="ja-JP" altLang="en-US" sz="1400">
                <a:latin typeface="Arial" panose="020B0604020202020204" pitchFamily="34" charset="0"/>
                <a:ea typeface="ＭＳ Ｐゴシック" panose="020B0600070205080204" pitchFamily="50" charset="-128"/>
                <a:cs typeface="Arial" panose="020B0604020202020204" pitchFamily="34" charset="0"/>
              </a:rPr>
              <a:t>号が可決され、国境を越えた個人データ転送に関する新しい要件が導入された。これには、次の条件が適用される。</a:t>
            </a:r>
            <a:br>
              <a:rPr lang="en-US" altLang="ja-JP" sz="1400">
                <a:latin typeface="Arial" panose="020B0604020202020204" pitchFamily="34" charset="0"/>
                <a:ea typeface="ＭＳ Ｐゴシック" panose="020B0600070205080204" pitchFamily="50" charset="-128"/>
                <a:cs typeface="Arial" panose="020B0604020202020204" pitchFamily="34" charset="0"/>
              </a:rPr>
            </a:b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1</a:t>
            </a:r>
            <a:r>
              <a:rPr lang="ja-JP" altLang="en-US" sz="1400">
                <a:latin typeface="Arial" panose="020B0604020202020204" pitchFamily="34" charset="0"/>
                <a:ea typeface="ＭＳ Ｐゴシック" panose="020B0600070205080204" pitchFamily="50" charset="-128"/>
                <a:cs typeface="Arial" panose="020B0604020202020204" pitchFamily="34" charset="0"/>
              </a:rPr>
              <a:t>）相手国の個人情報保護レベルが、</a:t>
            </a:r>
            <a:r>
              <a:rPr lang="en-US" altLang="ja-JP" sz="1400">
                <a:latin typeface="Arial" panose="020B0604020202020204" pitchFamily="34" charset="0"/>
                <a:ea typeface="ＭＳ Ｐゴシック" panose="020B0600070205080204" pitchFamily="50" charset="-128"/>
                <a:cs typeface="Arial" panose="020B0604020202020204" pitchFamily="34" charset="0"/>
              </a:rPr>
              <a:t>PDP</a:t>
            </a:r>
            <a:r>
              <a:rPr lang="ja-JP" altLang="en-US" sz="1400">
                <a:latin typeface="Arial" panose="020B0604020202020204" pitchFamily="34" charset="0"/>
                <a:ea typeface="ＭＳ Ｐゴシック" panose="020B0600070205080204" pitchFamily="50" charset="-128"/>
                <a:cs typeface="Arial" panose="020B0604020202020204" pitchFamily="34" charset="0"/>
              </a:rPr>
              <a:t>法案の規定と同等か、それ以上である。（</a:t>
            </a:r>
            <a:r>
              <a:rPr lang="en-US" altLang="ja-JP" sz="1400">
                <a:latin typeface="Arial" panose="020B0604020202020204" pitchFamily="34" charset="0"/>
                <a:ea typeface="ＭＳ Ｐゴシック" panose="020B0600070205080204" pitchFamily="50" charset="-128"/>
                <a:cs typeface="Arial" panose="020B0604020202020204" pitchFamily="34" charset="0"/>
              </a:rPr>
              <a:t>2</a:t>
            </a:r>
            <a:r>
              <a:rPr lang="ja-JP" altLang="en-US" sz="1400">
                <a:latin typeface="Arial" panose="020B0604020202020204" pitchFamily="34" charset="0"/>
                <a:ea typeface="ＭＳ Ｐゴシック" panose="020B0600070205080204" pitchFamily="50" charset="-128"/>
                <a:cs typeface="Arial" panose="020B0604020202020204" pitchFamily="34" charset="0"/>
              </a:rPr>
              <a:t>）両国間に国際協定が存在する。（</a:t>
            </a:r>
            <a:r>
              <a:rPr lang="en-US" altLang="ja-JP" sz="1400">
                <a:latin typeface="Arial" panose="020B0604020202020204" pitchFamily="34" charset="0"/>
                <a:ea typeface="ＭＳ Ｐゴシック" panose="020B0600070205080204" pitchFamily="50" charset="-128"/>
                <a:cs typeface="Arial" panose="020B0604020202020204" pitchFamily="34" charset="0"/>
              </a:rPr>
              <a:t>3</a:t>
            </a:r>
            <a:r>
              <a:rPr lang="ja-JP" altLang="en-US" sz="1400">
                <a:latin typeface="Arial" panose="020B0604020202020204" pitchFamily="34" charset="0"/>
                <a:ea typeface="ＭＳ Ｐゴシック" panose="020B0600070205080204" pitchFamily="50" charset="-128"/>
                <a:cs typeface="Arial" panose="020B0604020202020204" pitchFamily="34" charset="0"/>
              </a:rPr>
              <a:t>）個人データ保護の問題を取り扱うデータ管理者間の契約。および</a:t>
            </a:r>
            <a:r>
              <a:rPr lang="en-US" altLang="ja-JP" sz="1400">
                <a:latin typeface="Arial" panose="020B0604020202020204" pitchFamily="34" charset="0"/>
                <a:ea typeface="ＭＳ Ｐゴシック" panose="020B0600070205080204" pitchFamily="50" charset="-128"/>
                <a:cs typeface="Arial" panose="020B0604020202020204" pitchFamily="34" charset="0"/>
              </a:rPr>
              <a:t>/</a:t>
            </a:r>
            <a:r>
              <a:rPr lang="ja-JP" altLang="en-US" sz="1400">
                <a:latin typeface="Arial" panose="020B0604020202020204" pitchFamily="34" charset="0"/>
                <a:ea typeface="ＭＳ Ｐゴシック" panose="020B0600070205080204" pitchFamily="50" charset="-128"/>
                <a:cs typeface="Arial" panose="020B0604020202020204" pitchFamily="34" charset="0"/>
              </a:rPr>
              <a:t>または（</a:t>
            </a:r>
            <a:r>
              <a:rPr lang="en-US" altLang="ja-JP" sz="1400">
                <a:latin typeface="Arial" panose="020B0604020202020204" pitchFamily="34" charset="0"/>
                <a:ea typeface="ＭＳ Ｐゴシック" panose="020B0600070205080204" pitchFamily="50" charset="-128"/>
                <a:cs typeface="Arial" panose="020B0604020202020204" pitchFamily="34" charset="0"/>
              </a:rPr>
              <a:t>4</a:t>
            </a:r>
            <a:r>
              <a:rPr lang="ja-JP" altLang="en-US" sz="1400">
                <a:latin typeface="Arial" panose="020B0604020202020204" pitchFamily="34" charset="0"/>
                <a:ea typeface="ＭＳ Ｐゴシック" panose="020B0600070205080204" pitchFamily="50" charset="-128"/>
                <a:cs typeface="Arial" panose="020B0604020202020204" pitchFamily="34" charset="0"/>
              </a:rPr>
              <a:t>）データ主体からの同意が存在する。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72480" y="6182221"/>
            <a:ext cx="9073008" cy="615553"/>
          </a:xfrm>
          <a:prstGeom prst="rect">
            <a:avLst/>
          </a:prstGeom>
          <a:noFill/>
        </p:spPr>
        <p:txBody>
          <a:bodyPr wrap="square" lIns="0" tIns="0" rIns="0" bIns="0" rtlCol="0">
            <a:spAutoFit/>
          </a:bodyPr>
          <a:lstStyle/>
          <a:p>
            <a:pPr marL="328613" indent="-328613"/>
            <a:r>
              <a:rPr lang="en-US" altLang="ja-JP" sz="800">
                <a:latin typeface="Arial" panose="020B0604020202020204" pitchFamily="34" charset="0"/>
                <a:ea typeface="ＭＳ Ｐゴシック" panose="020B0600070205080204" pitchFamily="50" charset="-128"/>
                <a:cs typeface="Arial" panose="020B0604020202020204" pitchFamily="34" charset="0"/>
              </a:rPr>
              <a:t>1 </a:t>
            </a:r>
            <a:r>
              <a:rPr lang="ja-JP" altLang="en-US" sz="800">
                <a:latin typeface="Arial" panose="020B0604020202020204" pitchFamily="34" charset="0"/>
                <a:ea typeface="ＭＳ Ｐゴシック" panose="020B0600070205080204" pitchFamily="50" charset="-128"/>
                <a:cs typeface="Arial" panose="020B0604020202020204" pitchFamily="34" charset="0"/>
              </a:rPr>
              <a:t>電子情報及び取引に関する法律</a:t>
            </a:r>
            <a:r>
              <a:rPr lang="en-US" altLang="ja-JP" sz="800">
                <a:latin typeface="Arial" panose="020B0604020202020204" pitchFamily="34" charset="0"/>
                <a:ea typeface="ＭＳ Ｐゴシック" panose="020B0600070205080204" pitchFamily="50" charset="-128"/>
                <a:cs typeface="Arial" panose="020B0604020202020204" pitchFamily="34" charset="0"/>
              </a:rPr>
              <a:t>2008</a:t>
            </a:r>
            <a:r>
              <a:rPr lang="ja-JP" altLang="en-US" sz="800">
                <a:latin typeface="Arial" panose="020B0604020202020204" pitchFamily="34" charset="0"/>
                <a:ea typeface="ＭＳ Ｐゴシック" panose="020B0600070205080204" pitchFamily="50" charset="-128"/>
                <a:cs typeface="Arial" panose="020B0604020202020204" pitchFamily="34" charset="0"/>
              </a:rPr>
              <a:t>年第</a:t>
            </a:r>
            <a:r>
              <a:rPr lang="en-US" altLang="ja-JP" sz="800">
                <a:latin typeface="Arial" panose="020B0604020202020204" pitchFamily="34" charset="0"/>
                <a:ea typeface="ＭＳ Ｐゴシック" panose="020B0600070205080204" pitchFamily="50" charset="-128"/>
                <a:cs typeface="Arial" panose="020B0604020202020204" pitchFamily="34" charset="0"/>
              </a:rPr>
              <a:t>11</a:t>
            </a:r>
            <a:r>
              <a:rPr lang="ja-JP" altLang="en-US" sz="800">
                <a:latin typeface="Arial" panose="020B0604020202020204" pitchFamily="34" charset="0"/>
                <a:ea typeface="ＭＳ Ｐゴシック" panose="020B0600070205080204" pitchFamily="50" charset="-128"/>
                <a:cs typeface="Arial" panose="020B0604020202020204" pitchFamily="34" charset="0"/>
              </a:rPr>
              <a:t>号</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a:latin typeface="Arial" panose="020B0604020202020204" pitchFamily="34" charset="0"/>
                <a:ea typeface="ＭＳ Ｐゴシック" panose="020B0600070205080204" pitchFamily="50" charset="-128"/>
                <a:cs typeface="Arial" panose="020B0604020202020204" pitchFamily="34" charset="0"/>
              </a:rPr>
              <a:t>2 </a:t>
            </a:r>
            <a:r>
              <a:rPr lang="ja-JP" altLang="en-US" sz="800">
                <a:latin typeface="Arial" panose="020B0604020202020204" pitchFamily="34" charset="0"/>
                <a:ea typeface="ＭＳ Ｐゴシック" panose="020B0600070205080204" pitchFamily="50" charset="-128"/>
                <a:cs typeface="Arial" panose="020B0604020202020204" pitchFamily="34" charset="0"/>
              </a:rPr>
              <a:t>同法に関する政府規制</a:t>
            </a:r>
            <a:r>
              <a:rPr lang="en-US" altLang="ja-JP" sz="80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a:latin typeface="Arial" panose="020B0604020202020204" pitchFamily="34" charset="0"/>
                <a:ea typeface="ＭＳ Ｐゴシック" panose="020B0600070205080204" pitchFamily="50" charset="-128"/>
                <a:cs typeface="Arial" panose="020B0604020202020204" pitchFamily="34" charset="0"/>
              </a:rPr>
              <a:t>年第</a:t>
            </a:r>
            <a:r>
              <a:rPr lang="en-US" altLang="ja-JP" sz="800">
                <a:latin typeface="Arial" panose="020B0604020202020204" pitchFamily="34" charset="0"/>
                <a:ea typeface="ＭＳ Ｐゴシック" panose="020B0600070205080204" pitchFamily="50" charset="-128"/>
                <a:cs typeface="Arial" panose="020B0604020202020204" pitchFamily="34" charset="0"/>
              </a:rPr>
              <a:t>82</a:t>
            </a:r>
            <a:r>
              <a:rPr lang="ja-JP" altLang="en-US" sz="800">
                <a:latin typeface="Arial" panose="020B0604020202020204" pitchFamily="34" charset="0"/>
                <a:ea typeface="ＭＳ Ｐゴシック" panose="020B0600070205080204" pitchFamily="50" charset="-128"/>
                <a:cs typeface="Arial" panose="020B0604020202020204" pitchFamily="34" charset="0"/>
              </a:rPr>
              <a:t>号</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 電子情報法実施規則の電子システムの個人データ保護に関する</a:t>
            </a:r>
            <a:r>
              <a:rPr lang="en-US" altLang="ja-JP" sz="800">
                <a:latin typeface="Arial" panose="020B0604020202020204" pitchFamily="34" charset="0"/>
                <a:ea typeface="ＭＳ Ｐゴシック" panose="020B0600070205080204" pitchFamily="50" charset="-128"/>
                <a:cs typeface="Arial" panose="020B0604020202020204" pitchFamily="34" charset="0"/>
              </a:rPr>
              <a:t>MOCI</a:t>
            </a:r>
            <a:r>
              <a:rPr lang="ja-JP" altLang="en-US" sz="800">
                <a:latin typeface="Arial" panose="020B0604020202020204" pitchFamily="34" charset="0"/>
                <a:ea typeface="ＭＳ Ｐゴシック" panose="020B0600070205080204" pitchFamily="50" charset="-128"/>
                <a:cs typeface="Arial" panose="020B0604020202020204" pitchFamily="34" charset="0"/>
              </a:rPr>
              <a:t>規制</a:t>
            </a:r>
            <a:r>
              <a:rPr lang="en-US" altLang="ja-JP" sz="80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a:latin typeface="Arial" panose="020B0604020202020204" pitchFamily="34" charset="0"/>
                <a:ea typeface="ＭＳ Ｐゴシック" panose="020B0600070205080204" pitchFamily="50" charset="-128"/>
                <a:cs typeface="Arial" panose="020B0604020202020204" pitchFamily="34" charset="0"/>
              </a:rPr>
              <a:t>年第</a:t>
            </a:r>
            <a:r>
              <a:rPr lang="en-US" altLang="ja-JP" sz="800">
                <a:latin typeface="Arial" panose="020B0604020202020204" pitchFamily="34" charset="0"/>
                <a:ea typeface="ＭＳ Ｐゴシック" panose="020B0600070205080204" pitchFamily="50" charset="-128"/>
                <a:cs typeface="Arial" panose="020B0604020202020204" pitchFamily="34" charset="0"/>
              </a:rPr>
              <a:t>20</a:t>
            </a:r>
            <a:r>
              <a:rPr lang="ja-JP" altLang="en-US" sz="800">
                <a:latin typeface="Arial" panose="020B0604020202020204" pitchFamily="34" charset="0"/>
                <a:ea typeface="ＭＳ Ｐゴシック" panose="020B0600070205080204" pitchFamily="50" charset="-128"/>
                <a:cs typeface="Arial" panose="020B0604020202020204" pitchFamily="34" charset="0"/>
              </a:rPr>
              <a:t>号</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Baker McKenzie</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rPr>
              <a:t>Asia Focus Newsletter vol. 6</a:t>
            </a:r>
            <a:r>
              <a:rPr lang="ja-JP" altLang="en-US" sz="800">
                <a:latin typeface="Arial" panose="020B0604020202020204" pitchFamily="34" charset="0"/>
                <a:ea typeface="ＭＳ Ｐゴシック" panose="020B0600070205080204" pitchFamily="50" charset="-128"/>
              </a:rPr>
              <a:t>」（</a:t>
            </a:r>
            <a:r>
              <a:rPr lang="en-US" altLang="ja-JP" sz="800">
                <a:latin typeface="Arial" panose="020B0604020202020204" pitchFamily="34" charset="0"/>
                <a:ea typeface="ＭＳ Ｐゴシック" panose="020B0600070205080204" pitchFamily="50" charset="-128"/>
              </a:rPr>
              <a:t>2019</a:t>
            </a:r>
            <a:r>
              <a:rPr lang="ja-JP" altLang="en-US" sz="800">
                <a:latin typeface="Arial" panose="020B0604020202020204" pitchFamily="34" charset="0"/>
                <a:ea typeface="ＭＳ Ｐゴシック" panose="020B0600070205080204" pitchFamily="50" charset="-128"/>
              </a:rPr>
              <a:t>）、</a:t>
            </a:r>
            <a:r>
              <a:rPr lang="en-US" altLang="ja-JP" sz="800">
                <a:latin typeface="Arial" panose="020B0604020202020204" pitchFamily="34" charset="0"/>
                <a:ea typeface="ＭＳ Ｐゴシック" panose="020B0600070205080204" pitchFamily="50" charset="-128"/>
              </a:rPr>
              <a:t>JETRO</a:t>
            </a:r>
            <a:r>
              <a:rPr lang="ja-JP" altLang="en-US" sz="800">
                <a:latin typeface="Arial" panose="020B0604020202020204" pitchFamily="34" charset="0"/>
                <a:ea typeface="ＭＳ Ｐゴシック" panose="020B0600070205080204" pitchFamily="50" charset="-128"/>
              </a:rPr>
              <a:t>「</a:t>
            </a:r>
            <a:r>
              <a:rPr lang="en-US" altLang="ja-JP" sz="800">
                <a:latin typeface="Arial" panose="020B0604020202020204" pitchFamily="34" charset="0"/>
                <a:ea typeface="ＭＳ Ｐゴシック" panose="020B0600070205080204" pitchFamily="50" charset="-128"/>
              </a:rPr>
              <a:t>ASEAN</a:t>
            </a:r>
            <a:r>
              <a:rPr lang="ja-JP" altLang="en-US" sz="800">
                <a:latin typeface="Arial" panose="020B0604020202020204" pitchFamily="34" charset="0"/>
                <a:ea typeface="ＭＳ Ｐゴシック" panose="020B0600070205080204" pitchFamily="50" charset="-128"/>
              </a:rPr>
              <a:t>主要国における個人情報保護規程」（</a:t>
            </a:r>
            <a:r>
              <a:rPr lang="en-US" altLang="ja-JP" sz="800">
                <a:latin typeface="Arial" panose="020B0604020202020204" pitchFamily="34" charset="0"/>
                <a:ea typeface="ＭＳ Ｐゴシック" panose="020B0600070205080204" pitchFamily="50" charset="-128"/>
              </a:rPr>
              <a:t>2021</a:t>
            </a:r>
            <a:r>
              <a:rPr lang="ja-JP" altLang="en-US" sz="800">
                <a:latin typeface="Arial" panose="020B0604020202020204" pitchFamily="34" charset="0"/>
                <a:ea typeface="ＭＳ Ｐゴシック" panose="020B0600070205080204" pitchFamily="50" charset="-128"/>
              </a:rPr>
              <a:t>）、</a:t>
            </a:r>
            <a:r>
              <a:rPr lang="en-US" altLang="ja-JP" sz="800">
                <a:latin typeface="Arial" panose="020B0604020202020204" pitchFamily="34" charset="0"/>
                <a:ea typeface="ＭＳ Ｐゴシック" panose="020B0600070205080204" pitchFamily="50" charset="-128"/>
              </a:rPr>
              <a:t>IIJ</a:t>
            </a:r>
            <a:r>
              <a:rPr lang="ja-JP" altLang="en-US" sz="800">
                <a:latin typeface="Arial" panose="020B0604020202020204" pitchFamily="34" charset="0"/>
                <a:ea typeface="ＭＳ Ｐゴシック" panose="020B0600070205080204" pitchFamily="50" charset="-128"/>
              </a:rPr>
              <a:t>「</a:t>
            </a:r>
            <a:r>
              <a:rPr lang="en-US" altLang="ja-JP" sz="800">
                <a:latin typeface="Arial" panose="020B0604020202020204" pitchFamily="34" charset="0"/>
                <a:ea typeface="ＭＳ Ｐゴシック" panose="020B0600070205080204" pitchFamily="50" charset="-128"/>
              </a:rPr>
              <a:t>ASEAN</a:t>
            </a:r>
            <a:r>
              <a:rPr lang="ja-JP" altLang="en-US" sz="800">
                <a:latin typeface="Arial" panose="020B0604020202020204" pitchFamily="34" charset="0"/>
                <a:ea typeface="ＭＳ Ｐゴシック" panose="020B0600070205080204" pitchFamily="50" charset="-128"/>
              </a:rPr>
              <a:t>各国のデータ移転規制・データローカライゼーション最前線」（</a:t>
            </a:r>
            <a:r>
              <a:rPr lang="en-US" altLang="ja-JP" sz="800">
                <a:latin typeface="Arial" panose="020B0604020202020204" pitchFamily="34" charset="0"/>
                <a:ea typeface="ＭＳ Ｐゴシック" panose="020B0600070205080204" pitchFamily="50" charset="-128"/>
              </a:rPr>
              <a:t>2019</a:t>
            </a:r>
            <a:r>
              <a:rPr lang="ja-JP" altLang="en-US" sz="800">
                <a:latin typeface="Arial" panose="020B0604020202020204" pitchFamily="34" charset="0"/>
                <a:ea typeface="ＭＳ Ｐゴシック" panose="020B0600070205080204" pitchFamily="50" charset="-128"/>
              </a:rPr>
              <a:t>）、</a:t>
            </a:r>
            <a:br>
              <a:rPr lang="en-US" altLang="ja-JP" sz="800">
                <a:latin typeface="Arial" panose="020B0604020202020204" pitchFamily="34" charset="0"/>
                <a:ea typeface="ＭＳ Ｐゴシック" panose="020B0600070205080204" pitchFamily="50" charset="-128"/>
              </a:rPr>
            </a:br>
            <a:r>
              <a:rPr lang="en-US" altLang="ja-JP" sz="800">
                <a:latin typeface="Arial" panose="020B0604020202020204" pitchFamily="34" charset="0"/>
                <a:ea typeface="ＭＳ Ｐゴシック" panose="020B0600070205080204" pitchFamily="50" charset="-128"/>
              </a:rPr>
              <a:t>ASIA BUSINESS LAW JOURNAL </a:t>
            </a:r>
            <a:r>
              <a:rPr lang="ja-JP" altLang="en-US" sz="800">
                <a:latin typeface="Arial" panose="020B0604020202020204" pitchFamily="34" charset="0"/>
                <a:ea typeface="ＭＳ Ｐゴシック" panose="020B0600070205080204" pitchFamily="50" charset="-128"/>
              </a:rPr>
              <a:t>「データプライバシー法の比較」（</a:t>
            </a:r>
            <a:r>
              <a:rPr lang="en-US" altLang="ja-JP" sz="800">
                <a:latin typeface="Arial" panose="020B0604020202020204" pitchFamily="34" charset="0"/>
                <a:ea typeface="ＭＳ Ｐゴシック" panose="020B0600070205080204" pitchFamily="50" charset="-128"/>
              </a:rPr>
              <a:t>2021</a:t>
            </a:r>
            <a:r>
              <a:rPr lang="ja-JP" altLang="en-US" sz="800">
                <a:latin typeface="Arial" panose="020B0604020202020204" pitchFamily="34" charset="0"/>
                <a:ea typeface="ＭＳ Ｐゴシック" panose="020B0600070205080204" pitchFamily="50" charset="-128"/>
              </a:rPr>
              <a:t>）</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38BEA1EA-D740-4555-81BA-5A2B4C74E194}"/>
              </a:ext>
            </a:extLst>
          </p:cNvPr>
          <p:cNvGraphicFramePr>
            <a:graphicFrameLocks noGrp="1"/>
          </p:cNvGraphicFramePr>
          <p:nvPr>
            <p:extLst>
              <p:ext uri="{D42A27DB-BD31-4B8C-83A1-F6EECF244321}">
                <p14:modId xmlns:p14="http://schemas.microsoft.com/office/powerpoint/2010/main" val="3499273566"/>
              </p:ext>
            </p:extLst>
          </p:nvPr>
        </p:nvGraphicFramePr>
        <p:xfrm>
          <a:off x="200025" y="1977344"/>
          <a:ext cx="9505056" cy="2570357"/>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a:solidFill>
                            <a:schemeClr val="bg1"/>
                          </a:solidFill>
                          <a:latin typeface="+mn-lt"/>
                          <a:ea typeface="+mn-ea"/>
                        </a:rPr>
                        <a:t>個人情報の定義</a:t>
                      </a:r>
                      <a:endParaRPr kumimoji="1" lang="ja-JP" altLang="en-US" sz="1050" b="1" u="none">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a:latin typeface="+mn-lt"/>
                          <a:ea typeface="+mn-ea"/>
                          <a:cs typeface="Arial" panose="020B0604020202020204" pitchFamily="34" charset="0"/>
                        </a:rPr>
                        <a:t>電子情報法</a:t>
                      </a:r>
                      <a:r>
                        <a:rPr kumimoji="1" lang="en-US" altLang="ja-JP" sz="1000" baseline="30000">
                          <a:latin typeface="+mn-lt"/>
                          <a:ea typeface="+mn-ea"/>
                          <a:cs typeface="Arial" panose="020B0604020202020204" pitchFamily="34" charset="0"/>
                        </a:rPr>
                        <a:t>1</a:t>
                      </a:r>
                      <a:r>
                        <a:rPr kumimoji="1" lang="ja-JP" altLang="en-US" sz="1000">
                          <a:latin typeface="+mn-lt"/>
                          <a:ea typeface="+mn-ea"/>
                          <a:cs typeface="Arial" panose="020B0604020202020204" pitchFamily="34" charset="0"/>
                        </a:rPr>
                        <a:t>令上保護の対象となる「個人データ」は、政府規制</a:t>
                      </a:r>
                      <a:r>
                        <a:rPr kumimoji="1" lang="en-US" altLang="ja-JP" sz="1000">
                          <a:latin typeface="+mn-lt"/>
                          <a:ea typeface="+mn-ea"/>
                          <a:cs typeface="Arial" panose="020B0604020202020204" pitchFamily="34" charset="0"/>
                        </a:rPr>
                        <a:t>82</a:t>
                      </a:r>
                      <a:r>
                        <a:rPr kumimoji="1" lang="ja-JP" altLang="en-US" sz="1000">
                          <a:latin typeface="+mn-lt"/>
                          <a:ea typeface="+mn-ea"/>
                          <a:cs typeface="Arial" panose="020B0604020202020204" pitchFamily="34" charset="0"/>
                        </a:rPr>
                        <a:t>号</a:t>
                      </a:r>
                      <a:r>
                        <a:rPr kumimoji="1" lang="en-US" altLang="ja-JP" sz="1000" baseline="30000">
                          <a:latin typeface="+mn-lt"/>
                          <a:ea typeface="+mn-ea"/>
                          <a:cs typeface="Arial" panose="020B0604020202020204" pitchFamily="34" charset="0"/>
                        </a:rPr>
                        <a:t>2</a:t>
                      </a:r>
                      <a:r>
                        <a:rPr kumimoji="1" lang="ja-JP" altLang="en-US" sz="1000">
                          <a:latin typeface="+mn-lt"/>
                          <a:ea typeface="+mn-ea"/>
                          <a:cs typeface="Arial" panose="020B0604020202020204" pitchFamily="34" charset="0"/>
                        </a:rPr>
                        <a:t>及び</a:t>
                      </a:r>
                      <a:r>
                        <a:rPr kumimoji="1" lang="en-US" altLang="ja-JP" sz="1000">
                          <a:latin typeface="+mn-lt"/>
                          <a:ea typeface="+mn-ea"/>
                          <a:cs typeface="Arial" panose="020B0604020202020204" pitchFamily="34" charset="0"/>
                        </a:rPr>
                        <a:t>MOCI</a:t>
                      </a:r>
                      <a:r>
                        <a:rPr kumimoji="1" lang="ja-JP" altLang="en-US" sz="1000">
                          <a:latin typeface="+mn-lt"/>
                          <a:ea typeface="+mn-ea"/>
                          <a:cs typeface="Arial" panose="020B0604020202020204" pitchFamily="34" charset="0"/>
                        </a:rPr>
                        <a:t>規制</a:t>
                      </a:r>
                      <a:r>
                        <a:rPr kumimoji="1" lang="en-US" altLang="ja-JP" sz="1000" baseline="30000">
                          <a:latin typeface="+mn-lt"/>
                          <a:ea typeface="+mn-ea"/>
                          <a:cs typeface="Arial" panose="020B0604020202020204" pitchFamily="34" charset="0"/>
                        </a:rPr>
                        <a:t>3</a:t>
                      </a:r>
                      <a:r>
                        <a:rPr kumimoji="1" lang="ja-JP" altLang="en-US" sz="1000">
                          <a:latin typeface="+mn-lt"/>
                          <a:ea typeface="+mn-ea"/>
                          <a:cs typeface="Arial" panose="020B0604020202020204" pitchFamily="34" charset="0"/>
                        </a:rPr>
                        <a:t>上定義が置かれており、「特定の個人のデータであって、その正確性のために保管、管理及び維持され、その秘密のために保護されるもの」。また、「特定の個人のデータ」とは、「いかなる正確かつ実際の情報であって、特定の個人を直接又は間接に特定することが可能な情報」を指す。</a:t>
                      </a:r>
                    </a:p>
                    <a:p>
                      <a:pPr marL="171450" indent="-171450" algn="l" fontAlgn="ctr" hangingPunct="0">
                        <a:buFont typeface="Arial" panose="020B0604020202020204" pitchFamily="34" charset="0"/>
                        <a:buChar char="•"/>
                      </a:pPr>
                      <a:r>
                        <a:rPr kumimoji="1" lang="ja-JP" altLang="en-US" sz="1000">
                          <a:latin typeface="+mn-lt"/>
                          <a:ea typeface="+mn-ea"/>
                          <a:cs typeface="Arial" panose="020B0604020202020204" pitchFamily="34" charset="0"/>
                        </a:rPr>
                        <a:t>なお、電子情報法令は、「センシティブ情報」について特別の定義を置いていない一方で、個人情報保護法草案では、「センシティブ情報」について「特別の保護を要する個人データであって、宗教、信条、健康、心身の状態、性生活、個人の財務データ、及び当該データのプライバシーを危機及び害悪をもたらしうるその他の個人データ」を指すと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95310">
                <a:tc>
                  <a:txBody>
                    <a:bodyPr/>
                    <a:lstStyle/>
                    <a:p>
                      <a:pPr algn="ctr" fontAlgn="ctr" hangingPunct="0"/>
                      <a:r>
                        <a:rPr lang="ja-JP" altLang="en-US" sz="1050" b="1" i="0" u="none">
                          <a:solidFill>
                            <a:schemeClr val="bg1"/>
                          </a:solidFill>
                          <a:effectLst/>
                          <a:latin typeface="+mn-lt"/>
                          <a:ea typeface="+mn-ea"/>
                        </a:rPr>
                        <a:t>適用範囲と域外適用</a:t>
                      </a:r>
                      <a:endParaRPr kumimoji="1" lang="ja-JP" altLang="en-US" sz="1050" b="1" u="none">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電子情報法は、インドネシアにおいて法的効果を有する、及び／又はインドネシアに害を与えるインドネシア国内及びインドネシア国外で行われる行為を対象としている。規制される行為は、インドネシア国内で行われる行為、インドネシア市民により行われる行為に加え、インドネシア市民、外国人又はインドネシア法人又は外国法人によりインドネシア国外で行われる行為も含む。</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このように、電子情報法の適用は域外にも及び、また、</a:t>
                      </a:r>
                      <a:r>
                        <a:rPr lang="en-US" altLang="ja-JP" sz="1000" dirty="0">
                          <a:latin typeface="+mn-lt"/>
                          <a:ea typeface="+mn-ea"/>
                          <a:cs typeface="Arial" panose="020B0604020202020204" pitchFamily="34" charset="0"/>
                        </a:rPr>
                        <a:t>MOCI</a:t>
                      </a:r>
                      <a:r>
                        <a:rPr lang="ja-JP" altLang="en-US" sz="1000" dirty="0">
                          <a:latin typeface="+mn-lt"/>
                          <a:ea typeface="+mn-ea"/>
                          <a:cs typeface="Arial" panose="020B0604020202020204" pitchFamily="34" charset="0"/>
                        </a:rPr>
                        <a:t>規制の適用範囲も同様に域外に及ぶものとされているが、その具体的手続きや監督機関等が整備されていないため、現時点では、域外適用による運用及び規制は事実上難しい状況にある。</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8413">
                <a:tc>
                  <a:txBody>
                    <a:bodyPr/>
                    <a:lstStyle/>
                    <a:p>
                      <a:pPr algn="ctr" fontAlgn="ctr" hangingPunct="0"/>
                      <a:r>
                        <a:rPr lang="ja-JP" altLang="en-US" sz="1050" b="1" u="none">
                          <a:solidFill>
                            <a:schemeClr val="bg1"/>
                          </a:solidFill>
                          <a:latin typeface="+mn-lt"/>
                          <a:ea typeface="+mn-ea"/>
                        </a:rPr>
                        <a:t>個人情報の処理に係る</a:t>
                      </a:r>
                      <a:r>
                        <a:rPr lang="ja-JP" altLang="en-US" sz="1050" b="1" i="0" u="none">
                          <a:solidFill>
                            <a:schemeClr val="bg1"/>
                          </a:solidFill>
                          <a:effectLst/>
                          <a:latin typeface="+mn-lt"/>
                          <a:ea typeface="+mn-ea"/>
                        </a:rPr>
                        <a:t>規定</a:t>
                      </a:r>
                      <a:endParaRPr kumimoji="1" lang="ja-JP" altLang="en-US" sz="1050" b="1" u="none">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en-US" altLang="ja-JP" sz="1000" dirty="0">
                          <a:latin typeface="+mn-lt"/>
                          <a:ea typeface="+mn-ea"/>
                          <a:cs typeface="Arial" panose="020B0604020202020204" pitchFamily="34" charset="0"/>
                        </a:rPr>
                        <a:t>MOCI</a:t>
                      </a:r>
                      <a:r>
                        <a:rPr kumimoji="1" lang="ja-JP" altLang="en-US" sz="1000" dirty="0">
                          <a:latin typeface="+mn-lt"/>
                          <a:ea typeface="+mn-ea"/>
                          <a:cs typeface="Arial" panose="020B0604020202020204" pitchFamily="34" charset="0"/>
                        </a:rPr>
                        <a:t>規制は、電子システムプロバイダーによる個人データの取得については、同意に基づき、電子システムプロバイダーの目的に関連しその目的内でのみ取得され、正確な方法で取得されるべき旨を規定している。また、個人データの処理及び分析は、その所有者の同意に従ってなされ、かつ、データ取得時に明確に宣言された電子システムプロバイダーの必要性に従ってのみ行うことができ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4. Footnote">
            <a:extLst>
              <a:ext uri="{FF2B5EF4-FFF2-40B4-BE49-F238E27FC236}">
                <a16:creationId xmlns:a16="http://schemas.microsoft.com/office/drawing/2014/main" id="{5F28EA3C-DA19-44B6-B639-7CA22522E5F2}"/>
              </a:ext>
            </a:extLst>
          </p:cNvPr>
          <p:cNvSpPr txBox="1"/>
          <p:nvPr>
            <p:custDataLst>
              <p:tags r:id="rId1"/>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7028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a:t>インドネシア／医療関連／制度</a:t>
            </a:r>
            <a:endParaRPr kumimoji="1" lang="en-US"/>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a:t>医療情報・個人情報保護、データサーバーの置き場に関する法規制、ガイドライン（</a:t>
            </a:r>
            <a:r>
              <a:rPr lang="en-US" altLang="ja-JP"/>
              <a:t>2/2</a:t>
            </a:r>
            <a:r>
              <a:rPr lang="ja-JP" altLang="en-US"/>
              <a:t>）</a:t>
            </a:r>
            <a:endParaRPr kumimoji="1" lang="en-US"/>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51</a:t>
            </a:fld>
            <a:endParaRPr lang="ja-JP" altLang="en-US"/>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25867" y="968609"/>
            <a:ext cx="9505503" cy="3370218"/>
          </a:xfrm>
          <a:prstGeom prst="rect">
            <a:avLst/>
          </a:prstGeom>
          <a:noFill/>
        </p:spPr>
        <p:txBody>
          <a:bodyPr wrap="square" lIns="0" tIns="0" rIns="0" bIns="0" rtlCol="0">
            <a:spAutoFit/>
          </a:bodyPr>
          <a:lstStyle/>
          <a:p>
            <a:pPr algn="just">
              <a:lnSpc>
                <a:spcPct val="110000"/>
              </a:lnSpc>
              <a:spcAft>
                <a:spcPts val="200"/>
              </a:spcAft>
              <a:buClr>
                <a:srgbClr val="5F8AC3"/>
              </a:buClr>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インドネシア保健省は、</a:t>
            </a:r>
            <a:r>
              <a:rPr lang="en-US" altLang="ja-JP" sz="1400">
                <a:latin typeface="Arial" panose="020B0604020202020204" pitchFamily="34" charset="0"/>
                <a:ea typeface="ＭＳ Ｐゴシック" panose="020B0600070205080204" pitchFamily="50" charset="-128"/>
                <a:cs typeface="Arial" panose="020B0604020202020204" pitchFamily="34" charset="0"/>
              </a:rPr>
              <a:t>PMK 269/2008</a:t>
            </a:r>
            <a:r>
              <a:rPr lang="ja-JP" altLang="en-US" sz="1400">
                <a:latin typeface="Arial" panose="020B0604020202020204" pitchFamily="34" charset="0"/>
                <a:ea typeface="ＭＳ Ｐゴシック" panose="020B0600070205080204" pitchFamily="50" charset="-128"/>
                <a:cs typeface="Arial" panose="020B0604020202020204" pitchFamily="34" charset="0"/>
              </a:rPr>
              <a:t>に代わる医療記録に関する規則、</a:t>
            </a:r>
            <a:r>
              <a:rPr lang="en-US" altLang="ja-JP" sz="1400">
                <a:latin typeface="Arial" panose="020B0604020202020204" pitchFamily="34" charset="0"/>
                <a:ea typeface="ＭＳ Ｐゴシック" panose="020B0600070205080204" pitchFamily="50" charset="-128"/>
                <a:cs typeface="Arial" panose="020B0604020202020204" pitchFamily="34" charset="0"/>
              </a:rPr>
              <a:t>PMK 24/2022</a:t>
            </a:r>
            <a:r>
              <a:rPr lang="ja-JP" altLang="en-US" sz="1400">
                <a:latin typeface="Arial" panose="020B0604020202020204" pitchFamily="34" charset="0"/>
                <a:ea typeface="ＭＳ Ｐゴシック" panose="020B0600070205080204" pitchFamily="50" charset="-128"/>
                <a:cs typeface="Arial" panose="020B0604020202020204" pitchFamily="34" charset="0"/>
              </a:rPr>
              <a:t>を公布した。 </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72480" y="6366886"/>
            <a:ext cx="9073008" cy="123111"/>
          </a:xfrm>
          <a:prstGeom prst="rect">
            <a:avLst/>
          </a:prstGeom>
          <a:noFill/>
        </p:spPr>
        <p:txBody>
          <a:bodyPr wrap="square" lIns="0" tIns="0" rIns="0" bIns="0" rtlCol="0">
            <a:spAutoFit/>
          </a:bodyPr>
          <a:lstStyle/>
          <a:p>
            <a:pPr marL="328613" indent="-328613"/>
            <a:r>
              <a:rPr lang="ja-JP" altLang="en-US" sz="800">
                <a:latin typeface="+mj-lt"/>
                <a:ea typeface="ＭＳ Ｐゴシック" panose="020B0600070205080204" pitchFamily="50" charset="-128"/>
                <a:cs typeface="Arial" panose="020B0604020202020204" pitchFamily="34" charset="0"/>
              </a:rPr>
              <a:t>（出所）</a:t>
            </a:r>
            <a:r>
              <a:rPr lang="en-US" altLang="ja-JP" sz="800">
                <a:latin typeface="+mj-lt"/>
                <a:ea typeface="ＭＳ Ｐゴシック" panose="020B0600070205080204" pitchFamily="50" charset="-128"/>
                <a:cs typeface="Arial" panose="020B0604020202020204" pitchFamily="34" charset="0"/>
              </a:rPr>
              <a:t>Shinder Law firm</a:t>
            </a:r>
            <a:r>
              <a:rPr lang="ja-JP" altLang="en-US" sz="800">
                <a:latin typeface="+mj-lt"/>
                <a:ea typeface="ＭＳ Ｐゴシック" panose="020B0600070205080204" pitchFamily="50" charset="-128"/>
                <a:cs typeface="Arial" panose="020B0604020202020204" pitchFamily="34" charset="0"/>
              </a:rPr>
              <a:t> 「</a:t>
            </a:r>
            <a:r>
              <a:rPr lang="en-US" altLang="ja-JP" sz="800" b="0" i="0">
                <a:solidFill>
                  <a:srgbClr val="000000"/>
                </a:solidFill>
                <a:effectLst/>
                <a:latin typeface="+mj-lt"/>
              </a:rPr>
              <a:t>Key Points in the Minister of Health Regulation</a:t>
            </a:r>
            <a:r>
              <a:rPr lang="ja-JP" altLang="en-US" sz="800" b="0" i="0">
                <a:solidFill>
                  <a:srgbClr val="000000"/>
                </a:solidFill>
                <a:effectLst/>
                <a:latin typeface="+mj-lt"/>
              </a:rPr>
              <a:t>（</a:t>
            </a:r>
            <a:r>
              <a:rPr lang="en-US" altLang="ja-JP" sz="800" b="0" i="0">
                <a:solidFill>
                  <a:srgbClr val="000000"/>
                </a:solidFill>
                <a:effectLst/>
                <a:latin typeface="+mj-lt"/>
              </a:rPr>
              <a:t>PMK</a:t>
            </a:r>
            <a:r>
              <a:rPr lang="ja-JP" altLang="en-US" sz="800" b="0" i="0">
                <a:solidFill>
                  <a:srgbClr val="000000"/>
                </a:solidFill>
                <a:effectLst/>
                <a:latin typeface="+mj-lt"/>
              </a:rPr>
              <a:t>）</a:t>
            </a:r>
            <a:r>
              <a:rPr lang="en-US" altLang="ja-JP" sz="800" b="0" i="0">
                <a:solidFill>
                  <a:srgbClr val="000000"/>
                </a:solidFill>
                <a:effectLst/>
                <a:latin typeface="+mj-lt"/>
              </a:rPr>
              <a:t> No. 24 of 2022 on Medical Records in Indonesia</a:t>
            </a:r>
            <a:r>
              <a:rPr lang="ja-JP" altLang="en-US" sz="800">
                <a:solidFill>
                  <a:srgbClr val="000000"/>
                </a:solidFill>
                <a:latin typeface="+mj-lt"/>
              </a:rPr>
              <a:t>」</a:t>
            </a:r>
            <a:endParaRPr lang="en-US" altLang="ja-JP" sz="800" b="0" i="0">
              <a:solidFill>
                <a:srgbClr val="000000"/>
              </a:solidFill>
              <a:effectLst/>
              <a:latin typeface="+mj-lt"/>
            </a:endParaRPr>
          </a:p>
        </p:txBody>
      </p:sp>
      <p:graphicFrame>
        <p:nvGraphicFramePr>
          <p:cNvPr id="10" name="表 34">
            <a:extLst>
              <a:ext uri="{FF2B5EF4-FFF2-40B4-BE49-F238E27FC236}">
                <a16:creationId xmlns:a16="http://schemas.microsoft.com/office/drawing/2014/main" id="{38BEA1EA-D740-4555-81BA-5A2B4C74E194}"/>
              </a:ext>
            </a:extLst>
          </p:cNvPr>
          <p:cNvGraphicFramePr>
            <a:graphicFrameLocks noGrp="1"/>
          </p:cNvGraphicFramePr>
          <p:nvPr>
            <p:extLst>
              <p:ext uri="{D42A27DB-BD31-4B8C-83A1-F6EECF244321}">
                <p14:modId xmlns:p14="http://schemas.microsoft.com/office/powerpoint/2010/main" val="2700308795"/>
              </p:ext>
            </p:extLst>
          </p:nvPr>
        </p:nvGraphicFramePr>
        <p:xfrm>
          <a:off x="200025" y="1650209"/>
          <a:ext cx="9505056" cy="4331911"/>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82431">
                <a:tc>
                  <a:txBody>
                    <a:bodyPr/>
                    <a:lstStyle/>
                    <a:p>
                      <a:pPr algn="ctr" fontAlgn="ctr" hangingPunct="0"/>
                      <a:endParaRPr kumimoji="1" lang="ja-JP" altLang="en-US" sz="1200" b="1">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200" b="1">
                          <a:solidFill>
                            <a:schemeClr val="bg1"/>
                          </a:solidFill>
                          <a:latin typeface="+mn-lt"/>
                          <a:ea typeface="+mn-ea"/>
                          <a:cs typeface="Arial" panose="020B0604020202020204" pitchFamily="34" charset="0"/>
                        </a:rPr>
                        <a:t>規定の要点</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344908">
                <a:tc>
                  <a:txBody>
                    <a:bodyPr/>
                    <a:lstStyle/>
                    <a:p>
                      <a:pPr algn="ctr" fontAlgn="ctr" hangingPunct="0"/>
                      <a:r>
                        <a:rPr kumimoji="1" lang="ja-JP" altLang="en-US" sz="1200" b="1" u="none">
                          <a:solidFill>
                            <a:schemeClr val="bg1"/>
                          </a:solidFill>
                          <a:latin typeface="+mn-lt"/>
                          <a:ea typeface="+mn-ea"/>
                          <a:cs typeface="Arial" panose="020B0604020202020204" pitchFamily="34" charset="0"/>
                        </a:rPr>
                        <a:t>第</a:t>
                      </a:r>
                      <a:r>
                        <a:rPr kumimoji="1" lang="en-US" altLang="ja-JP" sz="1200" b="1" u="none">
                          <a:solidFill>
                            <a:schemeClr val="bg1"/>
                          </a:solidFill>
                          <a:latin typeface="+mn-lt"/>
                          <a:ea typeface="+mn-ea"/>
                          <a:cs typeface="Arial" panose="020B0604020202020204" pitchFamily="34" charset="0"/>
                        </a:rPr>
                        <a:t>3</a:t>
                      </a:r>
                      <a:r>
                        <a:rPr kumimoji="1" lang="ja-JP" altLang="en-US" sz="1200" b="1" u="none">
                          <a:solidFill>
                            <a:schemeClr val="bg1"/>
                          </a:solidFill>
                          <a:latin typeface="+mj-lt"/>
                          <a:ea typeface="+mn-ea"/>
                          <a:cs typeface="Arial" panose="020B0604020202020204" pitchFamily="34" charset="0"/>
                        </a:rPr>
                        <a:t>条</a:t>
                      </a:r>
                      <a:r>
                        <a:rPr kumimoji="1" lang="ja-JP" altLang="en-US" sz="1200" b="1" u="none">
                          <a:solidFill>
                            <a:schemeClr val="bg1"/>
                          </a:solidFill>
                          <a:latin typeface="+mn-lt"/>
                          <a:ea typeface="+mn-ea"/>
                          <a:cs typeface="Arial" panose="020B0604020202020204" pitchFamily="34" charset="0"/>
                        </a:rPr>
                        <a:t>（</a:t>
                      </a:r>
                      <a:r>
                        <a:rPr kumimoji="1" lang="en-US" altLang="ja-JP" sz="1200" b="1" u="none">
                          <a:solidFill>
                            <a:schemeClr val="bg1"/>
                          </a:solidFill>
                          <a:latin typeface="+mn-lt"/>
                          <a:ea typeface="+mn-ea"/>
                          <a:cs typeface="Arial" panose="020B0604020202020204" pitchFamily="34" charset="0"/>
                        </a:rPr>
                        <a:t>1</a:t>
                      </a:r>
                      <a:r>
                        <a:rPr kumimoji="1" lang="ja-JP" altLang="en-US" sz="1200" b="1" u="none">
                          <a:solidFill>
                            <a:schemeClr val="bg1"/>
                          </a:solidFill>
                          <a:latin typeface="+mn-lt"/>
                          <a:ea typeface="+mn-ea"/>
                          <a:cs typeface="Arial" panose="020B0604020202020204" pitchFamily="34" charset="0"/>
                        </a:rPr>
                        <a:t>）</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200">
                          <a:latin typeface="+mn-lt"/>
                          <a:ea typeface="+mn-ea"/>
                          <a:cs typeface="Arial" panose="020B0604020202020204" pitchFamily="34" charset="0"/>
                        </a:rPr>
                        <a:t>あらゆる種類の医療施設で、医療電子記録（</a:t>
                      </a:r>
                      <a:r>
                        <a:rPr kumimoji="1" lang="en-US" altLang="ja-JP" sz="1200">
                          <a:latin typeface="+mn-lt"/>
                          <a:ea typeface="+mn-ea"/>
                          <a:cs typeface="Arial" panose="020B0604020202020204" pitchFamily="34" charset="0"/>
                        </a:rPr>
                        <a:t>MER</a:t>
                      </a:r>
                      <a:r>
                        <a:rPr kumimoji="1" lang="ja-JP" altLang="en-US" sz="1200">
                          <a:latin typeface="+mn-lt"/>
                          <a:ea typeface="+mn-ea"/>
                          <a:cs typeface="Arial" panose="020B0604020202020204" pitchFamily="34" charset="0"/>
                        </a:rPr>
                        <a:t>）</a:t>
                      </a:r>
                      <a:r>
                        <a:rPr kumimoji="1" lang="en-US" altLang="ja-JP" sz="1200">
                          <a:latin typeface="+mn-lt"/>
                          <a:ea typeface="+mn-ea"/>
                          <a:cs typeface="Arial" panose="020B0604020202020204" pitchFamily="34" charset="0"/>
                        </a:rPr>
                        <a:t> </a:t>
                      </a:r>
                      <a:r>
                        <a:rPr kumimoji="1" lang="ja-JP" altLang="en-US" sz="1200">
                          <a:latin typeface="+mn-lt"/>
                          <a:ea typeface="+mn-ea"/>
                          <a:cs typeface="Arial" panose="020B0604020202020204" pitchFamily="34" charset="0"/>
                        </a:rPr>
                        <a:t>の使用を義務付けている。患者の健康データと病歴記録システムは、バックアップシステムを使用して電子的に保存する必要がある。 </a:t>
                      </a:r>
                      <a:endParaRPr kumimoji="1" lang="en-US" altLang="ja-JP" sz="120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90682">
                <a:tc>
                  <a:txBody>
                    <a:bodyPr/>
                    <a:lstStyle/>
                    <a:p>
                      <a:pPr algn="ctr" fontAlgn="ctr" hangingPunct="0"/>
                      <a:r>
                        <a:rPr kumimoji="1" lang="ja-JP" altLang="en-US" sz="1200" b="1" u="none">
                          <a:solidFill>
                            <a:schemeClr val="bg1"/>
                          </a:solidFill>
                          <a:latin typeface="+mn-lt"/>
                          <a:ea typeface="+mn-ea"/>
                          <a:cs typeface="Arial" panose="020B0604020202020204" pitchFamily="34" charset="0"/>
                        </a:rPr>
                        <a:t>第</a:t>
                      </a:r>
                      <a:r>
                        <a:rPr kumimoji="1" lang="en-US" altLang="ja-JP" sz="1200" b="1" u="none">
                          <a:solidFill>
                            <a:schemeClr val="bg1"/>
                          </a:solidFill>
                          <a:latin typeface="+mn-lt"/>
                          <a:ea typeface="+mn-ea"/>
                          <a:cs typeface="Arial" panose="020B0604020202020204" pitchFamily="34" charset="0"/>
                        </a:rPr>
                        <a:t>25</a:t>
                      </a:r>
                      <a:r>
                        <a:rPr kumimoji="1" lang="ja-JP" altLang="en-US" sz="1200" b="1" u="none">
                          <a:solidFill>
                            <a:schemeClr val="bg1"/>
                          </a:solidFill>
                          <a:latin typeface="+mn-lt"/>
                          <a:ea typeface="+mn-ea"/>
                          <a:cs typeface="Arial" panose="020B0604020202020204" pitchFamily="34" charset="0"/>
                        </a:rPr>
                        <a:t>条第</a:t>
                      </a:r>
                      <a:r>
                        <a:rPr kumimoji="1" lang="en-US" altLang="ja-JP" sz="1200" b="1" u="none">
                          <a:solidFill>
                            <a:schemeClr val="bg1"/>
                          </a:solidFill>
                          <a:latin typeface="+mn-lt"/>
                          <a:ea typeface="+mn-ea"/>
                          <a:cs typeface="Arial" panose="020B0604020202020204" pitchFamily="34" charset="0"/>
                        </a:rPr>
                        <a:t>1</a:t>
                      </a:r>
                      <a:r>
                        <a:rPr kumimoji="1" lang="ja-JP" altLang="en-US" sz="1200" b="1" u="none">
                          <a:solidFill>
                            <a:schemeClr val="bg1"/>
                          </a:solidFill>
                          <a:latin typeface="+mn-lt"/>
                          <a:ea typeface="+mn-ea"/>
                          <a:cs typeface="Arial" panose="020B0604020202020204" pitchFamily="34" charset="0"/>
                        </a:rPr>
                        <a:t>項及び第</a:t>
                      </a:r>
                      <a:r>
                        <a:rPr kumimoji="1" lang="en-US" altLang="ja-JP" sz="1200" b="1" u="none">
                          <a:solidFill>
                            <a:schemeClr val="bg1"/>
                          </a:solidFill>
                          <a:latin typeface="+mn-lt"/>
                          <a:ea typeface="+mn-ea"/>
                          <a:cs typeface="Arial" panose="020B0604020202020204" pitchFamily="34" charset="0"/>
                        </a:rPr>
                        <a:t>26</a:t>
                      </a:r>
                      <a:r>
                        <a:rPr kumimoji="1" lang="ja-JP" altLang="en-US" sz="1200" b="1" u="none">
                          <a:solidFill>
                            <a:schemeClr val="bg1"/>
                          </a:solidFill>
                          <a:latin typeface="+mn-lt"/>
                          <a:ea typeface="+mn-ea"/>
                          <a:cs typeface="Arial" panose="020B0604020202020204" pitchFamily="34" charset="0"/>
                        </a:rPr>
                        <a:t>条</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200">
                          <a:latin typeface="+mn-lt"/>
                          <a:ea typeface="+mn-ea"/>
                          <a:cs typeface="Arial" panose="020B0604020202020204" pitchFamily="34" charset="0"/>
                        </a:rPr>
                        <a:t>第</a:t>
                      </a:r>
                      <a:r>
                        <a:rPr lang="en-US" altLang="ja-JP" sz="1200">
                          <a:latin typeface="+mn-lt"/>
                          <a:ea typeface="+mn-ea"/>
                          <a:cs typeface="Arial" panose="020B0604020202020204" pitchFamily="34" charset="0"/>
                        </a:rPr>
                        <a:t>25</a:t>
                      </a:r>
                      <a:r>
                        <a:rPr lang="ja-JP" altLang="en-US" sz="1200">
                          <a:latin typeface="+mn-lt"/>
                          <a:ea typeface="+mn-ea"/>
                          <a:cs typeface="Arial" panose="020B0604020202020204" pitchFamily="34" charset="0"/>
                        </a:rPr>
                        <a:t>条第</a:t>
                      </a:r>
                      <a:r>
                        <a:rPr lang="en-US" altLang="ja-JP" sz="1200">
                          <a:latin typeface="+mn-lt"/>
                          <a:ea typeface="+mn-ea"/>
                          <a:cs typeface="Arial" panose="020B0604020202020204" pitchFamily="34" charset="0"/>
                        </a:rPr>
                        <a:t>1</a:t>
                      </a:r>
                      <a:r>
                        <a:rPr lang="ja-JP" altLang="en-US" sz="1200">
                          <a:latin typeface="+mn-lt"/>
                          <a:ea typeface="+mn-ea"/>
                          <a:cs typeface="Arial" panose="020B0604020202020204" pitchFamily="34" charset="0"/>
                        </a:rPr>
                        <a:t>貢では</a:t>
                      </a:r>
                      <a:r>
                        <a:rPr kumimoji="1" lang="ja-JP" altLang="en-US" sz="1200">
                          <a:latin typeface="+mn-lt"/>
                          <a:ea typeface="+mn-ea"/>
                          <a:cs typeface="Arial" panose="020B0604020202020204" pitchFamily="34" charset="0"/>
                        </a:rPr>
                        <a:t>医療記録</a:t>
                      </a:r>
                      <a:r>
                        <a:rPr lang="ja-JP" altLang="en-US" sz="1200">
                          <a:latin typeface="+mn-lt"/>
                          <a:ea typeface="+mn-ea"/>
                          <a:cs typeface="Arial" panose="020B0604020202020204" pitchFamily="34" charset="0"/>
                        </a:rPr>
                        <a:t>の内容は医療機関が所有するとされているが、第</a:t>
                      </a:r>
                      <a:r>
                        <a:rPr lang="en-US" altLang="ja-JP" sz="1200">
                          <a:latin typeface="+mn-lt"/>
                          <a:ea typeface="+mn-ea"/>
                          <a:cs typeface="Arial" panose="020B0604020202020204" pitchFamily="34" charset="0"/>
                        </a:rPr>
                        <a:t>26</a:t>
                      </a:r>
                      <a:r>
                        <a:rPr lang="ja-JP" altLang="en-US" sz="1200">
                          <a:latin typeface="+mn-lt"/>
                          <a:ea typeface="+mn-ea"/>
                          <a:cs typeface="Arial" panose="020B0604020202020204" pitchFamily="34" charset="0"/>
                        </a:rPr>
                        <a:t>条では、</a:t>
                      </a:r>
                      <a:r>
                        <a:rPr kumimoji="1" lang="ja-JP" altLang="en-US" sz="1200">
                          <a:latin typeface="+mn-lt"/>
                          <a:ea typeface="+mn-ea"/>
                          <a:cs typeface="Arial" panose="020B0604020202020204" pitchFamily="34" charset="0"/>
                        </a:rPr>
                        <a:t>医療記録</a:t>
                      </a:r>
                      <a:r>
                        <a:rPr lang="ja-JP" altLang="en-US" sz="1200">
                          <a:latin typeface="+mn-lt"/>
                          <a:ea typeface="+mn-ea"/>
                          <a:cs typeface="Arial" panose="020B0604020202020204" pitchFamily="34" charset="0"/>
                        </a:rPr>
                        <a:t>の内容はすべて患者が所有し、患者の許可があれば秘密を保証した上で第三者に情報を提供できるとされており、データにアクセスできる者は、</a:t>
                      </a:r>
                      <a:r>
                        <a:rPr kumimoji="1" lang="ja-JP" altLang="en-US" sz="1200">
                          <a:latin typeface="+mn-lt"/>
                          <a:ea typeface="+mn-ea"/>
                          <a:cs typeface="Arial" panose="020B0604020202020204" pitchFamily="34" charset="0"/>
                        </a:rPr>
                        <a:t>医療記録</a:t>
                      </a:r>
                      <a:r>
                        <a:rPr lang="ja-JP" altLang="en-US" sz="1200">
                          <a:latin typeface="+mn-lt"/>
                          <a:ea typeface="+mn-ea"/>
                          <a:cs typeface="Arial" panose="020B0604020202020204" pitchFamily="34" charset="0"/>
                        </a:rPr>
                        <a:t>の秘密を保持する必要がある。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06945">
                <a:tc>
                  <a:txBody>
                    <a:bodyPr/>
                    <a:lstStyle/>
                    <a:p>
                      <a:pPr algn="ctr" fontAlgn="ctr" hangingPunct="0"/>
                      <a:r>
                        <a:rPr kumimoji="1" lang="ja-JP" altLang="en-US" sz="1200" b="1" u="none">
                          <a:solidFill>
                            <a:schemeClr val="bg1"/>
                          </a:solidFill>
                          <a:latin typeface="+mn-lt"/>
                          <a:ea typeface="+mn-ea"/>
                          <a:cs typeface="Arial" panose="020B0604020202020204" pitchFamily="34" charset="0"/>
                        </a:rPr>
                        <a:t>第</a:t>
                      </a:r>
                      <a:r>
                        <a:rPr kumimoji="1" lang="en-US" altLang="ja-JP" sz="1200" b="1" u="none">
                          <a:solidFill>
                            <a:schemeClr val="bg1"/>
                          </a:solidFill>
                          <a:latin typeface="+mn-lt"/>
                          <a:ea typeface="+mn-ea"/>
                          <a:cs typeface="Arial" panose="020B0604020202020204" pitchFamily="34" charset="0"/>
                        </a:rPr>
                        <a:t>36</a:t>
                      </a:r>
                      <a:r>
                        <a:rPr kumimoji="1" lang="ja-JP" altLang="en-US" sz="1200" b="1" u="none">
                          <a:solidFill>
                            <a:schemeClr val="bg1"/>
                          </a:solidFill>
                          <a:latin typeface="+mn-lt"/>
                          <a:ea typeface="+mn-ea"/>
                          <a:cs typeface="Arial" panose="020B0604020202020204" pitchFamily="34" charset="0"/>
                        </a:rPr>
                        <a:t>条および</a:t>
                      </a:r>
                      <a:r>
                        <a:rPr kumimoji="1" lang="en-US" altLang="ja-JP" sz="1200" b="1" u="none">
                          <a:solidFill>
                            <a:schemeClr val="bg1"/>
                          </a:solidFill>
                          <a:latin typeface="+mn-lt"/>
                          <a:ea typeface="+mn-ea"/>
                          <a:cs typeface="Arial" panose="020B0604020202020204" pitchFamily="34" charset="0"/>
                        </a:rPr>
                        <a:t>36</a:t>
                      </a:r>
                      <a:r>
                        <a:rPr kumimoji="1" lang="ja-JP" altLang="en-US" sz="1200" b="1" u="none">
                          <a:solidFill>
                            <a:schemeClr val="bg1"/>
                          </a:solidFill>
                          <a:latin typeface="+mn-lt"/>
                          <a:ea typeface="+mn-ea"/>
                          <a:cs typeface="Arial" panose="020B0604020202020204" pitchFamily="34" charset="0"/>
                        </a:rPr>
                        <a:t>条</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200">
                          <a:latin typeface="+mn-lt"/>
                          <a:ea typeface="+mn-ea"/>
                          <a:cs typeface="Arial" panose="020B0604020202020204" pitchFamily="34" charset="0"/>
                        </a:rPr>
                        <a:t>特定の状況および特定のニーズにおいて、患者の電子医療記録へのアクセスは、患者の許可なく、身元を明らかにすることなく行うことができるが、ただし保健省の承認が必要である（裁判所命令の場合は承認不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06945">
                <a:tc>
                  <a:txBody>
                    <a:bodyPr/>
                    <a:lstStyle/>
                    <a:p>
                      <a:pPr algn="ctr" fontAlgn="ctr" hangingPunct="0"/>
                      <a:r>
                        <a:rPr kumimoji="1" lang="ja-JP" altLang="en-US" sz="1200" b="1" u="none">
                          <a:solidFill>
                            <a:schemeClr val="bg1"/>
                          </a:solidFill>
                          <a:latin typeface="+mn-lt"/>
                          <a:ea typeface="+mn-ea"/>
                          <a:cs typeface="Arial" panose="020B0604020202020204" pitchFamily="34" charset="0"/>
                        </a:rPr>
                        <a:t>第</a:t>
                      </a:r>
                      <a:r>
                        <a:rPr kumimoji="1" lang="en-US" altLang="ja-JP" sz="1200" b="1" u="none">
                          <a:solidFill>
                            <a:schemeClr val="bg1"/>
                          </a:solidFill>
                          <a:latin typeface="+mn-lt"/>
                          <a:ea typeface="+mn-ea"/>
                          <a:cs typeface="Arial" panose="020B0604020202020204" pitchFamily="34" charset="0"/>
                        </a:rPr>
                        <a:t>39</a:t>
                      </a:r>
                      <a:r>
                        <a:rPr kumimoji="1" lang="ja-JP" altLang="en-US" sz="1200" b="1" u="none">
                          <a:solidFill>
                            <a:schemeClr val="bg1"/>
                          </a:solidFill>
                          <a:latin typeface="+mn-lt"/>
                          <a:ea typeface="+mn-ea"/>
                          <a:cs typeface="Arial" panose="020B0604020202020204" pitchFamily="34" charset="0"/>
                        </a:rPr>
                        <a:t>条</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200" dirty="0">
                          <a:latin typeface="+mn-lt"/>
                          <a:ea typeface="+mn-ea"/>
                          <a:cs typeface="Arial" panose="020B0604020202020204" pitchFamily="34" charset="0"/>
                        </a:rPr>
                        <a:t>患者の電子医療記録は最後の受信から少なくとも</a:t>
                      </a:r>
                      <a:r>
                        <a:rPr kumimoji="1" lang="en-US" altLang="ja-JP" sz="1200" dirty="0">
                          <a:latin typeface="+mn-lt"/>
                          <a:ea typeface="+mn-ea"/>
                          <a:cs typeface="Arial" panose="020B0604020202020204" pitchFamily="34" charset="0"/>
                        </a:rPr>
                        <a:t>25</a:t>
                      </a:r>
                      <a:r>
                        <a:rPr kumimoji="1" lang="ja-JP" altLang="en-US" sz="1200" dirty="0">
                          <a:latin typeface="+mn-lt"/>
                          <a:ea typeface="+mn-ea"/>
                          <a:cs typeface="Arial" panose="020B0604020202020204" pitchFamily="34" charset="0"/>
                        </a:rPr>
                        <a:t>年間システムに保存される。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173587374"/>
                  </a:ext>
                </a:extLst>
              </a:tr>
            </a:tbl>
          </a:graphicData>
        </a:graphic>
      </p:graphicFrame>
      <p:sp>
        <p:nvSpPr>
          <p:cNvPr id="5" name="4. Footnote">
            <a:extLst>
              <a:ext uri="{FF2B5EF4-FFF2-40B4-BE49-F238E27FC236}">
                <a16:creationId xmlns:a16="http://schemas.microsoft.com/office/drawing/2014/main" id="{5F28EA3C-DA19-44B6-B639-7CA22522E5F2}"/>
              </a:ext>
            </a:extLst>
          </p:cNvPr>
          <p:cNvSpPr txBox="1"/>
          <p:nvPr>
            <p:custDataLst>
              <p:tags r:id="rId1"/>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18322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noProof="1"/>
              <a:t>インドネシア/医療関連/制度</a:t>
            </a:r>
            <a:endParaRPr kumimoji="1" lang="en-US"/>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noProof="1"/>
              <a:t>医療情報・個人情報保護に関する法規制</a:t>
            </a:r>
            <a:endParaRPr kumimoji="1" lang="en-US"/>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982598"/>
            <a:ext cx="9505056" cy="11902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2022</a:t>
            </a:r>
            <a:r>
              <a:rPr kumimoji="1" lang="ja-JP" altLang="en-US"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年個人データ保護法（</a:t>
            </a: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PDP</a:t>
            </a:r>
            <a:r>
              <a:rPr kumimoji="1" lang="ja-JP" altLang="en-US"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は、個人の個人データを保護し、個人のプライバシーとセキュリティを確保することを目的とした規制である。その主な目的は、個人情報の不正アクセス、不当な開示、および潜在的な誤用に対して強力な保護を提供することにあ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インドネシアでは、デジタルヘルスの個人データ保護の執行は主に</a:t>
            </a: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PDP</a:t>
            </a:r>
            <a:r>
              <a:rPr kumimoji="1" lang="ja-JP" altLang="en-US"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法によって管理されており、その規制とコンプライアンス要件は健康データにも適用される。</a:t>
            </a:r>
            <a:endPar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sp>
        <p:nvSpPr>
          <p:cNvPr id="5" name="テキスト ボックス 14">
            <a:extLst>
              <a:ext uri="{FF2B5EF4-FFF2-40B4-BE49-F238E27FC236}">
                <a16:creationId xmlns:a16="http://schemas.microsoft.com/office/drawing/2014/main" id="{2B0C83E3-88D0-9786-BEB2-DB2BC895A0ED}"/>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記事(Securiti、The International Comparative Legal Guides、SSEK法律事務所、BDO Indonesia)</a:t>
            </a:r>
            <a:endParaRPr kumimoji="1" lang="ja-JP" altLang="en-US" sz="800" b="0" i="0" u="none" strike="noStrike" kern="1200" cap="none" spc="0" normalizeH="0" baseline="0" noProof="0">
              <a:ln>
                <a:noFill/>
              </a:ln>
              <a:solidFill>
                <a:srgbClr val="000000"/>
              </a:solidFill>
              <a:effectLst/>
              <a:uLnTx/>
              <a:uFillTx/>
              <a:latin typeface="+mj-ea"/>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id="{DAB013D2-DAA5-FE73-644E-59FE2E2D2543}"/>
              </a:ext>
            </a:extLst>
          </p:cNvPr>
          <p:cNvGraphicFramePr>
            <a:graphicFrameLocks noGrp="1"/>
          </p:cNvGraphicFramePr>
          <p:nvPr>
            <p:extLst>
              <p:ext uri="{D42A27DB-BD31-4B8C-83A1-F6EECF244321}">
                <p14:modId xmlns:p14="http://schemas.microsoft.com/office/powerpoint/2010/main" val="3135279506"/>
              </p:ext>
            </p:extLst>
          </p:nvPr>
        </p:nvGraphicFramePr>
        <p:xfrm>
          <a:off x="206375" y="2308716"/>
          <a:ext cx="9469674" cy="4169710"/>
        </p:xfrm>
        <a:graphic>
          <a:graphicData uri="http://schemas.openxmlformats.org/drawingml/2006/table">
            <a:tbl>
              <a:tblPr firstRow="1" bandRow="1">
                <a:tableStyleId>{5C22544A-7EE6-4342-B048-85BDC9FD1C3A}</a:tableStyleId>
              </a:tblPr>
              <a:tblGrid>
                <a:gridCol w="1438431">
                  <a:extLst>
                    <a:ext uri="{9D8B030D-6E8A-4147-A177-3AD203B41FA5}">
                      <a16:colId xmlns:a16="http://schemas.microsoft.com/office/drawing/2014/main" val="2392580594"/>
                    </a:ext>
                  </a:extLst>
                </a:gridCol>
                <a:gridCol w="8031243">
                  <a:extLst>
                    <a:ext uri="{9D8B030D-6E8A-4147-A177-3AD203B41FA5}">
                      <a16:colId xmlns:a16="http://schemas.microsoft.com/office/drawing/2014/main" val="2920949029"/>
                    </a:ext>
                  </a:extLst>
                </a:gridCol>
              </a:tblGrid>
              <a:tr h="218515">
                <a:tc>
                  <a:txBody>
                    <a:bodyPr/>
                    <a:lstStyle/>
                    <a:p>
                      <a:pPr marL="0" algn="l" defTabSz="914400" rtl="0" eaLnBrk="1" latinLnBrk="0" hangingPunct="1"/>
                      <a:r>
                        <a:rPr kumimoji="1" lang="en-US" sz="1100" kern="1200" noProof="1">
                          <a:solidFill>
                            <a:schemeClr val="bg1"/>
                          </a:solidFill>
                          <a:latin typeface="+mj-ea"/>
                          <a:ea typeface="+mj-ea"/>
                          <a:cs typeface="+mn-cs"/>
                        </a:rPr>
                        <a:t>規定</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en-US" sz="1100" kern="1200" noProof="1">
                          <a:solidFill>
                            <a:schemeClr val="bg1"/>
                          </a:solidFill>
                          <a:latin typeface="+mj-ea"/>
                          <a:ea typeface="+mj-ea"/>
                          <a:cs typeface="+mn-cs"/>
                        </a:rPr>
                        <a:t>説明</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480422"/>
                  </a:ext>
                </a:extLst>
              </a:tr>
              <a:tr h="353215">
                <a:tc>
                  <a:txBody>
                    <a:bodyPr/>
                    <a:lstStyle/>
                    <a:p>
                      <a:pPr marL="0" algn="l" defTabSz="914400" rtl="0" eaLnBrk="1" latinLnBrk="0" hangingPunct="1"/>
                      <a:r>
                        <a:rPr kumimoji="1" lang="en-US" sz="1100" kern="1200" noProof="1">
                          <a:solidFill>
                            <a:schemeClr val="dk1"/>
                          </a:solidFill>
                          <a:latin typeface="+mj-ea"/>
                          <a:ea typeface="+mj-ea"/>
                          <a:cs typeface="+mn-cs"/>
                        </a:rPr>
                        <a:t>個人データの定義</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171450"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個人に関する情報であって、電子的であるか非電子的であるかを問わず、独立して又は他のデータと組み合わせて識別することができるものは、個人情報と定義される。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745205"/>
                  </a:ext>
                </a:extLst>
              </a:tr>
              <a:tr h="353215">
                <a:tc>
                  <a:txBody>
                    <a:bodyPr/>
                    <a:lstStyle/>
                    <a:p>
                      <a:pPr marL="0" algn="l" defTabSz="914400" rtl="0" eaLnBrk="1" latinLnBrk="0" hangingPunct="1"/>
                      <a:r>
                        <a:rPr kumimoji="1" lang="en-US" sz="1100" kern="1200" noProof="1">
                          <a:solidFill>
                            <a:schemeClr val="dk1"/>
                          </a:solidFill>
                          <a:latin typeface="+mj-ea"/>
                          <a:ea typeface="+mj-ea"/>
                          <a:cs typeface="+mn-cs"/>
                        </a:rPr>
                        <a:t>規制機関の設立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この法律は、PDP法を規制および施行するために個人データ保護庁を設立</a:t>
                      </a:r>
                      <a:r>
                        <a:rPr kumimoji="1" lang="ja-JP" altLang="en-US" sz="1100" kern="1200" noProof="1">
                          <a:solidFill>
                            <a:schemeClr val="dk1"/>
                          </a:solidFill>
                          <a:latin typeface="+mj-ea"/>
                          <a:ea typeface="+mj-ea"/>
                          <a:cs typeface="+mn-cs"/>
                        </a:rPr>
                        <a:t>する</a:t>
                      </a:r>
                      <a:r>
                        <a:rPr kumimoji="1" lang="en-US" sz="1100" kern="1200" noProof="1">
                          <a:solidFill>
                            <a:schemeClr val="dk1"/>
                          </a:solidFill>
                          <a:latin typeface="+mj-ea"/>
                          <a:ea typeface="+mj-ea"/>
                          <a:cs typeface="+mn-cs"/>
                        </a:rPr>
                        <a:t>。</a:t>
                      </a:r>
                      <a:r>
                        <a:rPr kumimoji="1" lang="en-US" sz="1100" kern="1200" dirty="0">
                          <a:solidFill>
                            <a:schemeClr val="dk1"/>
                          </a:solidFill>
                          <a:latin typeface="+mj-ea"/>
                          <a:ea typeface="+mj-ea"/>
                          <a:cs typeface="+mn-cs"/>
                        </a:rPr>
                        <a:t> </a:t>
                      </a:r>
                      <a:r>
                        <a:rPr kumimoji="1" lang="en-US" sz="1100" kern="1200" noProof="1">
                          <a:solidFill>
                            <a:schemeClr val="dk1"/>
                          </a:solidFill>
                          <a:latin typeface="+mj-ea"/>
                          <a:ea typeface="+mj-ea"/>
                          <a:cs typeface="+mn-cs"/>
                        </a:rPr>
                        <a:t>紛争の解決を支援し、コンプライアンスを確保し、国際的なデータ転送を監督</a:t>
                      </a:r>
                      <a:r>
                        <a:rPr kumimoji="1" lang="ja-JP" altLang="en-US" sz="1100" kern="1200" noProof="1">
                          <a:solidFill>
                            <a:schemeClr val="dk1"/>
                          </a:solidFill>
                          <a:latin typeface="+mj-ea"/>
                          <a:ea typeface="+mj-ea"/>
                          <a:cs typeface="+mn-cs"/>
                        </a:rPr>
                        <a:t>する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219740"/>
                  </a:ext>
                </a:extLst>
              </a:tr>
              <a:tr h="300288">
                <a:tc>
                  <a:txBody>
                    <a:bodyPr/>
                    <a:lstStyle/>
                    <a:p>
                      <a:pPr marL="0" algn="l" defTabSz="914400" rtl="0" eaLnBrk="1" latinLnBrk="0" hangingPunct="1"/>
                      <a:r>
                        <a:rPr kumimoji="1" lang="en-US" sz="1100" kern="1200" noProof="1">
                          <a:solidFill>
                            <a:schemeClr val="dk1"/>
                          </a:solidFill>
                          <a:latin typeface="+mj-ea"/>
                          <a:ea typeface="+mj-ea"/>
                          <a:cs typeface="+mn-cs"/>
                        </a:rPr>
                        <a:t>データ収集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180975"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データ管理者は、データ収集について明示的な同意を得なければな</a:t>
                      </a:r>
                      <a:r>
                        <a:rPr kumimoji="1" lang="ja-JP" altLang="en-US" sz="1100" kern="1200" noProof="1">
                          <a:solidFill>
                            <a:schemeClr val="dk1"/>
                          </a:solidFill>
                          <a:latin typeface="+mj-ea"/>
                          <a:ea typeface="+mj-ea"/>
                          <a:cs typeface="+mn-cs"/>
                        </a:rPr>
                        <a:t>らない</a:t>
                      </a:r>
                      <a:r>
                        <a:rPr kumimoji="1" lang="en-US" sz="1100" kern="1200" noProof="1">
                          <a:solidFill>
                            <a:schemeClr val="dk1"/>
                          </a:solidFill>
                          <a:latin typeface="+mj-ea"/>
                          <a:ea typeface="+mj-ea"/>
                          <a:cs typeface="+mn-c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898926"/>
                  </a:ext>
                </a:extLst>
              </a:tr>
              <a:tr h="300288">
                <a:tc>
                  <a:txBody>
                    <a:bodyPr/>
                    <a:lstStyle/>
                    <a:p>
                      <a:pPr marL="0" algn="l" defTabSz="914400" rtl="0" eaLnBrk="1" latinLnBrk="0" hangingPunct="1"/>
                      <a:r>
                        <a:rPr kumimoji="1" lang="en-US" sz="1100" kern="1200" noProof="1">
                          <a:solidFill>
                            <a:schemeClr val="dk1"/>
                          </a:solidFill>
                          <a:latin typeface="+mj-ea"/>
                          <a:ea typeface="+mj-ea"/>
                          <a:cs typeface="+mn-cs"/>
                        </a:rPr>
                        <a:t>データ処理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180975" algn="l" defTabSz="914400" rtl="0" eaLnBrk="1" latinLnBrk="0" hangingPunct="1">
                        <a:buFont typeface="Courier New" panose="02070309020205020404" pitchFamily="49" charset="0"/>
                        <a:buChar char="o"/>
                      </a:pPr>
                      <a:r>
                        <a:rPr kumimoji="1" lang="ja-JP" altLang="en-US" sz="1100" kern="1200" noProof="1">
                          <a:solidFill>
                            <a:schemeClr val="dk1"/>
                          </a:solidFill>
                          <a:latin typeface="+mj-ea"/>
                          <a:ea typeface="+mj-ea"/>
                          <a:cs typeface="+mn-cs"/>
                        </a:rPr>
                        <a:t>データ管理者は、合法的な目的のために同意を取得し、データの収集理由と使用方法を明確に説明しなければならない。</a:t>
                      </a:r>
                      <a:endParaRPr kumimoji="1" lang="en-US" sz="1100" kern="1200" dirty="0">
                        <a:solidFill>
                          <a:schemeClr val="dk1"/>
                        </a:solidFill>
                        <a:latin typeface="+mj-ea"/>
                        <a:ea typeface="+mj-ea"/>
                        <a:cs typeface="+mn-c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947696"/>
                  </a:ext>
                </a:extLst>
              </a:tr>
              <a:tr h="353215">
                <a:tc>
                  <a:txBody>
                    <a:bodyPr/>
                    <a:lstStyle/>
                    <a:p>
                      <a:pPr marL="0" algn="l" defTabSz="914400" rtl="0" eaLnBrk="1" latinLnBrk="0" hangingPunct="1"/>
                      <a:r>
                        <a:rPr kumimoji="1" lang="en-US" sz="1100" kern="1200" noProof="1">
                          <a:solidFill>
                            <a:schemeClr val="dk1"/>
                          </a:solidFill>
                          <a:latin typeface="+mj-ea"/>
                          <a:ea typeface="+mj-ea"/>
                          <a:cs typeface="+mn-cs"/>
                        </a:rPr>
                        <a:t>データセキュリティ</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データ管理者は、不正アクセス、誤用、損失または損害から個人データを保護するための保護手段を実装し、適切なセキュリティおよび保護メカニズムを確保しなければ</a:t>
                      </a:r>
                      <a:r>
                        <a:rPr kumimoji="1" lang="ja-JP" altLang="en-US" sz="1100" kern="1200" noProof="1">
                          <a:solidFill>
                            <a:schemeClr val="dk1"/>
                          </a:solidFill>
                          <a:latin typeface="+mj-ea"/>
                          <a:ea typeface="+mj-ea"/>
                          <a:cs typeface="+mn-cs"/>
                        </a:rPr>
                        <a:t>ならない</a:t>
                      </a:r>
                      <a:r>
                        <a:rPr kumimoji="1" lang="en-US" sz="1100" kern="1200" noProof="1">
                          <a:solidFill>
                            <a:schemeClr val="dk1"/>
                          </a:solidFill>
                          <a:latin typeface="+mj-ea"/>
                          <a:ea typeface="+mj-ea"/>
                          <a:cs typeface="+mn-c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126393"/>
                  </a:ext>
                </a:extLst>
              </a:tr>
              <a:tr h="353215">
                <a:tc>
                  <a:txBody>
                    <a:bodyPr/>
                    <a:lstStyle/>
                    <a:p>
                      <a:pPr marL="0" algn="l" defTabSz="914400" rtl="0" eaLnBrk="1" latinLnBrk="0" hangingPunct="1"/>
                      <a:r>
                        <a:rPr kumimoji="1" lang="en-US" sz="1100" kern="1200" noProof="1">
                          <a:solidFill>
                            <a:schemeClr val="dk1"/>
                          </a:solidFill>
                          <a:latin typeface="+mj-ea"/>
                          <a:ea typeface="+mj-ea"/>
                          <a:cs typeface="+mn-cs"/>
                        </a:rPr>
                        <a:t>データ侵害</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データが侵害された場合、データ管理者は、影響を受けるデータ主体と規制当局の両方に72時間以内に侵害について通知する必要があ</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573747"/>
                  </a:ext>
                </a:extLst>
              </a:tr>
              <a:tr h="353215">
                <a:tc>
                  <a:txBody>
                    <a:bodyPr/>
                    <a:lstStyle/>
                    <a:p>
                      <a:pPr marL="0" algn="l" defTabSz="914400" rtl="0" eaLnBrk="1" latinLnBrk="0" hangingPunct="1"/>
                      <a:r>
                        <a:rPr kumimoji="1" lang="en-US" sz="1100" kern="1200" noProof="1">
                          <a:solidFill>
                            <a:schemeClr val="dk1"/>
                          </a:solidFill>
                          <a:latin typeface="+mj-ea"/>
                          <a:ea typeface="+mj-ea"/>
                          <a:cs typeface="+mn-cs"/>
                        </a:rPr>
                        <a:t>データ保護影響評価</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lgn="l" defTabSz="914400" rtl="0" eaLnBrk="1" latinLnBrk="0" hangingPunct="1">
                        <a:buFont typeface="Courier New" panose="02070309020205020404" pitchFamily="49" charset="0"/>
                        <a:buChar char="o"/>
                        <a:tabLst>
                          <a:tab pos="177800" algn="l"/>
                        </a:tabLst>
                      </a:pPr>
                      <a:r>
                        <a:rPr kumimoji="1" lang="en-US" sz="1100" kern="1200" noProof="1">
                          <a:solidFill>
                            <a:schemeClr val="dk1"/>
                          </a:solidFill>
                          <a:latin typeface="+mj-ea"/>
                          <a:ea typeface="+mj-ea"/>
                          <a:cs typeface="+mn-cs"/>
                        </a:rPr>
                        <a:t>個人データの処理がデータ主体に重大なリスクをもたらす場合、個人データの処理者は、コンプライアンスと保護を確保するために、個人データ保護影響評価 (DPIA) を実施する必要があ</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052901"/>
                  </a:ext>
                </a:extLst>
              </a:tr>
              <a:tr h="353215">
                <a:tc>
                  <a:txBody>
                    <a:bodyPr/>
                    <a:lstStyle/>
                    <a:p>
                      <a:pPr marL="0" algn="l" defTabSz="914400" rtl="0" eaLnBrk="1" latinLnBrk="0" hangingPunct="1"/>
                      <a:r>
                        <a:rPr kumimoji="1" lang="en-US" sz="1100" kern="1200" noProof="1">
                          <a:solidFill>
                            <a:schemeClr val="dk1"/>
                          </a:solidFill>
                          <a:latin typeface="+mj-ea"/>
                          <a:ea typeface="+mj-ea"/>
                          <a:cs typeface="+mn-cs"/>
                        </a:rPr>
                        <a:t>データ保護責任者の任命</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大量の機密データを処理する組織、またはデータ処理に大きく依存する組織は、PDP法へのコンプライアンスを確保するために、データ保護責任者 (DPO) を任命する必要があ</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037109"/>
                  </a:ext>
                </a:extLst>
              </a:tr>
              <a:tr h="502883">
                <a:tc>
                  <a:txBody>
                    <a:bodyPr/>
                    <a:lstStyle/>
                    <a:p>
                      <a:pPr marL="0" algn="l" defTabSz="914400" rtl="0" eaLnBrk="1" latinLnBrk="0" hangingPunct="1"/>
                      <a:r>
                        <a:rPr kumimoji="1" lang="en-US" sz="1100" kern="1200" noProof="1">
                          <a:solidFill>
                            <a:schemeClr val="dk1"/>
                          </a:solidFill>
                          <a:latin typeface="+mj-ea"/>
                          <a:ea typeface="+mj-ea"/>
                          <a:cs typeface="+mn-cs"/>
                        </a:rPr>
                        <a:t>国境を越えるデータ転送の要件</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PDPLは、宛先の国に同等の法律がある場合、適切な保護措置が確保されている場合、またはデータ主体から明示的な同意が得られる場合にのみ、個人データの国境を越える転送を許可</a:t>
                      </a:r>
                      <a:r>
                        <a:rPr kumimoji="1" lang="ja-JP" altLang="en-US" sz="1100" kern="1200" noProof="1">
                          <a:solidFill>
                            <a:schemeClr val="dk1"/>
                          </a:solidFill>
                          <a:latin typeface="+mj-ea"/>
                          <a:ea typeface="+mj-ea"/>
                          <a:cs typeface="+mn-cs"/>
                        </a:rPr>
                        <a:t>する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6268509"/>
                  </a:ext>
                </a:extLst>
              </a:tr>
              <a:tr h="502883">
                <a:tc>
                  <a:txBody>
                    <a:bodyPr/>
                    <a:lstStyle/>
                    <a:p>
                      <a:pPr marL="0" algn="l" defTabSz="914400" rtl="0" eaLnBrk="1" latinLnBrk="0" hangingPunct="1"/>
                      <a:r>
                        <a:rPr kumimoji="1" lang="en-US" sz="1100" kern="1200" noProof="1">
                          <a:solidFill>
                            <a:schemeClr val="dk1"/>
                          </a:solidFill>
                          <a:latin typeface="+mj-ea"/>
                          <a:ea typeface="+mj-ea"/>
                          <a:cs typeface="+mn-cs"/>
                        </a:rPr>
                        <a:t>データ管理者の義務の例外</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PDPLは、国家安全保障、法執行、行政、または金融サービス、金融システム、支払システム、および金融安定性の監督に関連する場合に、データ管理者の例外を規定</a:t>
                      </a:r>
                      <a:r>
                        <a:rPr kumimoji="1" lang="ja-JP" altLang="en-US" sz="1100" kern="1200" noProof="1">
                          <a:solidFill>
                            <a:schemeClr val="dk1"/>
                          </a:solidFill>
                          <a:latin typeface="+mj-ea"/>
                          <a:ea typeface="+mj-ea"/>
                          <a:cs typeface="+mn-cs"/>
                        </a:rPr>
                        <a:t>する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222301"/>
                  </a:ext>
                </a:extLst>
              </a:tr>
            </a:tbl>
          </a:graphicData>
        </a:graphic>
      </p:graphicFrame>
    </p:spTree>
    <p:extLst>
      <p:ext uri="{BB962C8B-B14F-4D97-AF65-F5344CB8AC3E}">
        <p14:creationId xmlns:p14="http://schemas.microsoft.com/office/powerpoint/2010/main" val="60400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JP" altLang="en-US" noProof="1"/>
              <a:t>インドネシア/医療関連/制度</a:t>
            </a:r>
            <a:endParaRPr kumimoji="1" lang="en-US"/>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JP" altLang="en-US" noProof="1"/>
              <a:t>医療情報・個人情報保護に関する法規制</a:t>
            </a:r>
            <a:endParaRPr kumimoji="1" lang="en-US"/>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PDPは、個人データを一般と機密の2つのカテゴリに分類</a:t>
            </a:r>
            <a:r>
              <a:rPr kumimoji="1" lang="ja-JP" altLang="en-US"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される</a:t>
            </a: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。医療記録や身体的および精神的健康の詳細など、健康に関連する情報は機密データと見なされ、その使用にはより厳しい規則が適用</a:t>
            </a:r>
            <a:r>
              <a:rPr kumimoji="1" lang="ja-JP" altLang="en-US"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される</a:t>
            </a: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5601072" y="1939978"/>
            <a:ext cx="3852000" cy="2479155"/>
            <a:chOff x="210900" y="3933056"/>
            <a:chExt cx="2509852" cy="2902377"/>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100" b="0" i="0" u="none" strike="noStrike" kern="1200" cap="none" spc="0" normalizeH="0" baseline="0" noProof="0">
                <a:ln>
                  <a:noFill/>
                </a:ln>
                <a:solidFill>
                  <a:srgbClr val="000000"/>
                </a:solidFill>
                <a:effectLst/>
                <a:uLnTx/>
                <a:uFillTx/>
                <a:latin typeface="+mj-ea"/>
                <a:ea typeface="+mj-ea"/>
                <a:cs typeface="+mn-cs"/>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8"/>
              <a:ext cx="2509852" cy="31430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sng" strike="noStrike" kern="1200" cap="none" spc="0" normalizeH="0" baseline="0" noProof="1">
                  <a:ln>
                    <a:noFill/>
                  </a:ln>
                  <a:solidFill>
                    <a:srgbClr val="000000"/>
                  </a:solidFill>
                  <a:effectLst/>
                  <a:uLnTx/>
                  <a:uFillTx/>
                  <a:latin typeface="+mj-ea"/>
                  <a:ea typeface="+mj-ea"/>
                  <a:cs typeface="+mn-cs"/>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439362"/>
              <a:ext cx="2509852" cy="1921320"/>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健康データおよび情報</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生体認証データ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遺伝子データ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犯罪記録</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子データ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財務データ</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PDPLおよびその後の規則の規定に基づくその他のデータ</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454492" y="1939978"/>
            <a:ext cx="3850436" cy="2479153"/>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100" b="0" i="0" u="none" strike="noStrike" kern="1200" cap="none" spc="0" normalizeH="0" baseline="0" noProof="0">
                <a:ln>
                  <a:noFill/>
                </a:ln>
                <a:solidFill>
                  <a:srgbClr val="000000"/>
                </a:solidFill>
                <a:effectLst/>
                <a:uLnTx/>
                <a:uFillTx/>
                <a:latin typeface="+mj-ea"/>
                <a:ea typeface="+mj-ea"/>
                <a:cs typeface="+mn-cs"/>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8"/>
              <a:ext cx="2509852" cy="31430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sng" strike="noStrike" kern="1200" cap="none" spc="0" normalizeH="0" baseline="0" noProof="1">
                  <a:ln>
                    <a:noFill/>
                  </a:ln>
                  <a:solidFill>
                    <a:srgbClr val="000000"/>
                  </a:solidFill>
                  <a:effectLst/>
                  <a:uLnTx/>
                  <a:uFillTx/>
                  <a:latin typeface="+mj-ea"/>
                  <a:ea typeface="+mj-ea"/>
                  <a:cs typeface="+mn-cs"/>
                </a:rPr>
                <a:t>一般個人データ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439363"/>
              <a:ext cx="2509852" cy="1653485"/>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フルネーム</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性別</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国籍</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宗教</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婚姻状況</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j-ea"/>
                  <a:ea typeface="+mj-ea"/>
                  <a:cs typeface="+mn-cs"/>
                </a:rPr>
                <a:t>個人の識別に使用できる個人データ</a:t>
              </a:r>
            </a:p>
          </p:txBody>
        </p:sp>
      </p:grpSp>
      <p:sp>
        <p:nvSpPr>
          <p:cNvPr id="21" name="テキスト ボックス 14">
            <a:extLst>
              <a:ext uri="{FF2B5EF4-FFF2-40B4-BE49-F238E27FC236}">
                <a16:creationId xmlns:a16="http://schemas.microsoft.com/office/drawing/2014/main" id="{30369EF1-E1A9-5749-D558-39882456F1A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BKPデータベース (インドネシア共和国監査委員会)</a:t>
            </a:r>
            <a:endParaRPr kumimoji="1" lang="ja-JP" altLang="en-US" sz="800" b="0" i="0" u="none" strike="noStrike" kern="1200" cap="none" spc="0" normalizeH="0" baseline="0" noProof="0">
              <a:ln>
                <a:noFill/>
              </a:ln>
              <a:solidFill>
                <a:srgbClr val="000000"/>
              </a:solidFill>
              <a:effectLst/>
              <a:uLnTx/>
              <a:uFillTx/>
              <a:latin typeface="+mj-ea"/>
              <a:ea typeface="+mj-ea"/>
              <a:cs typeface="Arial" panose="020B0604020202020204" pitchFamily="34" charset="0"/>
            </a:endParaRPr>
          </a:p>
        </p:txBody>
      </p:sp>
      <p:grpSp>
        <p:nvGrpSpPr>
          <p:cNvPr id="32" name="Group 31">
            <a:extLst>
              <a:ext uri="{FF2B5EF4-FFF2-40B4-BE49-F238E27FC236}">
                <a16:creationId xmlns:a16="http://schemas.microsoft.com/office/drawing/2014/main" id="{4138B509-3A46-D2DD-12A3-FA22DED40F19}"/>
              </a:ext>
            </a:extLst>
          </p:cNvPr>
          <p:cNvGrpSpPr/>
          <p:nvPr/>
        </p:nvGrpSpPr>
        <p:grpSpPr>
          <a:xfrm>
            <a:off x="210900" y="5736155"/>
            <a:ext cx="9460919" cy="652033"/>
            <a:chOff x="210900" y="5987169"/>
            <a:chExt cx="9460919" cy="652033"/>
          </a:xfrm>
        </p:grpSpPr>
        <p:sp>
          <p:nvSpPr>
            <p:cNvPr id="33" name="Rounded Rectangle 20">
              <a:extLst>
                <a:ext uri="{FF2B5EF4-FFF2-40B4-BE49-F238E27FC236}">
                  <a16:creationId xmlns:a16="http://schemas.microsoft.com/office/drawing/2014/main" id="{E8B6544A-FDF3-D4B2-CE6B-BA8CB42F794D}"/>
                </a:ext>
              </a:extLst>
            </p:cNvPr>
            <p:cNvSpPr/>
            <p:nvPr/>
          </p:nvSpPr>
          <p:spPr>
            <a:xfrm>
              <a:off x="1182103" y="6084316"/>
              <a:ext cx="8489716" cy="457739"/>
            </a:xfrm>
            <a:prstGeom prst="round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just" defTabSz="914400" rtl="0" eaLnBrk="1" fontAlgn="base" latinLnBrk="0" hangingPunct="1">
                <a:lnSpc>
                  <a:spcPct val="110000"/>
                </a:lnSpc>
                <a:spcBef>
                  <a:spcPts val="300"/>
                </a:spcBef>
                <a:spcAft>
                  <a:spcPts val="0"/>
                </a:spcAft>
                <a:buClr>
                  <a:srgbClr val="000F78"/>
                </a:buClr>
                <a:buSzTx/>
                <a:tabLst/>
                <a:defRPr/>
              </a:pPr>
              <a:r>
                <a:rPr kumimoji="1" lang="en-US" sz="1200" b="1" i="0" u="none" strike="noStrike" kern="1200" cap="none" spc="0" normalizeH="0" baseline="0" noProof="1">
                  <a:ln>
                    <a:noFill/>
                  </a:ln>
                  <a:solidFill>
                    <a:schemeClr val="tx1"/>
                  </a:solidFill>
                  <a:effectLst/>
                  <a:uLnTx/>
                  <a:uFillTx/>
                  <a:latin typeface="+mj-ea"/>
                  <a:ea typeface="+mj-ea"/>
                </a:rPr>
                <a:t>PDP法は、すべての移転要件の遵守</a:t>
              </a:r>
              <a:r>
                <a:rPr lang="en-US" sz="1200" b="1" noProof="1">
                  <a:solidFill>
                    <a:schemeClr val="tx1"/>
                  </a:solidFill>
                  <a:latin typeface="+mj-ea"/>
                  <a:ea typeface="+mj-ea"/>
                </a:rPr>
                <a:t>に加えて</a:t>
              </a:r>
              <a:r>
                <a:rPr kumimoji="1" lang="en-US" sz="1200" b="1" i="0" u="none" strike="noStrike" kern="1200" cap="none" spc="0" normalizeH="0" baseline="0" noProof="1">
                  <a:ln>
                    <a:noFill/>
                  </a:ln>
                  <a:solidFill>
                    <a:schemeClr val="tx1"/>
                  </a:solidFill>
                  <a:effectLst/>
                  <a:uLnTx/>
                  <a:uFillTx/>
                  <a:latin typeface="+mj-ea"/>
                  <a:ea typeface="+mj-ea"/>
                </a:rPr>
                <a:t>、MoHからの承認後、特定かつ限定された目的のためにのみ、医療システムにおける個人データの移転を認めている。</a:t>
              </a:r>
            </a:p>
          </p:txBody>
        </p:sp>
        <p:sp>
          <p:nvSpPr>
            <p:cNvPr id="34" name="角丸四角形 56">
              <a:extLst>
                <a:ext uri="{FF2B5EF4-FFF2-40B4-BE49-F238E27FC236}">
                  <a16:creationId xmlns:a16="http://schemas.microsoft.com/office/drawing/2014/main" id="{EE811A98-25DD-7248-4AF1-43C76DC4CC46}"/>
                </a:ext>
              </a:extLst>
            </p:cNvPr>
            <p:cNvSpPr/>
            <p:nvPr/>
          </p:nvSpPr>
          <p:spPr>
            <a:xfrm>
              <a:off x="210900" y="5987169"/>
              <a:ext cx="9460919" cy="65203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mj-ea"/>
                <a:ea typeface="+mj-ea"/>
                <a:cs typeface="Arial" panose="020B0604020202020204" pitchFamily="34" charset="0"/>
              </a:endParaRPr>
            </a:p>
          </p:txBody>
        </p:sp>
        <p:grpSp>
          <p:nvGrpSpPr>
            <p:cNvPr id="35" name="Group 34">
              <a:extLst>
                <a:ext uri="{FF2B5EF4-FFF2-40B4-BE49-F238E27FC236}">
                  <a16:creationId xmlns:a16="http://schemas.microsoft.com/office/drawing/2014/main" id="{214B17BF-FBAB-2368-5073-A4C2EAC291FF}"/>
                </a:ext>
              </a:extLst>
            </p:cNvPr>
            <p:cNvGrpSpPr>
              <a:grpSpLocks noChangeAspect="1"/>
            </p:cNvGrpSpPr>
            <p:nvPr/>
          </p:nvGrpSpPr>
          <p:grpSpPr>
            <a:xfrm>
              <a:off x="292243" y="6125044"/>
              <a:ext cx="794733" cy="365760"/>
              <a:chOff x="254466" y="5928708"/>
              <a:chExt cx="695965" cy="298807"/>
            </a:xfrm>
          </p:grpSpPr>
          <p:sp>
            <p:nvSpPr>
              <p:cNvPr id="36" name="AutoShape 208">
                <a:extLst>
                  <a:ext uri="{FF2B5EF4-FFF2-40B4-BE49-F238E27FC236}">
                    <a16:creationId xmlns:a16="http://schemas.microsoft.com/office/drawing/2014/main" id="{5F94EAAD-1769-5A3B-67A6-5F6162B5BF70}"/>
                  </a:ext>
                </a:extLst>
              </p:cNvPr>
              <p:cNvSpPr>
                <a:spLocks noChangeArrowheads="1"/>
              </p:cNvSpPr>
              <p:nvPr/>
            </p:nvSpPr>
            <p:spPr bwMode="auto">
              <a:xfrm>
                <a:off x="254466" y="5997890"/>
                <a:ext cx="40843" cy="206074"/>
              </a:xfrm>
              <a:prstGeom prst="roundRect">
                <a:avLst>
                  <a:gd name="adj" fmla="val 0"/>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a:ln>
                    <a:noFill/>
                  </a:ln>
                  <a:solidFill>
                    <a:srgbClr val="000000"/>
                  </a:solidFill>
                  <a:effectLst/>
                  <a:uLnTx/>
                  <a:uFillTx/>
                  <a:latin typeface="+mj-ea"/>
                  <a:ea typeface="+mj-ea"/>
                </a:endParaRPr>
              </a:p>
            </p:txBody>
          </p:sp>
          <p:sp>
            <p:nvSpPr>
              <p:cNvPr id="37" name="Freeform 209">
                <a:extLst>
                  <a:ext uri="{FF2B5EF4-FFF2-40B4-BE49-F238E27FC236}">
                    <a16:creationId xmlns:a16="http://schemas.microsoft.com/office/drawing/2014/main" id="{A408C03F-BC37-0D95-9E8E-12219CED168A}"/>
                  </a:ext>
                </a:extLst>
              </p:cNvPr>
              <p:cNvSpPr>
                <a:spLocks/>
              </p:cNvSpPr>
              <p:nvPr/>
            </p:nvSpPr>
            <p:spPr bwMode="auto">
              <a:xfrm>
                <a:off x="337793" y="5928708"/>
                <a:ext cx="612638" cy="288503"/>
              </a:xfrm>
              <a:custGeom>
                <a:avLst/>
                <a:gdLst>
                  <a:gd name="T0" fmla="*/ 0 w 353"/>
                  <a:gd name="T1" fmla="*/ 48 h 201"/>
                  <a:gd name="T2" fmla="*/ 0 w 353"/>
                  <a:gd name="T3" fmla="*/ 176 h 201"/>
                  <a:gd name="T4" fmla="*/ 56 w 353"/>
                  <a:gd name="T5" fmla="*/ 200 h 201"/>
                  <a:gd name="T6" fmla="*/ 216 w 353"/>
                  <a:gd name="T7" fmla="*/ 200 h 201"/>
                  <a:gd name="T8" fmla="*/ 216 w 353"/>
                  <a:gd name="T9" fmla="*/ 72 h 201"/>
                  <a:gd name="T10" fmla="*/ 208 w 353"/>
                  <a:gd name="T11" fmla="*/ 56 h 201"/>
                  <a:gd name="T12" fmla="*/ 344 w 353"/>
                  <a:gd name="T13" fmla="*/ 56 h 201"/>
                  <a:gd name="T14" fmla="*/ 352 w 353"/>
                  <a:gd name="T15" fmla="*/ 48 h 201"/>
                  <a:gd name="T16" fmla="*/ 352 w 353"/>
                  <a:gd name="T17" fmla="*/ 24 h 201"/>
                  <a:gd name="T18" fmla="*/ 344 w 353"/>
                  <a:gd name="T19" fmla="*/ 16 h 201"/>
                  <a:gd name="T20" fmla="*/ 104 w 353"/>
                  <a:gd name="T21" fmla="*/ 0 h 201"/>
                  <a:gd name="T22" fmla="*/ 16 w 353"/>
                  <a:gd name="T23" fmla="*/ 40 h 201"/>
                  <a:gd name="T24" fmla="*/ 0 w 353"/>
                  <a:gd name="T25" fmla="*/ 4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201">
                    <a:moveTo>
                      <a:pt x="0" y="48"/>
                    </a:moveTo>
                    <a:lnTo>
                      <a:pt x="0" y="176"/>
                    </a:lnTo>
                    <a:lnTo>
                      <a:pt x="56" y="200"/>
                    </a:lnTo>
                    <a:lnTo>
                      <a:pt x="216" y="200"/>
                    </a:lnTo>
                    <a:lnTo>
                      <a:pt x="216" y="72"/>
                    </a:lnTo>
                    <a:lnTo>
                      <a:pt x="208" y="56"/>
                    </a:lnTo>
                    <a:lnTo>
                      <a:pt x="344" y="56"/>
                    </a:lnTo>
                    <a:lnTo>
                      <a:pt x="352" y="48"/>
                    </a:lnTo>
                    <a:lnTo>
                      <a:pt x="352" y="24"/>
                    </a:lnTo>
                    <a:lnTo>
                      <a:pt x="344" y="16"/>
                    </a:lnTo>
                    <a:lnTo>
                      <a:pt x="104" y="0"/>
                    </a:lnTo>
                    <a:lnTo>
                      <a:pt x="16" y="40"/>
                    </a:lnTo>
                    <a:lnTo>
                      <a:pt x="0" y="48"/>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a:ln>
                    <a:noFill/>
                  </a:ln>
                  <a:solidFill>
                    <a:srgbClr val="000000"/>
                  </a:solidFill>
                  <a:effectLst/>
                  <a:uLnTx/>
                  <a:uFillTx/>
                  <a:latin typeface="+mj-ea"/>
                  <a:ea typeface="+mj-ea"/>
                </a:endParaRPr>
              </a:p>
            </p:txBody>
          </p:sp>
          <p:sp>
            <p:nvSpPr>
              <p:cNvPr id="38" name="Freeform 210">
                <a:extLst>
                  <a:ext uri="{FF2B5EF4-FFF2-40B4-BE49-F238E27FC236}">
                    <a16:creationId xmlns:a16="http://schemas.microsoft.com/office/drawing/2014/main" id="{01DAAD02-C545-1D28-DD8C-932661026D14}"/>
                  </a:ext>
                </a:extLst>
              </p:cNvPr>
              <p:cNvSpPr>
                <a:spLocks/>
              </p:cNvSpPr>
              <p:nvPr/>
            </p:nvSpPr>
            <p:spPr bwMode="auto">
              <a:xfrm>
                <a:off x="587742" y="6123006"/>
                <a:ext cx="181341" cy="48575"/>
              </a:xfrm>
              <a:custGeom>
                <a:avLst/>
                <a:gdLst>
                  <a:gd name="T0" fmla="*/ 24 w 105"/>
                  <a:gd name="T1" fmla="*/ 0 h 33"/>
                  <a:gd name="T2" fmla="*/ 96 w 105"/>
                  <a:gd name="T3" fmla="*/ 0 h 33"/>
                  <a:gd name="T4" fmla="*/ 104 w 105"/>
                  <a:gd name="T5" fmla="*/ 8 h 33"/>
                  <a:gd name="T6" fmla="*/ 104 w 105"/>
                  <a:gd name="T7" fmla="*/ 24 h 33"/>
                  <a:gd name="T8" fmla="*/ 96 w 105"/>
                  <a:gd name="T9" fmla="*/ 32 h 33"/>
                  <a:gd name="T10" fmla="*/ 80 w 105"/>
                  <a:gd name="T11" fmla="*/ 32 h 33"/>
                  <a:gd name="T12" fmla="*/ 0 w 105"/>
                  <a:gd name="T13" fmla="*/ 32 h 33"/>
                  <a:gd name="T14" fmla="*/ 0 w 105"/>
                  <a:gd name="T15" fmla="*/ 24 h 33"/>
                  <a:gd name="T16" fmla="*/ 0 w 105"/>
                  <a:gd name="T17" fmla="*/ 8 h 33"/>
                  <a:gd name="T18" fmla="*/ 0 w 105"/>
                  <a:gd name="T19" fmla="*/ 0 h 33"/>
                  <a:gd name="T20" fmla="*/ 24 w 105"/>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33">
                    <a:moveTo>
                      <a:pt x="24" y="0"/>
                    </a:moveTo>
                    <a:lnTo>
                      <a:pt x="96" y="0"/>
                    </a:lnTo>
                    <a:lnTo>
                      <a:pt x="104" y="8"/>
                    </a:lnTo>
                    <a:lnTo>
                      <a:pt x="104" y="24"/>
                    </a:lnTo>
                    <a:lnTo>
                      <a:pt x="96" y="32"/>
                    </a:lnTo>
                    <a:lnTo>
                      <a:pt x="80" y="32"/>
                    </a:lnTo>
                    <a:lnTo>
                      <a:pt x="0" y="32"/>
                    </a:lnTo>
                    <a:lnTo>
                      <a:pt x="0" y="24"/>
                    </a:lnTo>
                    <a:lnTo>
                      <a:pt x="0" y="8"/>
                    </a:lnTo>
                    <a:lnTo>
                      <a:pt x="0" y="0"/>
                    </a:lnTo>
                    <a:lnTo>
                      <a:pt x="24"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a:ln>
                    <a:noFill/>
                  </a:ln>
                  <a:solidFill>
                    <a:srgbClr val="000000"/>
                  </a:solidFill>
                  <a:effectLst/>
                  <a:uLnTx/>
                  <a:uFillTx/>
                  <a:latin typeface="+mj-ea"/>
                  <a:ea typeface="+mj-ea"/>
                </a:endParaRPr>
              </a:p>
            </p:txBody>
          </p:sp>
          <p:sp>
            <p:nvSpPr>
              <p:cNvPr id="39" name="Freeform 211">
                <a:extLst>
                  <a:ext uri="{FF2B5EF4-FFF2-40B4-BE49-F238E27FC236}">
                    <a16:creationId xmlns:a16="http://schemas.microsoft.com/office/drawing/2014/main" id="{0EEDA41A-FEFE-5AA0-B64E-E3F8ACAE031E}"/>
                  </a:ext>
                </a:extLst>
              </p:cNvPr>
              <p:cNvSpPr>
                <a:spLocks/>
              </p:cNvSpPr>
              <p:nvPr/>
            </p:nvSpPr>
            <p:spPr bwMode="auto">
              <a:xfrm>
                <a:off x="587742" y="6170109"/>
                <a:ext cx="153568" cy="57406"/>
              </a:xfrm>
              <a:custGeom>
                <a:avLst/>
                <a:gdLst>
                  <a:gd name="T0" fmla="*/ 80 w 89"/>
                  <a:gd name="T1" fmla="*/ 0 h 41"/>
                  <a:gd name="T2" fmla="*/ 8 w 89"/>
                  <a:gd name="T3" fmla="*/ 0 h 41"/>
                  <a:gd name="T4" fmla="*/ 0 w 89"/>
                  <a:gd name="T5" fmla="*/ 16 h 41"/>
                  <a:gd name="T6" fmla="*/ 0 w 89"/>
                  <a:gd name="T7" fmla="*/ 32 h 41"/>
                  <a:gd name="T8" fmla="*/ 16 w 89"/>
                  <a:gd name="T9" fmla="*/ 40 h 41"/>
                  <a:gd name="T10" fmla="*/ 80 w 89"/>
                  <a:gd name="T11" fmla="*/ 40 h 41"/>
                  <a:gd name="T12" fmla="*/ 88 w 89"/>
                  <a:gd name="T13" fmla="*/ 32 h 41"/>
                  <a:gd name="T14" fmla="*/ 88 w 89"/>
                  <a:gd name="T15" fmla="*/ 16 h 41"/>
                  <a:gd name="T16" fmla="*/ 80 w 89"/>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41">
                    <a:moveTo>
                      <a:pt x="80" y="0"/>
                    </a:moveTo>
                    <a:lnTo>
                      <a:pt x="8" y="0"/>
                    </a:lnTo>
                    <a:lnTo>
                      <a:pt x="0" y="16"/>
                    </a:lnTo>
                    <a:lnTo>
                      <a:pt x="0" y="32"/>
                    </a:lnTo>
                    <a:lnTo>
                      <a:pt x="16" y="40"/>
                    </a:lnTo>
                    <a:lnTo>
                      <a:pt x="80" y="40"/>
                    </a:lnTo>
                    <a:lnTo>
                      <a:pt x="88" y="32"/>
                    </a:lnTo>
                    <a:lnTo>
                      <a:pt x="88" y="16"/>
                    </a:lnTo>
                    <a:lnTo>
                      <a:pt x="80"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a:ln>
                    <a:noFill/>
                  </a:ln>
                  <a:solidFill>
                    <a:srgbClr val="000000"/>
                  </a:solidFill>
                  <a:effectLst/>
                  <a:uLnTx/>
                  <a:uFillTx/>
                  <a:latin typeface="+mj-ea"/>
                  <a:ea typeface="+mj-ea"/>
                </a:endParaRPr>
              </a:p>
            </p:txBody>
          </p:sp>
          <p:sp>
            <p:nvSpPr>
              <p:cNvPr id="40" name="Freeform 212">
                <a:extLst>
                  <a:ext uri="{FF2B5EF4-FFF2-40B4-BE49-F238E27FC236}">
                    <a16:creationId xmlns:a16="http://schemas.microsoft.com/office/drawing/2014/main" id="{AB1E5B00-EFB9-4F28-0EC0-9C082C5BC35E}"/>
                  </a:ext>
                </a:extLst>
              </p:cNvPr>
              <p:cNvSpPr>
                <a:spLocks/>
              </p:cNvSpPr>
              <p:nvPr/>
            </p:nvSpPr>
            <p:spPr bwMode="auto">
              <a:xfrm>
                <a:off x="587742" y="6055296"/>
                <a:ext cx="196045" cy="69182"/>
              </a:xfrm>
              <a:custGeom>
                <a:avLst/>
                <a:gdLst>
                  <a:gd name="T0" fmla="*/ 0 w 113"/>
                  <a:gd name="T1" fmla="*/ 0 h 49"/>
                  <a:gd name="T2" fmla="*/ 96 w 113"/>
                  <a:gd name="T3" fmla="*/ 0 h 49"/>
                  <a:gd name="T4" fmla="*/ 112 w 113"/>
                  <a:gd name="T5" fmla="*/ 8 h 49"/>
                  <a:gd name="T6" fmla="*/ 112 w 113"/>
                  <a:gd name="T7" fmla="*/ 32 h 49"/>
                  <a:gd name="T8" fmla="*/ 96 w 113"/>
                  <a:gd name="T9" fmla="*/ 48 h 49"/>
                  <a:gd name="T10" fmla="*/ 0 w 113"/>
                  <a:gd name="T11" fmla="*/ 48 h 49"/>
                  <a:gd name="T12" fmla="*/ 0 w 113"/>
                  <a:gd name="T13" fmla="*/ 32 h 49"/>
                  <a:gd name="T14" fmla="*/ 0 w 113"/>
                  <a:gd name="T15" fmla="*/ 8 h 49"/>
                  <a:gd name="T16" fmla="*/ 0 w 113"/>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9">
                    <a:moveTo>
                      <a:pt x="0" y="0"/>
                    </a:moveTo>
                    <a:lnTo>
                      <a:pt x="96" y="0"/>
                    </a:lnTo>
                    <a:lnTo>
                      <a:pt x="112" y="8"/>
                    </a:lnTo>
                    <a:lnTo>
                      <a:pt x="112" y="32"/>
                    </a:lnTo>
                    <a:lnTo>
                      <a:pt x="96" y="48"/>
                    </a:lnTo>
                    <a:lnTo>
                      <a:pt x="0" y="48"/>
                    </a:lnTo>
                    <a:lnTo>
                      <a:pt x="0" y="32"/>
                    </a:lnTo>
                    <a:lnTo>
                      <a:pt x="0" y="8"/>
                    </a:lnTo>
                    <a:lnTo>
                      <a:pt x="0"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a:ln>
                    <a:noFill/>
                  </a:ln>
                  <a:solidFill>
                    <a:srgbClr val="000000"/>
                  </a:solidFill>
                  <a:effectLst/>
                  <a:uLnTx/>
                  <a:uFillTx/>
                  <a:latin typeface="+mj-ea"/>
                  <a:ea typeface="+mj-ea"/>
                </a:endParaRPr>
              </a:p>
            </p:txBody>
          </p:sp>
          <p:sp>
            <p:nvSpPr>
              <p:cNvPr id="41" name="Freeform 213">
                <a:extLst>
                  <a:ext uri="{FF2B5EF4-FFF2-40B4-BE49-F238E27FC236}">
                    <a16:creationId xmlns:a16="http://schemas.microsoft.com/office/drawing/2014/main" id="{8ABBAC35-7BAC-08F3-5876-1E2A97071A4E}"/>
                  </a:ext>
                </a:extLst>
              </p:cNvPr>
              <p:cNvSpPr>
                <a:spLocks/>
              </p:cNvSpPr>
              <p:nvPr/>
            </p:nvSpPr>
            <p:spPr bwMode="auto">
              <a:xfrm>
                <a:off x="287449" y="5928708"/>
                <a:ext cx="418229" cy="173691"/>
              </a:xfrm>
              <a:custGeom>
                <a:avLst/>
                <a:gdLst>
                  <a:gd name="T0" fmla="*/ 96 w 241"/>
                  <a:gd name="T1" fmla="*/ 0 h 121"/>
                  <a:gd name="T2" fmla="*/ 160 w 241"/>
                  <a:gd name="T3" fmla="*/ 0 h 121"/>
                  <a:gd name="T4" fmla="*/ 240 w 241"/>
                  <a:gd name="T5" fmla="*/ 56 h 121"/>
                  <a:gd name="T6" fmla="*/ 224 w 241"/>
                  <a:gd name="T7" fmla="*/ 88 h 121"/>
                  <a:gd name="T8" fmla="*/ 200 w 241"/>
                  <a:gd name="T9" fmla="*/ 88 h 121"/>
                  <a:gd name="T10" fmla="*/ 176 w 241"/>
                  <a:gd name="T11" fmla="*/ 88 h 121"/>
                  <a:gd name="T12" fmla="*/ 160 w 241"/>
                  <a:gd name="T13" fmla="*/ 72 h 121"/>
                  <a:gd name="T14" fmla="*/ 152 w 241"/>
                  <a:gd name="T15" fmla="*/ 64 h 121"/>
                  <a:gd name="T16" fmla="*/ 120 w 241"/>
                  <a:gd name="T17" fmla="*/ 64 h 121"/>
                  <a:gd name="T18" fmla="*/ 104 w 241"/>
                  <a:gd name="T19" fmla="*/ 96 h 121"/>
                  <a:gd name="T20" fmla="*/ 64 w 241"/>
                  <a:gd name="T21" fmla="*/ 120 h 121"/>
                  <a:gd name="T22" fmla="*/ 0 w 241"/>
                  <a:gd name="T23" fmla="*/ 120 h 121"/>
                  <a:gd name="T24" fmla="*/ 0 w 241"/>
                  <a:gd name="T25" fmla="*/ 48 h 121"/>
                  <a:gd name="T26" fmla="*/ 96 w 241"/>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21">
                    <a:moveTo>
                      <a:pt x="96" y="0"/>
                    </a:moveTo>
                    <a:lnTo>
                      <a:pt x="160" y="0"/>
                    </a:lnTo>
                    <a:lnTo>
                      <a:pt x="240" y="56"/>
                    </a:lnTo>
                    <a:lnTo>
                      <a:pt x="224" y="88"/>
                    </a:lnTo>
                    <a:lnTo>
                      <a:pt x="200" y="88"/>
                    </a:lnTo>
                    <a:lnTo>
                      <a:pt x="176" y="88"/>
                    </a:lnTo>
                    <a:lnTo>
                      <a:pt x="160" y="72"/>
                    </a:lnTo>
                    <a:lnTo>
                      <a:pt x="152" y="64"/>
                    </a:lnTo>
                    <a:lnTo>
                      <a:pt x="120" y="64"/>
                    </a:lnTo>
                    <a:lnTo>
                      <a:pt x="104" y="96"/>
                    </a:lnTo>
                    <a:lnTo>
                      <a:pt x="64" y="120"/>
                    </a:lnTo>
                    <a:lnTo>
                      <a:pt x="0" y="120"/>
                    </a:lnTo>
                    <a:lnTo>
                      <a:pt x="0" y="48"/>
                    </a:lnTo>
                    <a:lnTo>
                      <a:pt x="96" y="0"/>
                    </a:lnTo>
                    <a:close/>
                  </a:path>
                </a:pathLst>
              </a:custGeom>
              <a:solidFill>
                <a:srgbClr val="FFFFFF"/>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a:ln>
                    <a:noFill/>
                  </a:ln>
                  <a:solidFill>
                    <a:srgbClr val="000000"/>
                  </a:solidFill>
                  <a:effectLst/>
                  <a:uLnTx/>
                  <a:uFillTx/>
                  <a:latin typeface="+mj-ea"/>
                  <a:ea typeface="+mj-ea"/>
                </a:endParaRPr>
              </a:p>
            </p:txBody>
          </p:sp>
        </p:grpSp>
      </p:grpSp>
    </p:spTree>
    <p:extLst>
      <p:ext uri="{BB962C8B-B14F-4D97-AF65-F5344CB8AC3E}">
        <p14:creationId xmlns:p14="http://schemas.microsoft.com/office/powerpoint/2010/main" val="3180352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07154-9F5E-BEEC-A433-1592B44FA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458EC-7D65-55F7-049C-39B3515D0B7B}"/>
              </a:ext>
            </a:extLst>
          </p:cNvPr>
          <p:cNvSpPr>
            <a:spLocks noGrp="1"/>
          </p:cNvSpPr>
          <p:nvPr>
            <p:ph type="title"/>
          </p:nvPr>
        </p:nvSpPr>
        <p:spPr>
          <a:xfrm>
            <a:off x="200471" y="188550"/>
            <a:ext cx="9505055" cy="360050"/>
          </a:xfrm>
        </p:spPr>
        <p:txBody>
          <a:bodyPr vert="horz"/>
          <a:lstStyle/>
          <a:p>
            <a:r>
              <a:rPr lang="ja-JP" altLang="en-US" noProof="1"/>
              <a:t>インドネシア/医療関連/制度</a:t>
            </a:r>
            <a:endParaRPr kumimoji="1" lang="en-US"/>
          </a:p>
        </p:txBody>
      </p:sp>
      <p:sp>
        <p:nvSpPr>
          <p:cNvPr id="3" name="Text Placeholder 2">
            <a:extLst>
              <a:ext uri="{FF2B5EF4-FFF2-40B4-BE49-F238E27FC236}">
                <a16:creationId xmlns:a16="http://schemas.microsoft.com/office/drawing/2014/main" id="{D505CED9-72C4-29AB-FB3C-141A7EE779AF}"/>
              </a:ext>
            </a:extLst>
          </p:cNvPr>
          <p:cNvSpPr>
            <a:spLocks noGrp="1"/>
          </p:cNvSpPr>
          <p:nvPr>
            <p:ph type="body" sz="quarter" idx="15"/>
          </p:nvPr>
        </p:nvSpPr>
        <p:spPr/>
        <p:txBody>
          <a:bodyPr/>
          <a:lstStyle/>
          <a:p>
            <a:r>
              <a:rPr kumimoji="1" lang="ja-JP" altLang="en-US" noProof="1"/>
              <a:t>医療情報・個人情報保護に関する法規制</a:t>
            </a:r>
            <a:endParaRPr kumimoji="1" lang="en-US"/>
          </a:p>
        </p:txBody>
      </p:sp>
      <p:sp>
        <p:nvSpPr>
          <p:cNvPr id="6" name="テキスト ボックス 6">
            <a:extLst>
              <a:ext uri="{FF2B5EF4-FFF2-40B4-BE49-F238E27FC236}">
                <a16:creationId xmlns:a16="http://schemas.microsoft.com/office/drawing/2014/main" id="{F0FA5BBC-CC68-727A-68CC-C73FF8E9A5E4}"/>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364E55-8E84-FF02-7D64-86B1CECB7EF8}"/>
              </a:ext>
            </a:extLst>
          </p:cNvPr>
          <p:cNvSpPr txBox="1"/>
          <p:nvPr/>
        </p:nvSpPr>
        <p:spPr>
          <a:xfrm>
            <a:off x="200471" y="1146518"/>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Indonesia Health Service (IHS) は、患者の医療記録と健康データをSATUSEHATと呼ばれる情報システムに統合するために、2022年に保健省によって立ち上げられたデジタル医療プラットフォーム</a:t>
            </a:r>
            <a:r>
              <a:rPr kumimoji="1" lang="ja-JP" altLang="en-US"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である</a:t>
            </a:r>
            <a:r>
              <a:rPr kumimoji="1"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21" name="テキスト ボックス 14">
            <a:extLst>
              <a:ext uri="{FF2B5EF4-FFF2-40B4-BE49-F238E27FC236}">
                <a16:creationId xmlns:a16="http://schemas.microsoft.com/office/drawing/2014/main" id="{44983A95-1B0A-7775-2383-2964E01CD12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保健省</a:t>
            </a:r>
            <a:endParaRPr kumimoji="1" lang="ja-JP" altLang="en-US" sz="800" b="0" i="0" u="none" strike="noStrike" kern="1200" cap="none" spc="0" normalizeH="0" baseline="0" noProof="0">
              <a:ln>
                <a:noFill/>
              </a:ln>
              <a:solidFill>
                <a:srgbClr val="000000"/>
              </a:solidFill>
              <a:effectLst/>
              <a:uLnTx/>
              <a:uFillTx/>
              <a:latin typeface="+mj-ea"/>
              <a:ea typeface="+mj-ea"/>
              <a:cs typeface="Arial" panose="020B0604020202020204" pitchFamily="34" charset="0"/>
            </a:endParaRPr>
          </a:p>
        </p:txBody>
      </p:sp>
      <p:graphicFrame>
        <p:nvGraphicFramePr>
          <p:cNvPr id="18" name="Table 17">
            <a:extLst>
              <a:ext uri="{FF2B5EF4-FFF2-40B4-BE49-F238E27FC236}">
                <a16:creationId xmlns:a16="http://schemas.microsoft.com/office/drawing/2014/main" id="{056B4B96-7B2E-3F07-ADB1-82C392A6964B}"/>
              </a:ext>
            </a:extLst>
          </p:cNvPr>
          <p:cNvGraphicFramePr>
            <a:graphicFrameLocks noGrp="1"/>
          </p:cNvGraphicFramePr>
          <p:nvPr>
            <p:extLst>
              <p:ext uri="{D42A27DB-BD31-4B8C-83A1-F6EECF244321}">
                <p14:modId xmlns:p14="http://schemas.microsoft.com/office/powerpoint/2010/main" val="2714278312"/>
              </p:ext>
            </p:extLst>
          </p:nvPr>
        </p:nvGraphicFramePr>
        <p:xfrm>
          <a:off x="200025" y="3256991"/>
          <a:ext cx="9504975" cy="3190363"/>
        </p:xfrm>
        <a:graphic>
          <a:graphicData uri="http://schemas.openxmlformats.org/drawingml/2006/table">
            <a:tbl>
              <a:tblPr firstRow="1" bandRow="1">
                <a:tableStyleId>{5C22544A-7EE6-4342-B048-85BDC9FD1C3A}</a:tableStyleId>
              </a:tblPr>
              <a:tblGrid>
                <a:gridCol w="1443794">
                  <a:extLst>
                    <a:ext uri="{9D8B030D-6E8A-4147-A177-3AD203B41FA5}">
                      <a16:colId xmlns:a16="http://schemas.microsoft.com/office/drawing/2014/main" val="2392580594"/>
                    </a:ext>
                  </a:extLst>
                </a:gridCol>
                <a:gridCol w="8061181">
                  <a:extLst>
                    <a:ext uri="{9D8B030D-6E8A-4147-A177-3AD203B41FA5}">
                      <a16:colId xmlns:a16="http://schemas.microsoft.com/office/drawing/2014/main" val="2920949029"/>
                    </a:ext>
                  </a:extLst>
                </a:gridCol>
              </a:tblGrid>
              <a:tr h="200346">
                <a:tc>
                  <a:txBody>
                    <a:bodyPr/>
                    <a:lstStyle/>
                    <a:p>
                      <a:pPr algn="l"/>
                      <a:r>
                        <a:rPr lang="en-US" sz="1100" b="1" noProof="1">
                          <a:latin typeface="+mj-ea"/>
                          <a:ea typeface="+mj-ea"/>
                        </a:rPr>
                        <a:t>パラメータ</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100" b="1"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629538">
                <a:tc>
                  <a:txBody>
                    <a:bodyPr/>
                    <a:lstStyle/>
                    <a:p>
                      <a:pPr marL="0" algn="l" defTabSz="914400" rtl="0" eaLnBrk="1" latinLnBrk="0" hangingPunct="1"/>
                      <a:r>
                        <a:rPr kumimoji="1" lang="en-US" sz="1100" kern="1200" noProof="1">
                          <a:solidFill>
                            <a:schemeClr val="dk1"/>
                          </a:solidFill>
                          <a:latin typeface="+mj-ea"/>
                          <a:ea typeface="+mj-ea"/>
                          <a:cs typeface="+mn-cs"/>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171450"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これは、病院、診療所、研究所、薬局などのすべての医療施設からの患者の医療記録と健康データを統合することによって、より良い医療の提供と医療サービスの管理をサポートする統一された医療情報システムを作成することを目的として</a:t>
                      </a:r>
                      <a:r>
                        <a:rPr kumimoji="1" lang="ja-JP" altLang="en-US" sz="1100" kern="1200" noProof="1">
                          <a:solidFill>
                            <a:schemeClr val="dk1"/>
                          </a:solidFill>
                          <a:latin typeface="+mj-ea"/>
                          <a:ea typeface="+mj-ea"/>
                          <a:cs typeface="+mn-cs"/>
                        </a:rPr>
                        <a:t>いる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406857665"/>
                  </a:ext>
                </a:extLst>
              </a:tr>
              <a:tr h="584609">
                <a:tc>
                  <a:txBody>
                    <a:bodyPr/>
                    <a:lstStyle/>
                    <a:p>
                      <a:pPr marL="0" algn="l" defTabSz="914400" rtl="0" eaLnBrk="1" latinLnBrk="0" hangingPunct="1"/>
                      <a:r>
                        <a:rPr kumimoji="1" lang="en-US" sz="1100" kern="1200" noProof="1">
                          <a:solidFill>
                            <a:schemeClr val="dk1"/>
                          </a:solidFill>
                          <a:latin typeface="+mj-ea"/>
                          <a:ea typeface="+mj-ea"/>
                          <a:cs typeface="+mn-cs"/>
                        </a:rPr>
                        <a:t>データ交換</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171450"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SATUSEHATプラットフォームは、保健省が設定した標準化されたデータ形式とプロトコルに従う必要がある、さまざまな医療アプリケーションや施設(病院、診療所、研究所、薬局、その他の提供者)を接続する中央ハブとして機能</a:t>
                      </a:r>
                      <a:r>
                        <a:rPr kumimoji="1" lang="ja-JP" altLang="en-US" sz="1100" kern="1200" noProof="1">
                          <a:solidFill>
                            <a:schemeClr val="dk1"/>
                          </a:solidFill>
                          <a:latin typeface="+mj-ea"/>
                          <a:ea typeface="+mj-ea"/>
                          <a:cs typeface="+mn-cs"/>
                        </a:rPr>
                        <a:t>する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26729652"/>
                  </a:ext>
                </a:extLst>
              </a:tr>
              <a:tr h="1753712">
                <a:tc>
                  <a:txBody>
                    <a:bodyPr/>
                    <a:lstStyle/>
                    <a:p>
                      <a:pPr marL="0" algn="l" defTabSz="914400" rtl="0" eaLnBrk="1" latinLnBrk="0" hangingPunct="1"/>
                      <a:r>
                        <a:rPr kumimoji="1" lang="en-US" sz="1100" kern="1200" noProof="1">
                          <a:solidFill>
                            <a:schemeClr val="dk1"/>
                          </a:solidFill>
                          <a:latin typeface="+mj-ea"/>
                          <a:ea typeface="+mj-ea"/>
                          <a:cs typeface="+mn-cs"/>
                        </a:rPr>
                        <a:t>利点</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171450" algn="l" defTabSz="914400" rtl="0" eaLnBrk="1" latinLnBrk="0" hangingPunct="1">
                        <a:buFont typeface="Courier New" panose="02070309020205020404" pitchFamily="49" charset="0"/>
                        <a:buChar char="o"/>
                      </a:pPr>
                      <a:r>
                        <a:rPr kumimoji="1" lang="en-US" altLang="ja-JP" sz="1100" kern="1200" noProof="1">
                          <a:solidFill>
                            <a:schemeClr val="dk1"/>
                          </a:solidFill>
                          <a:latin typeface="+mj-ea"/>
                          <a:ea typeface="+mj-ea"/>
                          <a:cs typeface="+mn-cs"/>
                        </a:rPr>
                        <a:t>SATUSEHAT</a:t>
                      </a:r>
                      <a:r>
                        <a:rPr kumimoji="1" lang="ja-JP" altLang="en-US" sz="1100" kern="1200" noProof="1">
                          <a:solidFill>
                            <a:schemeClr val="dk1"/>
                          </a:solidFill>
                          <a:latin typeface="+mj-ea"/>
                          <a:ea typeface="+mj-ea"/>
                          <a:cs typeface="+mn-cs"/>
                        </a:rPr>
                        <a:t>番号は単一の患者</a:t>
                      </a:r>
                      <a:r>
                        <a:rPr kumimoji="1" lang="en-US" altLang="ja-JP" sz="1100" kern="1200" noProof="1">
                          <a:solidFill>
                            <a:schemeClr val="dk1"/>
                          </a:solidFill>
                          <a:latin typeface="+mj-ea"/>
                          <a:ea typeface="+mj-ea"/>
                          <a:cs typeface="+mn-cs"/>
                        </a:rPr>
                        <a:t>ID</a:t>
                      </a:r>
                      <a:r>
                        <a:rPr kumimoji="1" lang="ja-JP" altLang="en-US" sz="1100" kern="1200" noProof="1">
                          <a:solidFill>
                            <a:schemeClr val="dk1"/>
                          </a:solidFill>
                          <a:latin typeface="+mj-ea"/>
                          <a:ea typeface="+mj-ea"/>
                          <a:cs typeface="+mn-cs"/>
                        </a:rPr>
                        <a:t>として発行され、全インドネシア人が継続的かつ統合された医療サービスにアクセスできる。</a:t>
                      </a:r>
                      <a:endParaRPr kumimoji="1" lang="en-US" altLang="ja-JP" sz="1100" kern="1200" noProof="1">
                        <a:solidFill>
                          <a:schemeClr val="dk1"/>
                        </a:solidFill>
                        <a:latin typeface="+mj-ea"/>
                        <a:ea typeface="+mj-ea"/>
                        <a:cs typeface="+mn-cs"/>
                      </a:endParaRPr>
                    </a:p>
                    <a:p>
                      <a:pPr marL="0" indent="-171450"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医療従事者は、SATUSEHATプラットフォームに一度データを入力するだけで、他の医療アプリケーションと自動的に接続され</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1" lang="en-US" sz="1100" kern="1200" noProof="1">
                          <a:solidFill>
                            <a:schemeClr val="dk1"/>
                          </a:solidFill>
                          <a:latin typeface="+mj-ea"/>
                          <a:ea typeface="+mj-ea"/>
                          <a:cs typeface="+mn-cs"/>
                        </a:rPr>
                        <a:t>患者が別の病院に紹介された場合、すべての診断データと治療履歴がデジタルで保存され、病院間でアクセスできるため、医療文書や検査結果を携帯する必要は</a:t>
                      </a:r>
                      <a:r>
                        <a:rPr kumimoji="1" lang="ja-JP" altLang="en-US" sz="1100" kern="1200" noProof="1">
                          <a:solidFill>
                            <a:schemeClr val="dk1"/>
                          </a:solidFill>
                          <a:latin typeface="+mj-ea"/>
                          <a:ea typeface="+mj-ea"/>
                          <a:cs typeface="+mn-cs"/>
                        </a:rPr>
                        <a:t>ない</a:t>
                      </a:r>
                      <a:r>
                        <a:rPr kumimoji="1" lang="en-US" sz="1100" kern="1200" noProof="1">
                          <a:solidFill>
                            <a:schemeClr val="dk1"/>
                          </a:solidFill>
                          <a:latin typeface="+mj-ea"/>
                          <a:ea typeface="+mj-ea"/>
                          <a:cs typeface="+mn-cs"/>
                        </a:rPr>
                        <a:t>。</a:t>
                      </a:r>
                    </a:p>
                    <a:p>
                      <a:pPr marL="0" indent="-171450" algn="l" defTabSz="914400" rtl="0" eaLnBrk="1" latinLnBrk="0" hangingPunct="1">
                        <a:buFont typeface="Courier New" panose="02070309020205020404" pitchFamily="49" charset="0"/>
                        <a:buChar char="o"/>
                      </a:pPr>
                      <a:r>
                        <a:rPr kumimoji="1" lang="en-US" altLang="ja-JP" sz="1100" kern="1200" noProof="1">
                          <a:solidFill>
                            <a:schemeClr val="dk1"/>
                          </a:solidFill>
                          <a:latin typeface="+mj-ea"/>
                          <a:ea typeface="+mj-ea"/>
                          <a:cs typeface="+mn-cs"/>
                        </a:rPr>
                        <a:t>SATUSEHAT</a:t>
                      </a:r>
                      <a:r>
                        <a:rPr kumimoji="1" lang="ja-JP" altLang="en-US" sz="1100" kern="1200" noProof="1">
                          <a:solidFill>
                            <a:schemeClr val="dk1"/>
                          </a:solidFill>
                          <a:latin typeface="+mj-ea"/>
                          <a:ea typeface="+mj-ea"/>
                          <a:cs typeface="+mn-cs"/>
                        </a:rPr>
                        <a:t>プラットフォームにデジタル記録されたすべての患者の医療記録は、携帯電話を介していつでもどこでもアクセスできる。</a:t>
                      </a:r>
                      <a:endParaRPr kumimoji="1" lang="en-US" altLang="ja-JP" sz="1100" kern="1200" noProof="1">
                        <a:solidFill>
                          <a:schemeClr val="dk1"/>
                        </a:solidFill>
                        <a:latin typeface="+mj-ea"/>
                        <a:ea typeface="+mj-ea"/>
                        <a:cs typeface="+mn-cs"/>
                      </a:endParaRPr>
                    </a:p>
                    <a:p>
                      <a:pPr marL="0" indent="-171450" algn="l" defTabSz="914400" rtl="0" eaLnBrk="1" latinLnBrk="0" hangingPunct="1">
                        <a:buFont typeface="Courier New" panose="02070309020205020404" pitchFamily="49" charset="0"/>
                        <a:buChar char="o"/>
                      </a:pPr>
                      <a:r>
                        <a:rPr kumimoji="1" lang="en-US" sz="1100" kern="1200" noProof="1">
                          <a:solidFill>
                            <a:schemeClr val="dk1"/>
                          </a:solidFill>
                          <a:latin typeface="+mj-ea"/>
                          <a:ea typeface="+mj-ea"/>
                          <a:cs typeface="+mn-cs"/>
                        </a:rPr>
                        <a:t>国民健康保険 (BPJS Health) や、結核の記録、母子保健、予防接種、環境衛生および疾病管理のための紹介システムなどのさまざまな医療プログラムとの統合が容易にな</a:t>
                      </a:r>
                      <a:r>
                        <a:rPr kumimoji="1" lang="ja-JP" altLang="en-US" sz="1100" kern="1200" noProof="1">
                          <a:solidFill>
                            <a:schemeClr val="dk1"/>
                          </a:solidFill>
                          <a:latin typeface="+mj-ea"/>
                          <a:ea typeface="+mj-ea"/>
                          <a:cs typeface="+mn-cs"/>
                        </a:rPr>
                        <a:t>る</a:t>
                      </a:r>
                      <a:r>
                        <a:rPr kumimoji="1" lang="en-US" sz="1100" kern="1200" noProof="1">
                          <a:solidFill>
                            <a:schemeClr val="dk1"/>
                          </a:solidFill>
                          <a:latin typeface="+mj-ea"/>
                          <a:ea typeface="+mj-ea"/>
                          <a:cs typeface="+mn-cs"/>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29775369"/>
                  </a:ext>
                </a:extLst>
              </a:tr>
            </a:tbl>
          </a:graphicData>
        </a:graphic>
      </p:graphicFrame>
      <p:pic>
        <p:nvPicPr>
          <p:cNvPr id="19" name="Picture 18" descr="黒い背景に黒い四角形  AIによって生成されたコンテンツが正しくない可能性があります。">
            <a:extLst>
              <a:ext uri="{FF2B5EF4-FFF2-40B4-BE49-F238E27FC236}">
                <a16:creationId xmlns:a16="http://schemas.microsoft.com/office/drawing/2014/main" id="{727896AA-D932-6CB0-713E-9037BE3C926F}"/>
              </a:ext>
            </a:extLst>
          </p:cNvPr>
          <p:cNvPicPr>
            <a:picLocks noChangeAspect="1"/>
          </p:cNvPicPr>
          <p:nvPr/>
        </p:nvPicPr>
        <p:blipFill>
          <a:blip r:embed="rId3"/>
          <a:stretch>
            <a:fillRect/>
          </a:stretch>
        </p:blipFill>
        <p:spPr>
          <a:xfrm>
            <a:off x="305916" y="1772816"/>
            <a:ext cx="925927" cy="925927"/>
          </a:xfrm>
          <a:prstGeom prst="rect">
            <a:avLst/>
          </a:prstGeom>
        </p:spPr>
      </p:pic>
      <p:pic>
        <p:nvPicPr>
          <p:cNvPr id="20" name="Picture 19" descr="黒と白の記号  AIによって生成されたコンテンツが正しくない可能性があります。">
            <a:extLst>
              <a:ext uri="{FF2B5EF4-FFF2-40B4-BE49-F238E27FC236}">
                <a16:creationId xmlns:a16="http://schemas.microsoft.com/office/drawing/2014/main" id="{0025F87D-B088-85DE-11F7-0C89A519E0C0}"/>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110359" y="1772816"/>
            <a:ext cx="343333" cy="925927"/>
          </a:xfrm>
          <a:prstGeom prst="rect">
            <a:avLst/>
          </a:prstGeom>
        </p:spPr>
      </p:pic>
      <p:cxnSp>
        <p:nvCxnSpPr>
          <p:cNvPr id="22" name="Straight Arrow Connector 21">
            <a:extLst>
              <a:ext uri="{FF2B5EF4-FFF2-40B4-BE49-F238E27FC236}">
                <a16:creationId xmlns:a16="http://schemas.microsoft.com/office/drawing/2014/main" id="{354EC8A1-402C-4E46-A1BA-D566032EF9DE}"/>
              </a:ext>
            </a:extLst>
          </p:cNvPr>
          <p:cNvCxnSpPr>
            <a:cxnSpLocks/>
          </p:cNvCxnSpPr>
          <p:nvPr/>
        </p:nvCxnSpPr>
        <p:spPr>
          <a:xfrm>
            <a:off x="1358553" y="2123896"/>
            <a:ext cx="7315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BE11FEF-37CA-6FD4-E38E-768FA386EF53}"/>
              </a:ext>
            </a:extLst>
          </p:cNvPr>
          <p:cNvCxnSpPr>
            <a:cxnSpLocks/>
          </p:cNvCxnSpPr>
          <p:nvPr/>
        </p:nvCxnSpPr>
        <p:spPr>
          <a:xfrm flipH="1">
            <a:off x="1358553" y="2464171"/>
            <a:ext cx="7315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339382-6150-F8F8-B333-C2E8AE0804F5}"/>
              </a:ext>
            </a:extLst>
          </p:cNvPr>
          <p:cNvSpPr txBox="1"/>
          <p:nvPr/>
        </p:nvSpPr>
        <p:spPr>
          <a:xfrm>
            <a:off x="-30638" y="2635675"/>
            <a:ext cx="1599034" cy="374141"/>
          </a:xfrm>
          <a:prstGeom prst="rect">
            <a:avLst/>
          </a:prstGeom>
          <a:noFill/>
        </p:spPr>
        <p:txBody>
          <a:bodyPr wrap="square" rtlCol="0">
            <a:spAutoFit/>
          </a:bodyPr>
          <a:lstStyle/>
          <a:p>
            <a:pPr algn="ctr">
              <a:lnSpc>
                <a:spcPct val="120000"/>
              </a:lnSpc>
            </a:pPr>
            <a:r>
              <a:rPr kumimoji="1" lang="en-US" sz="800" b="1" noProof="1"/>
              <a:t>医療施設</a:t>
            </a:r>
          </a:p>
          <a:p>
            <a:pPr algn="ctr">
              <a:lnSpc>
                <a:spcPct val="120000"/>
              </a:lnSpc>
            </a:pPr>
            <a:r>
              <a:rPr lang="en-US" sz="800" b="1" noProof="1"/>
              <a:t>(病院、診療所、研究所)</a:t>
            </a:r>
            <a:endParaRPr kumimoji="1" lang="en-US" sz="800" b="1"/>
          </a:p>
        </p:txBody>
      </p:sp>
      <p:sp>
        <p:nvSpPr>
          <p:cNvPr id="25" name="TextBox 24">
            <a:extLst>
              <a:ext uri="{FF2B5EF4-FFF2-40B4-BE49-F238E27FC236}">
                <a16:creationId xmlns:a16="http://schemas.microsoft.com/office/drawing/2014/main" id="{D4B7B6AA-2497-BBC1-51F4-0ACC1894A990}"/>
              </a:ext>
            </a:extLst>
          </p:cNvPr>
          <p:cNvSpPr txBox="1"/>
          <p:nvPr/>
        </p:nvSpPr>
        <p:spPr>
          <a:xfrm>
            <a:off x="8463909" y="2635675"/>
            <a:ext cx="1599034" cy="226409"/>
          </a:xfrm>
          <a:prstGeom prst="rect">
            <a:avLst/>
          </a:prstGeom>
          <a:noFill/>
        </p:spPr>
        <p:txBody>
          <a:bodyPr wrap="square" rtlCol="0">
            <a:spAutoFit/>
          </a:bodyPr>
          <a:lstStyle/>
          <a:p>
            <a:pPr algn="ctr">
              <a:lnSpc>
                <a:spcPct val="120000"/>
              </a:lnSpc>
            </a:pPr>
            <a:r>
              <a:rPr kumimoji="1" lang="en-US" sz="800" b="1" noProof="1"/>
              <a:t>患者</a:t>
            </a:r>
          </a:p>
        </p:txBody>
      </p:sp>
      <p:sp>
        <p:nvSpPr>
          <p:cNvPr id="26" name="Rectangle 25">
            <a:extLst>
              <a:ext uri="{FF2B5EF4-FFF2-40B4-BE49-F238E27FC236}">
                <a16:creationId xmlns:a16="http://schemas.microsoft.com/office/drawing/2014/main" id="{23CEDF61-7955-02F4-CFA5-3D2630F1F42A}"/>
              </a:ext>
            </a:extLst>
          </p:cNvPr>
          <p:cNvSpPr/>
          <p:nvPr/>
        </p:nvSpPr>
        <p:spPr>
          <a:xfrm>
            <a:off x="4347846" y="1857688"/>
            <a:ext cx="1667472" cy="920394"/>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b"/>
          <a:lstStyle/>
          <a:p>
            <a:pPr algn="ctr">
              <a:spcAft>
                <a:spcPts val="200"/>
              </a:spcAft>
            </a:pPr>
            <a:r>
              <a:rPr lang="en-US" sz="1100" noProof="1">
                <a:solidFill>
                  <a:schemeClr val="dk1"/>
                </a:solidFill>
                <a:latin typeface="+mj-ea"/>
                <a:ea typeface="+mj-ea"/>
              </a:rPr>
              <a:t>インドネシア医療</a:t>
            </a:r>
          </a:p>
          <a:p>
            <a:pPr algn="ctr">
              <a:spcAft>
                <a:spcPts val="200"/>
              </a:spcAft>
            </a:pPr>
            <a:r>
              <a:rPr lang="en-US" sz="1100" noProof="1">
                <a:solidFill>
                  <a:schemeClr val="dk1"/>
                </a:solidFill>
                <a:latin typeface="+mj-ea"/>
                <a:ea typeface="+mj-ea"/>
              </a:rPr>
              <a:t>システムプラットフォーム</a:t>
            </a:r>
          </a:p>
        </p:txBody>
      </p:sp>
      <p:pic>
        <p:nvPicPr>
          <p:cNvPr id="27" name="Picture 2" descr="SatuSehatモバイルEMRアクセス対応および...">
            <a:extLst>
              <a:ext uri="{FF2B5EF4-FFF2-40B4-BE49-F238E27FC236}">
                <a16:creationId xmlns:a16="http://schemas.microsoft.com/office/drawing/2014/main" id="{B2C544F5-C8CF-3EFF-3C92-8BD35F67288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9478" y="1897599"/>
            <a:ext cx="998843" cy="52197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F99B2ED-E3AD-883B-89FF-E7CA025F1C8C}"/>
              </a:ext>
            </a:extLst>
          </p:cNvPr>
          <p:cNvSpPr txBox="1"/>
          <p:nvPr/>
        </p:nvSpPr>
        <p:spPr>
          <a:xfrm>
            <a:off x="4001574" y="2759679"/>
            <a:ext cx="2686097" cy="268471"/>
          </a:xfrm>
          <a:prstGeom prst="rect">
            <a:avLst/>
          </a:prstGeom>
          <a:noFill/>
        </p:spPr>
        <p:txBody>
          <a:bodyPr wrap="square" rtlCol="0">
            <a:spAutoFit/>
          </a:bodyPr>
          <a:lstStyle/>
          <a:p>
            <a:pPr algn="l">
              <a:lnSpc>
                <a:spcPct val="120000"/>
              </a:lnSpc>
            </a:pPr>
            <a:r>
              <a:rPr lang="en-US" sz="1100" noProof="1">
                <a:solidFill>
                  <a:schemeClr val="dk1"/>
                </a:solidFill>
                <a:latin typeface="+mj-ea"/>
                <a:ea typeface="+mj-ea"/>
              </a:rPr>
              <a:t>医療データを1つのプラットフォームに統合</a:t>
            </a:r>
          </a:p>
        </p:txBody>
      </p:sp>
    </p:spTree>
    <p:extLst>
      <p:ext uri="{BB962C8B-B14F-4D97-AF65-F5344CB8AC3E}">
        <p14:creationId xmlns:p14="http://schemas.microsoft.com/office/powerpoint/2010/main" val="2778054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a:t>インドネシア／医療関連／制度</a:t>
            </a:r>
            <a:endParaRPr kumimoji="1" lang="en-US"/>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a:t>医療現場で使用される言語に関する情報</a:t>
            </a:r>
            <a:endParaRPr kumimoji="1" lang="en-US"/>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55</a:t>
            </a:fld>
            <a:endParaRPr lang="ja-JP" altLang="en-US"/>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医療現場では、書面及び口頭のコミュニケーションのいずれにおいても、一般的にインドネシア語が使用されている。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a:latin typeface="Arial" panose="020B0604020202020204" pitchFamily="34" charset="0"/>
                <a:ea typeface="ＭＳ Ｐゴシック" panose="020B0600070205080204" pitchFamily="50" charset="-128"/>
                <a:cs typeface="Arial" panose="020B0604020202020204" pitchFamily="34" charset="0"/>
              </a:rPr>
              <a:t>（出所）インドネシア保健省「外国人による医療行為について（</a:t>
            </a:r>
            <a:r>
              <a:rPr lang="en-US" altLang="ja-JP" sz="800">
                <a:latin typeface="Arial" panose="020B0604020202020204" pitchFamily="34" charset="0"/>
                <a:ea typeface="ＭＳ Ｐゴシック" panose="020B0600070205080204" pitchFamily="50" charset="-128"/>
                <a:cs typeface="Arial" panose="020B0604020202020204" pitchFamily="34" charset="0"/>
              </a:rPr>
              <a:t>PENDAYAGUNAAN TENAGA KESEHATAN WARGA NEGARA ASING</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577871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Chart 216">
            <a:extLst>
              <a:ext uri="{FF2B5EF4-FFF2-40B4-BE49-F238E27FC236}">
                <a16:creationId xmlns:a16="http://schemas.microsoft.com/office/drawing/2014/main" id="{DF869A95-54C9-DE4C-7FA1-255B0178160F}"/>
              </a:ext>
            </a:extLst>
          </p:cNvPr>
          <p:cNvGraphicFramePr/>
          <p:nvPr>
            <p:custDataLst>
              <p:tags r:id="rId1"/>
            </p:custDataLst>
            <p:extLst>
              <p:ext uri="{D42A27DB-BD31-4B8C-83A1-F6EECF244321}">
                <p14:modId xmlns:p14="http://schemas.microsoft.com/office/powerpoint/2010/main" val="1220910913"/>
              </p:ext>
            </p:extLst>
          </p:nvPr>
        </p:nvGraphicFramePr>
        <p:xfrm>
          <a:off x="292100" y="2314575"/>
          <a:ext cx="9229725" cy="3663950"/>
        </p:xfrm>
        <a:graphic>
          <a:graphicData uri="http://schemas.openxmlformats.org/drawingml/2006/chart">
            <c:chart xmlns:c="http://schemas.openxmlformats.org/drawingml/2006/chart" xmlns:r="http://schemas.openxmlformats.org/officeDocument/2006/relationships" r:id="rId51"/>
          </a:graphicData>
        </a:graphic>
      </p:graphicFrame>
      <p:cxnSp>
        <p:nvCxnSpPr>
          <p:cNvPr id="139" name="Straight Connector 138">
            <a:extLst>
              <a:ext uri="{FF2B5EF4-FFF2-40B4-BE49-F238E27FC236}">
                <a16:creationId xmlns:a16="http://schemas.microsoft.com/office/drawing/2014/main" id="{1F058711-02FF-8F4E-D7DA-B1EEE01BF494}"/>
              </a:ext>
            </a:extLst>
          </p:cNvPr>
          <p:cNvCxnSpPr>
            <a:cxnSpLocks/>
          </p:cNvCxnSpPr>
          <p:nvPr>
            <p:custDataLst>
              <p:tags r:id="rId2"/>
            </p:custDataLst>
          </p:nvPr>
        </p:nvCxnSpPr>
        <p:spPr bwMode="auto">
          <a:xfrm flipV="1">
            <a:off x="561975" y="2513012"/>
            <a:ext cx="8686800" cy="18430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50" name="テキスト プレースホルダ 9">
            <a:extLst>
              <a:ext uri="{FF2B5EF4-FFF2-40B4-BE49-F238E27FC236}">
                <a16:creationId xmlns:a16="http://schemas.microsoft.com/office/drawing/2014/main" id="{D3852F7D-8B5E-682B-ED2D-B64E13735D66}"/>
              </a:ext>
            </a:extLst>
          </p:cNvPr>
          <p:cNvSpPr>
            <a:spLocks/>
          </p:cNvSpPr>
          <p:nvPr>
            <p:custDataLst>
              <p:tags r:id="rId3"/>
            </p:custDataLst>
          </p:nvPr>
        </p:nvSpPr>
        <p:spPr bwMode="gray">
          <a:xfrm>
            <a:off x="3065463" y="50958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CF5572-C14C-42F2-BBA4-86E4A29DCFB2}" type="datetime'''''''''''''''''''''''''1''''''''''8.1'''''''''''''">
              <a:rPr lang="ja-JP" altLang="en-US" sz="1000" smtClean="0">
                <a:solidFill>
                  <a:schemeClr val="bg1"/>
                </a:solidFill>
              </a:rPr>
              <a:pPr marL="0" lvl="0" indent="0" algn="ctr">
                <a:spcBef>
                  <a:spcPct val="0"/>
                </a:spcBef>
                <a:buNone/>
              </a:pPr>
              <a:t>18.1</a:t>
            </a:fld>
            <a:endParaRPr kumimoji="1" lang="ja-JP" altLang="en-US" sz="1000">
              <a:solidFill>
                <a:schemeClr val="bg1"/>
              </a:solidFill>
              <a:sym typeface="+mn-lt"/>
            </a:endParaRPr>
          </a:p>
        </p:txBody>
      </p:sp>
      <p:sp>
        <p:nvSpPr>
          <p:cNvPr id="146" name="テキスト プレースホルダ 9">
            <a:extLst>
              <a:ext uri="{FF2B5EF4-FFF2-40B4-BE49-F238E27FC236}">
                <a16:creationId xmlns:a16="http://schemas.microsoft.com/office/drawing/2014/main" id="{BFF6F74B-31DC-E291-213C-64A05D164571}"/>
              </a:ext>
            </a:extLst>
          </p:cNvPr>
          <p:cNvSpPr>
            <a:spLocks/>
          </p:cNvSpPr>
          <p:nvPr>
            <p:custDataLst>
              <p:tags r:id="rId4"/>
            </p:custDataLst>
          </p:nvPr>
        </p:nvSpPr>
        <p:spPr bwMode="gray">
          <a:xfrm>
            <a:off x="1555750" y="5305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31703D-7A13-4932-B5BF-210B76A6C4FF}" type="datetime'''''''''''''''''1''''''''''''''''1.''''5'''''''''''''''''">
              <a:rPr lang="ja-JP" altLang="en-US" sz="1000" smtClean="0">
                <a:solidFill>
                  <a:schemeClr val="bg1"/>
                </a:solidFill>
              </a:rPr>
              <a:pPr marL="0" lvl="0" indent="0" algn="ctr">
                <a:spcBef>
                  <a:spcPct val="0"/>
                </a:spcBef>
                <a:buNone/>
              </a:pPr>
              <a:t>11.5</a:t>
            </a:fld>
            <a:endParaRPr kumimoji="1" lang="ja-JP" altLang="en-US" sz="1000">
              <a:solidFill>
                <a:schemeClr val="bg1"/>
              </a:solidFill>
              <a:sym typeface="+mn-lt"/>
            </a:endParaRPr>
          </a:p>
        </p:txBody>
      </p:sp>
      <p:sp>
        <p:nvSpPr>
          <p:cNvPr id="147" name="テキスト プレースホルダ 9">
            <a:extLst>
              <a:ext uri="{FF2B5EF4-FFF2-40B4-BE49-F238E27FC236}">
                <a16:creationId xmlns:a16="http://schemas.microsoft.com/office/drawing/2014/main" id="{773CF6AB-9090-3CD0-CF35-D534D3BCD07A}"/>
              </a:ext>
            </a:extLst>
          </p:cNvPr>
          <p:cNvSpPr>
            <a:spLocks/>
          </p:cNvSpPr>
          <p:nvPr>
            <p:custDataLst>
              <p:tags r:id="rId5"/>
            </p:custDataLst>
          </p:nvPr>
        </p:nvSpPr>
        <p:spPr bwMode="gray">
          <a:xfrm>
            <a:off x="1933575" y="5308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E14726-F948-444F-A83A-B8E9C9379D19}" type="datetime'''''''1''''''''''''''''''''''''1''''''''''''.4'''''''''">
              <a:rPr lang="ja-JP" altLang="en-US" sz="1000" smtClean="0">
                <a:solidFill>
                  <a:schemeClr val="bg1"/>
                </a:solidFill>
              </a:rPr>
              <a:pPr marL="0" lvl="0" indent="0" algn="ctr">
                <a:spcBef>
                  <a:spcPct val="0"/>
                </a:spcBef>
                <a:buNone/>
              </a:pPr>
              <a:t>11.4</a:t>
            </a:fld>
            <a:endParaRPr kumimoji="1" lang="ja-JP" altLang="en-US" sz="1000">
              <a:solidFill>
                <a:schemeClr val="bg1"/>
              </a:solidFill>
              <a:sym typeface="+mn-lt"/>
            </a:endParaRPr>
          </a:p>
        </p:txBody>
      </p:sp>
      <p:sp>
        <p:nvSpPr>
          <p:cNvPr id="148" name="テキスト プレースホルダ 9">
            <a:extLst>
              <a:ext uri="{FF2B5EF4-FFF2-40B4-BE49-F238E27FC236}">
                <a16:creationId xmlns:a16="http://schemas.microsoft.com/office/drawing/2014/main" id="{D5C06E95-8167-CB15-F8AC-62A9506A420B}"/>
              </a:ext>
            </a:extLst>
          </p:cNvPr>
          <p:cNvSpPr>
            <a:spLocks/>
          </p:cNvSpPr>
          <p:nvPr>
            <p:custDataLst>
              <p:tags r:id="rId6"/>
            </p:custDataLst>
          </p:nvPr>
        </p:nvSpPr>
        <p:spPr bwMode="gray">
          <a:xfrm>
            <a:off x="2311400" y="52133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B36E9-6B4E-4D24-B6DB-5E841EA0CA1F}" type="datetime'''''''1''''''''''4''''''''''''.4'''''''''''''''''''''''''''">
              <a:rPr lang="ja-JP" altLang="en-US" sz="1000" smtClean="0">
                <a:solidFill>
                  <a:schemeClr val="bg1"/>
                </a:solidFill>
              </a:rPr>
              <a:pPr marL="0" lvl="0" indent="0" algn="ctr">
                <a:spcBef>
                  <a:spcPct val="0"/>
                </a:spcBef>
                <a:buNone/>
              </a:pPr>
              <a:t>14.4</a:t>
            </a:fld>
            <a:endParaRPr kumimoji="1" lang="ja-JP" altLang="en-US" sz="1000">
              <a:solidFill>
                <a:schemeClr val="bg1"/>
              </a:solidFill>
              <a:sym typeface="+mn-lt"/>
            </a:endParaRPr>
          </a:p>
        </p:txBody>
      </p:sp>
      <p:sp>
        <p:nvSpPr>
          <p:cNvPr id="149" name="テキスト プレースホルダ 9">
            <a:extLst>
              <a:ext uri="{FF2B5EF4-FFF2-40B4-BE49-F238E27FC236}">
                <a16:creationId xmlns:a16="http://schemas.microsoft.com/office/drawing/2014/main" id="{22176F7A-3D46-2DD2-8001-0FD1CD264814}"/>
              </a:ext>
            </a:extLst>
          </p:cNvPr>
          <p:cNvSpPr>
            <a:spLocks/>
          </p:cNvSpPr>
          <p:nvPr>
            <p:custDataLst>
              <p:tags r:id="rId7"/>
            </p:custDataLst>
          </p:nvPr>
        </p:nvSpPr>
        <p:spPr bwMode="gray">
          <a:xfrm>
            <a:off x="2689225" y="51704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CA37A8-0FA1-46F6-A086-802C33641F41}" type="datetime'''''''''''''''''''''''''''1''''''''''''''''''''''5.''''''''7'">
              <a:rPr lang="ja-JP" altLang="en-US" sz="1000" smtClean="0">
                <a:solidFill>
                  <a:schemeClr val="bg1"/>
                </a:solidFill>
              </a:rPr>
              <a:pPr marL="0" lvl="0" indent="0" algn="ctr">
                <a:spcBef>
                  <a:spcPct val="0"/>
                </a:spcBef>
                <a:buNone/>
              </a:pPr>
              <a:t>15.7</a:t>
            </a:fld>
            <a:endParaRPr kumimoji="1" lang="ja-JP" altLang="en-US" sz="1000">
              <a:solidFill>
                <a:schemeClr val="bg1"/>
              </a:solidFill>
              <a:sym typeface="+mn-lt"/>
            </a:endParaRPr>
          </a:p>
        </p:txBody>
      </p:sp>
      <p:sp>
        <p:nvSpPr>
          <p:cNvPr id="156" name="テキスト プレースホルダ 9">
            <a:extLst>
              <a:ext uri="{FF2B5EF4-FFF2-40B4-BE49-F238E27FC236}">
                <a16:creationId xmlns:a16="http://schemas.microsoft.com/office/drawing/2014/main" id="{25F1AD6B-959D-098A-C133-1AD02C2D623A}"/>
              </a:ext>
            </a:extLst>
          </p:cNvPr>
          <p:cNvSpPr>
            <a:spLocks/>
          </p:cNvSpPr>
          <p:nvPr>
            <p:custDataLst>
              <p:tags r:id="rId8"/>
            </p:custDataLst>
          </p:nvPr>
        </p:nvSpPr>
        <p:spPr bwMode="gray">
          <a:xfrm>
            <a:off x="5332413" y="48387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0A0BF3-9A64-4909-98EB-4555429C4F33}" type="datetime'''''26''''''''''''''''''''''''.''''''''''''1'''''''''''">
              <a:rPr lang="ja-JP" altLang="en-US" sz="1000" smtClean="0">
                <a:solidFill>
                  <a:schemeClr val="bg1"/>
                </a:solidFill>
              </a:rPr>
              <a:pPr marL="0" lvl="0" indent="0" algn="ctr">
                <a:spcBef>
                  <a:spcPct val="0"/>
                </a:spcBef>
                <a:buNone/>
              </a:pPr>
              <a:t>26.1</a:t>
            </a:fld>
            <a:endParaRPr kumimoji="1" lang="ja-JP" altLang="en-US" sz="1000">
              <a:solidFill>
                <a:schemeClr val="bg1"/>
              </a:solidFill>
              <a:sym typeface="+mn-lt"/>
            </a:endParaRPr>
          </a:p>
        </p:txBody>
      </p:sp>
      <p:sp>
        <p:nvSpPr>
          <p:cNvPr id="151" name="テキスト プレースホルダ 9">
            <a:extLst>
              <a:ext uri="{FF2B5EF4-FFF2-40B4-BE49-F238E27FC236}">
                <a16:creationId xmlns:a16="http://schemas.microsoft.com/office/drawing/2014/main" id="{8F08FF77-52F4-F65D-E07C-F4FB93E2C828}"/>
              </a:ext>
            </a:extLst>
          </p:cNvPr>
          <p:cNvSpPr>
            <a:spLocks/>
          </p:cNvSpPr>
          <p:nvPr>
            <p:custDataLst>
              <p:tags r:id="rId9"/>
            </p:custDataLst>
          </p:nvPr>
        </p:nvSpPr>
        <p:spPr bwMode="gray">
          <a:xfrm>
            <a:off x="3443288" y="51133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4AE149-6916-4E5A-920F-5F45E5844B7D}" type="datetime'''1''''''''7''''''''''''.''''''5'''''''''''''''''''''''''''''">
              <a:rPr lang="ja-JP" altLang="en-US" sz="1000" smtClean="0">
                <a:solidFill>
                  <a:schemeClr val="bg1"/>
                </a:solidFill>
              </a:rPr>
              <a:pPr marL="0" lvl="0" indent="0" algn="ctr">
                <a:spcBef>
                  <a:spcPct val="0"/>
                </a:spcBef>
                <a:buNone/>
              </a:pPr>
              <a:t>17.5</a:t>
            </a:fld>
            <a:endParaRPr kumimoji="1" lang="ja-JP" altLang="en-US" sz="1000">
              <a:solidFill>
                <a:schemeClr val="bg1"/>
              </a:solidFill>
              <a:sym typeface="+mn-lt"/>
            </a:endParaRPr>
          </a:p>
        </p:txBody>
      </p:sp>
      <p:sp>
        <p:nvSpPr>
          <p:cNvPr id="152" name="テキスト プレースホルダ 9">
            <a:extLst>
              <a:ext uri="{FF2B5EF4-FFF2-40B4-BE49-F238E27FC236}">
                <a16:creationId xmlns:a16="http://schemas.microsoft.com/office/drawing/2014/main" id="{BA2D5E2D-4E30-F557-A8C6-3FDC29852D79}"/>
              </a:ext>
            </a:extLst>
          </p:cNvPr>
          <p:cNvSpPr>
            <a:spLocks/>
          </p:cNvSpPr>
          <p:nvPr>
            <p:custDataLst>
              <p:tags r:id="rId10"/>
            </p:custDataLst>
          </p:nvPr>
        </p:nvSpPr>
        <p:spPr bwMode="gray">
          <a:xfrm>
            <a:off x="3821113" y="50704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E40EEF-2D92-46D8-8E5C-0FDC103051B7}" type="datetime'''''''''''''''''''''''''''''''''''''''1''''8''''.9'''''">
              <a:rPr lang="ja-JP" altLang="en-US" sz="1000" smtClean="0">
                <a:solidFill>
                  <a:schemeClr val="bg1"/>
                </a:solidFill>
              </a:rPr>
              <a:pPr marL="0" lvl="0" indent="0" algn="ctr">
                <a:spcBef>
                  <a:spcPct val="0"/>
                </a:spcBef>
                <a:buNone/>
              </a:pPr>
              <a:t>18.9</a:t>
            </a:fld>
            <a:endParaRPr kumimoji="1" lang="ja-JP" altLang="en-US" sz="1000">
              <a:solidFill>
                <a:schemeClr val="bg1"/>
              </a:solidFill>
              <a:sym typeface="+mn-lt"/>
            </a:endParaRPr>
          </a:p>
        </p:txBody>
      </p:sp>
      <p:sp>
        <p:nvSpPr>
          <p:cNvPr id="153" name="テキスト プレースホルダ 9">
            <a:extLst>
              <a:ext uri="{FF2B5EF4-FFF2-40B4-BE49-F238E27FC236}">
                <a16:creationId xmlns:a16="http://schemas.microsoft.com/office/drawing/2014/main" id="{A77475B0-A09C-0261-5907-CC0F06A1006C}"/>
              </a:ext>
            </a:extLst>
          </p:cNvPr>
          <p:cNvSpPr>
            <a:spLocks/>
          </p:cNvSpPr>
          <p:nvPr>
            <p:custDataLst>
              <p:tags r:id="rId11"/>
            </p:custDataLst>
          </p:nvPr>
        </p:nvSpPr>
        <p:spPr bwMode="gray">
          <a:xfrm>
            <a:off x="4198938" y="49911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F466DA-4F9E-423A-984E-73E754380019}" type="datetime'21.''''''4'''''''''''''''''''">
              <a:rPr lang="ja-JP" altLang="en-US" sz="1000" smtClean="0">
                <a:solidFill>
                  <a:schemeClr val="bg1"/>
                </a:solidFill>
              </a:rPr>
              <a:pPr marL="0" lvl="0" indent="0" algn="ctr">
                <a:spcBef>
                  <a:spcPct val="0"/>
                </a:spcBef>
                <a:buNone/>
              </a:pPr>
              <a:t>21.4</a:t>
            </a:fld>
            <a:endParaRPr kumimoji="1" lang="ja-JP" altLang="en-US" sz="1000">
              <a:solidFill>
                <a:schemeClr val="bg1"/>
              </a:solidFill>
              <a:sym typeface="+mn-lt"/>
            </a:endParaRPr>
          </a:p>
        </p:txBody>
      </p:sp>
      <p:sp>
        <p:nvSpPr>
          <p:cNvPr id="154" name="テキスト プレースホルダ 9">
            <a:extLst>
              <a:ext uri="{FF2B5EF4-FFF2-40B4-BE49-F238E27FC236}">
                <a16:creationId xmlns:a16="http://schemas.microsoft.com/office/drawing/2014/main" id="{265045CB-F7EF-2867-83D2-3D26F0BD76D6}"/>
              </a:ext>
            </a:extLst>
          </p:cNvPr>
          <p:cNvSpPr>
            <a:spLocks/>
          </p:cNvSpPr>
          <p:nvPr>
            <p:custDataLst>
              <p:tags r:id="rId12"/>
            </p:custDataLst>
          </p:nvPr>
        </p:nvSpPr>
        <p:spPr bwMode="gray">
          <a:xfrm>
            <a:off x="4576763" y="48958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CE6D13-699C-4F13-8E00-367157CD2296}" type="datetime'2''''''4''.''''''''''''''''''''''''''''''''''''''''3'''''''">
              <a:rPr lang="ja-JP" altLang="en-US" sz="1000" smtClean="0">
                <a:solidFill>
                  <a:schemeClr val="bg1"/>
                </a:solidFill>
              </a:rPr>
              <a:pPr marL="0" lvl="0" indent="0" algn="ctr">
                <a:spcBef>
                  <a:spcPct val="0"/>
                </a:spcBef>
                <a:buNone/>
              </a:pPr>
              <a:t>24.3</a:t>
            </a:fld>
            <a:endParaRPr kumimoji="1" lang="ja-JP" altLang="en-US" sz="1000">
              <a:solidFill>
                <a:schemeClr val="bg1"/>
              </a:solidFill>
              <a:sym typeface="+mn-lt"/>
            </a:endParaRPr>
          </a:p>
        </p:txBody>
      </p:sp>
      <p:sp>
        <p:nvSpPr>
          <p:cNvPr id="155" name="テキスト プレースホルダ 9">
            <a:extLst>
              <a:ext uri="{FF2B5EF4-FFF2-40B4-BE49-F238E27FC236}">
                <a16:creationId xmlns:a16="http://schemas.microsoft.com/office/drawing/2014/main" id="{CA33B80A-0CF4-3E0B-3F99-4BC4666E3F3C}"/>
              </a:ext>
            </a:extLst>
          </p:cNvPr>
          <p:cNvSpPr>
            <a:spLocks/>
          </p:cNvSpPr>
          <p:nvPr>
            <p:custDataLst>
              <p:tags r:id="rId13"/>
            </p:custDataLst>
          </p:nvPr>
        </p:nvSpPr>
        <p:spPr bwMode="gray">
          <a:xfrm>
            <a:off x="4954588" y="4870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22C826-7416-496E-BD96-68E1892FFF8A}" type="datetime'''''2''''''''''''''''5.''''''''1'''''''''''">
              <a:rPr lang="ja-JP" altLang="en-US" sz="1000" smtClean="0">
                <a:solidFill>
                  <a:schemeClr val="bg1"/>
                </a:solidFill>
              </a:rPr>
              <a:pPr marL="0" lvl="0" indent="0" algn="ctr">
                <a:spcBef>
                  <a:spcPct val="0"/>
                </a:spcBef>
                <a:buNone/>
              </a:pPr>
              <a:t>25.1</a:t>
            </a:fld>
            <a:endParaRPr kumimoji="1" lang="ja-JP" altLang="en-US" sz="1000">
              <a:solidFill>
                <a:schemeClr val="bg1"/>
              </a:solidFill>
              <a:sym typeface="+mn-lt"/>
            </a:endParaRPr>
          </a:p>
        </p:txBody>
      </p:sp>
      <p:sp>
        <p:nvSpPr>
          <p:cNvPr id="157" name="テキスト プレースホルダ 9">
            <a:extLst>
              <a:ext uri="{FF2B5EF4-FFF2-40B4-BE49-F238E27FC236}">
                <a16:creationId xmlns:a16="http://schemas.microsoft.com/office/drawing/2014/main" id="{5B01275A-BD6B-B046-B780-A50B13C95584}"/>
              </a:ext>
            </a:extLst>
          </p:cNvPr>
          <p:cNvSpPr>
            <a:spLocks/>
          </p:cNvSpPr>
          <p:nvPr>
            <p:custDataLst>
              <p:tags r:id="rId14"/>
            </p:custDataLst>
          </p:nvPr>
        </p:nvSpPr>
        <p:spPr bwMode="gray">
          <a:xfrm>
            <a:off x="5710238" y="4767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BE3ADE-8FF6-496C-8F9F-5C805FEE6D3E}" type="datetime'''''''''''''''''''''''''''''2''''''''''''8.''3'''''''''''''''">
              <a:rPr lang="ja-JP" altLang="en-US" sz="1000" smtClean="0">
                <a:solidFill>
                  <a:schemeClr val="bg1"/>
                </a:solidFill>
              </a:rPr>
              <a:pPr marL="0" lvl="0" indent="0" algn="ctr">
                <a:spcBef>
                  <a:spcPct val="0"/>
                </a:spcBef>
                <a:buNone/>
              </a:pPr>
              <a:t>28.3</a:t>
            </a:fld>
            <a:endParaRPr kumimoji="1" lang="ja-JP" altLang="en-US" sz="1000">
              <a:solidFill>
                <a:schemeClr val="bg1"/>
              </a:solidFill>
              <a:sym typeface="+mn-lt"/>
            </a:endParaRPr>
          </a:p>
        </p:txBody>
      </p:sp>
      <p:sp>
        <p:nvSpPr>
          <p:cNvPr id="158" name="テキスト プレースホルダ 9">
            <a:extLst>
              <a:ext uri="{FF2B5EF4-FFF2-40B4-BE49-F238E27FC236}">
                <a16:creationId xmlns:a16="http://schemas.microsoft.com/office/drawing/2014/main" id="{E307AF23-FC5F-B914-5741-36718199094A}"/>
              </a:ext>
            </a:extLst>
          </p:cNvPr>
          <p:cNvSpPr>
            <a:spLocks/>
          </p:cNvSpPr>
          <p:nvPr>
            <p:custDataLst>
              <p:tags r:id="rId15"/>
            </p:custDataLst>
          </p:nvPr>
        </p:nvSpPr>
        <p:spPr bwMode="gray">
          <a:xfrm>
            <a:off x="6088063" y="47355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4FA6E-2871-4165-A59B-E82E94E7F398}" type="datetime'''''2''''9''''''''''''''''''''''''''.''''''''''''''''''''''3'">
              <a:rPr lang="ja-JP" altLang="en-US" sz="1000" smtClean="0">
                <a:solidFill>
                  <a:schemeClr val="bg1"/>
                </a:solidFill>
              </a:rPr>
              <a:pPr marL="0" lvl="0" indent="0" algn="ctr">
                <a:spcBef>
                  <a:spcPct val="0"/>
                </a:spcBef>
                <a:buNone/>
              </a:pPr>
              <a:t>29.3</a:t>
            </a:fld>
            <a:endParaRPr kumimoji="1" lang="ja-JP" altLang="en-US" sz="1000">
              <a:solidFill>
                <a:schemeClr val="bg1"/>
              </a:solidFill>
              <a:sym typeface="+mn-lt"/>
            </a:endParaRPr>
          </a:p>
        </p:txBody>
      </p:sp>
      <p:sp>
        <p:nvSpPr>
          <p:cNvPr id="159" name="テキスト プレースホルダ 9">
            <a:extLst>
              <a:ext uri="{FF2B5EF4-FFF2-40B4-BE49-F238E27FC236}">
                <a16:creationId xmlns:a16="http://schemas.microsoft.com/office/drawing/2014/main" id="{9E35277A-809A-26FE-B46E-447D33608AD5}"/>
              </a:ext>
            </a:extLst>
          </p:cNvPr>
          <p:cNvSpPr>
            <a:spLocks/>
          </p:cNvSpPr>
          <p:nvPr>
            <p:custDataLst>
              <p:tags r:id="rId16"/>
            </p:custDataLst>
          </p:nvPr>
        </p:nvSpPr>
        <p:spPr bwMode="gray">
          <a:xfrm>
            <a:off x="6465888" y="465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7AE354-F262-4C53-A4F5-52DA57B610FF}" type="datetime'''3''''''''''''''1''''''''''''''''''''''''.8'''''''''''''">
              <a:rPr lang="ja-JP" altLang="en-US" sz="1000" smtClean="0">
                <a:solidFill>
                  <a:schemeClr val="bg1"/>
                </a:solidFill>
              </a:rPr>
              <a:pPr marL="0" lvl="0" indent="0" algn="ctr">
                <a:spcBef>
                  <a:spcPct val="0"/>
                </a:spcBef>
                <a:buNone/>
              </a:pPr>
              <a:t>31.8</a:t>
            </a:fld>
            <a:endParaRPr kumimoji="1" lang="ja-JP" altLang="en-US" sz="1000">
              <a:solidFill>
                <a:schemeClr val="bg1"/>
              </a:solidFill>
              <a:sym typeface="+mn-lt"/>
            </a:endParaRPr>
          </a:p>
        </p:txBody>
      </p:sp>
      <p:sp>
        <p:nvSpPr>
          <p:cNvPr id="160" name="テキスト プレースホルダ 9">
            <a:extLst>
              <a:ext uri="{FF2B5EF4-FFF2-40B4-BE49-F238E27FC236}">
                <a16:creationId xmlns:a16="http://schemas.microsoft.com/office/drawing/2014/main" id="{4B2AD998-EDB4-AEA8-8E09-71D3700BD4DC}"/>
              </a:ext>
            </a:extLst>
          </p:cNvPr>
          <p:cNvSpPr>
            <a:spLocks/>
          </p:cNvSpPr>
          <p:nvPr>
            <p:custDataLst>
              <p:tags r:id="rId17"/>
            </p:custDataLst>
          </p:nvPr>
        </p:nvSpPr>
        <p:spPr bwMode="gray">
          <a:xfrm>
            <a:off x="6843713" y="464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F713F9-F04F-4D0B-9697-B95AD245A421}" type="datetime'''''''''''3''''''2''''''.''''''''''''''''''''''''''1'''''''">
              <a:rPr lang="ja-JP" altLang="en-US" sz="1000" smtClean="0">
                <a:solidFill>
                  <a:schemeClr val="bg1"/>
                </a:solidFill>
              </a:rPr>
              <a:pPr marL="0" lvl="0" indent="0" algn="ctr">
                <a:spcBef>
                  <a:spcPct val="0"/>
                </a:spcBef>
                <a:buNone/>
              </a:pPr>
              <a:t>32.1</a:t>
            </a:fld>
            <a:endParaRPr kumimoji="1" lang="ja-JP" altLang="en-US" sz="1000">
              <a:solidFill>
                <a:schemeClr val="bg1"/>
              </a:solidFill>
              <a:sym typeface="+mn-lt"/>
            </a:endParaRPr>
          </a:p>
        </p:txBody>
      </p:sp>
      <p:sp>
        <p:nvSpPr>
          <p:cNvPr id="161" name="テキスト プレースホルダ 9">
            <a:extLst>
              <a:ext uri="{FF2B5EF4-FFF2-40B4-BE49-F238E27FC236}">
                <a16:creationId xmlns:a16="http://schemas.microsoft.com/office/drawing/2014/main" id="{04F5E1BF-EF2C-1437-0734-B74850F451A6}"/>
              </a:ext>
            </a:extLst>
          </p:cNvPr>
          <p:cNvSpPr>
            <a:spLocks/>
          </p:cNvSpPr>
          <p:nvPr>
            <p:custDataLst>
              <p:tags r:id="rId18"/>
            </p:custDataLst>
          </p:nvPr>
        </p:nvSpPr>
        <p:spPr bwMode="gray">
          <a:xfrm>
            <a:off x="7221538" y="46053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3332FF-A2D8-4E14-AA86-AFE59B6757CE}" type="datetime'''3''3''.''''''3'''''''''''''''''''''''''''''''''''''">
              <a:rPr lang="ja-JP" altLang="en-US" sz="1000" smtClean="0">
                <a:solidFill>
                  <a:schemeClr val="bg1"/>
                </a:solidFill>
              </a:rPr>
              <a:pPr marL="0" lvl="0" indent="0" algn="ctr">
                <a:spcBef>
                  <a:spcPct val="0"/>
                </a:spcBef>
                <a:buNone/>
              </a:pPr>
              <a:t>33.3</a:t>
            </a:fld>
            <a:endParaRPr kumimoji="1" lang="ja-JP" altLang="en-US" sz="1000">
              <a:solidFill>
                <a:schemeClr val="bg1"/>
              </a:solidFill>
              <a:sym typeface="+mn-lt"/>
            </a:endParaRPr>
          </a:p>
        </p:txBody>
      </p:sp>
      <p:sp>
        <p:nvSpPr>
          <p:cNvPr id="162" name="テキスト プレースホルダ 9">
            <a:extLst>
              <a:ext uri="{FF2B5EF4-FFF2-40B4-BE49-F238E27FC236}">
                <a16:creationId xmlns:a16="http://schemas.microsoft.com/office/drawing/2014/main" id="{E7D631D6-35C9-8262-80D0-A6C65D43BFDE}"/>
              </a:ext>
            </a:extLst>
          </p:cNvPr>
          <p:cNvSpPr>
            <a:spLocks/>
          </p:cNvSpPr>
          <p:nvPr>
            <p:custDataLst>
              <p:tags r:id="rId19"/>
            </p:custDataLst>
          </p:nvPr>
        </p:nvSpPr>
        <p:spPr bwMode="gray">
          <a:xfrm>
            <a:off x="7597775" y="45481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2533BC-C7FD-4ABF-82DB-6AAF36C054E7}" type="datetime'''''''''''3''''5''.''''''''''''''''''''''''''1'''''''''''">
              <a:rPr lang="ja-JP" altLang="en-US" sz="1000" smtClean="0">
                <a:solidFill>
                  <a:schemeClr val="bg1"/>
                </a:solidFill>
              </a:rPr>
              <a:pPr marL="0" lvl="0" indent="0" algn="ctr">
                <a:spcBef>
                  <a:spcPct val="0"/>
                </a:spcBef>
                <a:buNone/>
              </a:pPr>
              <a:t>35.1</a:t>
            </a:fld>
            <a:endParaRPr kumimoji="1" lang="ja-JP" altLang="en-US" sz="1000">
              <a:solidFill>
                <a:schemeClr val="bg1"/>
              </a:solidFill>
              <a:sym typeface="+mn-lt"/>
            </a:endParaRPr>
          </a:p>
        </p:txBody>
      </p:sp>
      <p:sp>
        <p:nvSpPr>
          <p:cNvPr id="163" name="テキスト プレースホルダ 9">
            <a:extLst>
              <a:ext uri="{FF2B5EF4-FFF2-40B4-BE49-F238E27FC236}">
                <a16:creationId xmlns:a16="http://schemas.microsoft.com/office/drawing/2014/main" id="{C5808897-3A4E-46A6-C892-291D15F1E235}"/>
              </a:ext>
            </a:extLst>
          </p:cNvPr>
          <p:cNvSpPr>
            <a:spLocks/>
          </p:cNvSpPr>
          <p:nvPr>
            <p:custDataLst>
              <p:tags r:id="rId20"/>
            </p:custDataLst>
          </p:nvPr>
        </p:nvSpPr>
        <p:spPr bwMode="gray">
          <a:xfrm>
            <a:off x="7975600" y="4362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FDB49E-41B5-48BC-926E-3AF0D6A39914}" type="datetime'''40.''''''''''''''''''''''''''''9'''''''''''">
              <a:rPr lang="ja-JP" altLang="en-US" sz="1000" smtClean="0">
                <a:solidFill>
                  <a:schemeClr val="bg1"/>
                </a:solidFill>
              </a:rPr>
              <a:pPr marL="0" lvl="0" indent="0" algn="ctr">
                <a:spcBef>
                  <a:spcPct val="0"/>
                </a:spcBef>
                <a:buNone/>
              </a:pPr>
              <a:t>40.9</a:t>
            </a:fld>
            <a:endParaRPr kumimoji="1" lang="ja-JP" altLang="en-US" sz="1000">
              <a:solidFill>
                <a:schemeClr val="bg1"/>
              </a:solidFill>
              <a:sym typeface="+mn-lt"/>
            </a:endParaRPr>
          </a:p>
        </p:txBody>
      </p:sp>
      <p:sp>
        <p:nvSpPr>
          <p:cNvPr id="164" name="テキスト プレースホルダ 9">
            <a:extLst>
              <a:ext uri="{FF2B5EF4-FFF2-40B4-BE49-F238E27FC236}">
                <a16:creationId xmlns:a16="http://schemas.microsoft.com/office/drawing/2014/main" id="{C38F88B1-7E5A-60AF-AF59-3283AC07594E}"/>
              </a:ext>
            </a:extLst>
          </p:cNvPr>
          <p:cNvSpPr>
            <a:spLocks/>
          </p:cNvSpPr>
          <p:nvPr>
            <p:custDataLst>
              <p:tags r:id="rId21"/>
            </p:custDataLst>
          </p:nvPr>
        </p:nvSpPr>
        <p:spPr bwMode="gray">
          <a:xfrm>
            <a:off x="8353425" y="4200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841350-1484-4216-8D53-32AB8E85FEC1}" type="datetime'''4''''''''''5''''''''''''''''.''''''''''''''''''''''''9'">
              <a:rPr lang="ja-JP" altLang="en-US" sz="1000" smtClean="0">
                <a:solidFill>
                  <a:schemeClr val="bg1"/>
                </a:solidFill>
              </a:rPr>
              <a:pPr marL="0" lvl="0" indent="0" algn="ctr">
                <a:spcBef>
                  <a:spcPct val="0"/>
                </a:spcBef>
                <a:buNone/>
              </a:pPr>
              <a:t>45.9</a:t>
            </a:fld>
            <a:endParaRPr kumimoji="1" lang="ja-JP" altLang="en-US" sz="1000">
              <a:solidFill>
                <a:schemeClr val="bg1"/>
              </a:solidFill>
              <a:sym typeface="+mn-lt"/>
            </a:endParaRPr>
          </a:p>
        </p:txBody>
      </p:sp>
      <p:sp>
        <p:nvSpPr>
          <p:cNvPr id="165" name="テキスト プレースホルダ 9">
            <a:extLst>
              <a:ext uri="{FF2B5EF4-FFF2-40B4-BE49-F238E27FC236}">
                <a16:creationId xmlns:a16="http://schemas.microsoft.com/office/drawing/2014/main" id="{48A8F41E-42FA-145F-563D-B3A4A473FBE4}"/>
              </a:ext>
            </a:extLst>
          </p:cNvPr>
          <p:cNvSpPr>
            <a:spLocks/>
          </p:cNvSpPr>
          <p:nvPr>
            <p:custDataLst>
              <p:tags r:id="rId22"/>
            </p:custDataLst>
          </p:nvPr>
        </p:nvSpPr>
        <p:spPr bwMode="gray">
          <a:xfrm>
            <a:off x="8731250" y="4546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C1124B-FDBC-44E8-ACB9-A57A6C955BAB}" type="datetime'''''''''3''''''''''''''''''''''''''''5''''.''2'''''">
              <a:rPr lang="ja-JP" altLang="en-US" sz="1000" smtClean="0">
                <a:solidFill>
                  <a:schemeClr val="bg1"/>
                </a:solidFill>
              </a:rPr>
              <a:pPr marL="0" lvl="0" indent="0" algn="ctr">
                <a:spcBef>
                  <a:spcPct val="0"/>
                </a:spcBef>
                <a:buNone/>
              </a:pPr>
              <a:t>35.2</a:t>
            </a:fld>
            <a:endParaRPr kumimoji="1" lang="ja-JP" altLang="en-US" sz="1000">
              <a:solidFill>
                <a:schemeClr val="bg1"/>
              </a:solidFill>
              <a:sym typeface="+mn-lt"/>
            </a:endParaRPr>
          </a:p>
        </p:txBody>
      </p:sp>
      <p:sp>
        <p:nvSpPr>
          <p:cNvPr id="166" name="テキスト プレースホルダ 9">
            <a:extLst>
              <a:ext uri="{FF2B5EF4-FFF2-40B4-BE49-F238E27FC236}">
                <a16:creationId xmlns:a16="http://schemas.microsoft.com/office/drawing/2014/main" id="{DF27AA6C-B873-D495-D46C-D299AC98E474}"/>
              </a:ext>
            </a:extLst>
          </p:cNvPr>
          <p:cNvSpPr>
            <a:spLocks/>
          </p:cNvSpPr>
          <p:nvPr>
            <p:custDataLst>
              <p:tags r:id="rId23"/>
            </p:custDataLst>
          </p:nvPr>
        </p:nvSpPr>
        <p:spPr bwMode="gray">
          <a:xfrm>
            <a:off x="9109075" y="44862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D76DAA-BC32-4418-9471-0B65BB1F6734}" type="datetime'''''''''''''3''7''''''''''''''''''''''''''''''''.''1'''''''">
              <a:rPr lang="ja-JP" altLang="en-US" sz="1000" smtClean="0">
                <a:solidFill>
                  <a:schemeClr val="bg1"/>
                </a:solidFill>
              </a:rPr>
              <a:pPr marL="0" lvl="0" indent="0" algn="ctr">
                <a:spcBef>
                  <a:spcPct val="0"/>
                </a:spcBef>
                <a:buNone/>
              </a:pPr>
              <a:t>37.1</a:t>
            </a:fld>
            <a:endParaRPr kumimoji="1" lang="ja-JP" altLang="en-US" sz="1000">
              <a:solidFill>
                <a:schemeClr val="bg1"/>
              </a:solidFill>
              <a:sym typeface="+mn-lt"/>
            </a:endParaRPr>
          </a:p>
        </p:txBody>
      </p:sp>
      <p:sp>
        <p:nvSpPr>
          <p:cNvPr id="169" name="テキスト プレースホルダ 9">
            <a:extLst>
              <a:ext uri="{FF2B5EF4-FFF2-40B4-BE49-F238E27FC236}">
                <a16:creationId xmlns:a16="http://schemas.microsoft.com/office/drawing/2014/main" id="{E347010A-96EE-BD5A-CD30-10E4B45E119D}"/>
              </a:ext>
            </a:extLst>
          </p:cNvPr>
          <p:cNvSpPr>
            <a:spLocks/>
          </p:cNvSpPr>
          <p:nvPr>
            <p:custDataLst>
              <p:tags r:id="rId24"/>
            </p:custDataLst>
          </p:nvPr>
        </p:nvSpPr>
        <p:spPr bwMode="auto">
          <a:xfrm>
            <a:off x="415925"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EA5964-1C2F-4157-B19C-893803672EB8}" type="datetime'2''''''''''''''0''''''''''0''''''''''''''''''0'''''">
              <a:rPr lang="ja-JP" altLang="en-US" sz="1000" smtClean="0"/>
              <a:pPr marL="0" lvl="0" indent="0" algn="ctr">
                <a:spcBef>
                  <a:spcPct val="0"/>
                </a:spcBef>
                <a:buNone/>
              </a:pPr>
              <a:t>2000</a:t>
            </a:fld>
            <a:endParaRPr kumimoji="1" lang="ja-JP" altLang="en-US" sz="1000">
              <a:sym typeface="+mn-lt"/>
            </a:endParaRPr>
          </a:p>
        </p:txBody>
      </p:sp>
      <p:sp>
        <p:nvSpPr>
          <p:cNvPr id="170" name="テキスト プレースホルダ 9">
            <a:extLst>
              <a:ext uri="{FF2B5EF4-FFF2-40B4-BE49-F238E27FC236}">
                <a16:creationId xmlns:a16="http://schemas.microsoft.com/office/drawing/2014/main" id="{061BF58C-08D6-A720-3456-6BC70829DBE5}"/>
              </a:ext>
            </a:extLst>
          </p:cNvPr>
          <p:cNvSpPr>
            <a:spLocks/>
          </p:cNvSpPr>
          <p:nvPr>
            <p:custDataLst>
              <p:tags r:id="rId25"/>
            </p:custDataLst>
          </p:nvPr>
        </p:nvSpPr>
        <p:spPr bwMode="auto">
          <a:xfrm>
            <a:off x="863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E2BB33-FAFD-4845-8D2D-07FAF976F742}" type="datetime'''''''''''''''''''0''''''''''''''''''''''''1'">
              <a:rPr lang="ja-JP" altLang="en-US" sz="1000" smtClean="0"/>
              <a:pPr marL="0" lvl="0" indent="0" algn="ctr">
                <a:spcBef>
                  <a:spcPct val="0"/>
                </a:spcBef>
                <a:buNone/>
              </a:pPr>
              <a:t>01</a:t>
            </a:fld>
            <a:endParaRPr kumimoji="1" lang="ja-JP" altLang="en-US" sz="1000">
              <a:sym typeface="+mn-lt"/>
            </a:endParaRPr>
          </a:p>
        </p:txBody>
      </p:sp>
      <p:sp>
        <p:nvSpPr>
          <p:cNvPr id="171" name="テキスト プレースホルダ 9">
            <a:extLst>
              <a:ext uri="{FF2B5EF4-FFF2-40B4-BE49-F238E27FC236}">
                <a16:creationId xmlns:a16="http://schemas.microsoft.com/office/drawing/2014/main" id="{8F883242-D731-5ABD-C6E1-B106A8727684}"/>
              </a:ext>
            </a:extLst>
          </p:cNvPr>
          <p:cNvSpPr>
            <a:spLocks/>
          </p:cNvSpPr>
          <p:nvPr>
            <p:custDataLst>
              <p:tags r:id="rId26"/>
            </p:custDataLst>
          </p:nvPr>
        </p:nvSpPr>
        <p:spPr bwMode="auto">
          <a:xfrm>
            <a:off x="12414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9954EC-F2DC-4ED5-BF6C-16BA34265717}" type="datetime'''''''''''''''''''0''2'''''''''">
              <a:rPr lang="ja-JP" altLang="en-US" sz="1000" smtClean="0"/>
              <a:pPr marL="0" lvl="0" indent="0" algn="ctr">
                <a:spcBef>
                  <a:spcPct val="0"/>
                </a:spcBef>
                <a:buNone/>
              </a:pPr>
              <a:t>02</a:t>
            </a:fld>
            <a:endParaRPr kumimoji="1" lang="ja-JP" altLang="en-US" sz="1000">
              <a:sym typeface="+mn-lt"/>
            </a:endParaRPr>
          </a:p>
        </p:txBody>
      </p:sp>
      <p:sp>
        <p:nvSpPr>
          <p:cNvPr id="172" name="テキスト プレースホルダ 9">
            <a:extLst>
              <a:ext uri="{FF2B5EF4-FFF2-40B4-BE49-F238E27FC236}">
                <a16:creationId xmlns:a16="http://schemas.microsoft.com/office/drawing/2014/main" id="{2BD6AF2D-5F7E-D9A2-2353-4A962EFF4015}"/>
              </a:ext>
            </a:extLst>
          </p:cNvPr>
          <p:cNvSpPr>
            <a:spLocks/>
          </p:cNvSpPr>
          <p:nvPr>
            <p:custDataLst>
              <p:tags r:id="rId27"/>
            </p:custDataLst>
          </p:nvPr>
        </p:nvSpPr>
        <p:spPr bwMode="auto">
          <a:xfrm>
            <a:off x="16192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886A8A-2FC0-48D0-A548-9299709A4352}" type="datetime'''''''''0''''''''''''''''3'''''''">
              <a:rPr lang="ja-JP" altLang="en-US" sz="1000" smtClean="0"/>
              <a:pPr marL="0" lvl="0" indent="0" algn="ctr">
                <a:spcBef>
                  <a:spcPct val="0"/>
                </a:spcBef>
                <a:buNone/>
              </a:pPr>
              <a:t>03</a:t>
            </a:fld>
            <a:endParaRPr kumimoji="1" lang="ja-JP" altLang="en-US" sz="1000">
              <a:sym typeface="+mn-lt"/>
            </a:endParaRPr>
          </a:p>
        </p:txBody>
      </p:sp>
      <p:sp>
        <p:nvSpPr>
          <p:cNvPr id="173" name="テキスト プレースホルダ 9">
            <a:extLst>
              <a:ext uri="{FF2B5EF4-FFF2-40B4-BE49-F238E27FC236}">
                <a16:creationId xmlns:a16="http://schemas.microsoft.com/office/drawing/2014/main" id="{7E79B865-2D2E-51C5-7BC2-C1E0FF10ADB2}"/>
              </a:ext>
            </a:extLst>
          </p:cNvPr>
          <p:cNvSpPr>
            <a:spLocks/>
          </p:cNvSpPr>
          <p:nvPr>
            <p:custDataLst>
              <p:tags r:id="rId28"/>
            </p:custDataLst>
          </p:nvPr>
        </p:nvSpPr>
        <p:spPr bwMode="auto">
          <a:xfrm>
            <a:off x="19970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E14CA2-82C8-4B5D-913A-BEAF427473C7}" type="datetime'''''''0''''''''''''''''''''''4'''''''''''''''''''''''">
              <a:rPr lang="ja-JP" altLang="en-US" sz="1000" smtClean="0"/>
              <a:pPr marL="0" lvl="0" indent="0" algn="ctr">
                <a:spcBef>
                  <a:spcPct val="0"/>
                </a:spcBef>
                <a:buNone/>
              </a:pPr>
              <a:t>04</a:t>
            </a:fld>
            <a:endParaRPr kumimoji="1" lang="ja-JP" altLang="en-US" sz="1000">
              <a:sym typeface="+mn-lt"/>
            </a:endParaRPr>
          </a:p>
        </p:txBody>
      </p:sp>
      <p:sp>
        <p:nvSpPr>
          <p:cNvPr id="174" name="テキスト プレースホルダ 9">
            <a:extLst>
              <a:ext uri="{FF2B5EF4-FFF2-40B4-BE49-F238E27FC236}">
                <a16:creationId xmlns:a16="http://schemas.microsoft.com/office/drawing/2014/main" id="{383A8CB4-2F57-CCD6-A91B-C21F36D8D6E4}"/>
              </a:ext>
            </a:extLst>
          </p:cNvPr>
          <p:cNvSpPr>
            <a:spLocks/>
          </p:cNvSpPr>
          <p:nvPr>
            <p:custDataLst>
              <p:tags r:id="rId29"/>
            </p:custDataLst>
          </p:nvPr>
        </p:nvSpPr>
        <p:spPr bwMode="auto">
          <a:xfrm>
            <a:off x="23749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54705B-16B9-4E53-B2E0-C1C416B1E2C7}" type="datetime'''''''''''''''''''''''''''''''''0''''''5'''''''''''''''''''">
              <a:rPr lang="ja-JP" altLang="en-US" sz="1000" smtClean="0"/>
              <a:pPr marL="0" lvl="0" indent="0" algn="ctr">
                <a:spcBef>
                  <a:spcPct val="0"/>
                </a:spcBef>
                <a:buNone/>
              </a:pPr>
              <a:t>05</a:t>
            </a:fld>
            <a:endParaRPr kumimoji="1" lang="ja-JP" altLang="en-US" sz="1000">
              <a:sym typeface="+mn-lt"/>
            </a:endParaRPr>
          </a:p>
        </p:txBody>
      </p:sp>
      <p:sp>
        <p:nvSpPr>
          <p:cNvPr id="175" name="テキスト プレースホルダ 9">
            <a:extLst>
              <a:ext uri="{FF2B5EF4-FFF2-40B4-BE49-F238E27FC236}">
                <a16:creationId xmlns:a16="http://schemas.microsoft.com/office/drawing/2014/main" id="{46C0648F-77E5-0204-BB11-1C06D23D0C76}"/>
              </a:ext>
            </a:extLst>
          </p:cNvPr>
          <p:cNvSpPr>
            <a:spLocks/>
          </p:cNvSpPr>
          <p:nvPr>
            <p:custDataLst>
              <p:tags r:id="rId30"/>
            </p:custDataLst>
          </p:nvPr>
        </p:nvSpPr>
        <p:spPr bwMode="auto">
          <a:xfrm>
            <a:off x="27527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25F6C2-5350-4272-92B2-45A0682E86D1}" type="datetime'''''''''0''''''''''''''''6'''''''''''''''''''">
              <a:rPr lang="ja-JP" altLang="en-US" sz="1000" smtClean="0"/>
              <a:pPr marL="0" lvl="0" indent="0" algn="ctr">
                <a:spcBef>
                  <a:spcPct val="0"/>
                </a:spcBef>
                <a:buNone/>
              </a:pPr>
              <a:t>06</a:t>
            </a:fld>
            <a:endParaRPr kumimoji="1" lang="ja-JP" altLang="en-US" sz="1000">
              <a:sym typeface="+mn-lt"/>
            </a:endParaRPr>
          </a:p>
        </p:txBody>
      </p:sp>
      <p:sp>
        <p:nvSpPr>
          <p:cNvPr id="176" name="テキスト プレースホルダ 9">
            <a:extLst>
              <a:ext uri="{FF2B5EF4-FFF2-40B4-BE49-F238E27FC236}">
                <a16:creationId xmlns:a16="http://schemas.microsoft.com/office/drawing/2014/main" id="{5EA39057-4225-DDB0-7DD8-6F6191506820}"/>
              </a:ext>
            </a:extLst>
          </p:cNvPr>
          <p:cNvSpPr>
            <a:spLocks/>
          </p:cNvSpPr>
          <p:nvPr>
            <p:custDataLst>
              <p:tags r:id="rId31"/>
            </p:custDataLst>
          </p:nvPr>
        </p:nvSpPr>
        <p:spPr bwMode="auto">
          <a:xfrm>
            <a:off x="3128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84C4B3-AC60-431A-BA69-94A3D66069E6}" type="datetime'''''''''''''''''''''''''''''0''''''''''7'''''''''''''''''''''">
              <a:rPr lang="ja-JP" altLang="en-US" sz="1000" smtClean="0"/>
              <a:pPr marL="0" lvl="0" indent="0" algn="ctr">
                <a:spcBef>
                  <a:spcPct val="0"/>
                </a:spcBef>
                <a:buNone/>
              </a:pPr>
              <a:t>07</a:t>
            </a:fld>
            <a:endParaRPr kumimoji="1" lang="ja-JP" altLang="en-US" sz="1000">
              <a:sym typeface="+mn-lt"/>
            </a:endParaRPr>
          </a:p>
        </p:txBody>
      </p:sp>
      <p:sp>
        <p:nvSpPr>
          <p:cNvPr id="177" name="テキスト プレースホルダ 9">
            <a:extLst>
              <a:ext uri="{FF2B5EF4-FFF2-40B4-BE49-F238E27FC236}">
                <a16:creationId xmlns:a16="http://schemas.microsoft.com/office/drawing/2014/main" id="{9D40284F-C5E0-8597-04BC-1E23652EC582}"/>
              </a:ext>
            </a:extLst>
          </p:cNvPr>
          <p:cNvSpPr>
            <a:spLocks/>
          </p:cNvSpPr>
          <p:nvPr>
            <p:custDataLst>
              <p:tags r:id="rId32"/>
            </p:custDataLst>
          </p:nvPr>
        </p:nvSpPr>
        <p:spPr bwMode="auto">
          <a:xfrm>
            <a:off x="35067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D38FB8-A47B-4585-A4C3-E737B3CA77A8}" type="datetime'''''''''''''''''''08'''''''''">
              <a:rPr lang="ja-JP" altLang="en-US" sz="1000" smtClean="0"/>
              <a:pPr marL="0" lvl="0" indent="0" algn="ctr">
                <a:spcBef>
                  <a:spcPct val="0"/>
                </a:spcBef>
                <a:buNone/>
              </a:pPr>
              <a:t>08</a:t>
            </a:fld>
            <a:endParaRPr kumimoji="1" lang="ja-JP" altLang="en-US" sz="1000">
              <a:sym typeface="+mn-lt"/>
            </a:endParaRPr>
          </a:p>
        </p:txBody>
      </p:sp>
      <p:sp>
        <p:nvSpPr>
          <p:cNvPr id="178" name="テキスト プレースホルダ 9">
            <a:extLst>
              <a:ext uri="{FF2B5EF4-FFF2-40B4-BE49-F238E27FC236}">
                <a16:creationId xmlns:a16="http://schemas.microsoft.com/office/drawing/2014/main" id="{D85BEC79-872B-F73B-5C60-C4FB6AF3038F}"/>
              </a:ext>
            </a:extLst>
          </p:cNvPr>
          <p:cNvSpPr>
            <a:spLocks/>
          </p:cNvSpPr>
          <p:nvPr>
            <p:custDataLst>
              <p:tags r:id="rId33"/>
            </p:custDataLst>
          </p:nvPr>
        </p:nvSpPr>
        <p:spPr bwMode="auto">
          <a:xfrm>
            <a:off x="38846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FFC4D9-AE29-4EC5-9D1E-65A93B06ADD5}" type="datetime'''''''''''''09'''''''''''''''''''''''''''''''''''''''">
              <a:rPr lang="ja-JP" altLang="en-US" sz="1000" smtClean="0"/>
              <a:pPr marL="0" lvl="0" indent="0" algn="ctr">
                <a:spcBef>
                  <a:spcPct val="0"/>
                </a:spcBef>
                <a:buNone/>
              </a:pPr>
              <a:t>09</a:t>
            </a:fld>
            <a:endParaRPr kumimoji="1" lang="ja-JP" altLang="en-US" sz="1000">
              <a:sym typeface="+mn-lt"/>
            </a:endParaRPr>
          </a:p>
        </p:txBody>
      </p:sp>
      <p:sp>
        <p:nvSpPr>
          <p:cNvPr id="179" name="テキスト プレースホルダ 9">
            <a:extLst>
              <a:ext uri="{FF2B5EF4-FFF2-40B4-BE49-F238E27FC236}">
                <a16:creationId xmlns:a16="http://schemas.microsoft.com/office/drawing/2014/main" id="{E85BA637-2EC6-4CCA-6C5F-D8F97E596F16}"/>
              </a:ext>
            </a:extLst>
          </p:cNvPr>
          <p:cNvSpPr>
            <a:spLocks/>
          </p:cNvSpPr>
          <p:nvPr>
            <p:custDataLst>
              <p:tags r:id="rId34"/>
            </p:custDataLst>
          </p:nvPr>
        </p:nvSpPr>
        <p:spPr bwMode="auto">
          <a:xfrm>
            <a:off x="42624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C80CC4-2F07-4452-821B-8DA4FBC47711}" type="datetime'''''''''''''''''''''''10'''''''''''''''''''''''''''''''">
              <a:rPr lang="ja-JP" altLang="en-US" sz="1000" smtClean="0"/>
              <a:pPr marL="0" lvl="0" indent="0" algn="ctr">
                <a:spcBef>
                  <a:spcPct val="0"/>
                </a:spcBef>
                <a:buNone/>
              </a:pPr>
              <a:t>10</a:t>
            </a:fld>
            <a:endParaRPr kumimoji="1" lang="ja-JP" altLang="en-US" sz="1000">
              <a:sym typeface="+mn-lt"/>
            </a:endParaRPr>
          </a:p>
        </p:txBody>
      </p:sp>
      <p:sp>
        <p:nvSpPr>
          <p:cNvPr id="180" name="テキスト プレースホルダ 9">
            <a:extLst>
              <a:ext uri="{FF2B5EF4-FFF2-40B4-BE49-F238E27FC236}">
                <a16:creationId xmlns:a16="http://schemas.microsoft.com/office/drawing/2014/main" id="{5D8F9C75-BACC-8EC0-8524-FE05E1FA8635}"/>
              </a:ext>
            </a:extLst>
          </p:cNvPr>
          <p:cNvSpPr>
            <a:spLocks/>
          </p:cNvSpPr>
          <p:nvPr>
            <p:custDataLst>
              <p:tags r:id="rId35"/>
            </p:custDataLst>
          </p:nvPr>
        </p:nvSpPr>
        <p:spPr bwMode="auto">
          <a:xfrm>
            <a:off x="46402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FF294A-2E1B-4BA0-ABEC-2AB74D2C0069}" type="datetime'''''''1''''''''''''''''''''''''''''1'''''''''''''''''''''">
              <a:rPr lang="ja-JP" altLang="en-US" sz="1000" smtClean="0"/>
              <a:pPr marL="0" lvl="0" indent="0" algn="ctr">
                <a:spcBef>
                  <a:spcPct val="0"/>
                </a:spcBef>
                <a:buNone/>
              </a:pPr>
              <a:t>11</a:t>
            </a:fld>
            <a:endParaRPr kumimoji="1" lang="ja-JP" altLang="en-US" sz="1000">
              <a:sym typeface="+mn-lt"/>
            </a:endParaRPr>
          </a:p>
        </p:txBody>
      </p:sp>
      <p:sp>
        <p:nvSpPr>
          <p:cNvPr id="182" name="テキスト プレースホルダ 9">
            <a:extLst>
              <a:ext uri="{FF2B5EF4-FFF2-40B4-BE49-F238E27FC236}">
                <a16:creationId xmlns:a16="http://schemas.microsoft.com/office/drawing/2014/main" id="{C6BEF63E-789F-08B7-68A6-F9010D74B91F}"/>
              </a:ext>
            </a:extLst>
          </p:cNvPr>
          <p:cNvSpPr>
            <a:spLocks/>
          </p:cNvSpPr>
          <p:nvPr>
            <p:custDataLst>
              <p:tags r:id="rId36"/>
            </p:custDataLst>
          </p:nvPr>
        </p:nvSpPr>
        <p:spPr bwMode="auto">
          <a:xfrm>
            <a:off x="5395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BDE134-E9ED-4B54-B65C-5A2754B18830}" type="datetime'''1''''''''''''''''''''''''''''3'''''''">
              <a:rPr lang="ja-JP" altLang="en-US" sz="1000" smtClean="0"/>
              <a:pPr marL="0" lvl="0" indent="0" algn="ctr">
                <a:spcBef>
                  <a:spcPct val="0"/>
                </a:spcBef>
                <a:buNone/>
              </a:pPr>
              <a:t>13</a:t>
            </a:fld>
            <a:endParaRPr kumimoji="1" lang="ja-JP" altLang="en-US" sz="1000">
              <a:sym typeface="+mn-lt"/>
            </a:endParaRPr>
          </a:p>
        </p:txBody>
      </p:sp>
      <p:sp>
        <p:nvSpPr>
          <p:cNvPr id="183" name="テキスト プレースホルダ 9">
            <a:extLst>
              <a:ext uri="{FF2B5EF4-FFF2-40B4-BE49-F238E27FC236}">
                <a16:creationId xmlns:a16="http://schemas.microsoft.com/office/drawing/2014/main" id="{F693564D-5D30-DE09-61F6-27EBC41FE123}"/>
              </a:ext>
            </a:extLst>
          </p:cNvPr>
          <p:cNvSpPr>
            <a:spLocks/>
          </p:cNvSpPr>
          <p:nvPr>
            <p:custDataLst>
              <p:tags r:id="rId37"/>
            </p:custDataLst>
          </p:nvPr>
        </p:nvSpPr>
        <p:spPr bwMode="auto">
          <a:xfrm>
            <a:off x="5773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3058CA-F29F-48CE-8CAA-1146E06D653F}" type="datetime'''''''''1''''''''''4'''''''''''''''''''''''''''">
              <a:rPr lang="ja-JP" altLang="en-US" sz="1000" smtClean="0"/>
              <a:pPr marL="0" lvl="0" indent="0" algn="ctr">
                <a:spcBef>
                  <a:spcPct val="0"/>
                </a:spcBef>
                <a:buNone/>
              </a:pPr>
              <a:t>14</a:t>
            </a:fld>
            <a:endParaRPr kumimoji="1" lang="ja-JP" altLang="en-US" sz="1000">
              <a:sym typeface="+mn-lt"/>
            </a:endParaRPr>
          </a:p>
        </p:txBody>
      </p:sp>
      <p:sp>
        <p:nvSpPr>
          <p:cNvPr id="184" name="テキスト プレースホルダ 9">
            <a:extLst>
              <a:ext uri="{FF2B5EF4-FFF2-40B4-BE49-F238E27FC236}">
                <a16:creationId xmlns:a16="http://schemas.microsoft.com/office/drawing/2014/main" id="{2CD7BCB5-6EE2-4DAC-67E9-E76BECBC4B52}"/>
              </a:ext>
            </a:extLst>
          </p:cNvPr>
          <p:cNvSpPr>
            <a:spLocks/>
          </p:cNvSpPr>
          <p:nvPr>
            <p:custDataLst>
              <p:tags r:id="rId38"/>
            </p:custDataLst>
          </p:nvPr>
        </p:nvSpPr>
        <p:spPr bwMode="auto">
          <a:xfrm>
            <a:off x="6151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91902A-0A25-42F0-A283-0AC312A99B98}" type="datetime'''''''''''''''''''''''''''1''''''''''''''''''5'''''''''">
              <a:rPr lang="ja-JP" altLang="en-US" sz="1000" smtClean="0"/>
              <a:pPr marL="0" lvl="0" indent="0" algn="ctr">
                <a:spcBef>
                  <a:spcPct val="0"/>
                </a:spcBef>
                <a:buNone/>
              </a:pPr>
              <a:t>15</a:t>
            </a:fld>
            <a:endParaRPr kumimoji="1" lang="ja-JP" altLang="en-US" sz="1000">
              <a:sym typeface="+mn-lt"/>
            </a:endParaRPr>
          </a:p>
        </p:txBody>
      </p:sp>
      <p:sp>
        <p:nvSpPr>
          <p:cNvPr id="185" name="テキスト プレースホルダ 9">
            <a:extLst>
              <a:ext uri="{FF2B5EF4-FFF2-40B4-BE49-F238E27FC236}">
                <a16:creationId xmlns:a16="http://schemas.microsoft.com/office/drawing/2014/main" id="{7BE71675-FB6F-4411-6E23-3BD61853D70E}"/>
              </a:ext>
            </a:extLst>
          </p:cNvPr>
          <p:cNvSpPr>
            <a:spLocks/>
          </p:cNvSpPr>
          <p:nvPr>
            <p:custDataLst>
              <p:tags r:id="rId39"/>
            </p:custDataLst>
          </p:nvPr>
        </p:nvSpPr>
        <p:spPr bwMode="auto">
          <a:xfrm>
            <a:off x="65293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B98B92-32B6-42AC-B13F-F98565B68D83}" type="datetime'''''''''1''''''''''''''''''''''6'''''''''''''''''''''''''''">
              <a:rPr lang="ja-JP" altLang="en-US" sz="1000" smtClean="0"/>
              <a:pPr marL="0" lvl="0" indent="0" algn="ctr">
                <a:spcBef>
                  <a:spcPct val="0"/>
                </a:spcBef>
                <a:buNone/>
              </a:pPr>
              <a:t>16</a:t>
            </a:fld>
            <a:endParaRPr kumimoji="1" lang="ja-JP" altLang="en-US" sz="1000">
              <a:sym typeface="+mn-lt"/>
            </a:endParaRPr>
          </a:p>
        </p:txBody>
      </p:sp>
      <p:sp>
        <p:nvSpPr>
          <p:cNvPr id="186" name="テキスト プレースホルダ 9">
            <a:extLst>
              <a:ext uri="{FF2B5EF4-FFF2-40B4-BE49-F238E27FC236}">
                <a16:creationId xmlns:a16="http://schemas.microsoft.com/office/drawing/2014/main" id="{F62FCB7E-28B7-7CAA-F1A9-A5EAC7922E8B}"/>
              </a:ext>
            </a:extLst>
          </p:cNvPr>
          <p:cNvSpPr>
            <a:spLocks/>
          </p:cNvSpPr>
          <p:nvPr>
            <p:custDataLst>
              <p:tags r:id="rId40"/>
            </p:custDataLst>
          </p:nvPr>
        </p:nvSpPr>
        <p:spPr bwMode="auto">
          <a:xfrm>
            <a:off x="69072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31E147-47FE-485E-BAE1-79BAC84FEA31}" type="datetime'''''1''7'''''''''''''''''''''''''''''''''''''''''''''''">
              <a:rPr lang="ja-JP" altLang="en-US" sz="1000" smtClean="0"/>
              <a:pPr marL="0" lvl="0" indent="0" algn="ctr">
                <a:spcBef>
                  <a:spcPct val="0"/>
                </a:spcBef>
                <a:buNone/>
              </a:pPr>
              <a:t>17</a:t>
            </a:fld>
            <a:endParaRPr kumimoji="1" lang="ja-JP" altLang="en-US" sz="1000">
              <a:sym typeface="+mn-lt"/>
            </a:endParaRPr>
          </a:p>
        </p:txBody>
      </p:sp>
      <p:sp>
        <p:nvSpPr>
          <p:cNvPr id="181" name="テキスト プレースホルダ 9">
            <a:extLst>
              <a:ext uri="{FF2B5EF4-FFF2-40B4-BE49-F238E27FC236}">
                <a16:creationId xmlns:a16="http://schemas.microsoft.com/office/drawing/2014/main" id="{AB5338B9-14F6-419E-66D4-C8E489BE5857}"/>
              </a:ext>
            </a:extLst>
          </p:cNvPr>
          <p:cNvSpPr>
            <a:spLocks/>
          </p:cNvSpPr>
          <p:nvPr>
            <p:custDataLst>
              <p:tags r:id="rId41"/>
            </p:custDataLst>
          </p:nvPr>
        </p:nvSpPr>
        <p:spPr bwMode="auto">
          <a:xfrm>
            <a:off x="50180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77830D-D32A-481F-82FF-D01AC4A58EAC}" type="datetime'''''''''1''''''''''2'''''''''''">
              <a:rPr lang="ja-JP" altLang="en-US" sz="1000" smtClean="0"/>
              <a:pPr marL="0" lvl="0" indent="0" algn="ctr">
                <a:spcBef>
                  <a:spcPct val="0"/>
                </a:spcBef>
                <a:buNone/>
              </a:pPr>
              <a:t>12</a:t>
            </a:fld>
            <a:endParaRPr kumimoji="1" lang="ja-JP" altLang="en-US" sz="1000">
              <a:sym typeface="+mn-lt"/>
            </a:endParaRPr>
          </a:p>
        </p:txBody>
      </p:sp>
      <p:sp>
        <p:nvSpPr>
          <p:cNvPr id="188" name="テキスト プレースホルダ 9">
            <a:extLst>
              <a:ext uri="{FF2B5EF4-FFF2-40B4-BE49-F238E27FC236}">
                <a16:creationId xmlns:a16="http://schemas.microsoft.com/office/drawing/2014/main" id="{4ABD4ECE-B69B-3FC0-FC9C-1A9B38C363CB}"/>
              </a:ext>
            </a:extLst>
          </p:cNvPr>
          <p:cNvSpPr>
            <a:spLocks/>
          </p:cNvSpPr>
          <p:nvPr>
            <p:custDataLst>
              <p:tags r:id="rId42"/>
            </p:custDataLst>
          </p:nvPr>
        </p:nvSpPr>
        <p:spPr bwMode="auto">
          <a:xfrm>
            <a:off x="7661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827D5A-045C-40AD-944E-B860B3085929}" type="datetime'''''''''''''''''''1''''''''''''''''''''''''''''''9'''''">
              <a:rPr lang="ja-JP" altLang="en-US" sz="1000" smtClean="0"/>
              <a:pPr marL="0" lvl="0" indent="0" algn="ctr">
                <a:spcBef>
                  <a:spcPct val="0"/>
                </a:spcBef>
                <a:buNone/>
              </a:pPr>
              <a:t>19</a:t>
            </a:fld>
            <a:endParaRPr kumimoji="1" lang="ja-JP" altLang="en-US" sz="1000">
              <a:sym typeface="+mn-lt"/>
            </a:endParaRPr>
          </a:p>
        </p:txBody>
      </p:sp>
      <p:sp>
        <p:nvSpPr>
          <p:cNvPr id="189" name="テキスト プレースホルダ 9">
            <a:extLst>
              <a:ext uri="{FF2B5EF4-FFF2-40B4-BE49-F238E27FC236}">
                <a16:creationId xmlns:a16="http://schemas.microsoft.com/office/drawing/2014/main" id="{014E40BE-B04B-D650-29E1-C7E4A4CB4ADB}"/>
              </a:ext>
            </a:extLst>
          </p:cNvPr>
          <p:cNvSpPr>
            <a:spLocks/>
          </p:cNvSpPr>
          <p:nvPr>
            <p:custDataLst>
              <p:tags r:id="rId43"/>
            </p:custDataLst>
          </p:nvPr>
        </p:nvSpPr>
        <p:spPr bwMode="auto">
          <a:xfrm>
            <a:off x="8039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8A6CD9-151D-4680-998D-E4CCF2D07DFB}" type="datetime'''''''''''''''''''''''''''''''''''''''''''''''''2''0'''">
              <a:rPr lang="ja-JP" altLang="en-US" sz="1000" smtClean="0"/>
              <a:pPr marL="0" lvl="0" indent="0" algn="ctr">
                <a:spcBef>
                  <a:spcPct val="0"/>
                </a:spcBef>
                <a:buNone/>
              </a:pPr>
              <a:t>20</a:t>
            </a:fld>
            <a:endParaRPr kumimoji="1" lang="ja-JP" altLang="en-US" sz="1000">
              <a:sym typeface="+mn-lt"/>
            </a:endParaRPr>
          </a:p>
        </p:txBody>
      </p:sp>
      <p:sp>
        <p:nvSpPr>
          <p:cNvPr id="190" name="テキスト プレースホルダ 9">
            <a:extLst>
              <a:ext uri="{FF2B5EF4-FFF2-40B4-BE49-F238E27FC236}">
                <a16:creationId xmlns:a16="http://schemas.microsoft.com/office/drawing/2014/main" id="{132A91DF-F106-6F1C-9343-6518B7C11C05}"/>
              </a:ext>
            </a:extLst>
          </p:cNvPr>
          <p:cNvSpPr>
            <a:spLocks/>
          </p:cNvSpPr>
          <p:nvPr>
            <p:custDataLst>
              <p:tags r:id="rId44"/>
            </p:custDataLst>
          </p:nvPr>
        </p:nvSpPr>
        <p:spPr bwMode="auto">
          <a:xfrm>
            <a:off x="84169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1EC05D-1009-41BB-8CFB-E75FA689E9A5}" type="datetime'''''''''''''''2''''''''''''''''''''1'">
              <a:rPr lang="ja-JP" altLang="en-US" sz="1000" smtClean="0"/>
              <a:pPr marL="0" lvl="0" indent="0" algn="ctr">
                <a:spcBef>
                  <a:spcPct val="0"/>
                </a:spcBef>
                <a:buNone/>
              </a:pPr>
              <a:t>21</a:t>
            </a:fld>
            <a:endParaRPr kumimoji="1" lang="ja-JP" altLang="en-US" sz="1000">
              <a:sym typeface="+mn-lt"/>
            </a:endParaRPr>
          </a:p>
        </p:txBody>
      </p:sp>
      <p:sp>
        <p:nvSpPr>
          <p:cNvPr id="191" name="テキスト プレースホルダ 9">
            <a:extLst>
              <a:ext uri="{FF2B5EF4-FFF2-40B4-BE49-F238E27FC236}">
                <a16:creationId xmlns:a16="http://schemas.microsoft.com/office/drawing/2014/main" id="{00A7FC82-7777-EA1F-0B1C-4AB8D77CA66A}"/>
              </a:ext>
            </a:extLst>
          </p:cNvPr>
          <p:cNvSpPr>
            <a:spLocks/>
          </p:cNvSpPr>
          <p:nvPr>
            <p:custDataLst>
              <p:tags r:id="rId45"/>
            </p:custDataLst>
          </p:nvPr>
        </p:nvSpPr>
        <p:spPr bwMode="auto">
          <a:xfrm>
            <a:off x="87947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57F409-498D-426A-9717-A96082783DD5}" type="datetime'''''''2''''''''''2'''''''''''''''''''''''''''''''''">
              <a:rPr lang="ja-JP" altLang="en-US" sz="1000" smtClean="0"/>
              <a:pPr marL="0" lvl="0" indent="0" algn="ctr">
                <a:spcBef>
                  <a:spcPct val="0"/>
                </a:spcBef>
                <a:buNone/>
              </a:pPr>
              <a:t>22</a:t>
            </a:fld>
            <a:endParaRPr kumimoji="1" lang="ja-JP" altLang="en-US" sz="1000">
              <a:sym typeface="+mn-lt"/>
            </a:endParaRPr>
          </a:p>
        </p:txBody>
      </p:sp>
      <p:sp>
        <p:nvSpPr>
          <p:cNvPr id="192" name="テキスト プレースホルダ 9">
            <a:extLst>
              <a:ext uri="{FF2B5EF4-FFF2-40B4-BE49-F238E27FC236}">
                <a16:creationId xmlns:a16="http://schemas.microsoft.com/office/drawing/2014/main" id="{D2775B5C-0A03-4CC5-329A-5FBD8A28954A}"/>
              </a:ext>
            </a:extLst>
          </p:cNvPr>
          <p:cNvSpPr>
            <a:spLocks/>
          </p:cNvSpPr>
          <p:nvPr>
            <p:custDataLst>
              <p:tags r:id="rId46"/>
            </p:custDataLst>
          </p:nvPr>
        </p:nvSpPr>
        <p:spPr bwMode="auto">
          <a:xfrm>
            <a:off x="91725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7B474-3090-4497-9CAA-D3B17ACA0DC7}" type="datetime'''''23'''''''''''''">
              <a:rPr lang="ja-JP" altLang="en-US" sz="1000" smtClean="0"/>
              <a:pPr marL="0" lvl="0" indent="0" algn="ctr">
                <a:spcBef>
                  <a:spcPct val="0"/>
                </a:spcBef>
                <a:buNone/>
              </a:pPr>
              <a:t>23</a:t>
            </a:fld>
            <a:endParaRPr kumimoji="1" lang="ja-JP" altLang="en-US" sz="1000">
              <a:sym typeface="+mn-lt"/>
            </a:endParaRPr>
          </a:p>
        </p:txBody>
      </p:sp>
      <p:sp>
        <p:nvSpPr>
          <p:cNvPr id="187" name="テキスト プレースホルダ 9">
            <a:extLst>
              <a:ext uri="{FF2B5EF4-FFF2-40B4-BE49-F238E27FC236}">
                <a16:creationId xmlns:a16="http://schemas.microsoft.com/office/drawing/2014/main" id="{09F2E23D-9DB1-04D4-39B6-CF8861935C03}"/>
              </a:ext>
            </a:extLst>
          </p:cNvPr>
          <p:cNvSpPr>
            <a:spLocks/>
          </p:cNvSpPr>
          <p:nvPr>
            <p:custDataLst>
              <p:tags r:id="rId47"/>
            </p:custDataLst>
          </p:nvPr>
        </p:nvSpPr>
        <p:spPr bwMode="auto">
          <a:xfrm>
            <a:off x="72850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CF7F74-9F1B-4269-A4F2-6EB4993741F6}" type="datetime'''''''''''''''1''''8'''''">
              <a:rPr lang="ja-JP" altLang="en-US" sz="1000" smtClean="0"/>
              <a:pPr marL="0" lvl="0" indent="0" algn="ctr">
                <a:spcBef>
                  <a:spcPct val="0"/>
                </a:spcBef>
                <a:buNone/>
              </a:pPr>
              <a:t>18</a:t>
            </a:fld>
            <a:endParaRPr kumimoji="1" lang="ja-JP" altLang="en-US" sz="1000">
              <a:sym typeface="+mn-lt"/>
            </a:endParaRPr>
          </a:p>
        </p:txBody>
      </p:sp>
      <p:sp>
        <p:nvSpPr>
          <p:cNvPr id="138" name="テキスト プレースホルダ 9">
            <a:extLst>
              <a:ext uri="{FF2B5EF4-FFF2-40B4-BE49-F238E27FC236}">
                <a16:creationId xmlns:a16="http://schemas.microsoft.com/office/drawing/2014/main" id="{BA686708-9E48-8547-59A3-F33C1C1A6FF6}"/>
              </a:ext>
            </a:extLst>
          </p:cNvPr>
          <p:cNvSpPr>
            <a:spLocks/>
          </p:cNvSpPr>
          <p:nvPr>
            <p:custDataLst>
              <p:tags r:id="rId48"/>
            </p:custDataLst>
          </p:nvPr>
        </p:nvSpPr>
        <p:spPr bwMode="auto">
          <a:xfrm>
            <a:off x="4649788" y="3325813"/>
            <a:ext cx="51276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7B97E8-6AB5-49F7-AB0A-46C42B76147A}" type="datetime'''''+''''6''''''''''''''''''.''7%'''''''''''''''''''">
              <a:rPr lang="en-US" altLang="en-US" sz="1000" b="1" smtClean="0">
                <a:effectLst/>
              </a:rPr>
              <a:pPr marL="0" lvl="0" indent="0" algn="ctr">
                <a:spcBef>
                  <a:spcPct val="0"/>
                </a:spcBef>
                <a:buNone/>
              </a:pPr>
              <a:t>+6.7%</a:t>
            </a:fld>
            <a:endParaRPr kumimoji="1" lang="ja-JP" altLang="en-US" sz="1000" b="1">
              <a:sym typeface="+mn-lt"/>
            </a:endParaRPr>
          </a:p>
        </p:txBody>
      </p:sp>
      <p:sp>
        <p:nvSpPr>
          <p:cNvPr id="2" name="タイトル 1"/>
          <p:cNvSpPr>
            <a:spLocks noGrp="1"/>
          </p:cNvSpPr>
          <p:nvPr>
            <p:ph type="title"/>
          </p:nvPr>
        </p:nvSpPr>
        <p:spPr/>
        <p:txBody>
          <a:bodyPr vert="horz"/>
          <a:lstStyle/>
          <a:p>
            <a:r>
              <a:rPr lang="ja-JP" altLang="en-US"/>
              <a:t>インドネシア／医療関連／医療サービス</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医療サービスの市場規模</a:t>
              </a:r>
              <a:r>
                <a:rPr lang="en-US" altLang="ja-JP" sz="1400" baseline="3000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IN" altLang="ja-JP" sz="800">
                <a:latin typeface="Arial" panose="020B0604020202020204" pitchFamily="34" charset="0"/>
                <a:ea typeface="ＭＳ Ｐゴシック" panose="020B0600070205080204" pitchFamily="50" charset="-128"/>
                <a:cs typeface="Arial" panose="020B0604020202020204" pitchFamily="34" charset="0"/>
              </a:rPr>
              <a:t>10 </a:t>
            </a:r>
            <a:r>
              <a:rPr lang="ja-JP" altLang="en-US" sz="800">
                <a:latin typeface="Arial" panose="020B0604020202020204" pitchFamily="34" charset="0"/>
                <a:ea typeface="ＭＳ Ｐゴシック" panose="020B0600070205080204" pitchFamily="50" charset="-128"/>
                <a:cs typeface="Arial" panose="020B0604020202020204" pitchFamily="34" charset="0"/>
              </a:rPr>
              <a:t>億</a:t>
            </a:r>
            <a:r>
              <a:rPr lang="en-US" altLang="ja-JP" sz="800">
                <a:latin typeface="Arial" panose="020B0604020202020204" pitchFamily="34" charset="0"/>
                <a:ea typeface="ＭＳ Ｐゴシック" panose="020B0600070205080204" pitchFamily="50" charset="-128"/>
                <a:cs typeface="Arial" panose="020B0604020202020204" pitchFamily="34" charset="0"/>
              </a:rPr>
              <a:t>US$</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WHO</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025" y="6355119"/>
            <a:ext cx="7632848" cy="123111"/>
          </a:xfrm>
          <a:prstGeom prst="rect">
            <a:avLst/>
          </a:prstGeom>
          <a:noFill/>
        </p:spPr>
        <p:txBody>
          <a:bodyPr wrap="square" lIns="0" tIns="0" rIns="0" bIns="0" rtlCol="0">
            <a:spAutoFit/>
          </a:bodyPr>
          <a:lstStyle/>
          <a:p>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医療サービスの市場規模は伸び率に上下はあるものの右肩上がりで、</a:t>
            </a: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a:latin typeface="Arial" panose="020B0604020202020204" pitchFamily="34" charset="0"/>
                <a:ea typeface="ＭＳ Ｐゴシック" panose="020B0600070205080204" pitchFamily="50" charset="-128"/>
                <a:cs typeface="Arial" panose="020B0604020202020204" pitchFamily="34" charset="0"/>
              </a:rPr>
              <a:t>450</a:t>
            </a:r>
            <a:r>
              <a:rPr lang="ja-JP" altLang="en-US" sz="140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a:latin typeface="Arial" panose="020B0604020202020204" pitchFamily="34" charset="0"/>
                <a:ea typeface="ＭＳ Ｐゴシック" panose="020B0600070205080204" pitchFamily="50" charset="-128"/>
                <a:cs typeface="Arial" panose="020B0604020202020204" pitchFamily="34" charset="0"/>
              </a:rPr>
              <a:t>US$</a:t>
            </a:r>
            <a:r>
              <a:rPr lang="ja-JP" altLang="en-US" sz="1400">
                <a:latin typeface="Arial" panose="020B0604020202020204" pitchFamily="34" charset="0"/>
                <a:ea typeface="ＭＳ Ｐゴシック" panose="020B0600070205080204" pitchFamily="50" charset="-128"/>
                <a:cs typeface="Arial" panose="020B0604020202020204" pitchFamily="34" charset="0"/>
              </a:rPr>
              <a:t>となっている。</a:t>
            </a:r>
          </a:p>
        </p:txBody>
      </p:sp>
    </p:spTree>
    <p:extLst>
      <p:ext uri="{BB962C8B-B14F-4D97-AF65-F5344CB8AC3E}">
        <p14:creationId xmlns:p14="http://schemas.microsoft.com/office/powerpoint/2010/main" val="4031196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インドネシア／医療関連／医療機器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医療機器の市場規模</a:t>
              </a:r>
              <a:endParaRPr lang="en-US" altLang="ko-KR" sz="140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r>
              <a:rPr lang="en-IN" altLang="ja-JP" sz="1000" noProof="1">
                <a:latin typeface="Arial" panose="020B0604020202020204" pitchFamily="34" charset="0"/>
                <a:ea typeface="ＭＳ Ｐゴシック" panose="020B0600070205080204" pitchFamily="50" charset="-128"/>
                <a:cs typeface="Arial" panose="020B0604020202020204" pitchFamily="34" charset="0"/>
              </a:rPr>
              <a:t>10 </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8" name="Chart 7">
            <a:extLst>
              <a:ext uri="{FF2B5EF4-FFF2-40B4-BE49-F238E27FC236}">
                <a16:creationId xmlns:a16="http://schemas.microsoft.com/office/drawing/2014/main" id="{37A0E326-961A-A2B9-75A0-FA526732ADA3}"/>
              </a:ext>
            </a:extLst>
          </p:cNvPr>
          <p:cNvGraphicFramePr/>
          <p:nvPr>
            <p:custDataLst>
              <p:tags r:id="rId1"/>
            </p:custDataLst>
            <p:extLst>
              <p:ext uri="{D42A27DB-BD31-4B8C-83A1-F6EECF244321}">
                <p14:modId xmlns:p14="http://schemas.microsoft.com/office/powerpoint/2010/main" val="3084063779"/>
              </p:ext>
            </p:extLst>
          </p:nvPr>
        </p:nvGraphicFramePr>
        <p:xfrm>
          <a:off x="577850" y="2633663"/>
          <a:ext cx="9066213" cy="3549650"/>
        </p:xfrm>
        <a:graphic>
          <a:graphicData uri="http://schemas.openxmlformats.org/drawingml/2006/chart">
            <c:chart xmlns:c="http://schemas.openxmlformats.org/drawingml/2006/chart" xmlns:r="http://schemas.openxmlformats.org/officeDocument/2006/relationships" r:id="rId25"/>
          </a:graphicData>
        </a:graphic>
      </p:graphicFrame>
      <p:sp>
        <p:nvSpPr>
          <p:cNvPr id="52" name="テキスト プレースホルダ 9">
            <a:extLst>
              <a:ext uri="{FF2B5EF4-FFF2-40B4-BE49-F238E27FC236}">
                <a16:creationId xmlns:a16="http://schemas.microsoft.com/office/drawing/2014/main" id="{7ED63037-A52F-4646-AC33-BF6E7D8C8273}"/>
              </a:ext>
            </a:extLst>
          </p:cNvPr>
          <p:cNvSpPr>
            <a:spLocks/>
          </p:cNvSpPr>
          <p:nvPr>
            <p:custDataLst>
              <p:tags r:id="rId2"/>
            </p:custDataLst>
          </p:nvPr>
        </p:nvSpPr>
        <p:spPr bwMode="gray">
          <a:xfrm>
            <a:off x="296863" y="6010275"/>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5B924E5-3B6B-4923-B3F0-6796431E70F1}" type="datetime'''''''''''0''''''.''''''''''''''''0'''''''''">
              <a:rPr lang="en-US" altLang="en-US" sz="1200" smtClean="0"/>
              <a:pPr marL="0" indent="0" algn="r">
                <a:spcBef>
                  <a:spcPct val="0"/>
                </a:spcBef>
                <a:buNone/>
              </a:pPr>
              <a:t>0.0</a:t>
            </a:fld>
            <a:endParaRPr lang="ja-JP" altLang="en-US" sz="1200">
              <a:sym typeface="+mn-lt"/>
            </a:endParaRPr>
          </a:p>
        </p:txBody>
      </p:sp>
      <p:sp>
        <p:nvSpPr>
          <p:cNvPr id="129" name="テキスト プレースホルダ 9">
            <a:extLst>
              <a:ext uri="{FF2B5EF4-FFF2-40B4-BE49-F238E27FC236}">
                <a16:creationId xmlns:a16="http://schemas.microsoft.com/office/drawing/2014/main" id="{F77EDFC1-D1F8-956D-015E-6EB7788DB8E0}"/>
              </a:ext>
            </a:extLst>
          </p:cNvPr>
          <p:cNvSpPr>
            <a:spLocks/>
          </p:cNvSpPr>
          <p:nvPr>
            <p:custDataLst>
              <p:tags r:id="rId3"/>
            </p:custDataLst>
          </p:nvPr>
        </p:nvSpPr>
        <p:spPr bwMode="gray">
          <a:xfrm>
            <a:off x="296863" y="5588000"/>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1F29D0E-1550-4945-B82C-E19D31A65B1A}" type="datetime'0.''''''''''''''5'''''''''''''''''''">
              <a:rPr lang="en-US" altLang="en-US" sz="1200" smtClean="0"/>
              <a:pPr marL="0" lvl="0" indent="0" algn="r">
                <a:spcBef>
                  <a:spcPct val="0"/>
                </a:spcBef>
                <a:buNone/>
              </a:pPr>
              <a:t>0.5</a:t>
            </a:fld>
            <a:endParaRPr kumimoji="1" lang="en-US" altLang="ja-JP" sz="1200">
              <a:sym typeface="+mn-lt"/>
            </a:endParaRPr>
          </a:p>
        </p:txBody>
      </p:sp>
      <p:sp>
        <p:nvSpPr>
          <p:cNvPr id="130" name="テキスト プレースホルダ 9">
            <a:extLst>
              <a:ext uri="{FF2B5EF4-FFF2-40B4-BE49-F238E27FC236}">
                <a16:creationId xmlns:a16="http://schemas.microsoft.com/office/drawing/2014/main" id="{C5ABE5CD-4AC4-C9E1-E192-F94F4B1DB812}"/>
              </a:ext>
            </a:extLst>
          </p:cNvPr>
          <p:cNvSpPr>
            <a:spLocks/>
          </p:cNvSpPr>
          <p:nvPr>
            <p:custDataLst>
              <p:tags r:id="rId4"/>
            </p:custDataLst>
          </p:nvPr>
        </p:nvSpPr>
        <p:spPr bwMode="gray">
          <a:xfrm>
            <a:off x="296862" y="5164138"/>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5CA5957-2AFB-4623-9E94-ED97E086909F}" type="datetime'''''1''''''''''''''''''''''''.''''''''''''''0'''''''''''''">
              <a:rPr lang="en-US" altLang="en-US" sz="1200" smtClean="0"/>
              <a:pPr marL="0" lvl="0" indent="0" algn="r">
                <a:spcBef>
                  <a:spcPct val="0"/>
                </a:spcBef>
                <a:buNone/>
              </a:pPr>
              <a:t>1.0</a:t>
            </a:fld>
            <a:endParaRPr kumimoji="1" lang="en-US" altLang="ja-JP" sz="1200">
              <a:sym typeface="+mn-lt"/>
            </a:endParaRPr>
          </a:p>
        </p:txBody>
      </p:sp>
      <p:sp>
        <p:nvSpPr>
          <p:cNvPr id="131" name="テキスト プレースホルダ 9">
            <a:extLst>
              <a:ext uri="{FF2B5EF4-FFF2-40B4-BE49-F238E27FC236}">
                <a16:creationId xmlns:a16="http://schemas.microsoft.com/office/drawing/2014/main" id="{40DCDD8B-1C6F-5ACC-EC47-AAC87189371A}"/>
              </a:ext>
            </a:extLst>
          </p:cNvPr>
          <p:cNvSpPr>
            <a:spLocks/>
          </p:cNvSpPr>
          <p:nvPr>
            <p:custDataLst>
              <p:tags r:id="rId5"/>
            </p:custDataLst>
          </p:nvPr>
        </p:nvSpPr>
        <p:spPr bwMode="gray">
          <a:xfrm>
            <a:off x="296862" y="4741863"/>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E0C440-E45C-4ECA-A46B-FF3640125FFA}" type="datetime'''''''''''''''''''''''''''1''''''''''''''''.''''5'">
              <a:rPr lang="en-US" altLang="en-US" sz="1200" smtClean="0"/>
              <a:pPr marL="0" lvl="0" indent="0" algn="r">
                <a:spcBef>
                  <a:spcPct val="0"/>
                </a:spcBef>
                <a:buNone/>
              </a:pPr>
              <a:t>1.5</a:t>
            </a:fld>
            <a:endParaRPr kumimoji="1" lang="en-US" altLang="ja-JP" sz="1200">
              <a:sym typeface="+mn-lt"/>
            </a:endParaRPr>
          </a:p>
        </p:txBody>
      </p:sp>
      <p:sp>
        <p:nvSpPr>
          <p:cNvPr id="132" name="テキスト プレースホルダ 9">
            <a:extLst>
              <a:ext uri="{FF2B5EF4-FFF2-40B4-BE49-F238E27FC236}">
                <a16:creationId xmlns:a16="http://schemas.microsoft.com/office/drawing/2014/main" id="{50A341E8-6776-C6CB-D3EE-226E8D854630}"/>
              </a:ext>
            </a:extLst>
          </p:cNvPr>
          <p:cNvSpPr>
            <a:spLocks/>
          </p:cNvSpPr>
          <p:nvPr>
            <p:custDataLst>
              <p:tags r:id="rId6"/>
            </p:custDataLst>
          </p:nvPr>
        </p:nvSpPr>
        <p:spPr bwMode="gray">
          <a:xfrm>
            <a:off x="296862" y="4318000"/>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9BCD8E5-D097-4EFC-9A94-082119EDD91B}" type="datetime'''''''''''''''''''''2''''''''''''''''''''''.''0'''''">
              <a:rPr lang="en-US" altLang="en-US" sz="1200" smtClean="0"/>
              <a:pPr marL="0" lvl="0" indent="0" algn="r">
                <a:spcBef>
                  <a:spcPct val="0"/>
                </a:spcBef>
                <a:buNone/>
              </a:pPr>
              <a:t>2.0</a:t>
            </a:fld>
            <a:endParaRPr kumimoji="1" lang="en-US" altLang="ja-JP" sz="1200">
              <a:sym typeface="+mn-lt"/>
            </a:endParaRPr>
          </a:p>
        </p:txBody>
      </p:sp>
      <p:sp>
        <p:nvSpPr>
          <p:cNvPr id="133" name="テキスト プレースホルダ 9">
            <a:extLst>
              <a:ext uri="{FF2B5EF4-FFF2-40B4-BE49-F238E27FC236}">
                <a16:creationId xmlns:a16="http://schemas.microsoft.com/office/drawing/2014/main" id="{2FDC022C-CCD8-8976-659F-1A52AE8DF86E}"/>
              </a:ext>
            </a:extLst>
          </p:cNvPr>
          <p:cNvSpPr>
            <a:spLocks/>
          </p:cNvSpPr>
          <p:nvPr>
            <p:custDataLst>
              <p:tags r:id="rId7"/>
            </p:custDataLst>
          </p:nvPr>
        </p:nvSpPr>
        <p:spPr bwMode="gray">
          <a:xfrm>
            <a:off x="296862" y="3895725"/>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5C9F849-17A6-4B5D-908C-48F165CBE761}" type="datetime'''''2''''''''''''''''''''''''''''''.''''''''''''5'''">
              <a:rPr lang="en-US" altLang="en-US" sz="1200" smtClean="0"/>
              <a:pPr marL="0" lvl="0" indent="0" algn="r">
                <a:spcBef>
                  <a:spcPct val="0"/>
                </a:spcBef>
                <a:buNone/>
              </a:pPr>
              <a:t>2.5</a:t>
            </a:fld>
            <a:endParaRPr kumimoji="1" lang="en-US" altLang="ja-JP" sz="1200">
              <a:sym typeface="+mn-lt"/>
            </a:endParaRPr>
          </a:p>
        </p:txBody>
      </p:sp>
      <p:sp>
        <p:nvSpPr>
          <p:cNvPr id="134" name="テキスト プレースホルダ 9">
            <a:extLst>
              <a:ext uri="{FF2B5EF4-FFF2-40B4-BE49-F238E27FC236}">
                <a16:creationId xmlns:a16="http://schemas.microsoft.com/office/drawing/2014/main" id="{036E7F95-752A-2D9A-3854-061A0233AE9C}"/>
              </a:ext>
            </a:extLst>
          </p:cNvPr>
          <p:cNvSpPr>
            <a:spLocks/>
          </p:cNvSpPr>
          <p:nvPr>
            <p:custDataLst>
              <p:tags r:id="rId8"/>
            </p:custDataLst>
          </p:nvPr>
        </p:nvSpPr>
        <p:spPr bwMode="gray">
          <a:xfrm>
            <a:off x="296862" y="3471863"/>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D94BA39-0837-4D55-9C62-8E51D38637E3}" type="datetime'''''''''''''''''''''''''''''''''''''''''3''''''.''''''''0'">
              <a:rPr lang="en-US" altLang="en-US" sz="1200" smtClean="0"/>
              <a:pPr marL="0" lvl="0" indent="0" algn="r">
                <a:spcBef>
                  <a:spcPct val="0"/>
                </a:spcBef>
                <a:buNone/>
              </a:pPr>
              <a:t>3.0</a:t>
            </a:fld>
            <a:endParaRPr kumimoji="1" lang="en-US" altLang="ja-JP" sz="1200">
              <a:sym typeface="+mn-lt"/>
            </a:endParaRPr>
          </a:p>
        </p:txBody>
      </p:sp>
      <p:sp>
        <p:nvSpPr>
          <p:cNvPr id="135" name="テキスト プレースホルダ 9">
            <a:extLst>
              <a:ext uri="{FF2B5EF4-FFF2-40B4-BE49-F238E27FC236}">
                <a16:creationId xmlns:a16="http://schemas.microsoft.com/office/drawing/2014/main" id="{02D52272-DF85-A234-C92D-C3929B828EB9}"/>
              </a:ext>
            </a:extLst>
          </p:cNvPr>
          <p:cNvSpPr>
            <a:spLocks/>
          </p:cNvSpPr>
          <p:nvPr>
            <p:custDataLst>
              <p:tags r:id="rId9"/>
            </p:custDataLst>
          </p:nvPr>
        </p:nvSpPr>
        <p:spPr bwMode="gray">
          <a:xfrm>
            <a:off x="296862" y="3049588"/>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782F760-5010-4E63-B361-A88B03A58B9D}" type="datetime'''''''''''''''''''''''''''3''''''.''''''''''''''5'''''">
              <a:rPr lang="en-US" altLang="en-US" sz="1200" smtClean="0"/>
              <a:pPr marL="0" lvl="0" indent="0" algn="r">
                <a:spcBef>
                  <a:spcPct val="0"/>
                </a:spcBef>
                <a:buNone/>
              </a:pPr>
              <a:t>3.5</a:t>
            </a:fld>
            <a:endParaRPr kumimoji="1" lang="en-US" altLang="ja-JP" sz="1200">
              <a:sym typeface="+mn-lt"/>
            </a:endParaRPr>
          </a:p>
        </p:txBody>
      </p:sp>
      <p:sp>
        <p:nvSpPr>
          <p:cNvPr id="139" name="テキスト プレースホルダ 9">
            <a:extLst>
              <a:ext uri="{FF2B5EF4-FFF2-40B4-BE49-F238E27FC236}">
                <a16:creationId xmlns:a16="http://schemas.microsoft.com/office/drawing/2014/main" id="{2347F298-57ED-54CD-30C1-9C341DBBFF62}"/>
              </a:ext>
            </a:extLst>
          </p:cNvPr>
          <p:cNvSpPr>
            <a:spLocks/>
          </p:cNvSpPr>
          <p:nvPr>
            <p:custDataLst>
              <p:tags r:id="rId10"/>
            </p:custDataLst>
          </p:nvPr>
        </p:nvSpPr>
        <p:spPr bwMode="gray">
          <a:xfrm>
            <a:off x="296862" y="2625726"/>
            <a:ext cx="211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D16D306-B5D6-4CE2-A150-6924AB9A6F7F}" type="datetime'''''''''4''''''''''''''''.''''0'''''''''">
              <a:rPr lang="en-US" altLang="en-US" sz="1200" smtClean="0"/>
              <a:pPr marL="0" lvl="0" indent="0" algn="r">
                <a:spcBef>
                  <a:spcPct val="0"/>
                </a:spcBef>
                <a:buNone/>
              </a:pPr>
              <a:t>4.0</a:t>
            </a:fld>
            <a:endParaRPr kumimoji="1" lang="en-US" altLang="ja-JP" sz="1200">
              <a:sym typeface="+mn-lt"/>
            </a:endParaRPr>
          </a:p>
        </p:txBody>
      </p:sp>
      <p:cxnSp>
        <p:nvCxnSpPr>
          <p:cNvPr id="179" name="Straight Connector 178">
            <a:extLst>
              <a:ext uri="{FF2B5EF4-FFF2-40B4-BE49-F238E27FC236}">
                <a16:creationId xmlns:a16="http://schemas.microsoft.com/office/drawing/2014/main" id="{C41BDB9A-FD41-119D-729C-CDEDE48A4279}"/>
              </a:ext>
            </a:extLst>
          </p:cNvPr>
          <p:cNvCxnSpPr/>
          <p:nvPr>
            <p:custDataLst>
              <p:tags r:id="rId11"/>
            </p:custDataLst>
          </p:nvPr>
        </p:nvCxnSpPr>
        <p:spPr bwMode="auto">
          <a:xfrm>
            <a:off x="1549400" y="2701925"/>
            <a:ext cx="7121525" cy="3206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61" name="テキスト プレースホルダ 9">
            <a:extLst>
              <a:ext uri="{FF2B5EF4-FFF2-40B4-BE49-F238E27FC236}">
                <a16:creationId xmlns:a16="http://schemas.microsoft.com/office/drawing/2014/main" id="{D5C051BA-894E-CB85-B6A0-01952D465BAF}"/>
              </a:ext>
            </a:extLst>
          </p:cNvPr>
          <p:cNvSpPr>
            <a:spLocks/>
          </p:cNvSpPr>
          <p:nvPr>
            <p:custDataLst>
              <p:tags r:id="rId12"/>
            </p:custDataLst>
          </p:nvPr>
        </p:nvSpPr>
        <p:spPr bwMode="auto">
          <a:xfrm>
            <a:off x="1403350" y="6143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119DC7-3212-4AD6-88BE-E2A633510D1A}" type="datetime'''''''''''''''''''''''''''''''''''20''2''''0'''''''">
              <a:rPr lang="en-US" altLang="en-US" sz="1000" smtClean="0"/>
              <a:pPr marL="0" lvl="0" indent="0" algn="ctr">
                <a:spcBef>
                  <a:spcPct val="0"/>
                </a:spcBef>
                <a:buNone/>
              </a:pPr>
              <a:t>2020</a:t>
            </a:fld>
            <a:endParaRPr kumimoji="1" lang="en-US" altLang="ja-JP" sz="1000">
              <a:sym typeface="+mn-lt"/>
            </a:endParaRPr>
          </a:p>
        </p:txBody>
      </p:sp>
      <p:sp>
        <p:nvSpPr>
          <p:cNvPr id="162" name="テキスト プレースホルダ 9">
            <a:extLst>
              <a:ext uri="{FF2B5EF4-FFF2-40B4-BE49-F238E27FC236}">
                <a16:creationId xmlns:a16="http://schemas.microsoft.com/office/drawing/2014/main" id="{8B95E2E4-EE7B-E9F5-19B1-B1C34FA89EBD}"/>
              </a:ext>
            </a:extLst>
          </p:cNvPr>
          <p:cNvSpPr>
            <a:spLocks/>
          </p:cNvSpPr>
          <p:nvPr>
            <p:custDataLst>
              <p:tags r:id="rId13"/>
            </p:custDataLst>
          </p:nvPr>
        </p:nvSpPr>
        <p:spPr bwMode="auto">
          <a:xfrm>
            <a:off x="3184525" y="6143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1E5CDC-25E7-4283-96F4-E239D7185DB4}" type="datetime'''2''''''02''''''''''''''''''''''''''''''1'''''''">
              <a:rPr lang="en-US" altLang="en-US" sz="1000" smtClean="0"/>
              <a:pPr marL="0" lvl="0" indent="0" algn="ctr">
                <a:spcBef>
                  <a:spcPct val="0"/>
                </a:spcBef>
                <a:buNone/>
              </a:pPr>
              <a:t>2021</a:t>
            </a:fld>
            <a:endParaRPr kumimoji="1" lang="en-US" altLang="ja-JP" sz="1000">
              <a:sym typeface="+mn-lt"/>
            </a:endParaRPr>
          </a:p>
        </p:txBody>
      </p:sp>
      <p:sp>
        <p:nvSpPr>
          <p:cNvPr id="163" name="テキスト プレースホルダ 9">
            <a:extLst>
              <a:ext uri="{FF2B5EF4-FFF2-40B4-BE49-F238E27FC236}">
                <a16:creationId xmlns:a16="http://schemas.microsoft.com/office/drawing/2014/main" id="{23EC5048-A730-3C48-665E-C8BB1B7695C6}"/>
              </a:ext>
            </a:extLst>
          </p:cNvPr>
          <p:cNvSpPr>
            <a:spLocks/>
          </p:cNvSpPr>
          <p:nvPr>
            <p:custDataLst>
              <p:tags r:id="rId14"/>
            </p:custDataLst>
          </p:nvPr>
        </p:nvSpPr>
        <p:spPr bwMode="auto">
          <a:xfrm>
            <a:off x="4964113" y="6143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F2FF41-E8B1-4F57-A00B-2DE401CB8F15}" type="datetime'''''''''''''2''''0''''2''''''''''''''''''''''''2'''''''">
              <a:rPr lang="en-US" altLang="en-US" sz="1000" smtClean="0"/>
              <a:pPr marL="0" lvl="0" indent="0" algn="ctr">
                <a:spcBef>
                  <a:spcPct val="0"/>
                </a:spcBef>
                <a:buNone/>
              </a:pPr>
              <a:t>2022</a:t>
            </a:fld>
            <a:endParaRPr kumimoji="1" lang="en-US" altLang="ja-JP" sz="1000">
              <a:sym typeface="+mn-lt"/>
            </a:endParaRPr>
          </a:p>
        </p:txBody>
      </p:sp>
      <p:sp>
        <p:nvSpPr>
          <p:cNvPr id="164" name="テキスト プレースホルダ 9">
            <a:extLst>
              <a:ext uri="{FF2B5EF4-FFF2-40B4-BE49-F238E27FC236}">
                <a16:creationId xmlns:a16="http://schemas.microsoft.com/office/drawing/2014/main" id="{14290813-C55B-7F14-F66C-C0EC91B994C1}"/>
              </a:ext>
            </a:extLst>
          </p:cNvPr>
          <p:cNvSpPr>
            <a:spLocks/>
          </p:cNvSpPr>
          <p:nvPr>
            <p:custDataLst>
              <p:tags r:id="rId15"/>
            </p:custDataLst>
          </p:nvPr>
        </p:nvSpPr>
        <p:spPr bwMode="auto">
          <a:xfrm>
            <a:off x="6745288" y="6143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7A2E73-A8E2-4313-8516-83DCAA6A1447}" type="datetime'2''''''''''''0''''''''''2''''''''''''''''3'''''''''''''''''">
              <a:rPr lang="en-US" altLang="en-US" sz="1000" smtClean="0"/>
              <a:pPr marL="0" lvl="0" indent="0" algn="ctr">
                <a:spcBef>
                  <a:spcPct val="0"/>
                </a:spcBef>
                <a:buNone/>
              </a:pPr>
              <a:t>2023</a:t>
            </a:fld>
            <a:endParaRPr kumimoji="1" lang="en-US" altLang="ja-JP" sz="1000">
              <a:sym typeface="+mn-lt"/>
            </a:endParaRPr>
          </a:p>
        </p:txBody>
      </p:sp>
      <p:sp>
        <p:nvSpPr>
          <p:cNvPr id="165" name="テキスト プレースホルダ 9">
            <a:extLst>
              <a:ext uri="{FF2B5EF4-FFF2-40B4-BE49-F238E27FC236}">
                <a16:creationId xmlns:a16="http://schemas.microsoft.com/office/drawing/2014/main" id="{BD07A285-0617-959F-11A6-0C3FCA1DFCDA}"/>
              </a:ext>
            </a:extLst>
          </p:cNvPr>
          <p:cNvSpPr>
            <a:spLocks/>
          </p:cNvSpPr>
          <p:nvPr>
            <p:custDataLst>
              <p:tags r:id="rId16"/>
            </p:custDataLst>
          </p:nvPr>
        </p:nvSpPr>
        <p:spPr bwMode="auto">
          <a:xfrm>
            <a:off x="8524875" y="61436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6FE87A-91E7-408D-AAEA-93635D69B553}" type="datetime'''''''''2''''0''''2''''''''''''4'''''''''''''''">
              <a:rPr lang="en-US" altLang="en-US" sz="1000" smtClean="0"/>
              <a:pPr marL="0" lvl="0" indent="0" algn="ctr">
                <a:spcBef>
                  <a:spcPct val="0"/>
                </a:spcBef>
                <a:buNone/>
              </a:pPr>
              <a:t>2024</a:t>
            </a:fld>
            <a:endParaRPr kumimoji="1" lang="en-US" altLang="ja-JP" sz="1000">
              <a:sym typeface="+mn-lt"/>
            </a:endParaRPr>
          </a:p>
        </p:txBody>
      </p:sp>
      <p:sp>
        <p:nvSpPr>
          <p:cNvPr id="128" name="テキスト プレースホルダ 9">
            <a:extLst>
              <a:ext uri="{FF2B5EF4-FFF2-40B4-BE49-F238E27FC236}">
                <a16:creationId xmlns:a16="http://schemas.microsoft.com/office/drawing/2014/main" id="{777CBD53-20C4-4867-3617-F9BC1D27881F}"/>
              </a:ext>
            </a:extLst>
          </p:cNvPr>
          <p:cNvSpPr>
            <a:spLocks/>
          </p:cNvSpPr>
          <p:nvPr>
            <p:custDataLst>
              <p:tags r:id="rId17"/>
            </p:custDataLst>
          </p:nvPr>
        </p:nvSpPr>
        <p:spPr bwMode="gray">
          <a:xfrm>
            <a:off x="1409700" y="30749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5A8049-1A12-4978-96B4-ADED7E04BCAE}" type="datetime'''''''''''3.''''''''''''''''''''''''''''3''7'''''''''''''''''">
              <a:rPr lang="en-US" altLang="en-US" sz="1000" smtClean="0"/>
              <a:pPr marL="0" lvl="0" indent="0" algn="ctr">
                <a:spcBef>
                  <a:spcPct val="0"/>
                </a:spcBef>
                <a:buNone/>
              </a:pPr>
              <a:t>3.37</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C7C1DD6D-7886-F9C1-B098-CA1EA5A426B9}"/>
              </a:ext>
            </a:extLst>
          </p:cNvPr>
          <p:cNvSpPr>
            <a:spLocks/>
          </p:cNvSpPr>
          <p:nvPr>
            <p:custDataLst>
              <p:tags r:id="rId18"/>
            </p:custDataLst>
          </p:nvPr>
        </p:nvSpPr>
        <p:spPr bwMode="gray">
          <a:xfrm>
            <a:off x="3190875" y="2889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E4C6C5-1242-4C21-B11A-4977A3873F84}" type="datetime'''''''''''''''''''3''''''''''''''.''''''''''''59'''''''''''">
              <a:rPr lang="en-US" altLang="en-US" sz="1000" smtClean="0"/>
              <a:pPr marL="0" lvl="0" indent="0" algn="ctr">
                <a:spcBef>
                  <a:spcPct val="0"/>
                </a:spcBef>
                <a:buNone/>
              </a:pPr>
              <a:t>3.59</a:t>
            </a:fld>
            <a:endParaRPr kumimoji="1" lang="en-US" altLang="ja-JP" sz="1000">
              <a:sym typeface="+mn-lt"/>
            </a:endParaRPr>
          </a:p>
        </p:txBody>
      </p:sp>
      <p:sp>
        <p:nvSpPr>
          <p:cNvPr id="141" name="テキスト プレースホルダ 9">
            <a:extLst>
              <a:ext uri="{FF2B5EF4-FFF2-40B4-BE49-F238E27FC236}">
                <a16:creationId xmlns:a16="http://schemas.microsoft.com/office/drawing/2014/main" id="{EB4F0DA4-D03E-B234-C0A1-F73B02001C52}"/>
              </a:ext>
            </a:extLst>
          </p:cNvPr>
          <p:cNvSpPr>
            <a:spLocks/>
          </p:cNvSpPr>
          <p:nvPr>
            <p:custDataLst>
              <p:tags r:id="rId19"/>
            </p:custDataLst>
          </p:nvPr>
        </p:nvSpPr>
        <p:spPr bwMode="gray">
          <a:xfrm>
            <a:off x="4970463" y="43878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D0E810-5EE6-49D0-808D-8D927C7A4289}" type="datetime'''1''.''''''''''''''''''''''''''8''''''''1'''''''''''">
              <a:rPr lang="en-US" altLang="en-US" sz="1000" smtClean="0"/>
              <a:pPr marL="0" lvl="0" indent="0" algn="ctr">
                <a:spcBef>
                  <a:spcPct val="0"/>
                </a:spcBef>
                <a:buNone/>
              </a:pPr>
              <a:t>1.81</a:t>
            </a:fld>
            <a:endParaRPr kumimoji="1" lang="en-US" altLang="ja-JP" sz="1000">
              <a:sym typeface="+mn-lt"/>
            </a:endParaRPr>
          </a:p>
        </p:txBody>
      </p:sp>
      <p:sp>
        <p:nvSpPr>
          <p:cNvPr id="144" name="テキスト プレースホルダ 9">
            <a:extLst>
              <a:ext uri="{FF2B5EF4-FFF2-40B4-BE49-F238E27FC236}">
                <a16:creationId xmlns:a16="http://schemas.microsoft.com/office/drawing/2014/main" id="{0611710D-A79E-B1D4-4FDE-A71D1FC22D54}"/>
              </a:ext>
            </a:extLst>
          </p:cNvPr>
          <p:cNvSpPr>
            <a:spLocks/>
          </p:cNvSpPr>
          <p:nvPr>
            <p:custDataLst>
              <p:tags r:id="rId20"/>
            </p:custDataLst>
          </p:nvPr>
        </p:nvSpPr>
        <p:spPr bwMode="gray">
          <a:xfrm>
            <a:off x="6751638" y="38687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FA31F3-159E-46A6-ACCF-CDF74E797B88}" type="datetime'''''''''''2''''''''''.''''''''''''''4''''''''''''3'''''''''''">
              <a:rPr lang="en-US" altLang="en-US" sz="1000" smtClean="0"/>
              <a:pPr marL="0" lvl="0" indent="0" algn="ctr">
                <a:spcBef>
                  <a:spcPct val="0"/>
                </a:spcBef>
                <a:buNone/>
              </a:pPr>
              <a:t>2.43</a:t>
            </a:fld>
            <a:endParaRPr kumimoji="1" lang="en-US" altLang="ja-JP" sz="1000">
              <a:sym typeface="+mn-lt"/>
            </a:endParaRPr>
          </a:p>
        </p:txBody>
      </p:sp>
      <p:sp>
        <p:nvSpPr>
          <p:cNvPr id="147" name="テキスト プレースホルダ 9">
            <a:extLst>
              <a:ext uri="{FF2B5EF4-FFF2-40B4-BE49-F238E27FC236}">
                <a16:creationId xmlns:a16="http://schemas.microsoft.com/office/drawing/2014/main" id="{881923F3-F41D-5B33-4985-DAD6CFCD9AA1}"/>
              </a:ext>
            </a:extLst>
          </p:cNvPr>
          <p:cNvSpPr>
            <a:spLocks/>
          </p:cNvSpPr>
          <p:nvPr>
            <p:custDataLst>
              <p:tags r:id="rId21"/>
            </p:custDataLst>
          </p:nvPr>
        </p:nvSpPr>
        <p:spPr bwMode="gray">
          <a:xfrm>
            <a:off x="8531225" y="33956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C44E4C-7B5F-4DC7-A815-60FF761911EE}" type="datetime'''''''2''.''''''9''''''''''9'''''''''''''''''''''''''''''">
              <a:rPr lang="en-US" altLang="en-US" sz="1000" smtClean="0"/>
              <a:pPr marL="0" lvl="0" indent="0" algn="ctr">
                <a:spcBef>
                  <a:spcPct val="0"/>
                </a:spcBef>
                <a:buNone/>
              </a:pPr>
              <a:t>2.99</a:t>
            </a:fld>
            <a:endParaRPr kumimoji="1" lang="en-US" altLang="ja-JP" sz="1000">
              <a:sym typeface="+mn-lt"/>
            </a:endParaRPr>
          </a:p>
        </p:txBody>
      </p:sp>
      <p:sp>
        <p:nvSpPr>
          <p:cNvPr id="178" name="テキスト プレースホルダ 9">
            <a:extLst>
              <a:ext uri="{FF2B5EF4-FFF2-40B4-BE49-F238E27FC236}">
                <a16:creationId xmlns:a16="http://schemas.microsoft.com/office/drawing/2014/main" id="{746EE2CC-4BEE-46C3-539C-C65832871ADA}"/>
              </a:ext>
            </a:extLst>
          </p:cNvPr>
          <p:cNvSpPr>
            <a:spLocks/>
          </p:cNvSpPr>
          <p:nvPr>
            <p:custDataLst>
              <p:tags r:id="rId22"/>
            </p:custDataLst>
          </p:nvPr>
        </p:nvSpPr>
        <p:spPr bwMode="auto">
          <a:xfrm>
            <a:off x="4876800" y="2754313"/>
            <a:ext cx="46831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D43E7A-7211-4395-95BF-903B71F4C0A9}" type="datetime'''''''''''''''''''''''''''-''''''2''''''''.9''%'''''''''''''''">
              <a:rPr lang="en-US" altLang="en-US" sz="1000" b="1" smtClean="0">
                <a:effectLst/>
                <a:sym typeface="+mn-lt"/>
              </a:rPr>
              <a:pPr marL="0" lvl="0" indent="0" algn="ctr">
                <a:spcBef>
                  <a:spcPct val="0"/>
                </a:spcBef>
                <a:buNone/>
              </a:pPr>
              <a:t>-2.9%</a:t>
            </a:fld>
            <a:endParaRPr kumimoji="1" lang="en-US" altLang="ja-JP" sz="1000" b="1">
              <a:sym typeface="+mn-lt"/>
            </a:endParaRPr>
          </a:p>
        </p:txBody>
      </p:sp>
      <p:sp>
        <p:nvSpPr>
          <p:cNvPr id="31" name="テキスト ボックス 16"/>
          <p:cNvSpPr txBox="1"/>
          <p:nvPr/>
        </p:nvSpPr>
        <p:spPr>
          <a:xfrm>
            <a:off x="200472" y="1020788"/>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インドネシアの医療機器市場は、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358</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6000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万米ドルのピークに達した後、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181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万ドルへと急落したが、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年までには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297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億ドルへと部分的に回復し、混乱後の安定化の兆しを見せている。</a:t>
            </a:r>
          </a:p>
        </p:txBody>
      </p:sp>
      <p:sp>
        <p:nvSpPr>
          <p:cNvPr id="10" name="テキスト ボックス 74">
            <a:extLst>
              <a:ext uri="{FF2B5EF4-FFF2-40B4-BE49-F238E27FC236}">
                <a16:creationId xmlns:a16="http://schemas.microsoft.com/office/drawing/2014/main" id="{FDE771F5-E4DB-F936-1243-B9B7276D8896}"/>
              </a:ext>
            </a:extLst>
          </p:cNvPr>
          <p:cNvSpPr txBox="1"/>
          <p:nvPr/>
        </p:nvSpPr>
        <p:spPr>
          <a:xfrm>
            <a:off x="273226" y="6619989"/>
            <a:ext cx="3852190" cy="15215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（出所）米国商務省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2" name="テキスト ボックス 74">
            <a:extLst>
              <a:ext uri="{FF2B5EF4-FFF2-40B4-BE49-F238E27FC236}">
                <a16:creationId xmlns:a16="http://schemas.microsoft.com/office/drawing/2014/main" id="{5FE09D86-9874-D4A6-1D25-CDC95F51E500}"/>
              </a:ext>
            </a:extLst>
          </p:cNvPr>
          <p:cNvSpPr txBox="1"/>
          <p:nvPr/>
        </p:nvSpPr>
        <p:spPr>
          <a:xfrm>
            <a:off x="218521" y="6521071"/>
            <a:ext cx="5185686" cy="14580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7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21630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インドネシア／医療関連／医療機器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輸出入額</a:t>
            </a:r>
            <a:endParaRPr lang="en-US" altLang="ja-JP" sz="2000" noProof="1"/>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輸入国相手国（202</a:t>
            </a:r>
            <a:r>
              <a:rPr lang="en-IN"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0" y="1159937"/>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医療機器の輸入は輸出を大きく上回っている。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医療機器の主な輸入相手国は中国、ドイツ、アメリカ、日本が大きな割合を占めている。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テキスト プレースホルダ 9">
            <a:extLst>
              <a:ext uri="{FF2B5EF4-FFF2-40B4-BE49-F238E27FC236}">
                <a16:creationId xmlns:a16="http://schemas.microsoft.com/office/drawing/2014/main" id="{283862EC-2D9E-38F8-29B2-C7B497C13242}"/>
              </a:ext>
            </a:extLst>
          </p:cNvPr>
          <p:cNvSpPr>
            <a:spLocks noGrp="1"/>
          </p:cNvSpPr>
          <p:nvPr/>
        </p:nvSpPr>
        <p:spPr bwMode="gray">
          <a:xfrm>
            <a:off x="4732948" y="3830666"/>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en-US" sz="1200" noProof="1"/>
              <a:t>7/2</a:t>
            </a:r>
            <a:endParaRPr lang="ja-JP" altLang="en-US" sz="1200">
              <a:sym typeface="+mn-lt"/>
            </a:endParaRPr>
          </a:p>
        </p:txBody>
      </p:sp>
      <p:sp>
        <p:nvSpPr>
          <p:cNvPr id="99" name="テキスト プレースホルダ 9">
            <a:extLst>
              <a:ext uri="{FF2B5EF4-FFF2-40B4-BE49-F238E27FC236}">
                <a16:creationId xmlns:a16="http://schemas.microsoft.com/office/drawing/2014/main" id="{7E05B2E9-9338-B9D2-6A06-6094EB06B5B3}"/>
              </a:ext>
            </a:extLst>
          </p:cNvPr>
          <p:cNvSpPr>
            <a:spLocks noGrp="1"/>
          </p:cNvSpPr>
          <p:nvPr/>
        </p:nvSpPr>
        <p:spPr bwMode="gray">
          <a:xfrm>
            <a:off x="5290355" y="5101892"/>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1200" noProof="1">
                <a:sym typeface="+mn-lt"/>
              </a:rPr>
              <a:t>2.3</a:t>
            </a:r>
            <a:endParaRPr lang="ja-JP" altLang="en-US" sz="1200">
              <a:sym typeface="+mn-lt"/>
            </a:endParaRPr>
          </a:p>
        </p:txBody>
      </p:sp>
      <p:sp>
        <p:nvSpPr>
          <p:cNvPr id="7" name="テキスト ボックス 74">
            <a:extLst>
              <a:ext uri="{FF2B5EF4-FFF2-40B4-BE49-F238E27FC236}">
                <a16:creationId xmlns:a16="http://schemas.microsoft.com/office/drawing/2014/main" id="{EB827E71-23A4-F663-C5D2-55EEF9FE8F64}"/>
              </a:ext>
            </a:extLst>
          </p:cNvPr>
          <p:cNvSpPr txBox="1"/>
          <p:nvPr/>
        </p:nvSpPr>
        <p:spPr>
          <a:xfrm>
            <a:off x="286080" y="6609058"/>
            <a:ext cx="3852190" cy="15215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 </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Trademap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1" name="テキスト ボックス 9">
            <a:extLst>
              <a:ext uri="{FF2B5EF4-FFF2-40B4-BE49-F238E27FC236}">
                <a16:creationId xmlns:a16="http://schemas.microsoft.com/office/drawing/2014/main" id="{120AA54F-B554-0CDD-6689-4DE4980477C8}"/>
              </a:ext>
            </a:extLst>
          </p:cNvPr>
          <p:cNvSpPr txBox="1"/>
          <p:nvPr/>
        </p:nvSpPr>
        <p:spPr>
          <a:xfrm>
            <a:off x="316110" y="2634674"/>
            <a:ext cx="684016" cy="216024"/>
          </a:xfrm>
          <a:prstGeom prst="rect">
            <a:avLst/>
          </a:prstGeom>
          <a:noFill/>
        </p:spPr>
        <p:txBody>
          <a:bodyPr wrap="square" lIns="0" tIns="0" rIns="0" bIns="0" rtlCol="0" anchor="ctr" anchorCtr="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10</a:t>
            </a:r>
            <a:r>
              <a:rPr lang="ja-JP" altLang="en-US" sz="800">
                <a:latin typeface="Arial" panose="020B0604020202020204" pitchFamily="34" charset="0"/>
                <a:ea typeface="ＭＳ Ｐゴシック" panose="020B0600070205080204" pitchFamily="50" charset="-128"/>
                <a:cs typeface="Arial" panose="020B0604020202020204" pitchFamily="34" charset="0"/>
              </a:rPr>
              <a:t>億</a:t>
            </a:r>
            <a:r>
              <a:rPr lang="en-US" altLang="ja-JP" sz="800">
                <a:latin typeface="Arial" panose="020B0604020202020204" pitchFamily="34" charset="0"/>
                <a:ea typeface="ＭＳ Ｐゴシック" panose="020B0600070205080204" pitchFamily="50" charset="-128"/>
                <a:cs typeface="Arial" panose="020B0604020202020204" pitchFamily="34" charset="0"/>
              </a:rPr>
              <a:t>US$</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47" name="Chart 146">
            <a:extLst>
              <a:ext uri="{FF2B5EF4-FFF2-40B4-BE49-F238E27FC236}">
                <a16:creationId xmlns:a16="http://schemas.microsoft.com/office/drawing/2014/main" id="{3AB6EC20-6903-6FFB-4E70-443E3132A8C7}"/>
              </a:ext>
            </a:extLst>
          </p:cNvPr>
          <p:cNvGraphicFramePr/>
          <p:nvPr>
            <p:custDataLst>
              <p:tags r:id="rId1"/>
            </p:custDataLst>
            <p:extLst>
              <p:ext uri="{D42A27DB-BD31-4B8C-83A1-F6EECF244321}">
                <p14:modId xmlns:p14="http://schemas.microsoft.com/office/powerpoint/2010/main" val="997261428"/>
              </p:ext>
            </p:extLst>
          </p:nvPr>
        </p:nvGraphicFramePr>
        <p:xfrm>
          <a:off x="233363" y="2693988"/>
          <a:ext cx="5827712" cy="3360737"/>
        </p:xfrm>
        <a:graphic>
          <a:graphicData uri="http://schemas.openxmlformats.org/drawingml/2006/chart">
            <c:chart xmlns:c="http://schemas.openxmlformats.org/drawingml/2006/chart" xmlns:r="http://schemas.openxmlformats.org/officeDocument/2006/relationships" r:id="rId23"/>
          </a:graphicData>
        </a:graphic>
      </p:graphicFrame>
      <p:sp>
        <p:nvSpPr>
          <p:cNvPr id="17" name="テキスト プレースホルダ 9">
            <a:extLst>
              <a:ext uri="{FF2B5EF4-FFF2-40B4-BE49-F238E27FC236}">
                <a16:creationId xmlns:a16="http://schemas.microsoft.com/office/drawing/2014/main" id="{4CD90328-DB1F-E8C7-C20B-0854A25BE7B1}"/>
              </a:ext>
            </a:extLst>
          </p:cNvPr>
          <p:cNvSpPr>
            <a:spLocks/>
          </p:cNvSpPr>
          <p:nvPr>
            <p:custDataLst>
              <p:tags r:id="rId2"/>
            </p:custDataLst>
          </p:nvPr>
        </p:nvSpPr>
        <p:spPr bwMode="auto">
          <a:xfrm>
            <a:off x="522288" y="58721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88B647-C200-4917-B4C2-E57CD962595A}" type="datetime'''2''''''''''0''''''''''''''1''''''''''''''''''8'''''''''''">
              <a:rPr lang="en-US" altLang="en-US" sz="1000" smtClean="0"/>
              <a:pPr marL="0" lvl="0" indent="0" algn="ctr">
                <a:spcBef>
                  <a:spcPct val="0"/>
                </a:spcBef>
                <a:buNone/>
              </a:pPr>
              <a:t>2018</a:t>
            </a:fld>
            <a:endParaRPr kumimoji="1" lang="en-US" altLang="ja-JP" sz="1000"/>
          </a:p>
        </p:txBody>
      </p:sp>
      <p:sp>
        <p:nvSpPr>
          <p:cNvPr id="18" name="テキスト プレースホルダ 9">
            <a:extLst>
              <a:ext uri="{FF2B5EF4-FFF2-40B4-BE49-F238E27FC236}">
                <a16:creationId xmlns:a16="http://schemas.microsoft.com/office/drawing/2014/main" id="{6BBC352F-3C83-ACE3-DAFD-DAD29D6178AA}"/>
              </a:ext>
            </a:extLst>
          </p:cNvPr>
          <p:cNvSpPr>
            <a:spLocks/>
          </p:cNvSpPr>
          <p:nvPr>
            <p:custDataLst>
              <p:tags r:id="rId3"/>
            </p:custDataLst>
          </p:nvPr>
        </p:nvSpPr>
        <p:spPr bwMode="auto">
          <a:xfrm>
            <a:off x="1300163"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38F163-8842-4AF3-A6AA-56D36A64C2A8}" type="datetime'''''''1''''''''''''''''''''''9'''''''''''''''''''''''">
              <a:rPr lang="en-US" altLang="en-US" sz="1000" smtClean="0"/>
              <a:pPr marL="0" lvl="0" indent="0" algn="ctr">
                <a:spcBef>
                  <a:spcPct val="0"/>
                </a:spcBef>
                <a:buNone/>
              </a:pPr>
              <a:t>19</a:t>
            </a:fld>
            <a:endParaRPr kumimoji="1" lang="en-US" altLang="ja-JP" sz="1000"/>
          </a:p>
        </p:txBody>
      </p:sp>
      <p:sp>
        <p:nvSpPr>
          <p:cNvPr id="20" name="テキスト プレースホルダ 9">
            <a:extLst>
              <a:ext uri="{FF2B5EF4-FFF2-40B4-BE49-F238E27FC236}">
                <a16:creationId xmlns:a16="http://schemas.microsoft.com/office/drawing/2014/main" id="{AE7CE902-71F0-A578-CB1C-95812E9030A9}"/>
              </a:ext>
            </a:extLst>
          </p:cNvPr>
          <p:cNvSpPr>
            <a:spLocks/>
          </p:cNvSpPr>
          <p:nvPr>
            <p:custDataLst>
              <p:tags r:id="rId4"/>
            </p:custDataLst>
          </p:nvPr>
        </p:nvSpPr>
        <p:spPr bwMode="auto">
          <a:xfrm>
            <a:off x="2008188"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9509D1-6281-430D-AAFF-02D90C33BFCF}" type="datetime'''''''''''''''2''''''''''''''''''''''''''0'''''''''''''''">
              <a:rPr lang="en-US" altLang="en-US" sz="1000" smtClean="0"/>
              <a:pPr marL="0" lvl="0" indent="0" algn="ctr">
                <a:spcBef>
                  <a:spcPct val="0"/>
                </a:spcBef>
                <a:buNone/>
              </a:pPr>
              <a:t>20</a:t>
            </a:fld>
            <a:endParaRPr kumimoji="1" lang="en-US" altLang="ja-JP" sz="1000"/>
          </a:p>
        </p:txBody>
      </p:sp>
      <p:sp>
        <p:nvSpPr>
          <p:cNvPr id="21" name="テキスト プレースホルダ 9">
            <a:extLst>
              <a:ext uri="{FF2B5EF4-FFF2-40B4-BE49-F238E27FC236}">
                <a16:creationId xmlns:a16="http://schemas.microsoft.com/office/drawing/2014/main" id="{7D382592-D445-4D12-2EDF-20652FDD2835}"/>
              </a:ext>
            </a:extLst>
          </p:cNvPr>
          <p:cNvSpPr>
            <a:spLocks/>
          </p:cNvSpPr>
          <p:nvPr>
            <p:custDataLst>
              <p:tags r:id="rId5"/>
            </p:custDataLst>
          </p:nvPr>
        </p:nvSpPr>
        <p:spPr bwMode="auto">
          <a:xfrm>
            <a:off x="2716213"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7B74B7-6A19-42A4-8763-DC09B1564721}" type="datetime'''''''''''''''''''''''2''''1'''''''''''''''''''''''''''''''''">
              <a:rPr lang="en-US" altLang="en-US" sz="1000" smtClean="0"/>
              <a:pPr marL="0" lvl="0" indent="0" algn="ctr">
                <a:spcBef>
                  <a:spcPct val="0"/>
                </a:spcBef>
                <a:buNone/>
              </a:pPr>
              <a:t>21</a:t>
            </a:fld>
            <a:endParaRPr kumimoji="1" lang="en-US" altLang="ja-JP" sz="1000"/>
          </a:p>
        </p:txBody>
      </p:sp>
      <p:sp>
        <p:nvSpPr>
          <p:cNvPr id="23" name="テキスト プレースホルダ 9">
            <a:extLst>
              <a:ext uri="{FF2B5EF4-FFF2-40B4-BE49-F238E27FC236}">
                <a16:creationId xmlns:a16="http://schemas.microsoft.com/office/drawing/2014/main" id="{25BF2F7A-6280-AC76-0B54-980AC55D2101}"/>
              </a:ext>
            </a:extLst>
          </p:cNvPr>
          <p:cNvSpPr>
            <a:spLocks/>
          </p:cNvSpPr>
          <p:nvPr>
            <p:custDataLst>
              <p:tags r:id="rId6"/>
            </p:custDataLst>
          </p:nvPr>
        </p:nvSpPr>
        <p:spPr bwMode="auto">
          <a:xfrm>
            <a:off x="4130675"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6D3D03-684E-408B-9902-C99967B4701D}" type="datetime'''''''''''''''2''''''''3'''''''''">
              <a:rPr lang="en-US" altLang="en-US" sz="1000" smtClean="0"/>
              <a:pPr marL="0" lvl="0" indent="0" algn="ctr">
                <a:spcBef>
                  <a:spcPct val="0"/>
                </a:spcBef>
                <a:buNone/>
              </a:pPr>
              <a:t>23</a:t>
            </a:fld>
            <a:endParaRPr kumimoji="1" lang="en-US" altLang="ja-JP" sz="1000"/>
          </a:p>
        </p:txBody>
      </p:sp>
      <p:sp>
        <p:nvSpPr>
          <p:cNvPr id="24" name="テキスト プレースホルダ 9">
            <a:extLst>
              <a:ext uri="{FF2B5EF4-FFF2-40B4-BE49-F238E27FC236}">
                <a16:creationId xmlns:a16="http://schemas.microsoft.com/office/drawing/2014/main" id="{36AFB98D-599B-1AA8-20D1-D5DD8CB691CF}"/>
              </a:ext>
            </a:extLst>
          </p:cNvPr>
          <p:cNvSpPr>
            <a:spLocks/>
          </p:cNvSpPr>
          <p:nvPr>
            <p:custDataLst>
              <p:tags r:id="rId7"/>
            </p:custDataLst>
          </p:nvPr>
        </p:nvSpPr>
        <p:spPr bwMode="auto">
          <a:xfrm>
            <a:off x="4838700"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594244-CC88-406C-A2B1-56C652820AB8}" type="datetime'''''''''''''''2''''''''''''''''''''''''''''''''''''''''4'''">
              <a:rPr lang="en-US" altLang="en-US" sz="1000" smtClean="0"/>
              <a:pPr marL="0" lvl="0" indent="0" algn="ctr">
                <a:spcBef>
                  <a:spcPct val="0"/>
                </a:spcBef>
                <a:buNone/>
              </a:pPr>
              <a:t>24</a:t>
            </a:fld>
            <a:endParaRPr kumimoji="1" lang="en-US" altLang="ja-JP" sz="1000"/>
          </a:p>
        </p:txBody>
      </p:sp>
      <p:sp>
        <p:nvSpPr>
          <p:cNvPr id="26" name="テキスト プレースホルダ 9">
            <a:extLst>
              <a:ext uri="{FF2B5EF4-FFF2-40B4-BE49-F238E27FC236}">
                <a16:creationId xmlns:a16="http://schemas.microsoft.com/office/drawing/2014/main" id="{5BFA8813-845C-89B9-56F5-E02FFBACDA38}"/>
              </a:ext>
            </a:extLst>
          </p:cNvPr>
          <p:cNvSpPr>
            <a:spLocks/>
          </p:cNvSpPr>
          <p:nvPr>
            <p:custDataLst>
              <p:tags r:id="rId8"/>
            </p:custDataLst>
          </p:nvPr>
        </p:nvSpPr>
        <p:spPr bwMode="auto">
          <a:xfrm>
            <a:off x="5546725"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A18BF3-4FAD-4D2D-9812-1C3A46FAD4B3}" type="datetime'''''''2''''''''''''''''''5'''''''''">
              <a:rPr lang="en-US" altLang="en-US" sz="1000" smtClean="0"/>
              <a:pPr marL="0" lvl="0" indent="0" algn="ctr">
                <a:spcBef>
                  <a:spcPct val="0"/>
                </a:spcBef>
                <a:buNone/>
              </a:pPr>
              <a:t>25</a:t>
            </a:fld>
            <a:endParaRPr kumimoji="1" lang="en-US" altLang="ja-JP" sz="1000"/>
          </a:p>
        </p:txBody>
      </p:sp>
      <p:sp>
        <p:nvSpPr>
          <p:cNvPr id="127" name="テキスト プレースホルダ 9">
            <a:extLst>
              <a:ext uri="{FF2B5EF4-FFF2-40B4-BE49-F238E27FC236}">
                <a16:creationId xmlns:a16="http://schemas.microsoft.com/office/drawing/2014/main" id="{D656F661-0C0E-0177-0E65-3F625762270A}"/>
              </a:ext>
            </a:extLst>
          </p:cNvPr>
          <p:cNvSpPr>
            <a:spLocks/>
          </p:cNvSpPr>
          <p:nvPr>
            <p:custDataLst>
              <p:tags r:id="rId9"/>
            </p:custDataLst>
          </p:nvPr>
        </p:nvSpPr>
        <p:spPr bwMode="auto">
          <a:xfrm>
            <a:off x="3424238"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BAB435-C1B2-4930-B4D1-546B8D78663C}" type="datetime'''''''''''''''''''''2''''''''''''''''''2'''''''">
              <a:rPr lang="en-US" altLang="en-US" sz="1000" smtClean="0"/>
              <a:pPr marL="0" lvl="0" indent="0" algn="ctr">
                <a:spcBef>
                  <a:spcPct val="0"/>
                </a:spcBef>
                <a:buNone/>
              </a:pPr>
              <a:t>22</a:t>
            </a:fld>
            <a:endParaRPr kumimoji="1" lang="en-US" altLang="ja-JP" sz="1000"/>
          </a:p>
        </p:txBody>
      </p:sp>
      <p:sp>
        <p:nvSpPr>
          <p:cNvPr id="28" name="Rectangle 27">
            <a:extLst>
              <a:ext uri="{FF2B5EF4-FFF2-40B4-BE49-F238E27FC236}">
                <a16:creationId xmlns:a16="http://schemas.microsoft.com/office/drawing/2014/main" id="{EA27ACB9-FDF7-8733-8B90-BD02792DE7B5}"/>
              </a:ext>
            </a:extLst>
          </p:cNvPr>
          <p:cNvSpPr/>
          <p:nvPr>
            <p:custDataLst>
              <p:tags r:id="rId10"/>
            </p:custDataLst>
          </p:nvPr>
        </p:nvSpPr>
        <p:spPr bwMode="auto">
          <a:xfrm>
            <a:off x="366713" y="6243638"/>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29" name="Rectangle 28">
            <a:extLst>
              <a:ext uri="{FF2B5EF4-FFF2-40B4-BE49-F238E27FC236}">
                <a16:creationId xmlns:a16="http://schemas.microsoft.com/office/drawing/2014/main" id="{F025693C-7A78-02FA-0886-12FDB069DEBD}"/>
              </a:ext>
            </a:extLst>
          </p:cNvPr>
          <p:cNvSpPr/>
          <p:nvPr>
            <p:custDataLst>
              <p:tags r:id="rId11"/>
            </p:custDataLst>
          </p:nvPr>
        </p:nvSpPr>
        <p:spPr bwMode="auto">
          <a:xfrm>
            <a:off x="952500" y="6243638"/>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30" name="テキスト プレースホルダ 9">
            <a:extLst>
              <a:ext uri="{FF2B5EF4-FFF2-40B4-BE49-F238E27FC236}">
                <a16:creationId xmlns:a16="http://schemas.microsoft.com/office/drawing/2014/main" id="{495430F4-17AC-E767-51FB-315347198216}"/>
              </a:ext>
            </a:extLst>
          </p:cNvPr>
          <p:cNvSpPr>
            <a:spLocks/>
          </p:cNvSpPr>
          <p:nvPr>
            <p:custDataLst>
              <p:tags r:id="rId12"/>
            </p:custDataLst>
          </p:nvPr>
        </p:nvSpPr>
        <p:spPr bwMode="auto">
          <a:xfrm>
            <a:off x="596900" y="623887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5460E9B-F909-4040-AE24-6B0065B02753}" type="datetime'''''''''''''''''''''輸''''''''出'''''''''">
              <a:rPr lang="ja-JP" altLang="en-US" sz="1000" smtClean="0"/>
              <a:pPr marL="0" lvl="0" indent="0">
                <a:spcBef>
                  <a:spcPct val="0"/>
                </a:spcBef>
                <a:buNone/>
              </a:pPr>
              <a:t>輸出</a:t>
            </a:fld>
            <a:endParaRPr kumimoji="1" lang="en-US" altLang="ja-JP" sz="1000"/>
          </a:p>
        </p:txBody>
      </p:sp>
      <p:sp>
        <p:nvSpPr>
          <p:cNvPr id="31" name="テキスト プレースホルダ 9">
            <a:extLst>
              <a:ext uri="{FF2B5EF4-FFF2-40B4-BE49-F238E27FC236}">
                <a16:creationId xmlns:a16="http://schemas.microsoft.com/office/drawing/2014/main" id="{4C4E7C98-6E3A-C490-B64C-6175BBF9196E}"/>
              </a:ext>
            </a:extLst>
          </p:cNvPr>
          <p:cNvSpPr>
            <a:spLocks/>
          </p:cNvSpPr>
          <p:nvPr>
            <p:custDataLst>
              <p:tags r:id="rId13"/>
            </p:custDataLst>
          </p:nvPr>
        </p:nvSpPr>
        <p:spPr bwMode="auto">
          <a:xfrm>
            <a:off x="1182688" y="623887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C3182B8-FD75-4E9C-BD51-11099BDBA31C}" type="datetime'輸''''''''入'">
              <a:rPr lang="ja-JP" altLang="en-US" sz="1000" smtClean="0"/>
              <a:pPr marL="0" lvl="0" indent="0">
                <a:spcBef>
                  <a:spcPct val="0"/>
                </a:spcBef>
                <a:buNone/>
              </a:pPr>
              <a:t>輸入</a:t>
            </a:fld>
            <a:endParaRPr kumimoji="1" lang="en-US" altLang="ja-JP" sz="1000"/>
          </a:p>
        </p:txBody>
      </p:sp>
      <p:graphicFrame>
        <p:nvGraphicFramePr>
          <p:cNvPr id="174" name="Chart 173">
            <a:extLst>
              <a:ext uri="{FF2B5EF4-FFF2-40B4-BE49-F238E27FC236}">
                <a16:creationId xmlns:a16="http://schemas.microsoft.com/office/drawing/2014/main" id="{432D8732-533C-6693-3B3F-26ED3B314984}"/>
              </a:ext>
            </a:extLst>
          </p:cNvPr>
          <p:cNvGraphicFramePr/>
          <p:nvPr>
            <p:custDataLst>
              <p:tags r:id="rId14"/>
            </p:custDataLst>
            <p:extLst>
              <p:ext uri="{D42A27DB-BD31-4B8C-83A1-F6EECF244321}">
                <p14:modId xmlns:p14="http://schemas.microsoft.com/office/powerpoint/2010/main" val="1525532026"/>
              </p:ext>
            </p:extLst>
          </p:nvPr>
        </p:nvGraphicFramePr>
        <p:xfrm>
          <a:off x="6810375" y="3306763"/>
          <a:ext cx="2498725" cy="2949575"/>
        </p:xfrm>
        <a:graphic>
          <a:graphicData uri="http://schemas.openxmlformats.org/drawingml/2006/chart">
            <c:chart xmlns:c="http://schemas.openxmlformats.org/drawingml/2006/chart" xmlns:r="http://schemas.openxmlformats.org/officeDocument/2006/relationships" r:id="rId24"/>
          </a:graphicData>
        </a:graphic>
      </p:graphicFrame>
      <p:sp>
        <p:nvSpPr>
          <p:cNvPr id="167" name="テキスト プレースホルダ 9">
            <a:extLst>
              <a:ext uri="{FF2B5EF4-FFF2-40B4-BE49-F238E27FC236}">
                <a16:creationId xmlns:a16="http://schemas.microsoft.com/office/drawing/2014/main" id="{F69F32E3-C9ED-1190-2F45-A969615BB75B}"/>
              </a:ext>
            </a:extLst>
          </p:cNvPr>
          <p:cNvSpPr>
            <a:spLocks/>
          </p:cNvSpPr>
          <p:nvPr>
            <p:custDataLst>
              <p:tags r:id="rId15"/>
            </p:custDataLst>
          </p:nvPr>
        </p:nvSpPr>
        <p:spPr bwMode="auto">
          <a:xfrm>
            <a:off x="8964613" y="38369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C1D07C1-42A9-4DB7-AD4F-A0955354F33F}" type="datetime'''''''''''''''''''''''''''中国'''''''''''''''''''''">
              <a:rPr lang="ja-JP" altLang="en-US" sz="1000" smtClean="0">
                <a:effectLst/>
                <a:sym typeface="+mn-lt"/>
              </a:rPr>
              <a:pPr marL="0" lvl="0" indent="0">
                <a:spcBef>
                  <a:spcPct val="0"/>
                </a:spcBef>
                <a:buNone/>
              </a:pPr>
              <a:t>中国</a:t>
            </a:fld>
            <a:endParaRPr kumimoji="1" lang="en-US" altLang="ja-JP" sz="1000">
              <a:sym typeface="+mn-lt"/>
            </a:endParaRPr>
          </a:p>
        </p:txBody>
      </p:sp>
      <p:sp>
        <p:nvSpPr>
          <p:cNvPr id="169" name="テキスト プレースホルダ 9">
            <a:extLst>
              <a:ext uri="{FF2B5EF4-FFF2-40B4-BE49-F238E27FC236}">
                <a16:creationId xmlns:a16="http://schemas.microsoft.com/office/drawing/2014/main" id="{64062AF6-A9B9-91E7-0743-DDD26774ACEA}"/>
              </a:ext>
            </a:extLst>
          </p:cNvPr>
          <p:cNvSpPr>
            <a:spLocks/>
          </p:cNvSpPr>
          <p:nvPr>
            <p:custDataLst>
              <p:tags r:id="rId16"/>
            </p:custDataLst>
          </p:nvPr>
        </p:nvSpPr>
        <p:spPr bwMode="auto">
          <a:xfrm>
            <a:off x="9088438" y="5408613"/>
            <a:ext cx="889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FBBEBE1-C155-457E-B7C1-7C501F4451C5}" type="datetime'''''''''''''''''''亜''米利''''加''合衆''国'''''''">
              <a:rPr lang="zh-CN" altLang="en-US" sz="1000" smtClean="0">
                <a:effectLst/>
                <a:sym typeface="+mn-lt"/>
              </a:rPr>
              <a:pPr marL="0" lvl="0" indent="0">
                <a:spcBef>
                  <a:spcPct val="0"/>
                </a:spcBef>
                <a:buNone/>
              </a:pPr>
              <a:t>亜米利加合衆国</a:t>
            </a:fld>
            <a:endParaRPr kumimoji="1" lang="en-US" altLang="ja-JP" sz="1000">
              <a:sym typeface="+mn-lt"/>
            </a:endParaRPr>
          </a:p>
        </p:txBody>
      </p:sp>
      <p:sp>
        <p:nvSpPr>
          <p:cNvPr id="170" name="テキスト プレースホルダ 9">
            <a:extLst>
              <a:ext uri="{FF2B5EF4-FFF2-40B4-BE49-F238E27FC236}">
                <a16:creationId xmlns:a16="http://schemas.microsoft.com/office/drawing/2014/main" id="{E434F10F-86F8-53AC-8418-ADDE38D4AD9D}"/>
              </a:ext>
            </a:extLst>
          </p:cNvPr>
          <p:cNvSpPr>
            <a:spLocks/>
          </p:cNvSpPr>
          <p:nvPr>
            <p:custDataLst>
              <p:tags r:id="rId17"/>
            </p:custDataLst>
          </p:nvPr>
        </p:nvSpPr>
        <p:spPr bwMode="auto">
          <a:xfrm>
            <a:off x="8243888" y="59642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0BBA563-9DC8-478F-B549-2EB3CBB6AF3D}" type="datetime'''独''''''''''''''''''''''''''''''''''''国'''''''''''''">
              <a:rPr lang="ja-JP" altLang="en-US" sz="1000" smtClean="0">
                <a:effectLst/>
                <a:sym typeface="+mn-lt"/>
              </a:rPr>
              <a:pPr marL="0" lvl="0" indent="0">
                <a:spcBef>
                  <a:spcPct val="0"/>
                </a:spcBef>
                <a:buNone/>
              </a:pPr>
              <a:t>独国</a:t>
            </a:fld>
            <a:endParaRPr kumimoji="1" lang="en-US" altLang="ja-JP" sz="1000">
              <a:sym typeface="+mn-lt"/>
            </a:endParaRPr>
          </a:p>
        </p:txBody>
      </p:sp>
      <p:sp>
        <p:nvSpPr>
          <p:cNvPr id="171" name="テキスト プレースホルダ 9">
            <a:extLst>
              <a:ext uri="{FF2B5EF4-FFF2-40B4-BE49-F238E27FC236}">
                <a16:creationId xmlns:a16="http://schemas.microsoft.com/office/drawing/2014/main" id="{BA3B65D8-F515-7F0C-DF68-9B82C68A685C}"/>
              </a:ext>
            </a:extLst>
          </p:cNvPr>
          <p:cNvSpPr>
            <a:spLocks/>
          </p:cNvSpPr>
          <p:nvPr>
            <p:custDataLst>
              <p:tags r:id="rId18"/>
            </p:custDataLst>
          </p:nvPr>
        </p:nvSpPr>
        <p:spPr bwMode="auto">
          <a:xfrm>
            <a:off x="7256463" y="5926138"/>
            <a:ext cx="4524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37B03B6-87F9-4C16-9C9B-761B4699B92F}" type="datetime'''ジ''''''ャ''''''''''''''''''''''''''''''''''''''''''''パン'''''">
              <a:rPr lang="ja-JP" altLang="en-US" sz="1000" smtClean="0">
                <a:effectLst/>
                <a:sym typeface="+mn-lt"/>
              </a:rPr>
              <a:pPr marL="0" lvl="0" indent="0" algn="r">
                <a:spcBef>
                  <a:spcPct val="0"/>
                </a:spcBef>
                <a:buNone/>
              </a:pPr>
              <a:t>ジャパン</a:t>
            </a:fld>
            <a:endParaRPr kumimoji="1" lang="en-US" altLang="ja-JP" sz="1000">
              <a:sym typeface="+mn-lt"/>
            </a:endParaRPr>
          </a:p>
        </p:txBody>
      </p:sp>
      <p:sp>
        <p:nvSpPr>
          <p:cNvPr id="172" name="テキスト プレースホルダ 9">
            <a:extLst>
              <a:ext uri="{FF2B5EF4-FFF2-40B4-BE49-F238E27FC236}">
                <a16:creationId xmlns:a16="http://schemas.microsoft.com/office/drawing/2014/main" id="{F8C7E2F7-3867-F318-721B-9BABFC77B8C4}"/>
              </a:ext>
            </a:extLst>
          </p:cNvPr>
          <p:cNvSpPr>
            <a:spLocks/>
          </p:cNvSpPr>
          <p:nvPr>
            <p:custDataLst>
              <p:tags r:id="rId19"/>
            </p:custDataLst>
          </p:nvPr>
        </p:nvSpPr>
        <p:spPr bwMode="auto">
          <a:xfrm>
            <a:off x="6783388" y="5699125"/>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2C78C2F-C03E-4630-8F26-0B012C94DF38}" type="datetime'大''''''''''''''韓民''''''''''''''''''''''''''''国'''''">
              <a:rPr lang="ja-JP" altLang="en-US" sz="1000" smtClean="0">
                <a:effectLst/>
                <a:sym typeface="+mn-lt"/>
              </a:rPr>
              <a:pPr marL="0" lvl="0" indent="0" algn="r">
                <a:spcBef>
                  <a:spcPct val="0"/>
                </a:spcBef>
                <a:buNone/>
              </a:pPr>
              <a:t>大韓民国</a:t>
            </a:fld>
            <a:endParaRPr kumimoji="1" lang="en-US" altLang="ja-JP" sz="1000">
              <a:sym typeface="+mn-lt"/>
            </a:endParaRPr>
          </a:p>
        </p:txBody>
      </p:sp>
      <p:sp>
        <p:nvSpPr>
          <p:cNvPr id="173" name="テキスト プレースホルダ 9">
            <a:extLst>
              <a:ext uri="{FF2B5EF4-FFF2-40B4-BE49-F238E27FC236}">
                <a16:creationId xmlns:a16="http://schemas.microsoft.com/office/drawing/2014/main" id="{1D2D0B53-0041-181E-7645-C46C10F34087}"/>
              </a:ext>
            </a:extLst>
          </p:cNvPr>
          <p:cNvSpPr>
            <a:spLocks/>
          </p:cNvSpPr>
          <p:nvPr>
            <p:custDataLst>
              <p:tags r:id="rId20"/>
            </p:custDataLst>
          </p:nvPr>
        </p:nvSpPr>
        <p:spPr bwMode="auto">
          <a:xfrm>
            <a:off x="6570663" y="415925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9BD4E64-E413-4E6B-A40C-57FD00816755}" type="datetime'''''''''''''''''''''''''''''''''そ''''''''''''の''''''他'">
              <a:rPr lang="ja-JP" altLang="en-US" sz="1000" smtClean="0">
                <a:effectLst/>
                <a:sym typeface="+mn-lt"/>
              </a:rPr>
              <a:pPr marL="0" lvl="0" indent="0" algn="r">
                <a:spcBef>
                  <a:spcPct val="0"/>
                </a:spcBef>
                <a:buNone/>
              </a:pPr>
              <a:t>その他</a:t>
            </a:fld>
            <a:endParaRPr kumimoji="1" lang="en-US" altLang="ja-JP" sz="1000">
              <a:sym typeface="+mn-lt"/>
            </a:endParaRPr>
          </a:p>
        </p:txBody>
      </p:sp>
    </p:spTree>
    <p:extLst>
      <p:ext uri="{BB962C8B-B14F-4D97-AF65-F5344CB8AC3E}">
        <p14:creationId xmlns:p14="http://schemas.microsoft.com/office/powerpoint/2010/main" val="376803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インドネシア／一般概況／経済</a:t>
            </a:r>
            <a:endParaRPr kumimoji="1" lang="ja-JP" altLang="en-US"/>
          </a:p>
        </p:txBody>
      </p:sp>
      <p:sp>
        <p:nvSpPr>
          <p:cNvPr id="3" name="テキスト プレースホルダー 2"/>
          <p:cNvSpPr>
            <a:spLocks noGrp="1"/>
          </p:cNvSpPr>
          <p:nvPr>
            <p:ph type="body" sz="quarter" idx="15"/>
          </p:nvPr>
        </p:nvSpPr>
        <p:spPr>
          <a:xfrm>
            <a:off x="200471" y="529342"/>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12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312454" y="2330519"/>
            <a:ext cx="1264934"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2023年の人口は約2億8100万人</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2050年には3</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億人近くまで</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成長</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する見込みであ</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る。</a:t>
            </a:r>
            <a:endPar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31090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325438" y="6626135"/>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（出所）World Population Prospects-United Nations, World Bank Group Database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7" name="Chart 46">
            <a:extLst>
              <a:ext uri="{FF2B5EF4-FFF2-40B4-BE49-F238E27FC236}">
                <a16:creationId xmlns:a16="http://schemas.microsoft.com/office/drawing/2014/main" id="{7ABE8F66-6F4E-D7F9-705C-362A6C3785C5}"/>
              </a:ext>
            </a:extLst>
          </p:cNvPr>
          <p:cNvGraphicFramePr/>
          <p:nvPr>
            <p:custDataLst>
              <p:tags r:id="rId1"/>
            </p:custDataLst>
            <p:extLst>
              <p:ext uri="{D42A27DB-BD31-4B8C-83A1-F6EECF244321}">
                <p14:modId xmlns:p14="http://schemas.microsoft.com/office/powerpoint/2010/main" val="578896002"/>
              </p:ext>
            </p:extLst>
          </p:nvPr>
        </p:nvGraphicFramePr>
        <p:xfrm>
          <a:off x="222250" y="2325688"/>
          <a:ext cx="9458325" cy="1628775"/>
        </p:xfrm>
        <a:graphic>
          <a:graphicData uri="http://schemas.openxmlformats.org/drawingml/2006/chart">
            <c:chart xmlns:c="http://schemas.openxmlformats.org/drawingml/2006/chart" xmlns:r="http://schemas.openxmlformats.org/officeDocument/2006/relationships" r:id="rId256"/>
          </a:graphicData>
        </a:graphic>
      </p:graphicFrame>
      <p:cxnSp>
        <p:nvCxnSpPr>
          <p:cNvPr id="82" name="Straight Connector 81">
            <a:extLst>
              <a:ext uri="{FF2B5EF4-FFF2-40B4-BE49-F238E27FC236}">
                <a16:creationId xmlns:a16="http://schemas.microsoft.com/office/drawing/2014/main" id="{1D4DA5D8-A171-0C62-328D-F9E09E6DF408}"/>
              </a:ext>
            </a:extLst>
          </p:cNvPr>
          <p:cNvCxnSpPr/>
          <p:nvPr>
            <p:custDataLst>
              <p:tags r:id="rId2"/>
            </p:custDataLst>
          </p:nvPr>
        </p:nvCxnSpPr>
        <p:spPr bwMode="auto">
          <a:xfrm flipV="1">
            <a:off x="1460500" y="3170238"/>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A966F7A7-28B7-9C13-3F99-6F058C447AD7}"/>
              </a:ext>
            </a:extLst>
          </p:cNvPr>
          <p:cNvCxnSpPr/>
          <p:nvPr>
            <p:custDataLst>
              <p:tags r:id="rId3"/>
            </p:custDataLst>
          </p:nvPr>
        </p:nvCxnSpPr>
        <p:spPr bwMode="auto">
          <a:xfrm flipV="1">
            <a:off x="4649788" y="3198813"/>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82086DFA-21FA-BF27-69C4-F50BB98BC25A}"/>
              </a:ext>
            </a:extLst>
          </p:cNvPr>
          <p:cNvCxnSpPr/>
          <p:nvPr>
            <p:custDataLst>
              <p:tags r:id="rId4"/>
            </p:custDataLst>
          </p:nvPr>
        </p:nvCxnSpPr>
        <p:spPr bwMode="auto">
          <a:xfrm flipV="1">
            <a:off x="8156575" y="3411538"/>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F8D9E64D-8B45-6D54-107A-99EF99AD22CF}"/>
              </a:ext>
            </a:extLst>
          </p:cNvPr>
          <p:cNvCxnSpPr/>
          <p:nvPr>
            <p:custDataLst>
              <p:tags r:id="rId5"/>
            </p:custDataLst>
          </p:nvPr>
        </p:nvCxnSpPr>
        <p:spPr bwMode="auto">
          <a:xfrm flipV="1">
            <a:off x="822325" y="3138488"/>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592870C-76D0-77B1-77B4-06AD71AAE22D}"/>
              </a:ext>
            </a:extLst>
          </p:cNvPr>
          <p:cNvCxnSpPr/>
          <p:nvPr>
            <p:custDataLst>
              <p:tags r:id="rId6"/>
            </p:custDataLst>
          </p:nvPr>
        </p:nvCxnSpPr>
        <p:spPr bwMode="auto">
          <a:xfrm flipV="1">
            <a:off x="4968875" y="32353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5449F5F4-3DDA-10DD-79FB-71AB181FA297}"/>
              </a:ext>
            </a:extLst>
          </p:cNvPr>
          <p:cNvCxnSpPr/>
          <p:nvPr>
            <p:custDataLst>
              <p:tags r:id="rId7"/>
            </p:custDataLst>
          </p:nvPr>
        </p:nvCxnSpPr>
        <p:spPr bwMode="auto">
          <a:xfrm flipV="1">
            <a:off x="1141413" y="3155950"/>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C2DFC8C2-0C83-C5AD-0ABE-767D69783CC3}"/>
              </a:ext>
            </a:extLst>
          </p:cNvPr>
          <p:cNvCxnSpPr/>
          <p:nvPr>
            <p:custDataLst>
              <p:tags r:id="rId8"/>
            </p:custDataLst>
          </p:nvPr>
        </p:nvCxnSpPr>
        <p:spPr bwMode="auto">
          <a:xfrm flipV="1">
            <a:off x="5286375" y="32607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D1318B06-849E-D2E0-0FA1-01DBEB081ED3}"/>
              </a:ext>
            </a:extLst>
          </p:cNvPr>
          <p:cNvCxnSpPr/>
          <p:nvPr>
            <p:custDataLst>
              <p:tags r:id="rId9"/>
            </p:custDataLst>
          </p:nvPr>
        </p:nvCxnSpPr>
        <p:spPr bwMode="auto">
          <a:xfrm flipV="1">
            <a:off x="5924550" y="330517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7C9F0F94-80BF-8886-42D7-EBE80079C514}"/>
              </a:ext>
            </a:extLst>
          </p:cNvPr>
          <p:cNvCxnSpPr/>
          <p:nvPr>
            <p:custDataLst>
              <p:tags r:id="rId10"/>
            </p:custDataLst>
          </p:nvPr>
        </p:nvCxnSpPr>
        <p:spPr bwMode="auto">
          <a:xfrm flipV="1">
            <a:off x="5605463" y="3284538"/>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735BA2A1-A9DB-1271-DFE8-325DB967FC0C}"/>
              </a:ext>
            </a:extLst>
          </p:cNvPr>
          <p:cNvCxnSpPr/>
          <p:nvPr>
            <p:custDataLst>
              <p:tags r:id="rId11"/>
            </p:custDataLst>
          </p:nvPr>
        </p:nvCxnSpPr>
        <p:spPr bwMode="auto">
          <a:xfrm flipV="1">
            <a:off x="1779588" y="3186113"/>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5EFF92E-25D1-AD3D-4E64-908AD02B9512}"/>
              </a:ext>
            </a:extLst>
          </p:cNvPr>
          <p:cNvCxnSpPr/>
          <p:nvPr>
            <p:custDataLst>
              <p:tags r:id="rId12"/>
            </p:custDataLst>
          </p:nvPr>
        </p:nvCxnSpPr>
        <p:spPr bwMode="auto">
          <a:xfrm flipV="1">
            <a:off x="6243638" y="3333750"/>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1BB7734-82C1-7AAF-4C56-95BCEBC115A9}"/>
              </a:ext>
            </a:extLst>
          </p:cNvPr>
          <p:cNvCxnSpPr/>
          <p:nvPr>
            <p:custDataLst>
              <p:tags r:id="rId13"/>
            </p:custDataLst>
          </p:nvPr>
        </p:nvCxnSpPr>
        <p:spPr bwMode="auto">
          <a:xfrm flipV="1">
            <a:off x="2098675" y="3219450"/>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0643A68F-7CE0-1313-68AF-44833394F6B1}"/>
              </a:ext>
            </a:extLst>
          </p:cNvPr>
          <p:cNvCxnSpPr/>
          <p:nvPr>
            <p:custDataLst>
              <p:tags r:id="rId14"/>
            </p:custDataLst>
          </p:nvPr>
        </p:nvCxnSpPr>
        <p:spPr bwMode="auto">
          <a:xfrm flipV="1">
            <a:off x="6562725" y="335597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F5A61CB-4961-9F74-861F-255A792CCEAE}"/>
              </a:ext>
            </a:extLst>
          </p:cNvPr>
          <p:cNvCxnSpPr/>
          <p:nvPr>
            <p:custDataLst>
              <p:tags r:id="rId15"/>
            </p:custDataLst>
          </p:nvPr>
        </p:nvCxnSpPr>
        <p:spPr bwMode="auto">
          <a:xfrm flipV="1">
            <a:off x="2416175" y="3175000"/>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507E2DAD-BED4-1DA8-6AA6-687DB604ADBF}"/>
              </a:ext>
            </a:extLst>
          </p:cNvPr>
          <p:cNvCxnSpPr/>
          <p:nvPr>
            <p:custDataLst>
              <p:tags r:id="rId16"/>
            </p:custDataLst>
          </p:nvPr>
        </p:nvCxnSpPr>
        <p:spPr bwMode="auto">
          <a:xfrm flipV="1">
            <a:off x="6881813" y="3365500"/>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98E28F06-8EC0-BC5D-5792-3F6C626AF94B}"/>
              </a:ext>
            </a:extLst>
          </p:cNvPr>
          <p:cNvCxnSpPr/>
          <p:nvPr>
            <p:custDataLst>
              <p:tags r:id="rId17"/>
            </p:custDataLst>
          </p:nvPr>
        </p:nvCxnSpPr>
        <p:spPr bwMode="auto">
          <a:xfrm flipV="1">
            <a:off x="2735263" y="3179763"/>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4D44FBA-E907-109B-9432-31EBAF0F0C37}"/>
              </a:ext>
            </a:extLst>
          </p:cNvPr>
          <p:cNvCxnSpPr/>
          <p:nvPr>
            <p:custDataLst>
              <p:tags r:id="rId18"/>
            </p:custDataLst>
          </p:nvPr>
        </p:nvCxnSpPr>
        <p:spPr bwMode="auto">
          <a:xfrm flipV="1">
            <a:off x="7200900" y="3435350"/>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28B53470-EF7D-764E-14E4-3D30AC512458}"/>
              </a:ext>
            </a:extLst>
          </p:cNvPr>
          <p:cNvCxnSpPr/>
          <p:nvPr>
            <p:custDataLst>
              <p:tags r:id="rId19"/>
            </p:custDataLst>
          </p:nvPr>
        </p:nvCxnSpPr>
        <p:spPr bwMode="auto">
          <a:xfrm flipV="1">
            <a:off x="3054350" y="317817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7C9141D3-7737-9AF7-CA1E-BCB4B6A86766}"/>
              </a:ext>
            </a:extLst>
          </p:cNvPr>
          <p:cNvCxnSpPr/>
          <p:nvPr>
            <p:custDataLst>
              <p:tags r:id="rId20"/>
            </p:custDataLst>
          </p:nvPr>
        </p:nvCxnSpPr>
        <p:spPr bwMode="auto">
          <a:xfrm flipV="1">
            <a:off x="7519988" y="3503613"/>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2F548011-CE47-A352-F8D8-B250E3206E06}"/>
              </a:ext>
            </a:extLst>
          </p:cNvPr>
          <p:cNvCxnSpPr/>
          <p:nvPr>
            <p:custDataLst>
              <p:tags r:id="rId21"/>
            </p:custDataLst>
          </p:nvPr>
        </p:nvCxnSpPr>
        <p:spPr bwMode="auto">
          <a:xfrm flipV="1">
            <a:off x="3373438" y="3201988"/>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AF6E6087-B951-2EE5-90FA-C933E98DC1F0}"/>
              </a:ext>
            </a:extLst>
          </p:cNvPr>
          <p:cNvCxnSpPr/>
          <p:nvPr>
            <p:custDataLst>
              <p:tags r:id="rId22"/>
            </p:custDataLst>
          </p:nvPr>
        </p:nvCxnSpPr>
        <p:spPr bwMode="auto">
          <a:xfrm flipV="1">
            <a:off x="7839075" y="3397250"/>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5C5D0707-B791-A750-E31C-D1733049A8A1}"/>
              </a:ext>
            </a:extLst>
          </p:cNvPr>
          <p:cNvCxnSpPr/>
          <p:nvPr>
            <p:custDataLst>
              <p:tags r:id="rId23"/>
            </p:custDataLst>
          </p:nvPr>
        </p:nvCxnSpPr>
        <p:spPr bwMode="auto">
          <a:xfrm flipV="1">
            <a:off x="3692525" y="3206750"/>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55814A08-2A2F-E3DA-67F4-CCE93873F028}"/>
              </a:ext>
            </a:extLst>
          </p:cNvPr>
          <p:cNvCxnSpPr/>
          <p:nvPr>
            <p:custDataLst>
              <p:tags r:id="rId24"/>
            </p:custDataLst>
          </p:nvPr>
        </p:nvCxnSpPr>
        <p:spPr bwMode="auto">
          <a:xfrm>
            <a:off x="8794750" y="3440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933D4525-D7B8-62E1-C3E3-D9FF06D04BAE}"/>
              </a:ext>
            </a:extLst>
          </p:cNvPr>
          <p:cNvCxnSpPr/>
          <p:nvPr>
            <p:custDataLst>
              <p:tags r:id="rId25"/>
            </p:custDataLst>
          </p:nvPr>
        </p:nvCxnSpPr>
        <p:spPr bwMode="auto">
          <a:xfrm flipV="1">
            <a:off x="4011613" y="3208338"/>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947AB27C-EB7B-9317-7971-DE3E03AEE6C1}"/>
              </a:ext>
            </a:extLst>
          </p:cNvPr>
          <p:cNvCxnSpPr/>
          <p:nvPr>
            <p:custDataLst>
              <p:tags r:id="rId26"/>
            </p:custDataLst>
          </p:nvPr>
        </p:nvCxnSpPr>
        <p:spPr bwMode="auto">
          <a:xfrm>
            <a:off x="9113838" y="3559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1B5800EB-E6BB-4C89-F919-29AD1EC4520B}"/>
              </a:ext>
            </a:extLst>
          </p:cNvPr>
          <p:cNvCxnSpPr/>
          <p:nvPr>
            <p:custDataLst>
              <p:tags r:id="rId27"/>
            </p:custDataLst>
          </p:nvPr>
        </p:nvCxnSpPr>
        <p:spPr bwMode="auto">
          <a:xfrm flipV="1">
            <a:off x="4330700" y="3192463"/>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Text Placeholder 12"/>
          <p:cNvSpPr>
            <a:spLocks/>
          </p:cNvSpPr>
          <p:nvPr>
            <p:custDataLst>
              <p:tags r:id="rId28"/>
            </p:custDataLst>
          </p:nvPr>
        </p:nvSpPr>
        <p:spPr bwMode="auto">
          <a:xfrm>
            <a:off x="9385300" y="2251075"/>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useBgFill="1">
        <p:nvSpPr>
          <p:cNvPr id="458" name="テキスト プレースホルダ 9">
            <a:extLst>
              <a:ext uri="{FF2B5EF4-FFF2-40B4-BE49-F238E27FC236}">
                <a16:creationId xmlns:a16="http://schemas.microsoft.com/office/drawing/2014/main" id="{73CD2574-1869-6FA1-060D-A46459D83C0E}"/>
              </a:ext>
            </a:extLst>
          </p:cNvPr>
          <p:cNvSpPr>
            <a:spLocks/>
          </p:cNvSpPr>
          <p:nvPr>
            <p:custDataLst>
              <p:tags r:id="rId29"/>
            </p:custDataLst>
          </p:nvPr>
        </p:nvSpPr>
        <p:spPr bwMode="gray">
          <a:xfrm>
            <a:off x="717550" y="32019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E0386CD-88A8-43FA-B32A-6A0DE9BEB854}" type="datetime'''''''''''1''''''''.''''''''''''''''''''''''''''''''''4'''''">
              <a:rPr lang="ja-JP" altLang="en-US" sz="1000" smtClean="0">
                <a:effectLst/>
                <a:sym typeface="+mn-lt"/>
              </a:rPr>
              <a:pPr marL="0" lvl="0" indent="0">
                <a:spcBef>
                  <a:spcPct val="0"/>
                </a:spcBef>
                <a:buNone/>
              </a:pPr>
              <a:t>1.4</a:t>
            </a:fld>
            <a:endParaRPr kumimoji="1" lang="ja-JP" altLang="en-US" sz="1000">
              <a:sym typeface="+mn-lt"/>
            </a:endParaRPr>
          </a:p>
        </p:txBody>
      </p:sp>
      <p:sp>
        <p:nvSpPr>
          <p:cNvPr id="136" name="テキスト プレースホルダ 9">
            <a:extLst>
              <a:ext uri="{FF2B5EF4-FFF2-40B4-BE49-F238E27FC236}">
                <a16:creationId xmlns:a16="http://schemas.microsoft.com/office/drawing/2014/main" id="{26D2A3B9-B6FB-7939-BEB8-231B707ED28B}"/>
              </a:ext>
            </a:extLst>
          </p:cNvPr>
          <p:cNvSpPr>
            <a:spLocks/>
          </p:cNvSpPr>
          <p:nvPr>
            <p:custDataLst>
              <p:tags r:id="rId30"/>
            </p:custDataLst>
          </p:nvPr>
        </p:nvSpPr>
        <p:spPr bwMode="auto">
          <a:xfrm>
            <a:off x="676275"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448E0F-A2B7-4F8E-9EA2-152AD4774DCA}" type="datetime'2''''''''''''0''''''''''0''''''''''''''''''''''''''''0'">
              <a:rPr lang="ja-JP" altLang="en-US" sz="1000" smtClean="0">
                <a:effectLst/>
                <a:sym typeface="+mn-lt"/>
              </a:rPr>
              <a:pPr marL="0" lvl="0" indent="0" algn="ctr">
                <a:spcBef>
                  <a:spcPct val="0"/>
                </a:spcBef>
                <a:buNone/>
              </a:pPr>
              <a:t>2000</a:t>
            </a:fld>
            <a:endParaRPr kumimoji="1" lang="ja-JP" altLang="en-US" sz="1000">
              <a:sym typeface="+mn-lt"/>
            </a:endParaRPr>
          </a:p>
        </p:txBody>
      </p:sp>
      <p:sp>
        <p:nvSpPr>
          <p:cNvPr id="137" name="テキスト プレースホルダ 9">
            <a:extLst>
              <a:ext uri="{FF2B5EF4-FFF2-40B4-BE49-F238E27FC236}">
                <a16:creationId xmlns:a16="http://schemas.microsoft.com/office/drawing/2014/main" id="{1603147D-2A52-BE99-3C1B-BEC24F6F3575}"/>
              </a:ext>
            </a:extLst>
          </p:cNvPr>
          <p:cNvSpPr>
            <a:spLocks/>
          </p:cNvSpPr>
          <p:nvPr>
            <p:custDataLst>
              <p:tags r:id="rId31"/>
            </p:custDataLst>
          </p:nvPr>
        </p:nvSpPr>
        <p:spPr bwMode="auto">
          <a:xfrm>
            <a:off x="10652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B4DC7B-BADA-42D2-BA2F-FE857D1AC1F8}" type="datetime'''''''''01'''">
              <a:rPr lang="ja-JP" altLang="en-US" sz="1000" smtClean="0">
                <a:effectLst/>
                <a:sym typeface="+mn-lt"/>
              </a:rPr>
              <a:pPr marL="0" lvl="0" indent="0" algn="ctr">
                <a:spcBef>
                  <a:spcPct val="0"/>
                </a:spcBef>
                <a:buNone/>
              </a:pPr>
              <a:t>01</a:t>
            </a:fld>
            <a:endParaRPr kumimoji="1" lang="ja-JP" altLang="en-US" sz="1000">
              <a:sym typeface="+mn-lt"/>
            </a:endParaRPr>
          </a:p>
        </p:txBody>
      </p:sp>
      <p:sp>
        <p:nvSpPr>
          <p:cNvPr id="138" name="テキスト プレースホルダ 9">
            <a:extLst>
              <a:ext uri="{FF2B5EF4-FFF2-40B4-BE49-F238E27FC236}">
                <a16:creationId xmlns:a16="http://schemas.microsoft.com/office/drawing/2014/main" id="{FE6E0AD0-ACB2-013E-4D12-0C8B5FE06C0D}"/>
              </a:ext>
            </a:extLst>
          </p:cNvPr>
          <p:cNvSpPr>
            <a:spLocks/>
          </p:cNvSpPr>
          <p:nvPr>
            <p:custDataLst>
              <p:tags r:id="rId32"/>
            </p:custDataLst>
          </p:nvPr>
        </p:nvSpPr>
        <p:spPr bwMode="auto">
          <a:xfrm>
            <a:off x="13843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CB1908-92CB-4C4D-BA39-B145961CE386}" type="datetime'''''''''''''''''''0''''''''''''''''2'''''''''''">
              <a:rPr lang="ja-JP" altLang="en-US" sz="1000" smtClean="0">
                <a:effectLst/>
                <a:sym typeface="+mn-lt"/>
              </a:rPr>
              <a:pPr marL="0" lvl="0" indent="0" algn="ctr">
                <a:spcBef>
                  <a:spcPct val="0"/>
                </a:spcBef>
                <a:buNone/>
              </a:pPr>
              <a:t>02</a:t>
            </a:fld>
            <a:endParaRPr kumimoji="1" lang="ja-JP" altLang="en-US" sz="1000">
              <a:sym typeface="+mn-lt"/>
            </a:endParaRPr>
          </a:p>
        </p:txBody>
      </p:sp>
      <p:sp>
        <p:nvSpPr>
          <p:cNvPr id="139" name="テキスト プレースホルダ 9">
            <a:extLst>
              <a:ext uri="{FF2B5EF4-FFF2-40B4-BE49-F238E27FC236}">
                <a16:creationId xmlns:a16="http://schemas.microsoft.com/office/drawing/2014/main" id="{1CA2A224-0C8D-BAED-8069-BB452163CF4D}"/>
              </a:ext>
            </a:extLst>
          </p:cNvPr>
          <p:cNvSpPr>
            <a:spLocks/>
          </p:cNvSpPr>
          <p:nvPr>
            <p:custDataLst>
              <p:tags r:id="rId33"/>
            </p:custDataLst>
          </p:nvPr>
        </p:nvSpPr>
        <p:spPr bwMode="auto">
          <a:xfrm>
            <a:off x="17033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E0AE20-42BC-4778-B5BF-F968C240300C}" type="datetime'''''''''''''''''''''0''''''''''''''''''''''3'''''''''''''">
              <a:rPr lang="ja-JP" altLang="en-US" sz="1000" smtClean="0">
                <a:effectLst/>
                <a:sym typeface="+mn-lt"/>
              </a:rPr>
              <a:pPr marL="0" lvl="0" indent="0" algn="ctr">
                <a:spcBef>
                  <a:spcPct val="0"/>
                </a:spcBef>
                <a:buNone/>
              </a:pPr>
              <a:t>03</a:t>
            </a:fld>
            <a:endParaRPr kumimoji="1" lang="ja-JP" altLang="en-US" sz="1000">
              <a:sym typeface="+mn-lt"/>
            </a:endParaRPr>
          </a:p>
        </p:txBody>
      </p:sp>
      <p:sp>
        <p:nvSpPr>
          <p:cNvPr id="140" name="テキスト プレースホルダ 9">
            <a:extLst>
              <a:ext uri="{FF2B5EF4-FFF2-40B4-BE49-F238E27FC236}">
                <a16:creationId xmlns:a16="http://schemas.microsoft.com/office/drawing/2014/main" id="{969B92AD-A80D-B7CB-92A7-EBD71D988DA9}"/>
              </a:ext>
            </a:extLst>
          </p:cNvPr>
          <p:cNvSpPr>
            <a:spLocks/>
          </p:cNvSpPr>
          <p:nvPr>
            <p:custDataLst>
              <p:tags r:id="rId34"/>
            </p:custDataLst>
          </p:nvPr>
        </p:nvSpPr>
        <p:spPr bwMode="auto">
          <a:xfrm>
            <a:off x="20208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C5D8A0-CD2D-4757-92EE-444DDE5B1481}" type="datetime'''0''''''''''''''''4'''''''''''''''">
              <a:rPr lang="ja-JP" altLang="en-US" sz="1000" smtClean="0">
                <a:effectLst/>
                <a:sym typeface="+mn-lt"/>
              </a:rPr>
              <a:pPr marL="0" lvl="0" indent="0" algn="ctr">
                <a:spcBef>
                  <a:spcPct val="0"/>
                </a:spcBef>
                <a:buNone/>
              </a:pPr>
              <a:t>04</a:t>
            </a:fld>
            <a:endParaRPr kumimoji="1" lang="ja-JP" altLang="en-US" sz="1000">
              <a:sym typeface="+mn-lt"/>
            </a:endParaRPr>
          </a:p>
        </p:txBody>
      </p:sp>
      <p:sp>
        <p:nvSpPr>
          <p:cNvPr id="141" name="テキスト プレースホルダ 9">
            <a:extLst>
              <a:ext uri="{FF2B5EF4-FFF2-40B4-BE49-F238E27FC236}">
                <a16:creationId xmlns:a16="http://schemas.microsoft.com/office/drawing/2014/main" id="{0BAD2940-6EFA-C2B0-EA4C-1F41845B9EDB}"/>
              </a:ext>
            </a:extLst>
          </p:cNvPr>
          <p:cNvSpPr>
            <a:spLocks/>
          </p:cNvSpPr>
          <p:nvPr>
            <p:custDataLst>
              <p:tags r:id="rId35"/>
            </p:custDataLst>
          </p:nvPr>
        </p:nvSpPr>
        <p:spPr bwMode="auto">
          <a:xfrm>
            <a:off x="23399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9ECCC6-4696-4C91-966D-655BC5E07421}" type="datetime'''''''''''''''''''''''''''''0''5'''''''''''''''">
              <a:rPr lang="ja-JP" altLang="en-US" sz="1000" smtClean="0">
                <a:effectLst/>
                <a:sym typeface="+mn-lt"/>
              </a:rPr>
              <a:pPr marL="0" lvl="0" indent="0" algn="ctr">
                <a:spcBef>
                  <a:spcPct val="0"/>
                </a:spcBef>
                <a:buNone/>
              </a:pPr>
              <a:t>05</a:t>
            </a:fld>
            <a:endParaRPr kumimoji="1" lang="ja-JP" altLang="en-US" sz="1000">
              <a:sym typeface="+mn-lt"/>
            </a:endParaRPr>
          </a:p>
        </p:txBody>
      </p:sp>
      <p:sp>
        <p:nvSpPr>
          <p:cNvPr id="142" name="テキスト プレースホルダ 9">
            <a:extLst>
              <a:ext uri="{FF2B5EF4-FFF2-40B4-BE49-F238E27FC236}">
                <a16:creationId xmlns:a16="http://schemas.microsoft.com/office/drawing/2014/main" id="{D200F919-156D-2ECE-597E-CA17F51C1675}"/>
              </a:ext>
            </a:extLst>
          </p:cNvPr>
          <p:cNvSpPr>
            <a:spLocks/>
          </p:cNvSpPr>
          <p:nvPr>
            <p:custDataLst>
              <p:tags r:id="rId36"/>
            </p:custDataLst>
          </p:nvPr>
        </p:nvSpPr>
        <p:spPr bwMode="auto">
          <a:xfrm>
            <a:off x="26590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E66AB6-A26D-47AF-98D9-0ABA5098BD3B}" type="datetime'''''''''''0''''''''''''''''6'''''''''''''''''''''">
              <a:rPr lang="ja-JP" altLang="en-US" sz="1000" smtClean="0">
                <a:effectLst/>
                <a:sym typeface="+mn-lt"/>
              </a:rPr>
              <a:pPr marL="0" lvl="0" indent="0" algn="ctr">
                <a:spcBef>
                  <a:spcPct val="0"/>
                </a:spcBef>
                <a:buNone/>
              </a:pPr>
              <a:t>06</a:t>
            </a:fld>
            <a:endParaRPr kumimoji="1" lang="ja-JP" altLang="en-US" sz="1000">
              <a:sym typeface="+mn-lt"/>
            </a:endParaRPr>
          </a:p>
        </p:txBody>
      </p:sp>
      <p:sp>
        <p:nvSpPr>
          <p:cNvPr id="143" name="テキスト プレースホルダ 9">
            <a:extLst>
              <a:ext uri="{FF2B5EF4-FFF2-40B4-BE49-F238E27FC236}">
                <a16:creationId xmlns:a16="http://schemas.microsoft.com/office/drawing/2014/main" id="{D385EC2A-38DF-DC53-2857-0767D2444BF4}"/>
              </a:ext>
            </a:extLst>
          </p:cNvPr>
          <p:cNvSpPr>
            <a:spLocks/>
          </p:cNvSpPr>
          <p:nvPr>
            <p:custDataLst>
              <p:tags r:id="rId37"/>
            </p:custDataLst>
          </p:nvPr>
        </p:nvSpPr>
        <p:spPr bwMode="auto">
          <a:xfrm>
            <a:off x="29781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38FF57-51EF-41B8-86D8-AD8F5D237832}" type="datetime'''''''''''''''''''0''''7'">
              <a:rPr lang="ja-JP" altLang="en-US" sz="1000" smtClean="0">
                <a:effectLst/>
                <a:sym typeface="+mn-lt"/>
              </a:rPr>
              <a:pPr marL="0" lvl="0" indent="0" algn="ctr">
                <a:spcBef>
                  <a:spcPct val="0"/>
                </a:spcBef>
                <a:buNone/>
              </a:pPr>
              <a:t>07</a:t>
            </a:fld>
            <a:endParaRPr kumimoji="1" lang="ja-JP" altLang="en-US" sz="1000">
              <a:sym typeface="+mn-lt"/>
            </a:endParaRPr>
          </a:p>
        </p:txBody>
      </p:sp>
      <p:sp>
        <p:nvSpPr>
          <p:cNvPr id="144" name="テキスト プレースホルダ 9">
            <a:extLst>
              <a:ext uri="{FF2B5EF4-FFF2-40B4-BE49-F238E27FC236}">
                <a16:creationId xmlns:a16="http://schemas.microsoft.com/office/drawing/2014/main" id="{808FE331-4510-A11A-CAA0-B4E628AA3AB5}"/>
              </a:ext>
            </a:extLst>
          </p:cNvPr>
          <p:cNvSpPr>
            <a:spLocks/>
          </p:cNvSpPr>
          <p:nvPr>
            <p:custDataLst>
              <p:tags r:id="rId38"/>
            </p:custDataLst>
          </p:nvPr>
        </p:nvSpPr>
        <p:spPr bwMode="auto">
          <a:xfrm>
            <a:off x="32972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EE38F9-B299-4240-8B45-45625BCE3C69}" type="datetime'0''8'''''''''''''''''''''''''''''''''''''''''''''''''">
              <a:rPr lang="ja-JP" altLang="en-US" sz="1000" smtClean="0">
                <a:effectLst/>
                <a:sym typeface="+mn-lt"/>
              </a:rPr>
              <a:pPr marL="0" lvl="0" indent="0" algn="ctr">
                <a:spcBef>
                  <a:spcPct val="0"/>
                </a:spcBef>
                <a:buNone/>
              </a:pPr>
              <a:t>08</a:t>
            </a:fld>
            <a:endParaRPr kumimoji="1" lang="ja-JP" altLang="en-US" sz="1000">
              <a:sym typeface="+mn-lt"/>
            </a:endParaRPr>
          </a:p>
        </p:txBody>
      </p:sp>
      <p:sp>
        <p:nvSpPr>
          <p:cNvPr id="145" name="テキスト プレースホルダ 9">
            <a:extLst>
              <a:ext uri="{FF2B5EF4-FFF2-40B4-BE49-F238E27FC236}">
                <a16:creationId xmlns:a16="http://schemas.microsoft.com/office/drawing/2014/main" id="{D97C3247-3581-0A7F-BE13-D0269285DA1A}"/>
              </a:ext>
            </a:extLst>
          </p:cNvPr>
          <p:cNvSpPr>
            <a:spLocks/>
          </p:cNvSpPr>
          <p:nvPr>
            <p:custDataLst>
              <p:tags r:id="rId39"/>
            </p:custDataLst>
          </p:nvPr>
        </p:nvSpPr>
        <p:spPr bwMode="auto">
          <a:xfrm>
            <a:off x="36163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E1B1BC-6266-44B4-B1F4-B363933F6E39}" type="datetime'''''''''''''''''''''''''''''''09'''">
              <a:rPr lang="ja-JP" altLang="en-US" sz="1000" smtClean="0">
                <a:effectLst/>
                <a:sym typeface="+mn-lt"/>
              </a:rPr>
              <a:pPr marL="0" lvl="0" indent="0" algn="ctr">
                <a:spcBef>
                  <a:spcPct val="0"/>
                </a:spcBef>
                <a:buNone/>
              </a:pPr>
              <a:t>09</a:t>
            </a:fld>
            <a:endParaRPr kumimoji="1" lang="ja-JP" altLang="en-US" sz="1000">
              <a:sym typeface="+mn-lt"/>
            </a:endParaRPr>
          </a:p>
        </p:txBody>
      </p:sp>
      <p:sp>
        <p:nvSpPr>
          <p:cNvPr id="146" name="テキスト プレースホルダ 9">
            <a:extLst>
              <a:ext uri="{FF2B5EF4-FFF2-40B4-BE49-F238E27FC236}">
                <a16:creationId xmlns:a16="http://schemas.microsoft.com/office/drawing/2014/main" id="{F94A2F91-6A11-6AF8-71CA-2D7D664DA8C6}"/>
              </a:ext>
            </a:extLst>
          </p:cNvPr>
          <p:cNvSpPr>
            <a:spLocks/>
          </p:cNvSpPr>
          <p:nvPr>
            <p:custDataLst>
              <p:tags r:id="rId40"/>
            </p:custDataLst>
          </p:nvPr>
        </p:nvSpPr>
        <p:spPr bwMode="auto">
          <a:xfrm>
            <a:off x="39354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2BA7ED-4D29-40A3-B4AE-8BE93FBF3CA8}" type="datetime'''''1''''''''''''''''''''''''''''''''''0'''">
              <a:rPr lang="ja-JP" altLang="en-US" sz="1000" smtClean="0">
                <a:effectLst/>
                <a:sym typeface="+mn-lt"/>
              </a:rPr>
              <a:pPr marL="0" lvl="0" indent="0" algn="ctr">
                <a:spcBef>
                  <a:spcPct val="0"/>
                </a:spcBef>
                <a:buNone/>
              </a:pPr>
              <a:t>10</a:t>
            </a:fld>
            <a:endParaRPr kumimoji="1" lang="ja-JP" altLang="en-US" sz="1000">
              <a:sym typeface="+mn-lt"/>
            </a:endParaRPr>
          </a:p>
        </p:txBody>
      </p:sp>
      <p:sp>
        <p:nvSpPr>
          <p:cNvPr id="154" name="テキスト プレースホルダ 9">
            <a:extLst>
              <a:ext uri="{FF2B5EF4-FFF2-40B4-BE49-F238E27FC236}">
                <a16:creationId xmlns:a16="http://schemas.microsoft.com/office/drawing/2014/main" id="{753DA3C5-E6EE-E1E5-FCE1-E4666BA34713}"/>
              </a:ext>
            </a:extLst>
          </p:cNvPr>
          <p:cNvSpPr>
            <a:spLocks/>
          </p:cNvSpPr>
          <p:nvPr>
            <p:custDataLst>
              <p:tags r:id="rId41"/>
            </p:custDataLst>
          </p:nvPr>
        </p:nvSpPr>
        <p:spPr bwMode="auto">
          <a:xfrm>
            <a:off x="64865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A14AA-9116-4189-8E03-CC5083FDE74A}" type="datetime'1''''''''''''''''''''8'''''''''''''''''''''''''''''''''''''">
              <a:rPr lang="ja-JP" altLang="en-US" sz="1000" smtClean="0">
                <a:effectLst/>
                <a:sym typeface="+mn-lt"/>
              </a:rPr>
              <a:pPr marL="0" lvl="0" indent="0" algn="ctr">
                <a:spcBef>
                  <a:spcPct val="0"/>
                </a:spcBef>
                <a:buNone/>
              </a:pPr>
              <a:t>18</a:t>
            </a:fld>
            <a:endParaRPr kumimoji="1" lang="ja-JP" altLang="en-US" sz="1000">
              <a:sym typeface="+mn-lt"/>
            </a:endParaRPr>
          </a:p>
        </p:txBody>
      </p:sp>
      <p:sp>
        <p:nvSpPr>
          <p:cNvPr id="151" name="テキスト プレースホルダ 9">
            <a:extLst>
              <a:ext uri="{FF2B5EF4-FFF2-40B4-BE49-F238E27FC236}">
                <a16:creationId xmlns:a16="http://schemas.microsoft.com/office/drawing/2014/main" id="{31701C70-F1B0-163A-BF9E-2D82EE91BEB3}"/>
              </a:ext>
            </a:extLst>
          </p:cNvPr>
          <p:cNvSpPr>
            <a:spLocks/>
          </p:cNvSpPr>
          <p:nvPr>
            <p:custDataLst>
              <p:tags r:id="rId42"/>
            </p:custDataLst>
          </p:nvPr>
        </p:nvSpPr>
        <p:spPr bwMode="auto">
          <a:xfrm>
            <a:off x="55292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4C6294-0F8F-4A01-8D2D-F0EFBA4E08C4}" type="datetime'''''''''''''''''''''''''1''''''''''''5'''''''''''''''''''''">
              <a:rPr lang="ja-JP" altLang="en-US" sz="1000" smtClean="0">
                <a:effectLst/>
                <a:sym typeface="+mn-lt"/>
              </a:rPr>
              <a:pPr marL="0" lvl="0" indent="0" algn="ctr">
                <a:spcBef>
                  <a:spcPct val="0"/>
                </a:spcBef>
                <a:buNone/>
              </a:pPr>
              <a:t>15</a:t>
            </a:fld>
            <a:endParaRPr kumimoji="1" lang="ja-JP" altLang="en-US" sz="1000">
              <a:sym typeface="+mn-lt"/>
            </a:endParaRPr>
          </a:p>
        </p:txBody>
      </p:sp>
      <p:sp>
        <p:nvSpPr>
          <p:cNvPr id="147" name="テキスト プレースホルダ 9">
            <a:extLst>
              <a:ext uri="{FF2B5EF4-FFF2-40B4-BE49-F238E27FC236}">
                <a16:creationId xmlns:a16="http://schemas.microsoft.com/office/drawing/2014/main" id="{1124C408-3D0A-8EAE-1BE8-6CA38D52798D}"/>
              </a:ext>
            </a:extLst>
          </p:cNvPr>
          <p:cNvSpPr>
            <a:spLocks/>
          </p:cNvSpPr>
          <p:nvPr>
            <p:custDataLst>
              <p:tags r:id="rId43"/>
            </p:custDataLst>
          </p:nvPr>
        </p:nvSpPr>
        <p:spPr bwMode="auto">
          <a:xfrm>
            <a:off x="4254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373B95-217B-4CE2-8D9B-F6EB1ED4B7ED}" type="datetime'''''''''''''''''''''''''1''''''''''''''''''''''''''''''1'''''">
              <a:rPr lang="ja-JP" altLang="en-US" sz="1000" smtClean="0">
                <a:effectLst/>
                <a:sym typeface="+mn-lt"/>
              </a:rPr>
              <a:pPr marL="0" lvl="0" indent="0" algn="ctr">
                <a:spcBef>
                  <a:spcPct val="0"/>
                </a:spcBef>
                <a:buNone/>
              </a:pPr>
              <a:t>11</a:t>
            </a:fld>
            <a:endParaRPr kumimoji="1" lang="ja-JP" altLang="en-US" sz="1000">
              <a:sym typeface="+mn-lt"/>
            </a:endParaRPr>
          </a:p>
        </p:txBody>
      </p:sp>
      <p:sp>
        <p:nvSpPr>
          <p:cNvPr id="148" name="テキスト プレースホルダ 9">
            <a:extLst>
              <a:ext uri="{FF2B5EF4-FFF2-40B4-BE49-F238E27FC236}">
                <a16:creationId xmlns:a16="http://schemas.microsoft.com/office/drawing/2014/main" id="{32F8CAD0-5A12-8B56-8E9E-F6A5C1E55271}"/>
              </a:ext>
            </a:extLst>
          </p:cNvPr>
          <p:cNvSpPr>
            <a:spLocks/>
          </p:cNvSpPr>
          <p:nvPr>
            <p:custDataLst>
              <p:tags r:id="rId44"/>
            </p:custDataLst>
          </p:nvPr>
        </p:nvSpPr>
        <p:spPr bwMode="auto">
          <a:xfrm>
            <a:off x="45735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2DBDAE-B52F-49EF-A85C-37EA78E100C2}" type="datetime'''''''''''''''''''''''''''''''''''1''2'''">
              <a:rPr lang="ja-JP" altLang="en-US" sz="1000" smtClean="0">
                <a:effectLst/>
                <a:sym typeface="+mn-lt"/>
              </a:rPr>
              <a:pPr marL="0" lvl="0" indent="0" algn="ctr">
                <a:spcBef>
                  <a:spcPct val="0"/>
                </a:spcBef>
                <a:buNone/>
              </a:pPr>
              <a:t>12</a:t>
            </a:fld>
            <a:endParaRPr kumimoji="1" lang="ja-JP" altLang="en-US" sz="1000">
              <a:sym typeface="+mn-lt"/>
            </a:endParaRPr>
          </a:p>
        </p:txBody>
      </p:sp>
      <p:sp>
        <p:nvSpPr>
          <p:cNvPr id="156" name="テキスト プレースホルダ 9">
            <a:extLst>
              <a:ext uri="{FF2B5EF4-FFF2-40B4-BE49-F238E27FC236}">
                <a16:creationId xmlns:a16="http://schemas.microsoft.com/office/drawing/2014/main" id="{D43DC1C5-7CA2-47A9-6511-A1188B558F80}"/>
              </a:ext>
            </a:extLst>
          </p:cNvPr>
          <p:cNvSpPr>
            <a:spLocks/>
          </p:cNvSpPr>
          <p:nvPr>
            <p:custDataLst>
              <p:tags r:id="rId45"/>
            </p:custDataLst>
          </p:nvPr>
        </p:nvSpPr>
        <p:spPr bwMode="auto">
          <a:xfrm>
            <a:off x="71247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FF7528-CF04-4122-8883-F622DE0C3EE7}" type="datetime'''''''''''''''''''''''''''''2''''''''''''''''0'''''''">
              <a:rPr lang="ja-JP" altLang="en-US" sz="1000" smtClean="0">
                <a:effectLst/>
                <a:sym typeface="+mn-lt"/>
              </a:rPr>
              <a:pPr marL="0" lvl="0" indent="0" algn="ctr">
                <a:spcBef>
                  <a:spcPct val="0"/>
                </a:spcBef>
                <a:buNone/>
              </a:pPr>
              <a:t>20</a:t>
            </a:fld>
            <a:endParaRPr kumimoji="1" lang="ja-JP" altLang="en-US" sz="1000">
              <a:sym typeface="+mn-lt"/>
            </a:endParaRPr>
          </a:p>
        </p:txBody>
      </p:sp>
      <p:sp>
        <p:nvSpPr>
          <p:cNvPr id="152" name="テキスト プレースホルダ 9">
            <a:extLst>
              <a:ext uri="{FF2B5EF4-FFF2-40B4-BE49-F238E27FC236}">
                <a16:creationId xmlns:a16="http://schemas.microsoft.com/office/drawing/2014/main" id="{9FBF701B-76A5-B574-0F68-ACAF5688D29D}"/>
              </a:ext>
            </a:extLst>
          </p:cNvPr>
          <p:cNvSpPr>
            <a:spLocks/>
          </p:cNvSpPr>
          <p:nvPr>
            <p:custDataLst>
              <p:tags r:id="rId46"/>
            </p:custDataLst>
          </p:nvPr>
        </p:nvSpPr>
        <p:spPr bwMode="auto">
          <a:xfrm>
            <a:off x="58483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3A2035-24B8-4E98-9713-41412C5B5FE2}" type="datetime'''''1''''''''''''''''6'''''''''''''">
              <a:rPr lang="ja-JP" altLang="en-US" sz="1000" smtClean="0">
                <a:effectLst/>
                <a:sym typeface="+mn-lt"/>
              </a:rPr>
              <a:pPr marL="0" lvl="0" indent="0" algn="ctr">
                <a:spcBef>
                  <a:spcPct val="0"/>
                </a:spcBef>
                <a:buNone/>
              </a:pPr>
              <a:t>16</a:t>
            </a:fld>
            <a:endParaRPr kumimoji="1" lang="ja-JP" altLang="en-US" sz="1000">
              <a:sym typeface="+mn-lt"/>
            </a:endParaRPr>
          </a:p>
        </p:txBody>
      </p:sp>
      <p:sp>
        <p:nvSpPr>
          <p:cNvPr id="157" name="テキスト プレースホルダ 9">
            <a:extLst>
              <a:ext uri="{FF2B5EF4-FFF2-40B4-BE49-F238E27FC236}">
                <a16:creationId xmlns:a16="http://schemas.microsoft.com/office/drawing/2014/main" id="{9290D0C7-6D93-1ECE-DED5-888534761E07}"/>
              </a:ext>
            </a:extLst>
          </p:cNvPr>
          <p:cNvSpPr>
            <a:spLocks/>
          </p:cNvSpPr>
          <p:nvPr>
            <p:custDataLst>
              <p:tags r:id="rId47"/>
            </p:custDataLst>
          </p:nvPr>
        </p:nvSpPr>
        <p:spPr bwMode="auto">
          <a:xfrm>
            <a:off x="74437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CBCE12-935B-423A-A23B-41C1BCEE0C23}" type="datetime'''''2''''''''''''''''''''1'''''''''''''''''">
              <a:rPr lang="ja-JP" altLang="en-US" sz="1000" smtClean="0">
                <a:effectLst/>
                <a:sym typeface="+mn-lt"/>
              </a:rPr>
              <a:pPr marL="0" lvl="0" indent="0" algn="ctr">
                <a:spcBef>
                  <a:spcPct val="0"/>
                </a:spcBef>
                <a:buNone/>
              </a:pPr>
              <a:t>21</a:t>
            </a:fld>
            <a:endParaRPr kumimoji="1" lang="ja-JP" altLang="en-US" sz="1000">
              <a:sym typeface="+mn-lt"/>
            </a:endParaRPr>
          </a:p>
        </p:txBody>
      </p:sp>
      <p:sp>
        <p:nvSpPr>
          <p:cNvPr id="150" name="テキスト プレースホルダ 9">
            <a:extLst>
              <a:ext uri="{FF2B5EF4-FFF2-40B4-BE49-F238E27FC236}">
                <a16:creationId xmlns:a16="http://schemas.microsoft.com/office/drawing/2014/main" id="{4905FC6C-CB92-6893-AEF7-25840966C293}"/>
              </a:ext>
            </a:extLst>
          </p:cNvPr>
          <p:cNvSpPr>
            <a:spLocks/>
          </p:cNvSpPr>
          <p:nvPr>
            <p:custDataLst>
              <p:tags r:id="rId48"/>
            </p:custDataLst>
          </p:nvPr>
        </p:nvSpPr>
        <p:spPr bwMode="auto">
          <a:xfrm>
            <a:off x="52101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6D3BEC-EDB7-4B56-80E6-A1E50027105E}" type="datetime'''''''''''''''''''''''1''''''''''4'''''''''''''''''''''">
              <a:rPr lang="ja-JP" altLang="en-US" sz="1000" smtClean="0">
                <a:effectLst/>
                <a:sym typeface="+mn-lt"/>
              </a:rPr>
              <a:pPr marL="0" lvl="0" indent="0" algn="ctr">
                <a:spcBef>
                  <a:spcPct val="0"/>
                </a:spcBef>
                <a:buNone/>
              </a:pPr>
              <a:t>14</a:t>
            </a:fld>
            <a:endParaRPr kumimoji="1" lang="ja-JP" altLang="en-US" sz="1000">
              <a:sym typeface="+mn-lt"/>
            </a:endParaRPr>
          </a:p>
        </p:txBody>
      </p:sp>
      <p:sp>
        <p:nvSpPr>
          <p:cNvPr id="164" name="テキスト プレースホルダ 9">
            <a:extLst>
              <a:ext uri="{FF2B5EF4-FFF2-40B4-BE49-F238E27FC236}">
                <a16:creationId xmlns:a16="http://schemas.microsoft.com/office/drawing/2014/main" id="{2E31A881-82EA-C939-C828-6770FDFB837C}"/>
              </a:ext>
            </a:extLst>
          </p:cNvPr>
          <p:cNvSpPr>
            <a:spLocks/>
          </p:cNvSpPr>
          <p:nvPr>
            <p:custDataLst>
              <p:tags r:id="rId49"/>
            </p:custDataLst>
          </p:nvPr>
        </p:nvSpPr>
        <p:spPr bwMode="auto">
          <a:xfrm>
            <a:off x="77612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FFD63F-689F-457B-9BBF-E4FC5E11EDD2}" type="datetime'''''''''''''''''2''''''''''''2'''">
              <a:rPr lang="ja-JP" altLang="en-US" sz="1000" smtClean="0"/>
              <a:pPr marL="0" lvl="0" indent="0" algn="ctr">
                <a:spcBef>
                  <a:spcPct val="0"/>
                </a:spcBef>
                <a:buNone/>
              </a:pPr>
              <a:t>22</a:t>
            </a:fld>
            <a:endParaRPr kumimoji="1" lang="ja-JP" altLang="en-US" sz="1000">
              <a:sym typeface="+mn-lt"/>
            </a:endParaRPr>
          </a:p>
        </p:txBody>
      </p:sp>
      <p:sp>
        <p:nvSpPr>
          <p:cNvPr id="48" name="Text Placeholder 12"/>
          <p:cNvSpPr>
            <a:spLocks/>
          </p:cNvSpPr>
          <p:nvPr>
            <p:custDataLst>
              <p:tags r:id="rId50"/>
            </p:custDataLst>
          </p:nvPr>
        </p:nvSpPr>
        <p:spPr bwMode="auto">
          <a:xfrm>
            <a:off x="325438" y="2251075"/>
            <a:ext cx="3746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（100万）</a:t>
            </a:r>
          </a:p>
        </p:txBody>
      </p:sp>
      <p:sp>
        <p:nvSpPr>
          <p:cNvPr id="167" name="テキスト プレースホルダ 9">
            <a:extLst>
              <a:ext uri="{FF2B5EF4-FFF2-40B4-BE49-F238E27FC236}">
                <a16:creationId xmlns:a16="http://schemas.microsoft.com/office/drawing/2014/main" id="{EF2A1BE1-4787-2F99-BC9A-F83FCCC7D393}"/>
              </a:ext>
            </a:extLst>
          </p:cNvPr>
          <p:cNvSpPr>
            <a:spLocks/>
          </p:cNvSpPr>
          <p:nvPr>
            <p:custDataLst>
              <p:tags r:id="rId51"/>
            </p:custDataLst>
          </p:nvPr>
        </p:nvSpPr>
        <p:spPr bwMode="auto">
          <a:xfrm>
            <a:off x="80803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F3AB56-4DFF-4893-8308-4C49B331BBBF}" type="datetime'''''''''2''3'''''''''''''''''''''''''">
              <a:rPr lang="ja-JP" altLang="en-US" sz="1000" smtClean="0"/>
              <a:pPr marL="0" lvl="0" indent="0" algn="ctr">
                <a:spcBef>
                  <a:spcPct val="0"/>
                </a:spcBef>
                <a:buNone/>
              </a:pPr>
              <a:t>23</a:t>
            </a:fld>
            <a:endParaRPr kumimoji="1" lang="ja-JP" altLang="en-US" sz="1000">
              <a:sym typeface="+mn-lt"/>
            </a:endParaRPr>
          </a:p>
        </p:txBody>
      </p:sp>
      <p:sp>
        <p:nvSpPr>
          <p:cNvPr id="158" name="テキスト プレースホルダ 9">
            <a:extLst>
              <a:ext uri="{FF2B5EF4-FFF2-40B4-BE49-F238E27FC236}">
                <a16:creationId xmlns:a16="http://schemas.microsoft.com/office/drawing/2014/main" id="{1B4CD6D9-1606-9B9E-9E96-D8E386C8D420}"/>
              </a:ext>
            </a:extLst>
          </p:cNvPr>
          <p:cNvSpPr>
            <a:spLocks/>
          </p:cNvSpPr>
          <p:nvPr>
            <p:custDataLst>
              <p:tags r:id="rId52"/>
            </p:custDataLst>
          </p:nvPr>
        </p:nvSpPr>
        <p:spPr bwMode="auto">
          <a:xfrm>
            <a:off x="83994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0558A5-F4B6-4A1F-8420-EB321176A680}" type="datetime'''''''''''''''''''''''''''''''''''''3''''''''''''''''0'''''''">
              <a:rPr lang="ja-JP" altLang="en-US" sz="1000" smtClean="0">
                <a:effectLst/>
                <a:sym typeface="+mn-lt"/>
              </a:rPr>
              <a:pPr marL="0" lvl="0" indent="0" algn="ctr">
                <a:spcBef>
                  <a:spcPct val="0"/>
                </a:spcBef>
                <a:buNone/>
              </a:pPr>
              <a:t>30</a:t>
            </a:fld>
            <a:endParaRPr kumimoji="1" lang="ja-JP" altLang="en-US" sz="1000">
              <a:sym typeface="+mn-lt"/>
            </a:endParaRPr>
          </a:p>
        </p:txBody>
      </p:sp>
      <p:sp>
        <p:nvSpPr>
          <p:cNvPr id="153" name="テキスト プレースホルダ 9">
            <a:extLst>
              <a:ext uri="{FF2B5EF4-FFF2-40B4-BE49-F238E27FC236}">
                <a16:creationId xmlns:a16="http://schemas.microsoft.com/office/drawing/2014/main" id="{825EBC2B-54E1-4B30-DA22-D884DD2C84AA}"/>
              </a:ext>
            </a:extLst>
          </p:cNvPr>
          <p:cNvSpPr>
            <a:spLocks/>
          </p:cNvSpPr>
          <p:nvPr>
            <p:custDataLst>
              <p:tags r:id="rId53"/>
            </p:custDataLst>
          </p:nvPr>
        </p:nvSpPr>
        <p:spPr bwMode="auto">
          <a:xfrm>
            <a:off x="61674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161E62-D1B8-402A-B5F2-9094A431B115}" type="datetime'''1''''''''''''7'''''''''''''''''''''''''''''''''''''">
              <a:rPr lang="ja-JP" altLang="en-US" sz="1000" smtClean="0">
                <a:effectLst/>
                <a:sym typeface="+mn-lt"/>
              </a:rPr>
              <a:pPr marL="0" lvl="0" indent="0" algn="ctr">
                <a:spcBef>
                  <a:spcPct val="0"/>
                </a:spcBef>
                <a:buNone/>
              </a:pPr>
              <a:t>17</a:t>
            </a:fld>
            <a:endParaRPr kumimoji="1" lang="ja-JP" altLang="en-US" sz="1000">
              <a:sym typeface="+mn-lt"/>
            </a:endParaRPr>
          </a:p>
        </p:txBody>
      </p:sp>
      <p:sp>
        <p:nvSpPr>
          <p:cNvPr id="159" name="テキスト プレースホルダ 9">
            <a:extLst>
              <a:ext uri="{FF2B5EF4-FFF2-40B4-BE49-F238E27FC236}">
                <a16:creationId xmlns:a16="http://schemas.microsoft.com/office/drawing/2014/main" id="{BEDF2828-9140-9CA9-EFF7-AF85C0D056EE}"/>
              </a:ext>
            </a:extLst>
          </p:cNvPr>
          <p:cNvSpPr>
            <a:spLocks/>
          </p:cNvSpPr>
          <p:nvPr>
            <p:custDataLst>
              <p:tags r:id="rId54"/>
            </p:custDataLst>
          </p:nvPr>
        </p:nvSpPr>
        <p:spPr bwMode="auto">
          <a:xfrm>
            <a:off x="87185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70551-0132-4D12-8992-D0BF14FB7614}" type="datetime'4''''''''''''''''''''''''0'''''''''''''''''''''''''''''">
              <a:rPr lang="ja-JP" altLang="en-US" sz="1000" smtClean="0">
                <a:effectLst/>
                <a:sym typeface="+mn-lt"/>
              </a:rPr>
              <a:pPr marL="0" lvl="0" indent="0" algn="ctr">
                <a:spcBef>
                  <a:spcPct val="0"/>
                </a:spcBef>
                <a:buNone/>
              </a:pPr>
              <a:t>40</a:t>
            </a:fld>
            <a:endParaRPr kumimoji="1" lang="ja-JP" altLang="en-US" sz="1000">
              <a:sym typeface="+mn-lt"/>
            </a:endParaRPr>
          </a:p>
        </p:txBody>
      </p:sp>
      <p:sp>
        <p:nvSpPr>
          <p:cNvPr id="149" name="テキスト プレースホルダ 9">
            <a:extLst>
              <a:ext uri="{FF2B5EF4-FFF2-40B4-BE49-F238E27FC236}">
                <a16:creationId xmlns:a16="http://schemas.microsoft.com/office/drawing/2014/main" id="{7948F1D9-7DF2-745E-8C4C-AB98AA4B6445}"/>
              </a:ext>
            </a:extLst>
          </p:cNvPr>
          <p:cNvSpPr>
            <a:spLocks/>
          </p:cNvSpPr>
          <p:nvPr>
            <p:custDataLst>
              <p:tags r:id="rId55"/>
            </p:custDataLst>
          </p:nvPr>
        </p:nvSpPr>
        <p:spPr bwMode="auto">
          <a:xfrm>
            <a:off x="48910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F0DA25-20C3-4FD4-8684-358C733E81AE}" type="datetime'''''''''''''''''''1''''''''''''''''''''''''''3'">
              <a:rPr lang="ja-JP" altLang="en-US" sz="1000" smtClean="0">
                <a:effectLst/>
                <a:sym typeface="+mn-lt"/>
              </a:rPr>
              <a:pPr marL="0" lvl="0" indent="0" algn="ctr">
                <a:spcBef>
                  <a:spcPct val="0"/>
                </a:spcBef>
                <a:buNone/>
              </a:pPr>
              <a:t>13</a:t>
            </a:fld>
            <a:endParaRPr kumimoji="1" lang="ja-JP" altLang="en-US" sz="1000">
              <a:sym typeface="+mn-lt"/>
            </a:endParaRPr>
          </a:p>
        </p:txBody>
      </p:sp>
      <p:sp>
        <p:nvSpPr>
          <p:cNvPr id="160" name="テキスト プレースホルダ 9">
            <a:extLst>
              <a:ext uri="{FF2B5EF4-FFF2-40B4-BE49-F238E27FC236}">
                <a16:creationId xmlns:a16="http://schemas.microsoft.com/office/drawing/2014/main" id="{89858041-51A4-0DB2-2DD0-9141929FD747}"/>
              </a:ext>
            </a:extLst>
          </p:cNvPr>
          <p:cNvSpPr>
            <a:spLocks/>
          </p:cNvSpPr>
          <p:nvPr>
            <p:custDataLst>
              <p:tags r:id="rId56"/>
            </p:custDataLst>
          </p:nvPr>
        </p:nvSpPr>
        <p:spPr bwMode="auto">
          <a:xfrm>
            <a:off x="90376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B3E4A3-6D1A-440C-A754-560D9DB31BD7}" type="datetime'''''''''''''''''''''''5''''0'''''''''''''">
              <a:rPr lang="ja-JP" altLang="en-US" sz="1000" smtClean="0">
                <a:effectLst/>
                <a:sym typeface="+mn-lt"/>
              </a:rPr>
              <a:pPr marL="0" lvl="0" indent="0" algn="ctr">
                <a:spcBef>
                  <a:spcPct val="0"/>
                </a:spcBef>
                <a:buNone/>
              </a:pPr>
              <a:t>50</a:t>
            </a:fld>
            <a:endParaRPr kumimoji="1" lang="ja-JP" altLang="en-US" sz="1000">
              <a:sym typeface="+mn-lt"/>
            </a:endParaRPr>
          </a:p>
        </p:txBody>
      </p:sp>
      <p:sp>
        <p:nvSpPr>
          <p:cNvPr id="155" name="テキスト プレースホルダ 9">
            <a:extLst>
              <a:ext uri="{FF2B5EF4-FFF2-40B4-BE49-F238E27FC236}">
                <a16:creationId xmlns:a16="http://schemas.microsoft.com/office/drawing/2014/main" id="{F72B7C39-2095-D5FD-5447-A11A58698051}"/>
              </a:ext>
            </a:extLst>
          </p:cNvPr>
          <p:cNvSpPr>
            <a:spLocks/>
          </p:cNvSpPr>
          <p:nvPr>
            <p:custDataLst>
              <p:tags r:id="rId57"/>
            </p:custDataLst>
          </p:nvPr>
        </p:nvSpPr>
        <p:spPr bwMode="auto">
          <a:xfrm>
            <a:off x="68056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F50BDB-A310-4709-B010-FC0523D9EB2C}" type="datetime'''1''''''''''''''''''''''''''''''''''''''9'''''''''''''''''">
              <a:rPr lang="ja-JP" altLang="en-US" sz="1000" smtClean="0">
                <a:effectLst/>
                <a:sym typeface="+mn-lt"/>
              </a:rPr>
              <a:pPr marL="0" lvl="0" indent="0" algn="ctr">
                <a:spcBef>
                  <a:spcPct val="0"/>
                </a:spcBef>
                <a:buNone/>
              </a:pPr>
              <a:t>19</a:t>
            </a:fld>
            <a:endParaRPr kumimoji="1" lang="ja-JP" altLang="en-US" sz="1000">
              <a:sym typeface="+mn-lt"/>
            </a:endParaRPr>
          </a:p>
        </p:txBody>
      </p:sp>
      <p:cxnSp>
        <p:nvCxnSpPr>
          <p:cNvPr id="87" name="Straight Connector 86"/>
          <p:cNvCxnSpPr/>
          <p:nvPr>
            <p:custDataLst>
              <p:tags r:id="rId58"/>
            </p:custDataLst>
          </p:nvPr>
        </p:nvCxnSpPr>
        <p:spPr bwMode="gray">
          <a:xfrm>
            <a:off x="8455025" y="165417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59"/>
            </p:custDataLst>
          </p:nvPr>
        </p:nvSpPr>
        <p:spPr bwMode="gray">
          <a:xfrm>
            <a:off x="8535988" y="179070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60"/>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p:cNvSpPr>
          <p:nvPr>
            <p:custDataLst>
              <p:tags r:id="rId61"/>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89" name="Text Placeholder 12"/>
          <p:cNvSpPr>
            <a:spLocks/>
          </p:cNvSpPr>
          <p:nvPr>
            <p:custDataLst>
              <p:tags r:id="rId62"/>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cxnSp>
        <p:nvCxnSpPr>
          <p:cNvPr id="26" name="Straight Connector 271">
            <a:extLst>
              <a:ext uri="{FF2B5EF4-FFF2-40B4-BE49-F238E27FC236}">
                <a16:creationId xmlns:a16="http://schemas.microsoft.com/office/drawing/2014/main" id="{6E7246FD-9E73-5508-D768-EAACFE34ECC9}"/>
              </a:ext>
            </a:extLst>
          </p:cNvPr>
          <p:cNvCxnSpPr/>
          <p:nvPr>
            <p:custDataLst>
              <p:tags r:id="rId63"/>
            </p:custDataLst>
          </p:nvPr>
        </p:nvCxnSpPr>
        <p:spPr bwMode="auto">
          <a:xfrm>
            <a:off x="6332539" y="4884738"/>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272">
            <a:extLst>
              <a:ext uri="{FF2B5EF4-FFF2-40B4-BE49-F238E27FC236}">
                <a16:creationId xmlns:a16="http://schemas.microsoft.com/office/drawing/2014/main" id="{D56BBD5D-81C6-049C-6950-5BB7C2D896EF}"/>
              </a:ext>
            </a:extLst>
          </p:cNvPr>
          <p:cNvCxnSpPr/>
          <p:nvPr>
            <p:custDataLst>
              <p:tags r:id="rId64"/>
            </p:custDataLst>
          </p:nvPr>
        </p:nvCxnSpPr>
        <p:spPr bwMode="auto">
          <a:xfrm>
            <a:off x="6332539" y="5827713"/>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273">
            <a:extLst>
              <a:ext uri="{FF2B5EF4-FFF2-40B4-BE49-F238E27FC236}">
                <a16:creationId xmlns:a16="http://schemas.microsoft.com/office/drawing/2014/main" id="{29BB57AB-C6CA-BA36-3567-60B71B3A4350}"/>
              </a:ext>
            </a:extLst>
          </p:cNvPr>
          <p:cNvCxnSpPr/>
          <p:nvPr>
            <p:custDataLst>
              <p:tags r:id="rId65"/>
            </p:custDataLst>
          </p:nvPr>
        </p:nvCxnSpPr>
        <p:spPr bwMode="auto">
          <a:xfrm>
            <a:off x="6653214"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75">
            <a:extLst>
              <a:ext uri="{FF2B5EF4-FFF2-40B4-BE49-F238E27FC236}">
                <a16:creationId xmlns:a16="http://schemas.microsoft.com/office/drawing/2014/main" id="{B5191BEC-B14A-041B-345C-C91C98186A6A}"/>
              </a:ext>
            </a:extLst>
          </p:cNvPr>
          <p:cNvCxnSpPr/>
          <p:nvPr>
            <p:custDataLst>
              <p:tags r:id="rId66"/>
            </p:custDataLst>
          </p:nvPr>
        </p:nvCxnSpPr>
        <p:spPr bwMode="auto">
          <a:xfrm>
            <a:off x="6653214" y="5830888"/>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277">
            <a:extLst>
              <a:ext uri="{FF2B5EF4-FFF2-40B4-BE49-F238E27FC236}">
                <a16:creationId xmlns:a16="http://schemas.microsoft.com/office/drawing/2014/main" id="{F2F6105F-AAFE-0970-26C7-79ED3ED9BF27}"/>
              </a:ext>
            </a:extLst>
          </p:cNvPr>
          <p:cNvCxnSpPr/>
          <p:nvPr>
            <p:custDataLst>
              <p:tags r:id="rId67"/>
            </p:custDataLst>
          </p:nvPr>
        </p:nvCxnSpPr>
        <p:spPr bwMode="auto">
          <a:xfrm>
            <a:off x="6973889"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278">
            <a:extLst>
              <a:ext uri="{FF2B5EF4-FFF2-40B4-BE49-F238E27FC236}">
                <a16:creationId xmlns:a16="http://schemas.microsoft.com/office/drawing/2014/main" id="{E0FBF91F-38FF-E481-0533-2F97E16B7C9A}"/>
              </a:ext>
            </a:extLst>
          </p:cNvPr>
          <p:cNvCxnSpPr/>
          <p:nvPr>
            <p:custDataLst>
              <p:tags r:id="rId68"/>
            </p:custDataLst>
          </p:nvPr>
        </p:nvCxnSpPr>
        <p:spPr bwMode="auto">
          <a:xfrm>
            <a:off x="6973889" y="4887913"/>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279">
            <a:extLst>
              <a:ext uri="{FF2B5EF4-FFF2-40B4-BE49-F238E27FC236}">
                <a16:creationId xmlns:a16="http://schemas.microsoft.com/office/drawing/2014/main" id="{55C5DF52-1F4C-71F6-B928-3BB1F2E9ACE4}"/>
              </a:ext>
            </a:extLst>
          </p:cNvPr>
          <p:cNvCxnSpPr/>
          <p:nvPr>
            <p:custDataLst>
              <p:tags r:id="rId69"/>
            </p:custDataLst>
          </p:nvPr>
        </p:nvCxnSpPr>
        <p:spPr bwMode="auto">
          <a:xfrm>
            <a:off x="6973889" y="5834063"/>
            <a:ext cx="119063"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280">
            <a:extLst>
              <a:ext uri="{FF2B5EF4-FFF2-40B4-BE49-F238E27FC236}">
                <a16:creationId xmlns:a16="http://schemas.microsoft.com/office/drawing/2014/main" id="{DD8E5A5E-EBE8-58A4-6A72-3EC678DFFE34}"/>
              </a:ext>
            </a:extLst>
          </p:cNvPr>
          <p:cNvCxnSpPr/>
          <p:nvPr>
            <p:custDataLst>
              <p:tags r:id="rId70"/>
            </p:custDataLst>
          </p:nvPr>
        </p:nvCxnSpPr>
        <p:spPr bwMode="auto">
          <a:xfrm>
            <a:off x="7292976"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281">
            <a:extLst>
              <a:ext uri="{FF2B5EF4-FFF2-40B4-BE49-F238E27FC236}">
                <a16:creationId xmlns:a16="http://schemas.microsoft.com/office/drawing/2014/main" id="{78F59CAD-41EC-06B0-707B-471B6007BAB4}"/>
              </a:ext>
            </a:extLst>
          </p:cNvPr>
          <p:cNvCxnSpPr/>
          <p:nvPr>
            <p:custDataLst>
              <p:tags r:id="rId71"/>
            </p:custDataLst>
          </p:nvPr>
        </p:nvCxnSpPr>
        <p:spPr bwMode="auto">
          <a:xfrm>
            <a:off x="7292976" y="4889500"/>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282">
            <a:extLst>
              <a:ext uri="{FF2B5EF4-FFF2-40B4-BE49-F238E27FC236}">
                <a16:creationId xmlns:a16="http://schemas.microsoft.com/office/drawing/2014/main" id="{F4FA8BCD-381C-E3DF-F403-557375EE2A85}"/>
              </a:ext>
            </a:extLst>
          </p:cNvPr>
          <p:cNvCxnSpPr/>
          <p:nvPr>
            <p:custDataLst>
              <p:tags r:id="rId72"/>
            </p:custDataLst>
          </p:nvPr>
        </p:nvCxnSpPr>
        <p:spPr bwMode="auto">
          <a:xfrm>
            <a:off x="7292976" y="5838825"/>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283">
            <a:extLst>
              <a:ext uri="{FF2B5EF4-FFF2-40B4-BE49-F238E27FC236}">
                <a16:creationId xmlns:a16="http://schemas.microsoft.com/office/drawing/2014/main" id="{166FAB36-B51E-C974-179A-B58A6084A77B}"/>
              </a:ext>
            </a:extLst>
          </p:cNvPr>
          <p:cNvCxnSpPr/>
          <p:nvPr>
            <p:custDataLst>
              <p:tags r:id="rId73"/>
            </p:custDataLst>
          </p:nvPr>
        </p:nvCxnSpPr>
        <p:spPr bwMode="auto">
          <a:xfrm>
            <a:off x="7613651"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284">
            <a:extLst>
              <a:ext uri="{FF2B5EF4-FFF2-40B4-BE49-F238E27FC236}">
                <a16:creationId xmlns:a16="http://schemas.microsoft.com/office/drawing/2014/main" id="{5341EB8F-1034-73B2-FA89-24DA33C11ADF}"/>
              </a:ext>
            </a:extLst>
          </p:cNvPr>
          <p:cNvCxnSpPr/>
          <p:nvPr>
            <p:custDataLst>
              <p:tags r:id="rId74"/>
            </p:custDataLst>
          </p:nvPr>
        </p:nvCxnSpPr>
        <p:spPr bwMode="auto">
          <a:xfrm>
            <a:off x="7613651" y="4891088"/>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95">
            <a:extLst>
              <a:ext uri="{FF2B5EF4-FFF2-40B4-BE49-F238E27FC236}">
                <a16:creationId xmlns:a16="http://schemas.microsoft.com/office/drawing/2014/main" id="{36B8ECF8-5E62-FF85-386B-8FC7A55DBAF6}"/>
              </a:ext>
            </a:extLst>
          </p:cNvPr>
          <p:cNvCxnSpPr/>
          <p:nvPr>
            <p:custDataLst>
              <p:tags r:id="rId75"/>
            </p:custDataLst>
          </p:nvPr>
        </p:nvCxnSpPr>
        <p:spPr bwMode="auto">
          <a:xfrm>
            <a:off x="1531939"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243">
            <a:extLst>
              <a:ext uri="{FF2B5EF4-FFF2-40B4-BE49-F238E27FC236}">
                <a16:creationId xmlns:a16="http://schemas.microsoft.com/office/drawing/2014/main" id="{8E53670A-8947-611B-3A5C-024C51F31B93}"/>
              </a:ext>
            </a:extLst>
          </p:cNvPr>
          <p:cNvCxnSpPr/>
          <p:nvPr>
            <p:custDataLst>
              <p:tags r:id="rId76"/>
            </p:custDataLst>
          </p:nvPr>
        </p:nvCxnSpPr>
        <p:spPr bwMode="auto">
          <a:xfrm>
            <a:off x="3452814" y="5802313"/>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286">
            <a:extLst>
              <a:ext uri="{FF2B5EF4-FFF2-40B4-BE49-F238E27FC236}">
                <a16:creationId xmlns:a16="http://schemas.microsoft.com/office/drawing/2014/main" id="{651E6188-88B5-4324-7744-03EE99E91268}"/>
              </a:ext>
            </a:extLst>
          </p:cNvPr>
          <p:cNvCxnSpPr/>
          <p:nvPr>
            <p:custDataLst>
              <p:tags r:id="rId77"/>
            </p:custDataLst>
          </p:nvPr>
        </p:nvCxnSpPr>
        <p:spPr bwMode="auto">
          <a:xfrm>
            <a:off x="7932739"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287">
            <a:extLst>
              <a:ext uri="{FF2B5EF4-FFF2-40B4-BE49-F238E27FC236}">
                <a16:creationId xmlns:a16="http://schemas.microsoft.com/office/drawing/2014/main" id="{07C8D101-BD0C-7000-0050-A0DB24CB8E60}"/>
              </a:ext>
            </a:extLst>
          </p:cNvPr>
          <p:cNvCxnSpPr/>
          <p:nvPr>
            <p:custDataLst>
              <p:tags r:id="rId78"/>
            </p:custDataLst>
          </p:nvPr>
        </p:nvCxnSpPr>
        <p:spPr bwMode="auto">
          <a:xfrm>
            <a:off x="7932739" y="4892676"/>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288">
            <a:extLst>
              <a:ext uri="{FF2B5EF4-FFF2-40B4-BE49-F238E27FC236}">
                <a16:creationId xmlns:a16="http://schemas.microsoft.com/office/drawing/2014/main" id="{98908AFC-9066-2541-1EFF-141D91A0870E}"/>
              </a:ext>
            </a:extLst>
          </p:cNvPr>
          <p:cNvCxnSpPr/>
          <p:nvPr>
            <p:custDataLst>
              <p:tags r:id="rId79"/>
            </p:custDataLst>
          </p:nvPr>
        </p:nvCxnSpPr>
        <p:spPr bwMode="auto">
          <a:xfrm>
            <a:off x="7932739" y="5846764"/>
            <a:ext cx="119063"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89">
            <a:extLst>
              <a:ext uri="{FF2B5EF4-FFF2-40B4-BE49-F238E27FC236}">
                <a16:creationId xmlns:a16="http://schemas.microsoft.com/office/drawing/2014/main" id="{33073C6B-0887-E600-1FE1-E2980364B036}"/>
              </a:ext>
            </a:extLst>
          </p:cNvPr>
          <p:cNvCxnSpPr/>
          <p:nvPr>
            <p:custDataLst>
              <p:tags r:id="rId80"/>
            </p:custDataLst>
          </p:nvPr>
        </p:nvCxnSpPr>
        <p:spPr bwMode="auto">
          <a:xfrm>
            <a:off x="8253413"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90">
            <a:extLst>
              <a:ext uri="{FF2B5EF4-FFF2-40B4-BE49-F238E27FC236}">
                <a16:creationId xmlns:a16="http://schemas.microsoft.com/office/drawing/2014/main" id="{D66A68B9-98B3-1C6A-D774-DD4DAE10B465}"/>
              </a:ext>
            </a:extLst>
          </p:cNvPr>
          <p:cNvCxnSpPr/>
          <p:nvPr>
            <p:custDataLst>
              <p:tags r:id="rId81"/>
            </p:custDataLst>
          </p:nvPr>
        </p:nvCxnSpPr>
        <p:spPr bwMode="auto">
          <a:xfrm>
            <a:off x="8253413" y="4895850"/>
            <a:ext cx="119063"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91">
            <a:extLst>
              <a:ext uri="{FF2B5EF4-FFF2-40B4-BE49-F238E27FC236}">
                <a16:creationId xmlns:a16="http://schemas.microsoft.com/office/drawing/2014/main" id="{4709483D-D905-226D-69E4-FC1ACFD553EB}"/>
              </a:ext>
            </a:extLst>
          </p:cNvPr>
          <p:cNvCxnSpPr/>
          <p:nvPr>
            <p:custDataLst>
              <p:tags r:id="rId82"/>
            </p:custDataLst>
          </p:nvPr>
        </p:nvCxnSpPr>
        <p:spPr bwMode="auto">
          <a:xfrm>
            <a:off x="8253414" y="5851525"/>
            <a:ext cx="119063"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6" name="Straight Connector 485">
            <a:extLst>
              <a:ext uri="{FF2B5EF4-FFF2-40B4-BE49-F238E27FC236}">
                <a16:creationId xmlns:a16="http://schemas.microsoft.com/office/drawing/2014/main" id="{603C80C2-4C5A-E982-D2E4-7EBEA8A7220A}"/>
              </a:ext>
            </a:extLst>
          </p:cNvPr>
          <p:cNvCxnSpPr/>
          <p:nvPr>
            <p:custDataLst>
              <p:tags r:id="rId83"/>
            </p:custDataLst>
          </p:nvPr>
        </p:nvCxnSpPr>
        <p:spPr bwMode="auto">
          <a:xfrm>
            <a:off x="8574088"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486">
            <a:extLst>
              <a:ext uri="{FF2B5EF4-FFF2-40B4-BE49-F238E27FC236}">
                <a16:creationId xmlns:a16="http://schemas.microsoft.com/office/drawing/2014/main" id="{1F5A8EA2-2282-A6D9-3582-FF625A3AFA64}"/>
              </a:ext>
            </a:extLst>
          </p:cNvPr>
          <p:cNvCxnSpPr>
            <a:cxnSpLocks/>
          </p:cNvCxnSpPr>
          <p:nvPr>
            <p:custDataLst>
              <p:tags r:id="rId84"/>
            </p:custDataLst>
          </p:nvPr>
        </p:nvCxnSpPr>
        <p:spPr bwMode="auto">
          <a:xfrm>
            <a:off x="8574088" y="4922837"/>
            <a:ext cx="119063" cy="444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487">
            <a:extLst>
              <a:ext uri="{FF2B5EF4-FFF2-40B4-BE49-F238E27FC236}">
                <a16:creationId xmlns:a16="http://schemas.microsoft.com/office/drawing/2014/main" id="{DF71F7A2-7109-558E-F982-0F5E7B0C0A43}"/>
              </a:ext>
            </a:extLst>
          </p:cNvPr>
          <p:cNvCxnSpPr>
            <a:cxnSpLocks/>
          </p:cNvCxnSpPr>
          <p:nvPr>
            <p:custDataLst>
              <p:tags r:id="rId85"/>
            </p:custDataLst>
          </p:nvPr>
        </p:nvCxnSpPr>
        <p:spPr bwMode="auto">
          <a:xfrm>
            <a:off x="8574089" y="5886450"/>
            <a:ext cx="119063"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74">
            <a:extLst>
              <a:ext uri="{FF2B5EF4-FFF2-40B4-BE49-F238E27FC236}">
                <a16:creationId xmlns:a16="http://schemas.microsoft.com/office/drawing/2014/main" id="{EFDF3D43-375C-4C35-B9BD-C06D650A008F}"/>
              </a:ext>
            </a:extLst>
          </p:cNvPr>
          <p:cNvCxnSpPr/>
          <p:nvPr>
            <p:custDataLst>
              <p:tags r:id="rId86"/>
            </p:custDataLst>
          </p:nvPr>
        </p:nvCxnSpPr>
        <p:spPr bwMode="auto">
          <a:xfrm>
            <a:off x="6653214" y="4886325"/>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9" name="Straight Connector 488">
            <a:extLst>
              <a:ext uri="{FF2B5EF4-FFF2-40B4-BE49-F238E27FC236}">
                <a16:creationId xmlns:a16="http://schemas.microsoft.com/office/drawing/2014/main" id="{C773B180-08E5-9750-AEE2-310ED0B94FC3}"/>
              </a:ext>
            </a:extLst>
          </p:cNvPr>
          <p:cNvCxnSpPr/>
          <p:nvPr>
            <p:custDataLst>
              <p:tags r:id="rId87"/>
            </p:custDataLst>
          </p:nvPr>
        </p:nvCxnSpPr>
        <p:spPr bwMode="auto">
          <a:xfrm>
            <a:off x="8893175"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BBD11F06-AA30-8E80-A708-11B632661889}"/>
              </a:ext>
            </a:extLst>
          </p:cNvPr>
          <p:cNvCxnSpPr/>
          <p:nvPr>
            <p:custDataLst>
              <p:tags r:id="rId88"/>
            </p:custDataLst>
          </p:nvPr>
        </p:nvCxnSpPr>
        <p:spPr bwMode="auto">
          <a:xfrm>
            <a:off x="8893175" y="4967288"/>
            <a:ext cx="119063"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2" name="Straight Connector 491">
            <a:extLst>
              <a:ext uri="{FF2B5EF4-FFF2-40B4-BE49-F238E27FC236}">
                <a16:creationId xmlns:a16="http://schemas.microsoft.com/office/drawing/2014/main" id="{05CD9766-35EC-F8A4-14F2-87F4AAF6DA90}"/>
              </a:ext>
            </a:extLst>
          </p:cNvPr>
          <p:cNvCxnSpPr/>
          <p:nvPr>
            <p:custDataLst>
              <p:tags r:id="rId89"/>
            </p:custDataLst>
          </p:nvPr>
        </p:nvCxnSpPr>
        <p:spPr bwMode="auto">
          <a:xfrm>
            <a:off x="8893175" y="5913438"/>
            <a:ext cx="119063"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80">
            <a:extLst>
              <a:ext uri="{FF2B5EF4-FFF2-40B4-BE49-F238E27FC236}">
                <a16:creationId xmlns:a16="http://schemas.microsoft.com/office/drawing/2014/main" id="{506C039A-FFFB-4FC8-8619-6A684D9D685C}"/>
              </a:ext>
            </a:extLst>
          </p:cNvPr>
          <p:cNvCxnSpPr/>
          <p:nvPr>
            <p:custDataLst>
              <p:tags r:id="rId90"/>
            </p:custDataLst>
          </p:nvPr>
        </p:nvCxnSpPr>
        <p:spPr bwMode="auto">
          <a:xfrm>
            <a:off x="892176"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90">
            <a:extLst>
              <a:ext uri="{FF2B5EF4-FFF2-40B4-BE49-F238E27FC236}">
                <a16:creationId xmlns:a16="http://schemas.microsoft.com/office/drawing/2014/main" id="{D9EB1034-FAD1-5773-657A-A48F0442C9AE}"/>
              </a:ext>
            </a:extLst>
          </p:cNvPr>
          <p:cNvCxnSpPr/>
          <p:nvPr>
            <p:custDataLst>
              <p:tags r:id="rId91"/>
            </p:custDataLst>
          </p:nvPr>
        </p:nvCxnSpPr>
        <p:spPr bwMode="auto">
          <a:xfrm>
            <a:off x="892176" y="4867275"/>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91">
            <a:extLst>
              <a:ext uri="{FF2B5EF4-FFF2-40B4-BE49-F238E27FC236}">
                <a16:creationId xmlns:a16="http://schemas.microsoft.com/office/drawing/2014/main" id="{BF959DF1-5C72-0ADC-BBCD-08E740EFC32C}"/>
              </a:ext>
            </a:extLst>
          </p:cNvPr>
          <p:cNvCxnSpPr/>
          <p:nvPr>
            <p:custDataLst>
              <p:tags r:id="rId92"/>
            </p:custDataLst>
          </p:nvPr>
        </p:nvCxnSpPr>
        <p:spPr bwMode="auto">
          <a:xfrm>
            <a:off x="892176" y="5768976"/>
            <a:ext cx="119063"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92">
            <a:extLst>
              <a:ext uri="{FF2B5EF4-FFF2-40B4-BE49-F238E27FC236}">
                <a16:creationId xmlns:a16="http://schemas.microsoft.com/office/drawing/2014/main" id="{3F05F172-59B7-34AE-ADAA-0633576747A2}"/>
              </a:ext>
            </a:extLst>
          </p:cNvPr>
          <p:cNvCxnSpPr/>
          <p:nvPr>
            <p:custDataLst>
              <p:tags r:id="rId93"/>
            </p:custDataLst>
          </p:nvPr>
        </p:nvCxnSpPr>
        <p:spPr bwMode="auto">
          <a:xfrm>
            <a:off x="1211264"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93">
            <a:extLst>
              <a:ext uri="{FF2B5EF4-FFF2-40B4-BE49-F238E27FC236}">
                <a16:creationId xmlns:a16="http://schemas.microsoft.com/office/drawing/2014/main" id="{5ADE89C0-E2E0-5020-F19B-3C76562AE6B6}"/>
              </a:ext>
            </a:extLst>
          </p:cNvPr>
          <p:cNvCxnSpPr/>
          <p:nvPr>
            <p:custDataLst>
              <p:tags r:id="rId94"/>
            </p:custDataLst>
          </p:nvPr>
        </p:nvCxnSpPr>
        <p:spPr bwMode="auto">
          <a:xfrm>
            <a:off x="1211264" y="4868863"/>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94">
            <a:extLst>
              <a:ext uri="{FF2B5EF4-FFF2-40B4-BE49-F238E27FC236}">
                <a16:creationId xmlns:a16="http://schemas.microsoft.com/office/drawing/2014/main" id="{C7F79663-072B-34D5-52B5-88675EE9BE99}"/>
              </a:ext>
            </a:extLst>
          </p:cNvPr>
          <p:cNvCxnSpPr/>
          <p:nvPr>
            <p:custDataLst>
              <p:tags r:id="rId95"/>
            </p:custDataLst>
          </p:nvPr>
        </p:nvCxnSpPr>
        <p:spPr bwMode="auto">
          <a:xfrm>
            <a:off x="1211264" y="5773738"/>
            <a:ext cx="119063"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96">
            <a:extLst>
              <a:ext uri="{FF2B5EF4-FFF2-40B4-BE49-F238E27FC236}">
                <a16:creationId xmlns:a16="http://schemas.microsoft.com/office/drawing/2014/main" id="{0DA11DA0-1672-621C-15C4-9BDA042E9A6C}"/>
              </a:ext>
            </a:extLst>
          </p:cNvPr>
          <p:cNvCxnSpPr/>
          <p:nvPr>
            <p:custDataLst>
              <p:tags r:id="rId96"/>
            </p:custDataLst>
          </p:nvPr>
        </p:nvCxnSpPr>
        <p:spPr bwMode="auto">
          <a:xfrm>
            <a:off x="1531939" y="4870450"/>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97">
            <a:extLst>
              <a:ext uri="{FF2B5EF4-FFF2-40B4-BE49-F238E27FC236}">
                <a16:creationId xmlns:a16="http://schemas.microsoft.com/office/drawing/2014/main" id="{EEDD2927-4323-DF80-BCA0-C4169EDF10A1}"/>
              </a:ext>
            </a:extLst>
          </p:cNvPr>
          <p:cNvCxnSpPr/>
          <p:nvPr>
            <p:custDataLst>
              <p:tags r:id="rId97"/>
            </p:custDataLst>
          </p:nvPr>
        </p:nvCxnSpPr>
        <p:spPr bwMode="auto">
          <a:xfrm>
            <a:off x="1531939" y="5778500"/>
            <a:ext cx="119063"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98">
            <a:extLst>
              <a:ext uri="{FF2B5EF4-FFF2-40B4-BE49-F238E27FC236}">
                <a16:creationId xmlns:a16="http://schemas.microsoft.com/office/drawing/2014/main" id="{99EA31BD-7515-A346-E7DF-961714309ACF}"/>
              </a:ext>
            </a:extLst>
          </p:cNvPr>
          <p:cNvCxnSpPr/>
          <p:nvPr>
            <p:custDataLst>
              <p:tags r:id="rId98"/>
            </p:custDataLst>
          </p:nvPr>
        </p:nvCxnSpPr>
        <p:spPr bwMode="auto">
          <a:xfrm>
            <a:off x="1852614"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99">
            <a:extLst>
              <a:ext uri="{FF2B5EF4-FFF2-40B4-BE49-F238E27FC236}">
                <a16:creationId xmlns:a16="http://schemas.microsoft.com/office/drawing/2014/main" id="{D9B59203-E657-8018-9E9F-EBC97B873C60}"/>
              </a:ext>
            </a:extLst>
          </p:cNvPr>
          <p:cNvCxnSpPr/>
          <p:nvPr>
            <p:custDataLst>
              <p:tags r:id="rId99"/>
            </p:custDataLst>
          </p:nvPr>
        </p:nvCxnSpPr>
        <p:spPr bwMode="auto">
          <a:xfrm>
            <a:off x="1852614" y="4872038"/>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100">
            <a:extLst>
              <a:ext uri="{FF2B5EF4-FFF2-40B4-BE49-F238E27FC236}">
                <a16:creationId xmlns:a16="http://schemas.microsoft.com/office/drawing/2014/main" id="{24ADB9DD-F601-8D70-639F-68E86DD50C00}"/>
              </a:ext>
            </a:extLst>
          </p:cNvPr>
          <p:cNvCxnSpPr/>
          <p:nvPr>
            <p:custDataLst>
              <p:tags r:id="rId100"/>
            </p:custDataLst>
          </p:nvPr>
        </p:nvCxnSpPr>
        <p:spPr bwMode="auto">
          <a:xfrm>
            <a:off x="1852614" y="5783262"/>
            <a:ext cx="119063"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01">
            <a:extLst>
              <a:ext uri="{FF2B5EF4-FFF2-40B4-BE49-F238E27FC236}">
                <a16:creationId xmlns:a16="http://schemas.microsoft.com/office/drawing/2014/main" id="{948D7172-21D9-26FB-2208-6B033138B0CC}"/>
              </a:ext>
            </a:extLst>
          </p:cNvPr>
          <p:cNvCxnSpPr/>
          <p:nvPr>
            <p:custDataLst>
              <p:tags r:id="rId101"/>
            </p:custDataLst>
          </p:nvPr>
        </p:nvCxnSpPr>
        <p:spPr bwMode="auto">
          <a:xfrm>
            <a:off x="2171701"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27">
            <a:extLst>
              <a:ext uri="{FF2B5EF4-FFF2-40B4-BE49-F238E27FC236}">
                <a16:creationId xmlns:a16="http://schemas.microsoft.com/office/drawing/2014/main" id="{D45BC045-1594-5D73-B928-BA8A27466F3C}"/>
              </a:ext>
            </a:extLst>
          </p:cNvPr>
          <p:cNvCxnSpPr/>
          <p:nvPr>
            <p:custDataLst>
              <p:tags r:id="rId102"/>
            </p:custDataLst>
          </p:nvPr>
        </p:nvCxnSpPr>
        <p:spPr bwMode="auto">
          <a:xfrm>
            <a:off x="2171701" y="4873625"/>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92">
            <a:extLst>
              <a:ext uri="{FF2B5EF4-FFF2-40B4-BE49-F238E27FC236}">
                <a16:creationId xmlns:a16="http://schemas.microsoft.com/office/drawing/2014/main" id="{88479F16-B4E8-035F-B392-74BDBD7B6B0C}"/>
              </a:ext>
            </a:extLst>
          </p:cNvPr>
          <p:cNvCxnSpPr/>
          <p:nvPr>
            <p:custDataLst>
              <p:tags r:id="rId103"/>
            </p:custDataLst>
          </p:nvPr>
        </p:nvCxnSpPr>
        <p:spPr bwMode="auto">
          <a:xfrm>
            <a:off x="2171701" y="5789613"/>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93">
            <a:extLst>
              <a:ext uri="{FF2B5EF4-FFF2-40B4-BE49-F238E27FC236}">
                <a16:creationId xmlns:a16="http://schemas.microsoft.com/office/drawing/2014/main" id="{FCF9673F-E477-A30B-A3FC-ACF7ED6CA516}"/>
              </a:ext>
            </a:extLst>
          </p:cNvPr>
          <p:cNvCxnSpPr/>
          <p:nvPr>
            <p:custDataLst>
              <p:tags r:id="rId104"/>
            </p:custDataLst>
          </p:nvPr>
        </p:nvCxnSpPr>
        <p:spPr bwMode="auto">
          <a:xfrm>
            <a:off x="2492376"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202">
            <a:extLst>
              <a:ext uri="{FF2B5EF4-FFF2-40B4-BE49-F238E27FC236}">
                <a16:creationId xmlns:a16="http://schemas.microsoft.com/office/drawing/2014/main" id="{45E669E6-73D5-AAE8-E616-B4A42697D654}"/>
              </a:ext>
            </a:extLst>
          </p:cNvPr>
          <p:cNvCxnSpPr/>
          <p:nvPr>
            <p:custDataLst>
              <p:tags r:id="rId105"/>
            </p:custDataLst>
          </p:nvPr>
        </p:nvCxnSpPr>
        <p:spPr bwMode="auto">
          <a:xfrm>
            <a:off x="2492376" y="4875213"/>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203">
            <a:extLst>
              <a:ext uri="{FF2B5EF4-FFF2-40B4-BE49-F238E27FC236}">
                <a16:creationId xmlns:a16="http://schemas.microsoft.com/office/drawing/2014/main" id="{497B84AE-4669-68FC-D33C-88FE0C4D81D2}"/>
              </a:ext>
            </a:extLst>
          </p:cNvPr>
          <p:cNvCxnSpPr/>
          <p:nvPr>
            <p:custDataLst>
              <p:tags r:id="rId106"/>
            </p:custDataLst>
          </p:nvPr>
        </p:nvCxnSpPr>
        <p:spPr bwMode="auto">
          <a:xfrm>
            <a:off x="2492376" y="5792788"/>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205">
            <a:extLst>
              <a:ext uri="{FF2B5EF4-FFF2-40B4-BE49-F238E27FC236}">
                <a16:creationId xmlns:a16="http://schemas.microsoft.com/office/drawing/2014/main" id="{FBC8629A-59CE-8E15-6958-A404055151E5}"/>
              </a:ext>
            </a:extLst>
          </p:cNvPr>
          <p:cNvCxnSpPr/>
          <p:nvPr>
            <p:custDataLst>
              <p:tags r:id="rId107"/>
            </p:custDataLst>
          </p:nvPr>
        </p:nvCxnSpPr>
        <p:spPr bwMode="auto">
          <a:xfrm>
            <a:off x="2811464"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207">
            <a:extLst>
              <a:ext uri="{FF2B5EF4-FFF2-40B4-BE49-F238E27FC236}">
                <a16:creationId xmlns:a16="http://schemas.microsoft.com/office/drawing/2014/main" id="{DA6C4884-1FDE-CC7C-8EE0-17D0F3AFBF8F}"/>
              </a:ext>
            </a:extLst>
          </p:cNvPr>
          <p:cNvCxnSpPr/>
          <p:nvPr>
            <p:custDataLst>
              <p:tags r:id="rId108"/>
            </p:custDataLst>
          </p:nvPr>
        </p:nvCxnSpPr>
        <p:spPr bwMode="auto">
          <a:xfrm>
            <a:off x="2811464" y="4876800"/>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213">
            <a:extLst>
              <a:ext uri="{FF2B5EF4-FFF2-40B4-BE49-F238E27FC236}">
                <a16:creationId xmlns:a16="http://schemas.microsoft.com/office/drawing/2014/main" id="{64312BF8-E97E-F61D-7171-33CD7D87F5FD}"/>
              </a:ext>
            </a:extLst>
          </p:cNvPr>
          <p:cNvCxnSpPr/>
          <p:nvPr>
            <p:custDataLst>
              <p:tags r:id="rId109"/>
            </p:custDataLst>
          </p:nvPr>
        </p:nvCxnSpPr>
        <p:spPr bwMode="auto">
          <a:xfrm>
            <a:off x="2811464" y="5795963"/>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214">
            <a:extLst>
              <a:ext uri="{FF2B5EF4-FFF2-40B4-BE49-F238E27FC236}">
                <a16:creationId xmlns:a16="http://schemas.microsoft.com/office/drawing/2014/main" id="{0BB92651-E5A5-A65B-07C6-02C684F2B5F1}"/>
              </a:ext>
            </a:extLst>
          </p:cNvPr>
          <p:cNvCxnSpPr/>
          <p:nvPr>
            <p:custDataLst>
              <p:tags r:id="rId110"/>
            </p:custDataLst>
          </p:nvPr>
        </p:nvCxnSpPr>
        <p:spPr bwMode="auto">
          <a:xfrm>
            <a:off x="3132139"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222">
            <a:extLst>
              <a:ext uri="{FF2B5EF4-FFF2-40B4-BE49-F238E27FC236}">
                <a16:creationId xmlns:a16="http://schemas.microsoft.com/office/drawing/2014/main" id="{FDB008F3-D17A-2470-5EF3-F282CC03C0EC}"/>
              </a:ext>
            </a:extLst>
          </p:cNvPr>
          <p:cNvCxnSpPr/>
          <p:nvPr>
            <p:custDataLst>
              <p:tags r:id="rId111"/>
            </p:custDataLst>
          </p:nvPr>
        </p:nvCxnSpPr>
        <p:spPr bwMode="auto">
          <a:xfrm>
            <a:off x="3132139" y="4876800"/>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223">
            <a:extLst>
              <a:ext uri="{FF2B5EF4-FFF2-40B4-BE49-F238E27FC236}">
                <a16:creationId xmlns:a16="http://schemas.microsoft.com/office/drawing/2014/main" id="{53F56FE2-4641-7F8A-3D2A-B32AA0119D28}"/>
              </a:ext>
            </a:extLst>
          </p:cNvPr>
          <p:cNvCxnSpPr/>
          <p:nvPr>
            <p:custDataLst>
              <p:tags r:id="rId112"/>
            </p:custDataLst>
          </p:nvPr>
        </p:nvCxnSpPr>
        <p:spPr bwMode="auto">
          <a:xfrm>
            <a:off x="3132139" y="5799138"/>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224">
            <a:extLst>
              <a:ext uri="{FF2B5EF4-FFF2-40B4-BE49-F238E27FC236}">
                <a16:creationId xmlns:a16="http://schemas.microsoft.com/office/drawing/2014/main" id="{BBECA622-E744-8F15-CF00-254A03A48B47}"/>
              </a:ext>
            </a:extLst>
          </p:cNvPr>
          <p:cNvCxnSpPr/>
          <p:nvPr>
            <p:custDataLst>
              <p:tags r:id="rId113"/>
            </p:custDataLst>
          </p:nvPr>
        </p:nvCxnSpPr>
        <p:spPr bwMode="auto">
          <a:xfrm>
            <a:off x="3452814"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225">
            <a:extLst>
              <a:ext uri="{FF2B5EF4-FFF2-40B4-BE49-F238E27FC236}">
                <a16:creationId xmlns:a16="http://schemas.microsoft.com/office/drawing/2014/main" id="{A139F815-6796-2AE0-E1A5-24621C02A109}"/>
              </a:ext>
            </a:extLst>
          </p:cNvPr>
          <p:cNvCxnSpPr/>
          <p:nvPr>
            <p:custDataLst>
              <p:tags r:id="rId114"/>
            </p:custDataLst>
          </p:nvPr>
        </p:nvCxnSpPr>
        <p:spPr bwMode="auto">
          <a:xfrm>
            <a:off x="3452814" y="4878388"/>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285">
            <a:extLst>
              <a:ext uri="{FF2B5EF4-FFF2-40B4-BE49-F238E27FC236}">
                <a16:creationId xmlns:a16="http://schemas.microsoft.com/office/drawing/2014/main" id="{85003765-5CC6-0770-C618-2F7476212E7F}"/>
              </a:ext>
            </a:extLst>
          </p:cNvPr>
          <p:cNvCxnSpPr/>
          <p:nvPr>
            <p:custDataLst>
              <p:tags r:id="rId115"/>
            </p:custDataLst>
          </p:nvPr>
        </p:nvCxnSpPr>
        <p:spPr bwMode="auto">
          <a:xfrm>
            <a:off x="7613651" y="5842001"/>
            <a:ext cx="119063"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245">
            <a:extLst>
              <a:ext uri="{FF2B5EF4-FFF2-40B4-BE49-F238E27FC236}">
                <a16:creationId xmlns:a16="http://schemas.microsoft.com/office/drawing/2014/main" id="{4E06D3DC-6C20-FEE5-E773-F156A9A8EF43}"/>
              </a:ext>
            </a:extLst>
          </p:cNvPr>
          <p:cNvCxnSpPr/>
          <p:nvPr>
            <p:custDataLst>
              <p:tags r:id="rId116"/>
            </p:custDataLst>
          </p:nvPr>
        </p:nvCxnSpPr>
        <p:spPr bwMode="auto">
          <a:xfrm>
            <a:off x="3771901"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246">
            <a:extLst>
              <a:ext uri="{FF2B5EF4-FFF2-40B4-BE49-F238E27FC236}">
                <a16:creationId xmlns:a16="http://schemas.microsoft.com/office/drawing/2014/main" id="{ED7CDC15-C5D3-5839-0FAD-77EBEA8FE48F}"/>
              </a:ext>
            </a:extLst>
          </p:cNvPr>
          <p:cNvCxnSpPr/>
          <p:nvPr>
            <p:custDataLst>
              <p:tags r:id="rId117"/>
            </p:custDataLst>
          </p:nvPr>
        </p:nvCxnSpPr>
        <p:spPr bwMode="auto">
          <a:xfrm>
            <a:off x="3771901" y="4878388"/>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247">
            <a:extLst>
              <a:ext uri="{FF2B5EF4-FFF2-40B4-BE49-F238E27FC236}">
                <a16:creationId xmlns:a16="http://schemas.microsoft.com/office/drawing/2014/main" id="{376F1CF9-AB1A-66E0-4584-DBE878696E6D}"/>
              </a:ext>
            </a:extLst>
          </p:cNvPr>
          <p:cNvCxnSpPr/>
          <p:nvPr>
            <p:custDataLst>
              <p:tags r:id="rId118"/>
            </p:custDataLst>
          </p:nvPr>
        </p:nvCxnSpPr>
        <p:spPr bwMode="auto">
          <a:xfrm>
            <a:off x="3771901" y="5805488"/>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248">
            <a:extLst>
              <a:ext uri="{FF2B5EF4-FFF2-40B4-BE49-F238E27FC236}">
                <a16:creationId xmlns:a16="http://schemas.microsoft.com/office/drawing/2014/main" id="{FF66D840-7BEE-C447-F277-168D4FC38FEB}"/>
              </a:ext>
            </a:extLst>
          </p:cNvPr>
          <p:cNvCxnSpPr/>
          <p:nvPr>
            <p:custDataLst>
              <p:tags r:id="rId119"/>
            </p:custDataLst>
          </p:nvPr>
        </p:nvCxnSpPr>
        <p:spPr bwMode="auto">
          <a:xfrm>
            <a:off x="4092576"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49">
            <a:extLst>
              <a:ext uri="{FF2B5EF4-FFF2-40B4-BE49-F238E27FC236}">
                <a16:creationId xmlns:a16="http://schemas.microsoft.com/office/drawing/2014/main" id="{08F9DAFB-55A9-EB86-A579-6E1344FB332F}"/>
              </a:ext>
            </a:extLst>
          </p:cNvPr>
          <p:cNvCxnSpPr/>
          <p:nvPr>
            <p:custDataLst>
              <p:tags r:id="rId120"/>
            </p:custDataLst>
          </p:nvPr>
        </p:nvCxnSpPr>
        <p:spPr bwMode="auto">
          <a:xfrm>
            <a:off x="4092576" y="487997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50">
            <a:extLst>
              <a:ext uri="{FF2B5EF4-FFF2-40B4-BE49-F238E27FC236}">
                <a16:creationId xmlns:a16="http://schemas.microsoft.com/office/drawing/2014/main" id="{AC7F52E7-D405-9012-57BA-FE05560433A3}"/>
              </a:ext>
            </a:extLst>
          </p:cNvPr>
          <p:cNvCxnSpPr/>
          <p:nvPr>
            <p:custDataLst>
              <p:tags r:id="rId121"/>
            </p:custDataLst>
          </p:nvPr>
        </p:nvCxnSpPr>
        <p:spPr bwMode="auto">
          <a:xfrm>
            <a:off x="4092576" y="5808663"/>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51">
            <a:extLst>
              <a:ext uri="{FF2B5EF4-FFF2-40B4-BE49-F238E27FC236}">
                <a16:creationId xmlns:a16="http://schemas.microsoft.com/office/drawing/2014/main" id="{0EDD9019-06A1-A35C-CB73-A215359125E0}"/>
              </a:ext>
            </a:extLst>
          </p:cNvPr>
          <p:cNvCxnSpPr/>
          <p:nvPr>
            <p:custDataLst>
              <p:tags r:id="rId122"/>
            </p:custDataLst>
          </p:nvPr>
        </p:nvCxnSpPr>
        <p:spPr bwMode="auto">
          <a:xfrm>
            <a:off x="4413251"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52">
            <a:extLst>
              <a:ext uri="{FF2B5EF4-FFF2-40B4-BE49-F238E27FC236}">
                <a16:creationId xmlns:a16="http://schemas.microsoft.com/office/drawing/2014/main" id="{090976FB-A3BE-ABE8-8B9B-C038B959EB98}"/>
              </a:ext>
            </a:extLst>
          </p:cNvPr>
          <p:cNvCxnSpPr/>
          <p:nvPr>
            <p:custDataLst>
              <p:tags r:id="rId123"/>
            </p:custDataLst>
          </p:nvPr>
        </p:nvCxnSpPr>
        <p:spPr bwMode="auto">
          <a:xfrm>
            <a:off x="4413251" y="4879975"/>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53">
            <a:extLst>
              <a:ext uri="{FF2B5EF4-FFF2-40B4-BE49-F238E27FC236}">
                <a16:creationId xmlns:a16="http://schemas.microsoft.com/office/drawing/2014/main" id="{4B5218F0-43D5-C3E0-1D71-094749094BAA}"/>
              </a:ext>
            </a:extLst>
          </p:cNvPr>
          <p:cNvCxnSpPr/>
          <p:nvPr>
            <p:custDataLst>
              <p:tags r:id="rId124"/>
            </p:custDataLst>
          </p:nvPr>
        </p:nvCxnSpPr>
        <p:spPr bwMode="auto">
          <a:xfrm>
            <a:off x="4413251" y="5811838"/>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54">
            <a:extLst>
              <a:ext uri="{FF2B5EF4-FFF2-40B4-BE49-F238E27FC236}">
                <a16:creationId xmlns:a16="http://schemas.microsoft.com/office/drawing/2014/main" id="{72AE86A9-35E2-ED9F-49A3-422FCAC55441}"/>
              </a:ext>
            </a:extLst>
          </p:cNvPr>
          <p:cNvCxnSpPr/>
          <p:nvPr>
            <p:custDataLst>
              <p:tags r:id="rId125"/>
            </p:custDataLst>
          </p:nvPr>
        </p:nvCxnSpPr>
        <p:spPr bwMode="auto">
          <a:xfrm>
            <a:off x="4732339"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55">
            <a:extLst>
              <a:ext uri="{FF2B5EF4-FFF2-40B4-BE49-F238E27FC236}">
                <a16:creationId xmlns:a16="http://schemas.microsoft.com/office/drawing/2014/main" id="{71D11237-EDE2-CA37-F04E-11BC4C1C2BD4}"/>
              </a:ext>
            </a:extLst>
          </p:cNvPr>
          <p:cNvCxnSpPr/>
          <p:nvPr>
            <p:custDataLst>
              <p:tags r:id="rId126"/>
            </p:custDataLst>
          </p:nvPr>
        </p:nvCxnSpPr>
        <p:spPr bwMode="auto">
          <a:xfrm>
            <a:off x="4732339" y="4881563"/>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256">
            <a:extLst>
              <a:ext uri="{FF2B5EF4-FFF2-40B4-BE49-F238E27FC236}">
                <a16:creationId xmlns:a16="http://schemas.microsoft.com/office/drawing/2014/main" id="{5EF5C2DD-E804-D28F-0113-41611135E5A5}"/>
              </a:ext>
            </a:extLst>
          </p:cNvPr>
          <p:cNvCxnSpPr/>
          <p:nvPr>
            <p:custDataLst>
              <p:tags r:id="rId127"/>
            </p:custDataLst>
          </p:nvPr>
        </p:nvCxnSpPr>
        <p:spPr bwMode="auto">
          <a:xfrm>
            <a:off x="4732339" y="5815013"/>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57">
            <a:extLst>
              <a:ext uri="{FF2B5EF4-FFF2-40B4-BE49-F238E27FC236}">
                <a16:creationId xmlns:a16="http://schemas.microsoft.com/office/drawing/2014/main" id="{48E41774-1EF5-1C1A-DB50-3AF64BE13206}"/>
              </a:ext>
            </a:extLst>
          </p:cNvPr>
          <p:cNvCxnSpPr/>
          <p:nvPr>
            <p:custDataLst>
              <p:tags r:id="rId128"/>
            </p:custDataLst>
          </p:nvPr>
        </p:nvCxnSpPr>
        <p:spPr bwMode="auto">
          <a:xfrm>
            <a:off x="5053014"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58">
            <a:extLst>
              <a:ext uri="{FF2B5EF4-FFF2-40B4-BE49-F238E27FC236}">
                <a16:creationId xmlns:a16="http://schemas.microsoft.com/office/drawing/2014/main" id="{05FA57FE-45AB-8CF8-066F-8763EA20BC5C}"/>
              </a:ext>
            </a:extLst>
          </p:cNvPr>
          <p:cNvCxnSpPr/>
          <p:nvPr>
            <p:custDataLst>
              <p:tags r:id="rId129"/>
            </p:custDataLst>
          </p:nvPr>
        </p:nvCxnSpPr>
        <p:spPr bwMode="auto">
          <a:xfrm>
            <a:off x="5053014" y="4881563"/>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59">
            <a:extLst>
              <a:ext uri="{FF2B5EF4-FFF2-40B4-BE49-F238E27FC236}">
                <a16:creationId xmlns:a16="http://schemas.microsoft.com/office/drawing/2014/main" id="{FF38E023-BB1E-45D3-1ADF-14E5854E8B5C}"/>
              </a:ext>
            </a:extLst>
          </p:cNvPr>
          <p:cNvCxnSpPr/>
          <p:nvPr>
            <p:custDataLst>
              <p:tags r:id="rId130"/>
            </p:custDataLst>
          </p:nvPr>
        </p:nvCxnSpPr>
        <p:spPr bwMode="auto">
          <a:xfrm>
            <a:off x="5053014" y="5816600"/>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61">
            <a:extLst>
              <a:ext uri="{FF2B5EF4-FFF2-40B4-BE49-F238E27FC236}">
                <a16:creationId xmlns:a16="http://schemas.microsoft.com/office/drawing/2014/main" id="{D02530DA-C4FE-F0B1-6F90-92618140FA1C}"/>
              </a:ext>
            </a:extLst>
          </p:cNvPr>
          <p:cNvCxnSpPr/>
          <p:nvPr>
            <p:custDataLst>
              <p:tags r:id="rId131"/>
            </p:custDataLst>
          </p:nvPr>
        </p:nvCxnSpPr>
        <p:spPr bwMode="auto">
          <a:xfrm>
            <a:off x="5372101"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62">
            <a:extLst>
              <a:ext uri="{FF2B5EF4-FFF2-40B4-BE49-F238E27FC236}">
                <a16:creationId xmlns:a16="http://schemas.microsoft.com/office/drawing/2014/main" id="{B93E3E0D-7105-D0EC-5051-856639CC9223}"/>
              </a:ext>
            </a:extLst>
          </p:cNvPr>
          <p:cNvCxnSpPr/>
          <p:nvPr>
            <p:custDataLst>
              <p:tags r:id="rId132"/>
            </p:custDataLst>
          </p:nvPr>
        </p:nvCxnSpPr>
        <p:spPr bwMode="auto">
          <a:xfrm>
            <a:off x="5372101" y="4881563"/>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63">
            <a:extLst>
              <a:ext uri="{FF2B5EF4-FFF2-40B4-BE49-F238E27FC236}">
                <a16:creationId xmlns:a16="http://schemas.microsoft.com/office/drawing/2014/main" id="{9AAEA79B-E838-289C-863B-6116E02D5151}"/>
              </a:ext>
            </a:extLst>
          </p:cNvPr>
          <p:cNvCxnSpPr/>
          <p:nvPr>
            <p:custDataLst>
              <p:tags r:id="rId133"/>
            </p:custDataLst>
          </p:nvPr>
        </p:nvCxnSpPr>
        <p:spPr bwMode="auto">
          <a:xfrm>
            <a:off x="5372101" y="5819775"/>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64">
            <a:extLst>
              <a:ext uri="{FF2B5EF4-FFF2-40B4-BE49-F238E27FC236}">
                <a16:creationId xmlns:a16="http://schemas.microsoft.com/office/drawing/2014/main" id="{3087E08C-DDBE-1EA4-C192-B8FF46E38B16}"/>
              </a:ext>
            </a:extLst>
          </p:cNvPr>
          <p:cNvCxnSpPr/>
          <p:nvPr>
            <p:custDataLst>
              <p:tags r:id="rId134"/>
            </p:custDataLst>
          </p:nvPr>
        </p:nvCxnSpPr>
        <p:spPr bwMode="auto">
          <a:xfrm>
            <a:off x="5692776"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65">
            <a:extLst>
              <a:ext uri="{FF2B5EF4-FFF2-40B4-BE49-F238E27FC236}">
                <a16:creationId xmlns:a16="http://schemas.microsoft.com/office/drawing/2014/main" id="{D5FB9CD7-0E5A-BF9A-CE8D-99360FFB908F}"/>
              </a:ext>
            </a:extLst>
          </p:cNvPr>
          <p:cNvCxnSpPr/>
          <p:nvPr>
            <p:custDataLst>
              <p:tags r:id="rId135"/>
            </p:custDataLst>
          </p:nvPr>
        </p:nvCxnSpPr>
        <p:spPr bwMode="auto">
          <a:xfrm>
            <a:off x="5692776" y="4883150"/>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66">
            <a:extLst>
              <a:ext uri="{FF2B5EF4-FFF2-40B4-BE49-F238E27FC236}">
                <a16:creationId xmlns:a16="http://schemas.microsoft.com/office/drawing/2014/main" id="{D3ABD277-88C6-09E5-DE2B-17A23158D5E5}"/>
              </a:ext>
            </a:extLst>
          </p:cNvPr>
          <p:cNvCxnSpPr/>
          <p:nvPr>
            <p:custDataLst>
              <p:tags r:id="rId136"/>
            </p:custDataLst>
          </p:nvPr>
        </p:nvCxnSpPr>
        <p:spPr bwMode="auto">
          <a:xfrm>
            <a:off x="5692776" y="5822950"/>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67">
            <a:extLst>
              <a:ext uri="{FF2B5EF4-FFF2-40B4-BE49-F238E27FC236}">
                <a16:creationId xmlns:a16="http://schemas.microsoft.com/office/drawing/2014/main" id="{4D8A821D-7B82-4CC6-9B78-DBAE6822931A}"/>
              </a:ext>
            </a:extLst>
          </p:cNvPr>
          <p:cNvCxnSpPr/>
          <p:nvPr>
            <p:custDataLst>
              <p:tags r:id="rId137"/>
            </p:custDataLst>
          </p:nvPr>
        </p:nvCxnSpPr>
        <p:spPr bwMode="auto">
          <a:xfrm>
            <a:off x="6013451"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268">
            <a:extLst>
              <a:ext uri="{FF2B5EF4-FFF2-40B4-BE49-F238E27FC236}">
                <a16:creationId xmlns:a16="http://schemas.microsoft.com/office/drawing/2014/main" id="{5BA93B0D-E6BA-410E-0E00-EDF17F89132E}"/>
              </a:ext>
            </a:extLst>
          </p:cNvPr>
          <p:cNvCxnSpPr/>
          <p:nvPr>
            <p:custDataLst>
              <p:tags r:id="rId138"/>
            </p:custDataLst>
          </p:nvPr>
        </p:nvCxnSpPr>
        <p:spPr bwMode="auto">
          <a:xfrm>
            <a:off x="6013451" y="4883150"/>
            <a:ext cx="119063"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 name="Straight Connector 269">
            <a:extLst>
              <a:ext uri="{FF2B5EF4-FFF2-40B4-BE49-F238E27FC236}">
                <a16:creationId xmlns:a16="http://schemas.microsoft.com/office/drawing/2014/main" id="{A6CB1044-5FF2-D960-7283-2BCA0B98FC72}"/>
              </a:ext>
            </a:extLst>
          </p:cNvPr>
          <p:cNvCxnSpPr/>
          <p:nvPr>
            <p:custDataLst>
              <p:tags r:id="rId139"/>
            </p:custDataLst>
          </p:nvPr>
        </p:nvCxnSpPr>
        <p:spPr bwMode="auto">
          <a:xfrm>
            <a:off x="6013451" y="5824538"/>
            <a:ext cx="1190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270">
            <a:extLst>
              <a:ext uri="{FF2B5EF4-FFF2-40B4-BE49-F238E27FC236}">
                <a16:creationId xmlns:a16="http://schemas.microsoft.com/office/drawing/2014/main" id="{01DBE0CE-C81A-E326-8232-D6BE940E65F1}"/>
              </a:ext>
            </a:extLst>
          </p:cNvPr>
          <p:cNvCxnSpPr/>
          <p:nvPr>
            <p:custDataLst>
              <p:tags r:id="rId140"/>
            </p:custDataLst>
          </p:nvPr>
        </p:nvCxnSpPr>
        <p:spPr bwMode="auto">
          <a:xfrm>
            <a:off x="6332539" y="4797425"/>
            <a:ext cx="1190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0" name="Chart 39">
            <a:extLst>
              <a:ext uri="{FF2B5EF4-FFF2-40B4-BE49-F238E27FC236}">
                <a16:creationId xmlns:a16="http://schemas.microsoft.com/office/drawing/2014/main" id="{F14059C1-1B22-DFC6-B55B-C4E2D595F024}"/>
              </a:ext>
            </a:extLst>
          </p:cNvPr>
          <p:cNvGraphicFramePr/>
          <p:nvPr>
            <p:custDataLst>
              <p:tags r:id="rId141"/>
            </p:custDataLst>
            <p:extLst>
              <p:ext uri="{D42A27DB-BD31-4B8C-83A1-F6EECF244321}">
                <p14:modId xmlns:p14="http://schemas.microsoft.com/office/powerpoint/2010/main" val="1352513757"/>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257"/>
          </a:graphicData>
        </a:graphic>
      </p:graphicFrame>
      <p:cxnSp>
        <p:nvCxnSpPr>
          <p:cNvPr id="257" name="Straight Connector 256">
            <a:extLst>
              <a:ext uri="{FF2B5EF4-FFF2-40B4-BE49-F238E27FC236}">
                <a16:creationId xmlns:a16="http://schemas.microsoft.com/office/drawing/2014/main" id="{9AE366EF-8E0B-0F16-263E-2608C75F645E}"/>
              </a:ext>
            </a:extLst>
          </p:cNvPr>
          <p:cNvCxnSpPr/>
          <p:nvPr>
            <p:custDataLst>
              <p:tags r:id="rId142"/>
            </p:custDataLst>
          </p:nvPr>
        </p:nvCxnSpPr>
        <p:spPr bwMode="auto">
          <a:xfrm>
            <a:off x="7192963"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6E54C014-7054-643F-8518-400A728D6492}"/>
              </a:ext>
            </a:extLst>
          </p:cNvPr>
          <p:cNvCxnSpPr/>
          <p:nvPr>
            <p:custDataLst>
              <p:tags r:id="rId143"/>
            </p:custDataLst>
          </p:nvPr>
        </p:nvCxnSpPr>
        <p:spPr bwMode="auto">
          <a:xfrm>
            <a:off x="79057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A27DAD31-440D-50C7-14FC-35409965E526}"/>
              </a:ext>
            </a:extLst>
          </p:cNvPr>
          <p:cNvCxnSpPr/>
          <p:nvPr>
            <p:custDataLst>
              <p:tags r:id="rId144"/>
            </p:custDataLst>
          </p:nvPr>
        </p:nvCxnSpPr>
        <p:spPr bwMode="auto">
          <a:xfrm>
            <a:off x="431165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48240210-159C-7154-9BA0-45B047EEB0B0}"/>
              </a:ext>
            </a:extLst>
          </p:cNvPr>
          <p:cNvCxnSpPr/>
          <p:nvPr>
            <p:custDataLst>
              <p:tags r:id="rId145"/>
            </p:custDataLst>
          </p:nvPr>
        </p:nvCxnSpPr>
        <p:spPr bwMode="auto">
          <a:xfrm>
            <a:off x="623252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DCA22F67-9305-F42F-45F1-3DFAA5AFB591}"/>
              </a:ext>
            </a:extLst>
          </p:cNvPr>
          <p:cNvCxnSpPr/>
          <p:nvPr>
            <p:custDataLst>
              <p:tags r:id="rId146"/>
            </p:custDataLst>
          </p:nvPr>
        </p:nvCxnSpPr>
        <p:spPr bwMode="auto">
          <a:xfrm>
            <a:off x="3030538"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D6DED3F0-492C-A3B3-C9BB-70E9BE2C00D9}"/>
              </a:ext>
            </a:extLst>
          </p:cNvPr>
          <p:cNvCxnSpPr/>
          <p:nvPr>
            <p:custDataLst>
              <p:tags r:id="rId147"/>
            </p:custDataLst>
          </p:nvPr>
        </p:nvCxnSpPr>
        <p:spPr bwMode="auto">
          <a:xfrm>
            <a:off x="111125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BB3C5251-794D-B55F-CD0F-EE1AD46431AA}"/>
              </a:ext>
            </a:extLst>
          </p:cNvPr>
          <p:cNvCxnSpPr/>
          <p:nvPr>
            <p:custDataLst>
              <p:tags r:id="rId148"/>
            </p:custDataLst>
          </p:nvPr>
        </p:nvCxnSpPr>
        <p:spPr bwMode="auto">
          <a:xfrm>
            <a:off x="687228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F6C46B4F-DB2C-4583-55B7-1B0C9487320A}"/>
              </a:ext>
            </a:extLst>
          </p:cNvPr>
          <p:cNvCxnSpPr/>
          <p:nvPr>
            <p:custDataLst>
              <p:tags r:id="rId149"/>
            </p:custDataLst>
          </p:nvPr>
        </p:nvCxnSpPr>
        <p:spPr bwMode="auto">
          <a:xfrm>
            <a:off x="55911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16960131-03DB-57C2-EA01-B1F549D105D3}"/>
              </a:ext>
            </a:extLst>
          </p:cNvPr>
          <p:cNvCxnSpPr/>
          <p:nvPr>
            <p:custDataLst>
              <p:tags r:id="rId150"/>
            </p:custDataLst>
          </p:nvPr>
        </p:nvCxnSpPr>
        <p:spPr bwMode="auto">
          <a:xfrm>
            <a:off x="4632325"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A4F145B6-7FD2-CEA0-A954-5237A84A88A0}"/>
              </a:ext>
            </a:extLst>
          </p:cNvPr>
          <p:cNvCxnSpPr/>
          <p:nvPr>
            <p:custDataLst>
              <p:tags r:id="rId151"/>
            </p:custDataLst>
          </p:nvPr>
        </p:nvCxnSpPr>
        <p:spPr bwMode="auto">
          <a:xfrm>
            <a:off x="14303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78536AE3-27D3-2A0F-D6AD-E9AF8E8F2420}"/>
              </a:ext>
            </a:extLst>
          </p:cNvPr>
          <p:cNvCxnSpPr/>
          <p:nvPr>
            <p:custDataLst>
              <p:tags r:id="rId152"/>
            </p:custDataLst>
          </p:nvPr>
        </p:nvCxnSpPr>
        <p:spPr bwMode="auto">
          <a:xfrm>
            <a:off x="335121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08E0A16D-B109-45EC-FB20-6261851A7F9F}"/>
              </a:ext>
            </a:extLst>
          </p:cNvPr>
          <p:cNvCxnSpPr/>
          <p:nvPr>
            <p:custDataLst>
              <p:tags r:id="rId153"/>
            </p:custDataLst>
          </p:nvPr>
        </p:nvCxnSpPr>
        <p:spPr bwMode="auto">
          <a:xfrm>
            <a:off x="7512050"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D92B254-6FBB-716A-DB53-717844D7F1FF}"/>
              </a:ext>
            </a:extLst>
          </p:cNvPr>
          <p:cNvCxnSpPr/>
          <p:nvPr>
            <p:custDataLst>
              <p:tags r:id="rId154"/>
            </p:custDataLst>
          </p:nvPr>
        </p:nvCxnSpPr>
        <p:spPr bwMode="auto">
          <a:xfrm>
            <a:off x="655161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E7146C76-B44C-F169-9B01-19F55B2E901C}"/>
              </a:ext>
            </a:extLst>
          </p:cNvPr>
          <p:cNvCxnSpPr/>
          <p:nvPr>
            <p:custDataLst>
              <p:tags r:id="rId155"/>
            </p:custDataLst>
          </p:nvPr>
        </p:nvCxnSpPr>
        <p:spPr bwMode="auto">
          <a:xfrm>
            <a:off x="3671888"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A3169659-CC21-E7DF-341B-16C1044787BD}"/>
              </a:ext>
            </a:extLst>
          </p:cNvPr>
          <p:cNvCxnSpPr/>
          <p:nvPr>
            <p:custDataLst>
              <p:tags r:id="rId156"/>
            </p:custDataLst>
          </p:nvPr>
        </p:nvCxnSpPr>
        <p:spPr bwMode="auto">
          <a:xfrm>
            <a:off x="49514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BB0225B6-BA8F-6C86-2617-1547E88A4A0F}"/>
              </a:ext>
            </a:extLst>
          </p:cNvPr>
          <p:cNvCxnSpPr/>
          <p:nvPr>
            <p:custDataLst>
              <p:tags r:id="rId157"/>
            </p:custDataLst>
          </p:nvPr>
        </p:nvCxnSpPr>
        <p:spPr bwMode="auto">
          <a:xfrm>
            <a:off x="2071688"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CD0500C4-47C1-217B-BB4F-D208AECD7C45}"/>
              </a:ext>
            </a:extLst>
          </p:cNvPr>
          <p:cNvCxnSpPr/>
          <p:nvPr>
            <p:custDataLst>
              <p:tags r:id="rId158"/>
            </p:custDataLst>
          </p:nvPr>
        </p:nvCxnSpPr>
        <p:spPr bwMode="auto">
          <a:xfrm>
            <a:off x="591185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44618BB3-44F2-D16B-113C-CFF3CD5F603E}"/>
              </a:ext>
            </a:extLst>
          </p:cNvPr>
          <p:cNvCxnSpPr/>
          <p:nvPr>
            <p:custDataLst>
              <p:tags r:id="rId159"/>
            </p:custDataLst>
          </p:nvPr>
        </p:nvCxnSpPr>
        <p:spPr bwMode="auto">
          <a:xfrm>
            <a:off x="8151813"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D3A73991-5E2C-A660-AF7E-DCEA7512304D}"/>
              </a:ext>
            </a:extLst>
          </p:cNvPr>
          <p:cNvCxnSpPr/>
          <p:nvPr>
            <p:custDataLst>
              <p:tags r:id="rId160"/>
            </p:custDataLst>
          </p:nvPr>
        </p:nvCxnSpPr>
        <p:spPr bwMode="auto">
          <a:xfrm>
            <a:off x="3990975"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692586B5-5B00-639A-8E07-3A5B4B0AF484}"/>
              </a:ext>
            </a:extLst>
          </p:cNvPr>
          <p:cNvCxnSpPr/>
          <p:nvPr>
            <p:custDataLst>
              <p:tags r:id="rId161"/>
            </p:custDataLst>
          </p:nvPr>
        </p:nvCxnSpPr>
        <p:spPr bwMode="auto">
          <a:xfrm>
            <a:off x="2390775"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3A373866-89BB-18C8-BF37-EFB608C463D4}"/>
              </a:ext>
            </a:extLst>
          </p:cNvPr>
          <p:cNvCxnSpPr/>
          <p:nvPr>
            <p:custDataLst>
              <p:tags r:id="rId162"/>
            </p:custDataLst>
          </p:nvPr>
        </p:nvCxnSpPr>
        <p:spPr bwMode="auto">
          <a:xfrm>
            <a:off x="7832725"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5E8BD5A5-474B-C9FF-912A-FB651AA20A2C}"/>
              </a:ext>
            </a:extLst>
          </p:cNvPr>
          <p:cNvCxnSpPr/>
          <p:nvPr>
            <p:custDataLst>
              <p:tags r:id="rId163"/>
            </p:custDataLst>
          </p:nvPr>
        </p:nvCxnSpPr>
        <p:spPr bwMode="auto">
          <a:xfrm>
            <a:off x="527208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C9E2B3B3-3DD4-BE1F-DB61-C1CE2B0AACD9}"/>
              </a:ext>
            </a:extLst>
          </p:cNvPr>
          <p:cNvCxnSpPr/>
          <p:nvPr>
            <p:custDataLst>
              <p:tags r:id="rId164"/>
            </p:custDataLst>
          </p:nvPr>
        </p:nvCxnSpPr>
        <p:spPr bwMode="auto">
          <a:xfrm>
            <a:off x="2711450"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F19CFCC3-5654-6DE9-33B2-8B16164E51A2}"/>
              </a:ext>
            </a:extLst>
          </p:cNvPr>
          <p:cNvCxnSpPr/>
          <p:nvPr>
            <p:custDataLst>
              <p:tags r:id="rId165"/>
            </p:custDataLst>
          </p:nvPr>
        </p:nvCxnSpPr>
        <p:spPr bwMode="auto">
          <a:xfrm>
            <a:off x="8472488"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F44ECF39-AF42-92FE-61A5-952CDB1BDC4D}"/>
              </a:ext>
            </a:extLst>
          </p:cNvPr>
          <p:cNvCxnSpPr/>
          <p:nvPr>
            <p:custDataLst>
              <p:tags r:id="rId166"/>
            </p:custDataLst>
          </p:nvPr>
        </p:nvCxnSpPr>
        <p:spPr bwMode="auto">
          <a:xfrm>
            <a:off x="17510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48" name="テキスト プレースホルダ 9">
            <a:extLst>
              <a:ext uri="{FF2B5EF4-FFF2-40B4-BE49-F238E27FC236}">
                <a16:creationId xmlns:a16="http://schemas.microsoft.com/office/drawing/2014/main" id="{A45BEA40-EA19-A6C2-38E0-4F58076C678B}"/>
              </a:ext>
            </a:extLst>
          </p:cNvPr>
          <p:cNvSpPr>
            <a:spLocks/>
          </p:cNvSpPr>
          <p:nvPr>
            <p:custDataLst>
              <p:tags r:id="rId167"/>
            </p:custDataLst>
          </p:nvPr>
        </p:nvSpPr>
        <p:spPr bwMode="auto">
          <a:xfrm>
            <a:off x="87169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71711D-ADAD-4A6D-B7E0-CDDEC0DF077C}" type="datetime'''''4''''''''''''''''''''''''''''0'''''''''''''">
              <a:rPr lang="ja-JP" altLang="en-US" sz="1000" smtClean="0">
                <a:effectLst/>
                <a:sym typeface="+mn-lt"/>
              </a:rPr>
              <a:pPr marL="0" lvl="0" indent="0" algn="ctr">
                <a:spcBef>
                  <a:spcPct val="0"/>
                </a:spcBef>
                <a:buNone/>
              </a:pPr>
              <a:t>40</a:t>
            </a:fld>
            <a:endParaRPr kumimoji="1" lang="ja-JP" altLang="en-US" sz="1000">
              <a:sym typeface="+mn-lt"/>
            </a:endParaRPr>
          </a:p>
        </p:txBody>
      </p:sp>
      <p:sp>
        <p:nvSpPr>
          <p:cNvPr id="212" name="テキスト プレースホルダ 9">
            <a:extLst>
              <a:ext uri="{FF2B5EF4-FFF2-40B4-BE49-F238E27FC236}">
                <a16:creationId xmlns:a16="http://schemas.microsoft.com/office/drawing/2014/main" id="{C6D5D7FC-A747-3805-8307-7F34A83A7EFE}"/>
              </a:ext>
            </a:extLst>
          </p:cNvPr>
          <p:cNvSpPr>
            <a:spLocks/>
          </p:cNvSpPr>
          <p:nvPr>
            <p:custDataLst>
              <p:tags r:id="rId168"/>
            </p:custDataLst>
          </p:nvPr>
        </p:nvSpPr>
        <p:spPr bwMode="gray">
          <a:xfrm>
            <a:off x="8972550" y="48275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F44D13-942A-4A8D-B1E2-64EDEB5BF2A2}" type="datetime'''''''''''''''''1''5''''.''''''''1'">
              <a:rPr lang="ja-JP" altLang="en-US" sz="1000" smtClean="0">
                <a:effectLst/>
                <a:sym typeface="+mn-lt"/>
              </a:rPr>
              <a:pPr marL="0" lvl="0" indent="0" algn="ctr">
                <a:spcBef>
                  <a:spcPct val="0"/>
                </a:spcBef>
                <a:buNone/>
              </a:pPr>
              <a:t>15.1</a:t>
            </a:fld>
            <a:endParaRPr kumimoji="1" lang="ja-JP" altLang="en-US" sz="1000">
              <a:sym typeface="+mn-lt"/>
            </a:endParaRPr>
          </a:p>
        </p:txBody>
      </p:sp>
      <p:sp>
        <p:nvSpPr>
          <p:cNvPr id="213" name="テキスト プレースホルダ 9">
            <a:extLst>
              <a:ext uri="{FF2B5EF4-FFF2-40B4-BE49-F238E27FC236}">
                <a16:creationId xmlns:a16="http://schemas.microsoft.com/office/drawing/2014/main" id="{1F21FA03-5FD6-5D0E-3804-7B7CBBFC83E0}"/>
              </a:ext>
            </a:extLst>
          </p:cNvPr>
          <p:cNvSpPr>
            <a:spLocks/>
          </p:cNvSpPr>
          <p:nvPr>
            <p:custDataLst>
              <p:tags r:id="rId169"/>
            </p:custDataLst>
          </p:nvPr>
        </p:nvSpPr>
        <p:spPr bwMode="gray">
          <a:xfrm>
            <a:off x="8972550" y="53943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9F88D2-F072-4B0F-889A-B4C168A3D9C8}" type="datetime'''''''''''''6''5''''''.''7'''''''''''">
              <a:rPr lang="ja-JP" altLang="en-US" sz="1000" smtClean="0">
                <a:effectLst/>
                <a:sym typeface="+mn-lt"/>
              </a:rPr>
              <a:pPr marL="0" lvl="0" indent="0" algn="ctr">
                <a:spcBef>
                  <a:spcPct val="0"/>
                </a:spcBef>
                <a:buNone/>
              </a:pPr>
              <a:t>65.7</a:t>
            </a:fld>
            <a:endParaRPr kumimoji="1" lang="ja-JP" altLang="en-US" sz="1000">
              <a:sym typeface="+mn-lt"/>
            </a:endParaRPr>
          </a:p>
        </p:txBody>
      </p:sp>
      <p:sp>
        <p:nvSpPr>
          <p:cNvPr id="214" name="テキスト プレースホルダ 9">
            <a:extLst>
              <a:ext uri="{FF2B5EF4-FFF2-40B4-BE49-F238E27FC236}">
                <a16:creationId xmlns:a16="http://schemas.microsoft.com/office/drawing/2014/main" id="{8498950F-E77D-E8C6-A848-0F23D044525F}"/>
              </a:ext>
            </a:extLst>
          </p:cNvPr>
          <p:cNvSpPr>
            <a:spLocks/>
          </p:cNvSpPr>
          <p:nvPr>
            <p:custDataLst>
              <p:tags r:id="rId170"/>
            </p:custDataLst>
          </p:nvPr>
        </p:nvSpPr>
        <p:spPr bwMode="gray">
          <a:xfrm>
            <a:off x="8972550" y="59896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F551AD-393F-48D2-94CE-467C160E6B8A}" type="datetime'''''''''''''''''''''19''''''''.''''''''''''2'''''''''">
              <a:rPr lang="ja-JP" altLang="en-US" sz="1000" smtClean="0">
                <a:solidFill>
                  <a:schemeClr val="bg1"/>
                </a:solidFill>
                <a:effectLst/>
                <a:sym typeface="+mn-lt"/>
              </a:rPr>
              <a:pPr marL="0" lvl="0" indent="0" algn="ctr">
                <a:spcBef>
                  <a:spcPct val="0"/>
                </a:spcBef>
                <a:buNone/>
              </a:pPr>
              <a:t>19.2</a:t>
            </a:fld>
            <a:endParaRPr kumimoji="1" lang="ja-JP" altLang="en-US" sz="1000">
              <a:solidFill>
                <a:schemeClr val="bg1"/>
              </a:solidFill>
              <a:sym typeface="+mn-lt"/>
            </a:endParaRPr>
          </a:p>
        </p:txBody>
      </p:sp>
      <p:sp>
        <p:nvSpPr>
          <p:cNvPr id="549" name="テキスト プレースホルダ 9">
            <a:extLst>
              <a:ext uri="{FF2B5EF4-FFF2-40B4-BE49-F238E27FC236}">
                <a16:creationId xmlns:a16="http://schemas.microsoft.com/office/drawing/2014/main" id="{35C3728E-FAEF-EABC-4BC3-37F61BF3D2C5}"/>
              </a:ext>
            </a:extLst>
          </p:cNvPr>
          <p:cNvSpPr>
            <a:spLocks/>
          </p:cNvSpPr>
          <p:nvPr>
            <p:custDataLst>
              <p:tags r:id="rId171"/>
            </p:custDataLst>
          </p:nvPr>
        </p:nvSpPr>
        <p:spPr bwMode="auto">
          <a:xfrm>
            <a:off x="90360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452C2C-61A8-41A9-9282-12629AF1DB47}" type="datetime'''''''''''''''''50'''''''''''''''''''''">
              <a:rPr lang="ja-JP" altLang="en-US" sz="1000" smtClean="0">
                <a:effectLst/>
                <a:sym typeface="+mn-lt"/>
              </a:rPr>
              <a:pPr marL="0" lvl="0" indent="0" algn="ctr">
                <a:spcBef>
                  <a:spcPct val="0"/>
                </a:spcBef>
                <a:buNone/>
              </a:pPr>
              <a:t>50</a:t>
            </a:fld>
            <a:endParaRPr kumimoji="1" lang="ja-JP" altLang="en-US" sz="1000">
              <a:sym typeface="+mn-lt"/>
            </a:endParaRPr>
          </a:p>
        </p:txBody>
      </p:sp>
      <p:sp>
        <p:nvSpPr>
          <p:cNvPr id="125" name="Text Placeholder 12"/>
          <p:cNvSpPr>
            <a:spLocks/>
          </p:cNvSpPr>
          <p:nvPr>
            <p:custDataLst>
              <p:tags r:id="rId172"/>
            </p:custDataLst>
          </p:nvPr>
        </p:nvSpPr>
        <p:spPr bwMode="auto">
          <a:xfrm>
            <a:off x="9315449" y="48275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41A76A78-07E6-481A-A504-1B55BBE84339}" type="datetime'''''''''''''''''''''6''''5''''''''歳''''以上'''''''''''''''">
              <a:rPr lang="ja-JP" altLang="en-US" sz="1000" b="0" smtClean="0"/>
              <a:pPr lvl="0">
                <a:spcBef>
                  <a:spcPct val="0"/>
                </a:spcBef>
                <a:spcAft>
                  <a:spcPct val="0"/>
                </a:spcAft>
                <a:defRPr/>
              </a:pPr>
              <a:t>65歳以上</a:t>
            </a:fld>
            <a:endParaRPr kumimoji="0" lang="ja-JP" altLang="en-US" sz="1000" b="0" i="0" strike="noStrike" kern="1200" cap="none" spc="0" normalizeH="0" baseline="0" noProof="0">
              <a:ln>
                <a:noFill/>
              </a:ln>
              <a:effectLst/>
              <a:uLnTx/>
              <a:uFillTx/>
              <a:sym typeface="+mn-lt"/>
            </a:endParaRPr>
          </a:p>
        </p:txBody>
      </p:sp>
      <p:sp>
        <p:nvSpPr>
          <p:cNvPr id="126" name="Text Placeholder 12"/>
          <p:cNvSpPr>
            <a:spLocks/>
          </p:cNvSpPr>
          <p:nvPr>
            <p:custDataLst>
              <p:tags r:id="rId173"/>
            </p:custDataLst>
          </p:nvPr>
        </p:nvSpPr>
        <p:spPr bwMode="auto">
          <a:xfrm>
            <a:off x="9315449" y="539432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7A791455-84BB-4BAB-B5C9-88DD6FD62051}" type="datetime'''''''''''''''''''''15''''''''''''''''''～''''''''64歳'''''''">
              <a:rPr lang="ja-JP" altLang="en-US" sz="1000" b="0" smtClean="0"/>
              <a:pPr lvl="0">
                <a:spcBef>
                  <a:spcPct val="0"/>
                </a:spcBef>
                <a:spcAft>
                  <a:spcPct val="0"/>
                </a:spcAft>
                <a:defRPr/>
              </a:pPr>
              <a:t>15～64歳</a:t>
            </a:fld>
            <a:endParaRPr kumimoji="0" lang="ja-JP" altLang="en-US" sz="1000" b="0" i="0" strike="noStrike" kern="1200" cap="none" spc="0" normalizeH="0" baseline="0" noProof="0">
              <a:ln>
                <a:noFill/>
              </a:ln>
              <a:effectLst/>
              <a:uLnTx/>
              <a:uFillTx/>
              <a:sym typeface="+mn-lt"/>
            </a:endParaRPr>
          </a:p>
        </p:txBody>
      </p:sp>
      <p:sp>
        <p:nvSpPr>
          <p:cNvPr id="127" name="Text Placeholder 12"/>
          <p:cNvSpPr>
            <a:spLocks/>
          </p:cNvSpPr>
          <p:nvPr>
            <p:custDataLst>
              <p:tags r:id="rId174"/>
            </p:custDataLst>
          </p:nvPr>
        </p:nvSpPr>
        <p:spPr bwMode="auto">
          <a:xfrm>
            <a:off x="9315450" y="59896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12D41222-6FA6-494F-A928-A1CEF05BEBA2}" type="datetime'''''''''''''''''''''''''''1''''''''''''''5歳未''満'''''''">
              <a:rPr lang="ja-JP" altLang="en-US" sz="1000" b="0" smtClean="0"/>
              <a:pPr lvl="0">
                <a:spcBef>
                  <a:spcPct val="0"/>
                </a:spcBef>
                <a:spcAft>
                  <a:spcPct val="0"/>
                </a:spcAft>
                <a:defRPr/>
              </a:pPr>
              <a:t>15歳未満</a:t>
            </a:fld>
            <a:endParaRPr kumimoji="0" lang="ja-JP" altLang="en-US" sz="1000" b="0" i="0" strike="noStrike" kern="1200" cap="none" spc="0" normalizeH="0" baseline="0" noProof="0">
              <a:ln>
                <a:noFill/>
              </a:ln>
              <a:effectLst/>
              <a:uLnTx/>
              <a:uFillTx/>
              <a:sym typeface="+mn-lt"/>
            </a:endParaRPr>
          </a:p>
        </p:txBody>
      </p:sp>
      <p:sp>
        <p:nvSpPr>
          <p:cNvPr id="552" name="テキスト プレースホルダ 9">
            <a:extLst>
              <a:ext uri="{FF2B5EF4-FFF2-40B4-BE49-F238E27FC236}">
                <a16:creationId xmlns:a16="http://schemas.microsoft.com/office/drawing/2014/main" id="{EDBD1B80-12BD-4B1D-FA27-5616498DC5C1}"/>
              </a:ext>
            </a:extLst>
          </p:cNvPr>
          <p:cNvSpPr>
            <a:spLocks/>
          </p:cNvSpPr>
          <p:nvPr>
            <p:custDataLst>
              <p:tags r:id="rId175"/>
            </p:custDataLst>
          </p:nvPr>
        </p:nvSpPr>
        <p:spPr bwMode="gray">
          <a:xfrm>
            <a:off x="650875" y="52419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1766C4-680B-422A-9B27-CE37EA3E2E34}" type="datetime'''''''''''''''''''6''''''4.''''''''''''''''''2'''''''''">
              <a:rPr lang="ja-JP" altLang="en-US" sz="1000" smtClean="0">
                <a:effectLst/>
                <a:sym typeface="+mn-lt"/>
              </a:rPr>
              <a:pPr marL="0" lvl="0" indent="0" algn="ctr">
                <a:spcBef>
                  <a:spcPct val="0"/>
                </a:spcBef>
                <a:buNone/>
              </a:pPr>
              <a:t>64.2</a:t>
            </a:fld>
            <a:endParaRPr kumimoji="1" lang="ja-JP" altLang="en-US" sz="1000">
              <a:sym typeface="+mn-lt"/>
            </a:endParaRPr>
          </a:p>
        </p:txBody>
      </p:sp>
      <p:sp>
        <p:nvSpPr>
          <p:cNvPr id="553" name="テキスト プレースホルダ 9">
            <a:extLst>
              <a:ext uri="{FF2B5EF4-FFF2-40B4-BE49-F238E27FC236}">
                <a16:creationId xmlns:a16="http://schemas.microsoft.com/office/drawing/2014/main" id="{18EF2C92-637C-5BEA-D8BB-EC7866D1CDE5}"/>
              </a:ext>
            </a:extLst>
          </p:cNvPr>
          <p:cNvSpPr>
            <a:spLocks/>
          </p:cNvSpPr>
          <p:nvPr>
            <p:custDataLst>
              <p:tags r:id="rId176"/>
            </p:custDataLst>
          </p:nvPr>
        </p:nvSpPr>
        <p:spPr bwMode="gray">
          <a:xfrm>
            <a:off x="650875" y="59086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7A2F91-114A-4B67-9840-2D7D8927A9EE}" type="datetime'''''''''''''''''''''''''''3''0.''''''''''''8'''''''''''''">
              <a:rPr lang="ja-JP" altLang="en-US" sz="1000" smtClean="0">
                <a:solidFill>
                  <a:schemeClr val="bg1"/>
                </a:solidFill>
                <a:effectLst/>
                <a:sym typeface="+mn-lt"/>
              </a:rPr>
              <a:pPr marL="0" lvl="0" indent="0" algn="ctr">
                <a:spcBef>
                  <a:spcPct val="0"/>
                </a:spcBef>
                <a:buNone/>
              </a:pPr>
              <a:t>30.8</a:t>
            </a:fld>
            <a:endParaRPr kumimoji="1" lang="ja-JP" altLang="en-US" sz="1000">
              <a:solidFill>
                <a:schemeClr val="bg1"/>
              </a:solidFill>
              <a:sym typeface="+mn-lt"/>
            </a:endParaRPr>
          </a:p>
        </p:txBody>
      </p:sp>
      <p:sp>
        <p:nvSpPr>
          <p:cNvPr id="99" name="テキスト プレースホルダ 9">
            <a:extLst>
              <a:ext uri="{FF2B5EF4-FFF2-40B4-BE49-F238E27FC236}">
                <a16:creationId xmlns:a16="http://schemas.microsoft.com/office/drawing/2014/main" id="{39501C18-185A-24D9-AF5D-E0F813CED8E8}"/>
              </a:ext>
            </a:extLst>
          </p:cNvPr>
          <p:cNvSpPr>
            <a:spLocks/>
          </p:cNvSpPr>
          <p:nvPr>
            <p:custDataLst>
              <p:tags r:id="rId177"/>
            </p:custDataLst>
          </p:nvPr>
        </p:nvSpPr>
        <p:spPr bwMode="auto">
          <a:xfrm>
            <a:off x="644525"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3E0706-8109-42B7-A0ED-C6E96CE6411F}" type="datetime'2''''''0''0''''''''''''''''''''''''''0'">
              <a:rPr lang="ja-JP" altLang="en-US" sz="1000" smtClean="0">
                <a:effectLst/>
                <a:sym typeface="+mn-lt"/>
              </a:rPr>
              <a:pPr marL="0" lvl="0" indent="0" algn="ctr">
                <a:spcBef>
                  <a:spcPct val="0"/>
                </a:spcBef>
                <a:buNone/>
              </a:pPr>
              <a:t>2000</a:t>
            </a:fld>
            <a:endParaRPr kumimoji="1" lang="ja-JP" altLang="en-US" sz="1000">
              <a:sym typeface="+mn-lt"/>
            </a:endParaRPr>
          </a:p>
        </p:txBody>
      </p:sp>
      <p:sp>
        <p:nvSpPr>
          <p:cNvPr id="554" name="テキスト プレースホルダ 9">
            <a:extLst>
              <a:ext uri="{FF2B5EF4-FFF2-40B4-BE49-F238E27FC236}">
                <a16:creationId xmlns:a16="http://schemas.microsoft.com/office/drawing/2014/main" id="{11BA3580-CC20-83D2-3F71-8B775B6E5BE0}"/>
              </a:ext>
            </a:extLst>
          </p:cNvPr>
          <p:cNvSpPr>
            <a:spLocks/>
          </p:cNvSpPr>
          <p:nvPr>
            <p:custDataLst>
              <p:tags r:id="rId178"/>
            </p:custDataLst>
          </p:nvPr>
        </p:nvSpPr>
        <p:spPr bwMode="gray">
          <a:xfrm>
            <a:off x="971550" y="5245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222154-AFA9-4EC4-AAE3-FFB38BE59150}" type="datetime'6''''''''4''.''''''''''''''''''''''''''''''''''''''''''5'''''">
              <a:rPr lang="ja-JP" altLang="en-US" sz="1000" smtClean="0">
                <a:effectLst/>
                <a:sym typeface="+mn-lt"/>
              </a:rPr>
              <a:pPr marL="0" lvl="0" indent="0" algn="ctr">
                <a:spcBef>
                  <a:spcPct val="0"/>
                </a:spcBef>
                <a:buNone/>
              </a:pPr>
              <a:t>64.5</a:t>
            </a:fld>
            <a:endParaRPr kumimoji="1" lang="ja-JP" altLang="en-US" sz="1000">
              <a:sym typeface="+mn-lt"/>
            </a:endParaRPr>
          </a:p>
        </p:txBody>
      </p:sp>
      <p:sp>
        <p:nvSpPr>
          <p:cNvPr id="555" name="テキスト プレースホルダ 9">
            <a:extLst>
              <a:ext uri="{FF2B5EF4-FFF2-40B4-BE49-F238E27FC236}">
                <a16:creationId xmlns:a16="http://schemas.microsoft.com/office/drawing/2014/main" id="{6D4A76C0-FE32-4F8F-FF5C-ECF63FE0DDA5}"/>
              </a:ext>
            </a:extLst>
          </p:cNvPr>
          <p:cNvSpPr>
            <a:spLocks/>
          </p:cNvSpPr>
          <p:nvPr>
            <p:custDataLst>
              <p:tags r:id="rId179"/>
            </p:custDataLst>
          </p:nvPr>
        </p:nvSpPr>
        <p:spPr bwMode="gray">
          <a:xfrm>
            <a:off x="971550" y="5910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12D084-3FB3-4AC8-9965-778CB2E69B0B}" type="datetime'''''3''''''''''0.''''''''''''''''''''''''''4'''''''''''''''">
              <a:rPr lang="ja-JP" altLang="en-US" sz="1000" smtClean="0">
                <a:solidFill>
                  <a:schemeClr val="bg1"/>
                </a:solidFill>
                <a:effectLst/>
                <a:sym typeface="+mn-lt"/>
              </a:rPr>
              <a:pPr marL="0" lvl="0" indent="0" algn="ctr">
                <a:spcBef>
                  <a:spcPct val="0"/>
                </a:spcBef>
                <a:buNone/>
              </a:pPr>
              <a:t>30.4</a:t>
            </a:fld>
            <a:endParaRPr kumimoji="1" lang="ja-JP" altLang="en-US" sz="1000">
              <a:solidFill>
                <a:schemeClr val="bg1"/>
              </a:solidFill>
              <a:sym typeface="+mn-lt"/>
            </a:endParaRPr>
          </a:p>
        </p:txBody>
      </p:sp>
      <p:sp>
        <p:nvSpPr>
          <p:cNvPr id="100" name="テキスト プレースホルダ 9">
            <a:extLst>
              <a:ext uri="{FF2B5EF4-FFF2-40B4-BE49-F238E27FC236}">
                <a16:creationId xmlns:a16="http://schemas.microsoft.com/office/drawing/2014/main" id="{A5BC9EE3-A0D7-CD62-B3C1-334976ED547B}"/>
              </a:ext>
            </a:extLst>
          </p:cNvPr>
          <p:cNvSpPr>
            <a:spLocks/>
          </p:cNvSpPr>
          <p:nvPr>
            <p:custDataLst>
              <p:tags r:id="rId180"/>
            </p:custDataLst>
          </p:nvPr>
        </p:nvSpPr>
        <p:spPr bwMode="auto">
          <a:xfrm>
            <a:off x="10350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F6B57A-EA77-4D56-A17E-FE560E09D95E}" type="datetime'''0''''''''1'''''''''''''''''''''''''''''''''''''''''''''">
              <a:rPr lang="ja-JP" altLang="en-US" sz="1000" smtClean="0">
                <a:effectLst/>
                <a:sym typeface="+mn-lt"/>
              </a:rPr>
              <a:pPr marL="0" lvl="0" indent="0" algn="ctr">
                <a:spcBef>
                  <a:spcPct val="0"/>
                </a:spcBef>
                <a:buNone/>
              </a:pPr>
              <a:t>01</a:t>
            </a:fld>
            <a:endParaRPr kumimoji="1" lang="ja-JP" altLang="en-US" sz="1000">
              <a:sym typeface="+mn-lt"/>
            </a:endParaRPr>
          </a:p>
        </p:txBody>
      </p:sp>
      <p:sp>
        <p:nvSpPr>
          <p:cNvPr id="203" name="テキスト プレースホルダ 9">
            <a:extLst>
              <a:ext uri="{FF2B5EF4-FFF2-40B4-BE49-F238E27FC236}">
                <a16:creationId xmlns:a16="http://schemas.microsoft.com/office/drawing/2014/main" id="{B0BF5D50-ABA7-95AE-8A45-77936DE8C123}"/>
              </a:ext>
            </a:extLst>
          </p:cNvPr>
          <p:cNvSpPr>
            <a:spLocks/>
          </p:cNvSpPr>
          <p:nvPr>
            <p:custDataLst>
              <p:tags r:id="rId181"/>
            </p:custDataLst>
          </p:nvPr>
        </p:nvSpPr>
        <p:spPr bwMode="gray">
          <a:xfrm>
            <a:off x="8012113"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1EEF24-E257-4DFB-99F5-19102279AFC9}" type="datetime'''''''''''''''''''''''''''''2''''''''''''''4''''.9'''''''''">
              <a:rPr lang="ja-JP" altLang="en-US" sz="1000" smtClean="0">
                <a:solidFill>
                  <a:schemeClr val="bg1"/>
                </a:solidFill>
                <a:effectLst/>
                <a:sym typeface="+mn-lt"/>
              </a:rPr>
              <a:pPr marL="0" lvl="0" indent="0" algn="ctr">
                <a:spcBef>
                  <a:spcPct val="0"/>
                </a:spcBef>
                <a:buNone/>
              </a:pPr>
              <a:t>24.9</a:t>
            </a:fld>
            <a:endParaRPr kumimoji="1" lang="ja-JP" altLang="en-US" sz="1000">
              <a:solidFill>
                <a:schemeClr val="bg1"/>
              </a:solidFill>
              <a:sym typeface="+mn-lt"/>
            </a:endParaRPr>
          </a:p>
        </p:txBody>
      </p:sp>
      <p:sp>
        <p:nvSpPr>
          <p:cNvPr id="556" name="テキスト プレースホルダ 9">
            <a:extLst>
              <a:ext uri="{FF2B5EF4-FFF2-40B4-BE49-F238E27FC236}">
                <a16:creationId xmlns:a16="http://schemas.microsoft.com/office/drawing/2014/main" id="{A8A11193-1C66-5BBF-24E6-ECE76C786C49}"/>
              </a:ext>
            </a:extLst>
          </p:cNvPr>
          <p:cNvSpPr>
            <a:spLocks/>
          </p:cNvSpPr>
          <p:nvPr>
            <p:custDataLst>
              <p:tags r:id="rId182"/>
            </p:custDataLst>
          </p:nvPr>
        </p:nvSpPr>
        <p:spPr bwMode="gray">
          <a:xfrm>
            <a:off x="1290638" y="5248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BFDC4C-AC05-46D5-910F-BAAB64A32E82}" type="datetime'''''''''''''''6''''''''''''''''''''4''''.''''''7'''''''''''''">
              <a:rPr lang="ja-JP" altLang="en-US" sz="1000" smtClean="0">
                <a:effectLst/>
                <a:sym typeface="+mn-lt"/>
              </a:rPr>
              <a:pPr marL="0" lvl="0" indent="0" algn="ctr">
                <a:spcBef>
                  <a:spcPct val="0"/>
                </a:spcBef>
                <a:buNone/>
              </a:pPr>
              <a:t>64.7</a:t>
            </a:fld>
            <a:endParaRPr kumimoji="1" lang="ja-JP" altLang="en-US" sz="1000">
              <a:sym typeface="+mn-lt"/>
            </a:endParaRPr>
          </a:p>
        </p:txBody>
      </p:sp>
      <p:sp>
        <p:nvSpPr>
          <p:cNvPr id="557" name="テキスト プレースホルダ 9">
            <a:extLst>
              <a:ext uri="{FF2B5EF4-FFF2-40B4-BE49-F238E27FC236}">
                <a16:creationId xmlns:a16="http://schemas.microsoft.com/office/drawing/2014/main" id="{4A89366D-993C-7FE0-4816-88843B7465D7}"/>
              </a:ext>
            </a:extLst>
          </p:cNvPr>
          <p:cNvSpPr>
            <a:spLocks/>
          </p:cNvSpPr>
          <p:nvPr>
            <p:custDataLst>
              <p:tags r:id="rId183"/>
            </p:custDataLst>
          </p:nvPr>
        </p:nvSpPr>
        <p:spPr bwMode="gray">
          <a:xfrm>
            <a:off x="1290638" y="59134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A48237-532E-42CB-A3BA-D50B487E9537}" type="datetime'3''''''''''''0''''.''''''''''''''''''''''''0'''''">
              <a:rPr lang="ja-JP" altLang="en-US" sz="1000" smtClean="0">
                <a:solidFill>
                  <a:schemeClr val="bg1"/>
                </a:solidFill>
                <a:effectLst/>
                <a:sym typeface="+mn-lt"/>
              </a:rPr>
              <a:pPr marL="0" lvl="0" indent="0" algn="ctr">
                <a:spcBef>
                  <a:spcPct val="0"/>
                </a:spcBef>
                <a:buNone/>
              </a:pPr>
              <a:t>30.0</a:t>
            </a:fld>
            <a:endParaRPr kumimoji="1" lang="ja-JP" altLang="en-US" sz="1000">
              <a:solidFill>
                <a:schemeClr val="bg1"/>
              </a:solidFill>
              <a:sym typeface="+mn-lt"/>
            </a:endParaRPr>
          </a:p>
        </p:txBody>
      </p:sp>
      <p:sp>
        <p:nvSpPr>
          <p:cNvPr id="101" name="テキスト プレースホルダ 9">
            <a:extLst>
              <a:ext uri="{FF2B5EF4-FFF2-40B4-BE49-F238E27FC236}">
                <a16:creationId xmlns:a16="http://schemas.microsoft.com/office/drawing/2014/main" id="{5426C3C5-9471-A6C4-AE54-5FED22194809}"/>
              </a:ext>
            </a:extLst>
          </p:cNvPr>
          <p:cNvSpPr>
            <a:spLocks/>
          </p:cNvSpPr>
          <p:nvPr>
            <p:custDataLst>
              <p:tags r:id="rId184"/>
            </p:custDataLst>
          </p:nvPr>
        </p:nvSpPr>
        <p:spPr bwMode="auto">
          <a:xfrm>
            <a:off x="1354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681E94-F96D-4889-B407-32E98A3A209B}" type="datetime'''''0''''''''''''''''''''''''''''''2'''''''''''''''''''''''''">
              <a:rPr lang="ja-JP" altLang="en-US" sz="1000" smtClean="0">
                <a:effectLst/>
                <a:sym typeface="+mn-lt"/>
              </a:rPr>
              <a:pPr marL="0" lvl="0" indent="0" algn="ctr">
                <a:spcBef>
                  <a:spcPct val="0"/>
                </a:spcBef>
                <a:buNone/>
              </a:pPr>
              <a:t>02</a:t>
            </a:fld>
            <a:endParaRPr kumimoji="1" lang="ja-JP" altLang="en-US" sz="1000">
              <a:sym typeface="+mn-lt"/>
            </a:endParaRPr>
          </a:p>
        </p:txBody>
      </p:sp>
      <p:sp>
        <p:nvSpPr>
          <p:cNvPr id="558" name="テキスト プレースホルダ 9">
            <a:extLst>
              <a:ext uri="{FF2B5EF4-FFF2-40B4-BE49-F238E27FC236}">
                <a16:creationId xmlns:a16="http://schemas.microsoft.com/office/drawing/2014/main" id="{2C9D27E6-5D6F-97D0-67A2-176B0550795C}"/>
              </a:ext>
            </a:extLst>
          </p:cNvPr>
          <p:cNvSpPr>
            <a:spLocks/>
          </p:cNvSpPr>
          <p:nvPr>
            <p:custDataLst>
              <p:tags r:id="rId185"/>
            </p:custDataLst>
          </p:nvPr>
        </p:nvSpPr>
        <p:spPr bwMode="gray">
          <a:xfrm>
            <a:off x="1611313" y="52514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BF6AFA-BA88-4CAB-92E7-AAD308A1D9FC}" type="datetime'''''''6''5''''''''''''.''''''''''''''''''''0'''''">
              <a:rPr lang="ja-JP" altLang="en-US" sz="1000" smtClean="0">
                <a:effectLst/>
                <a:sym typeface="+mn-lt"/>
              </a:rPr>
              <a:pPr marL="0" lvl="0" indent="0" algn="ctr">
                <a:spcBef>
                  <a:spcPct val="0"/>
                </a:spcBef>
                <a:buNone/>
              </a:pPr>
              <a:t>65.0</a:t>
            </a:fld>
            <a:endParaRPr kumimoji="1" lang="ja-JP" altLang="en-US" sz="1000">
              <a:sym typeface="+mn-lt"/>
            </a:endParaRPr>
          </a:p>
        </p:txBody>
      </p:sp>
      <p:sp>
        <p:nvSpPr>
          <p:cNvPr id="559" name="テキスト プレースホルダ 9">
            <a:extLst>
              <a:ext uri="{FF2B5EF4-FFF2-40B4-BE49-F238E27FC236}">
                <a16:creationId xmlns:a16="http://schemas.microsoft.com/office/drawing/2014/main" id="{D8BE5B67-C843-03DA-1680-77FAE2243586}"/>
              </a:ext>
            </a:extLst>
          </p:cNvPr>
          <p:cNvSpPr>
            <a:spLocks/>
          </p:cNvSpPr>
          <p:nvPr>
            <p:custDataLst>
              <p:tags r:id="rId186"/>
            </p:custDataLst>
          </p:nvPr>
        </p:nvSpPr>
        <p:spPr bwMode="gray">
          <a:xfrm>
            <a:off x="1611313" y="591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4765B0-082F-41B2-8FED-32B83D929681}" type="datetime'''2''''''''''''''9''''''''.''''''''''''''''''''''''''''''7'''">
              <a:rPr lang="ja-JP" altLang="en-US" sz="1000" smtClean="0">
                <a:solidFill>
                  <a:schemeClr val="bg1"/>
                </a:solidFill>
                <a:effectLst/>
                <a:sym typeface="+mn-lt"/>
              </a:rPr>
              <a:pPr marL="0" lvl="0" indent="0" algn="ctr">
                <a:spcBef>
                  <a:spcPct val="0"/>
                </a:spcBef>
                <a:buNone/>
              </a:pPr>
              <a:t>29.7</a:t>
            </a:fld>
            <a:endParaRPr kumimoji="1" lang="ja-JP" altLang="en-US" sz="1000">
              <a:solidFill>
                <a:schemeClr val="bg1"/>
              </a:solidFill>
              <a:sym typeface="+mn-lt"/>
            </a:endParaRPr>
          </a:p>
        </p:txBody>
      </p:sp>
      <p:sp>
        <p:nvSpPr>
          <p:cNvPr id="102" name="テキスト プレースホルダ 9">
            <a:extLst>
              <a:ext uri="{FF2B5EF4-FFF2-40B4-BE49-F238E27FC236}">
                <a16:creationId xmlns:a16="http://schemas.microsoft.com/office/drawing/2014/main" id="{CCFBAF62-7098-2488-AA76-88E2B98C11D7}"/>
              </a:ext>
            </a:extLst>
          </p:cNvPr>
          <p:cNvSpPr>
            <a:spLocks/>
          </p:cNvSpPr>
          <p:nvPr>
            <p:custDataLst>
              <p:tags r:id="rId187"/>
            </p:custDataLst>
          </p:nvPr>
        </p:nvSpPr>
        <p:spPr bwMode="auto">
          <a:xfrm>
            <a:off x="16748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2DF2F0-6B7D-4F60-9B07-6DC3E89ECD05}" type="datetime'''''''0''''''''''''''''3'''''''''''''''''''''''''''''''''''">
              <a:rPr lang="ja-JP" altLang="en-US" sz="1000" smtClean="0">
                <a:effectLst/>
                <a:sym typeface="+mn-lt"/>
              </a:rPr>
              <a:pPr marL="0" lvl="0" indent="0" algn="ctr">
                <a:spcBef>
                  <a:spcPct val="0"/>
                </a:spcBef>
                <a:buNone/>
              </a:pPr>
              <a:t>03</a:t>
            </a:fld>
            <a:endParaRPr kumimoji="1" lang="ja-JP" altLang="en-US" sz="1000">
              <a:sym typeface="+mn-lt"/>
            </a:endParaRPr>
          </a:p>
        </p:txBody>
      </p:sp>
      <p:sp>
        <p:nvSpPr>
          <p:cNvPr id="560" name="テキスト プレースホルダ 9">
            <a:extLst>
              <a:ext uri="{FF2B5EF4-FFF2-40B4-BE49-F238E27FC236}">
                <a16:creationId xmlns:a16="http://schemas.microsoft.com/office/drawing/2014/main" id="{98FAF3E0-BC20-72BD-3432-FDF4949F49B8}"/>
              </a:ext>
            </a:extLst>
          </p:cNvPr>
          <p:cNvSpPr>
            <a:spLocks/>
          </p:cNvSpPr>
          <p:nvPr>
            <p:custDataLst>
              <p:tags r:id="rId188"/>
            </p:custDataLst>
          </p:nvPr>
        </p:nvSpPr>
        <p:spPr bwMode="gray">
          <a:xfrm>
            <a:off x="1931988" y="52546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FFE299-61E0-42B5-A692-3FD191EC2AB2}" type="datetime'''''6''''''''''5''''''''''''''''.''''''''''''''''2'''''''''">
              <a:rPr lang="ja-JP" altLang="en-US" sz="1000" smtClean="0">
                <a:effectLst/>
                <a:sym typeface="+mn-lt"/>
              </a:rPr>
              <a:pPr marL="0" lvl="0" indent="0" algn="ctr">
                <a:spcBef>
                  <a:spcPct val="0"/>
                </a:spcBef>
                <a:buNone/>
              </a:pPr>
              <a:t>65.2</a:t>
            </a:fld>
            <a:endParaRPr kumimoji="1" lang="ja-JP" altLang="en-US" sz="1000">
              <a:sym typeface="+mn-lt"/>
            </a:endParaRPr>
          </a:p>
        </p:txBody>
      </p:sp>
      <p:sp>
        <p:nvSpPr>
          <p:cNvPr id="561" name="テキスト プレースホルダ 9">
            <a:extLst>
              <a:ext uri="{FF2B5EF4-FFF2-40B4-BE49-F238E27FC236}">
                <a16:creationId xmlns:a16="http://schemas.microsoft.com/office/drawing/2014/main" id="{A1A15D4D-5156-FF2F-0F7B-7FCF1E08AFA8}"/>
              </a:ext>
            </a:extLst>
          </p:cNvPr>
          <p:cNvSpPr>
            <a:spLocks/>
          </p:cNvSpPr>
          <p:nvPr>
            <p:custDataLst>
              <p:tags r:id="rId189"/>
            </p:custDataLst>
          </p:nvPr>
        </p:nvSpPr>
        <p:spPr bwMode="gray">
          <a:xfrm>
            <a:off x="1931988" y="59182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E0F093-1107-46BB-832B-F05EC967CF22}" type="datetime'''2''''''''''''''9''''''''''''.''''''''''''3'''''''">
              <a:rPr lang="ja-JP" altLang="en-US" sz="1000" smtClean="0">
                <a:solidFill>
                  <a:schemeClr val="bg1"/>
                </a:solidFill>
                <a:effectLst/>
                <a:sym typeface="+mn-lt"/>
              </a:rPr>
              <a:pPr marL="0" lvl="0" indent="0" algn="ctr">
                <a:spcBef>
                  <a:spcPct val="0"/>
                </a:spcBef>
                <a:buNone/>
              </a:pPr>
              <a:t>29.3</a:t>
            </a:fld>
            <a:endParaRPr kumimoji="1" lang="ja-JP" altLang="en-US" sz="1000">
              <a:solidFill>
                <a:schemeClr val="bg1"/>
              </a:solidFill>
              <a:sym typeface="+mn-lt"/>
            </a:endParaRPr>
          </a:p>
        </p:txBody>
      </p:sp>
      <p:sp>
        <p:nvSpPr>
          <p:cNvPr id="527" name="テキスト プレースホルダ 9">
            <a:extLst>
              <a:ext uri="{FF2B5EF4-FFF2-40B4-BE49-F238E27FC236}">
                <a16:creationId xmlns:a16="http://schemas.microsoft.com/office/drawing/2014/main" id="{E2D8FFB8-F0F9-3E3C-1552-FE474E29D46A}"/>
              </a:ext>
            </a:extLst>
          </p:cNvPr>
          <p:cNvSpPr>
            <a:spLocks/>
          </p:cNvSpPr>
          <p:nvPr>
            <p:custDataLst>
              <p:tags r:id="rId190"/>
            </p:custDataLst>
          </p:nvPr>
        </p:nvSpPr>
        <p:spPr bwMode="auto">
          <a:xfrm>
            <a:off x="19954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C51C5E-09CF-4BA3-AD6A-DB2C20AA719A}" type="datetime'0''''''''''''''''''''''''''''''4'">
              <a:rPr lang="ja-JP" altLang="en-US" sz="1000" smtClean="0">
                <a:effectLst/>
                <a:sym typeface="+mn-lt"/>
              </a:rPr>
              <a:pPr marL="0" lvl="0" indent="0" algn="ctr">
                <a:spcBef>
                  <a:spcPct val="0"/>
                </a:spcBef>
                <a:buNone/>
              </a:pPr>
              <a:t>04</a:t>
            </a:fld>
            <a:endParaRPr kumimoji="1" lang="ja-JP" altLang="en-US" sz="1000">
              <a:sym typeface="+mn-lt"/>
            </a:endParaRPr>
          </a:p>
        </p:txBody>
      </p:sp>
      <p:sp>
        <p:nvSpPr>
          <p:cNvPr id="562" name="テキスト プレースホルダ 9">
            <a:extLst>
              <a:ext uri="{FF2B5EF4-FFF2-40B4-BE49-F238E27FC236}">
                <a16:creationId xmlns:a16="http://schemas.microsoft.com/office/drawing/2014/main" id="{7B94DD00-D3E1-94A5-CC53-4D2881235458}"/>
              </a:ext>
            </a:extLst>
          </p:cNvPr>
          <p:cNvSpPr>
            <a:spLocks/>
          </p:cNvSpPr>
          <p:nvPr>
            <p:custDataLst>
              <p:tags r:id="rId191"/>
            </p:custDataLst>
          </p:nvPr>
        </p:nvSpPr>
        <p:spPr bwMode="gray">
          <a:xfrm>
            <a:off x="2251075" y="5257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313111-77A0-46D6-9DE5-F7206BBA2671}" type="datetime'''''''''6''5''''''''''''''.''''''''''''''''''4'''''''''''''">
              <a:rPr lang="ja-JP" altLang="en-US" sz="1000" smtClean="0">
                <a:effectLst/>
                <a:sym typeface="+mn-lt"/>
              </a:rPr>
              <a:pPr marL="0" lvl="0" indent="0" algn="ctr">
                <a:spcBef>
                  <a:spcPct val="0"/>
                </a:spcBef>
                <a:buNone/>
              </a:pPr>
              <a:t>65.4</a:t>
            </a:fld>
            <a:endParaRPr kumimoji="1" lang="ja-JP" altLang="en-US" sz="1000">
              <a:sym typeface="+mn-lt"/>
            </a:endParaRPr>
          </a:p>
        </p:txBody>
      </p:sp>
      <p:sp>
        <p:nvSpPr>
          <p:cNvPr id="528" name="テキスト プレースホルダ 9">
            <a:extLst>
              <a:ext uri="{FF2B5EF4-FFF2-40B4-BE49-F238E27FC236}">
                <a16:creationId xmlns:a16="http://schemas.microsoft.com/office/drawing/2014/main" id="{491B8801-50E1-85B4-383A-03DD01244991}"/>
              </a:ext>
            </a:extLst>
          </p:cNvPr>
          <p:cNvSpPr>
            <a:spLocks/>
          </p:cNvSpPr>
          <p:nvPr>
            <p:custDataLst>
              <p:tags r:id="rId192"/>
            </p:custDataLst>
          </p:nvPr>
        </p:nvSpPr>
        <p:spPr bwMode="auto">
          <a:xfrm>
            <a:off x="23145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77F210-4063-4D0A-9E5C-4664436936C5}" type="datetime'''''''''''''0''''''''''''''''''''5'''''''''''''''''''''">
              <a:rPr lang="ja-JP" altLang="en-US" sz="1000" smtClean="0">
                <a:effectLst/>
                <a:sym typeface="+mn-lt"/>
              </a:rPr>
              <a:pPr marL="0" lvl="0" indent="0" algn="ctr">
                <a:spcBef>
                  <a:spcPct val="0"/>
                </a:spcBef>
                <a:buNone/>
              </a:pPr>
              <a:t>05</a:t>
            </a:fld>
            <a:endParaRPr kumimoji="1" lang="ja-JP" altLang="en-US" sz="1000">
              <a:sym typeface="+mn-lt"/>
            </a:endParaRPr>
          </a:p>
        </p:txBody>
      </p:sp>
      <p:sp>
        <p:nvSpPr>
          <p:cNvPr id="564" name="テキスト プレースホルダ 9">
            <a:extLst>
              <a:ext uri="{FF2B5EF4-FFF2-40B4-BE49-F238E27FC236}">
                <a16:creationId xmlns:a16="http://schemas.microsoft.com/office/drawing/2014/main" id="{6B984396-7060-7F5E-9C6C-6127CF7970F7}"/>
              </a:ext>
            </a:extLst>
          </p:cNvPr>
          <p:cNvSpPr>
            <a:spLocks/>
          </p:cNvSpPr>
          <p:nvPr>
            <p:custDataLst>
              <p:tags r:id="rId193"/>
            </p:custDataLst>
          </p:nvPr>
        </p:nvSpPr>
        <p:spPr bwMode="gray">
          <a:xfrm>
            <a:off x="2571750" y="5259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0570DC-EF7B-4CD3-AEA2-258DA24D7571}" type="datetime'''''''''''''''6''''''5''''''''''''''''''.''''6'''''''''">
              <a:rPr lang="ja-JP" altLang="en-US" sz="1000" smtClean="0">
                <a:effectLst/>
                <a:sym typeface="+mn-lt"/>
              </a:rPr>
              <a:pPr marL="0" lvl="0" indent="0" algn="ctr">
                <a:spcBef>
                  <a:spcPct val="0"/>
                </a:spcBef>
                <a:buNone/>
              </a:pPr>
              <a:t>65.6</a:t>
            </a:fld>
            <a:endParaRPr kumimoji="1" lang="ja-JP" altLang="en-US" sz="1000">
              <a:sym typeface="+mn-lt"/>
            </a:endParaRPr>
          </a:p>
        </p:txBody>
      </p:sp>
      <p:sp>
        <p:nvSpPr>
          <p:cNvPr id="565" name="テキスト プレースホルダ 9">
            <a:extLst>
              <a:ext uri="{FF2B5EF4-FFF2-40B4-BE49-F238E27FC236}">
                <a16:creationId xmlns:a16="http://schemas.microsoft.com/office/drawing/2014/main" id="{72ABC9B7-6002-91D8-9ABC-7D7187915A23}"/>
              </a:ext>
            </a:extLst>
          </p:cNvPr>
          <p:cNvSpPr>
            <a:spLocks/>
          </p:cNvSpPr>
          <p:nvPr>
            <p:custDataLst>
              <p:tags r:id="rId194"/>
            </p:custDataLst>
          </p:nvPr>
        </p:nvSpPr>
        <p:spPr bwMode="gray">
          <a:xfrm>
            <a:off x="2571750" y="59213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97524D-9070-4831-951B-A302BDC96243}" type="datetime'''''''''''''''''''''2''8''''''''''.''''''8'">
              <a:rPr lang="ja-JP" altLang="en-US" sz="1000" smtClean="0">
                <a:solidFill>
                  <a:schemeClr val="bg1"/>
                </a:solidFill>
                <a:effectLst/>
                <a:sym typeface="+mn-lt"/>
              </a:rPr>
              <a:pPr marL="0" lvl="0" indent="0" algn="ctr">
                <a:spcBef>
                  <a:spcPct val="0"/>
                </a:spcBef>
                <a:buNone/>
              </a:pPr>
              <a:t>28.8</a:t>
            </a:fld>
            <a:endParaRPr kumimoji="1" lang="ja-JP" altLang="en-US" sz="1000">
              <a:solidFill>
                <a:schemeClr val="bg1"/>
              </a:solidFill>
              <a:sym typeface="+mn-lt"/>
            </a:endParaRPr>
          </a:p>
        </p:txBody>
      </p:sp>
      <p:sp>
        <p:nvSpPr>
          <p:cNvPr id="529" name="テキスト プレースホルダ 9">
            <a:extLst>
              <a:ext uri="{FF2B5EF4-FFF2-40B4-BE49-F238E27FC236}">
                <a16:creationId xmlns:a16="http://schemas.microsoft.com/office/drawing/2014/main" id="{1D55EFBA-F8F2-8C3D-BAF0-5493BE91F41D}"/>
              </a:ext>
            </a:extLst>
          </p:cNvPr>
          <p:cNvSpPr>
            <a:spLocks/>
          </p:cNvSpPr>
          <p:nvPr>
            <p:custDataLst>
              <p:tags r:id="rId195"/>
            </p:custDataLst>
          </p:nvPr>
        </p:nvSpPr>
        <p:spPr bwMode="auto">
          <a:xfrm>
            <a:off x="26352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BAABCC-A0E3-49DD-B516-F9F8B233D6F0}" type="datetime'''''''''0''''''''6'''''''''''''''''''">
              <a:rPr lang="ja-JP" altLang="en-US" sz="1000" smtClean="0">
                <a:effectLst/>
                <a:sym typeface="+mn-lt"/>
              </a:rPr>
              <a:pPr marL="0" lvl="0" indent="0" algn="ctr">
                <a:spcBef>
                  <a:spcPct val="0"/>
                </a:spcBef>
                <a:buNone/>
              </a:pPr>
              <a:t>06</a:t>
            </a:fld>
            <a:endParaRPr kumimoji="1" lang="ja-JP" altLang="en-US" sz="1000">
              <a:sym typeface="+mn-lt"/>
            </a:endParaRPr>
          </a:p>
        </p:txBody>
      </p:sp>
      <p:sp>
        <p:nvSpPr>
          <p:cNvPr id="566" name="テキスト プレースホルダ 9">
            <a:extLst>
              <a:ext uri="{FF2B5EF4-FFF2-40B4-BE49-F238E27FC236}">
                <a16:creationId xmlns:a16="http://schemas.microsoft.com/office/drawing/2014/main" id="{BA888E54-BB66-5BF7-6056-E4D2B15A3356}"/>
              </a:ext>
            </a:extLst>
          </p:cNvPr>
          <p:cNvSpPr>
            <a:spLocks/>
          </p:cNvSpPr>
          <p:nvPr>
            <p:custDataLst>
              <p:tags r:id="rId196"/>
            </p:custDataLst>
          </p:nvPr>
        </p:nvSpPr>
        <p:spPr bwMode="gray">
          <a:xfrm>
            <a:off x="2890838" y="5260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EC7B71-F540-48CD-A991-14196E427415}" type="datetime'6''''5''''''''''''''''''''.''''''''''''''''7'">
              <a:rPr lang="ja-JP" altLang="en-US" sz="1000" smtClean="0">
                <a:effectLst/>
                <a:sym typeface="+mn-lt"/>
              </a:rPr>
              <a:pPr marL="0" lvl="0" indent="0" algn="ctr">
                <a:spcBef>
                  <a:spcPct val="0"/>
                </a:spcBef>
                <a:buNone/>
              </a:pPr>
              <a:t>65.7</a:t>
            </a:fld>
            <a:endParaRPr kumimoji="1" lang="ja-JP" altLang="en-US" sz="1000">
              <a:sym typeface="+mn-lt"/>
            </a:endParaRPr>
          </a:p>
        </p:txBody>
      </p:sp>
      <p:sp>
        <p:nvSpPr>
          <p:cNvPr id="567" name="テキスト プレースホルダ 9">
            <a:extLst>
              <a:ext uri="{FF2B5EF4-FFF2-40B4-BE49-F238E27FC236}">
                <a16:creationId xmlns:a16="http://schemas.microsoft.com/office/drawing/2014/main" id="{F7462015-D09C-9DF7-6851-4835BF44BD7E}"/>
              </a:ext>
            </a:extLst>
          </p:cNvPr>
          <p:cNvSpPr>
            <a:spLocks/>
          </p:cNvSpPr>
          <p:nvPr>
            <p:custDataLst>
              <p:tags r:id="rId197"/>
            </p:custDataLst>
          </p:nvPr>
        </p:nvSpPr>
        <p:spPr bwMode="gray">
          <a:xfrm>
            <a:off x="2890838" y="5922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C39DE-E133-44F2-8BF4-B08D1A286AFC}" type="datetime'''''''''''''''''''''''''''''''28''''''''''''''''''''''.''6'">
              <a:rPr lang="ja-JP" altLang="en-US" sz="1000" smtClean="0">
                <a:solidFill>
                  <a:schemeClr val="bg1"/>
                </a:solidFill>
                <a:effectLst/>
                <a:sym typeface="+mn-lt"/>
              </a:rPr>
              <a:pPr marL="0" lvl="0" indent="0" algn="ctr">
                <a:spcBef>
                  <a:spcPct val="0"/>
                </a:spcBef>
                <a:buNone/>
              </a:pPr>
              <a:t>28.6</a:t>
            </a:fld>
            <a:endParaRPr kumimoji="1" lang="ja-JP" altLang="en-US" sz="1000">
              <a:solidFill>
                <a:schemeClr val="bg1"/>
              </a:solidFill>
              <a:sym typeface="+mn-lt"/>
            </a:endParaRPr>
          </a:p>
        </p:txBody>
      </p:sp>
      <p:sp>
        <p:nvSpPr>
          <p:cNvPr id="530" name="テキスト プレースホルダ 9">
            <a:extLst>
              <a:ext uri="{FF2B5EF4-FFF2-40B4-BE49-F238E27FC236}">
                <a16:creationId xmlns:a16="http://schemas.microsoft.com/office/drawing/2014/main" id="{AE6C8283-87C3-76AC-9BB3-615BEA0B9F00}"/>
              </a:ext>
            </a:extLst>
          </p:cNvPr>
          <p:cNvSpPr>
            <a:spLocks/>
          </p:cNvSpPr>
          <p:nvPr>
            <p:custDataLst>
              <p:tags r:id="rId198"/>
            </p:custDataLst>
          </p:nvPr>
        </p:nvSpPr>
        <p:spPr bwMode="auto">
          <a:xfrm>
            <a:off x="29543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AD5330-45E9-4825-A903-458ABA973A3B}" type="datetime'''0''''''''''''''''''''''''''''''''7'''''''">
              <a:rPr lang="ja-JP" altLang="en-US" sz="1000" smtClean="0">
                <a:effectLst/>
                <a:sym typeface="+mn-lt"/>
              </a:rPr>
              <a:pPr marL="0" lvl="0" indent="0" algn="ctr">
                <a:spcBef>
                  <a:spcPct val="0"/>
                </a:spcBef>
                <a:buNone/>
              </a:pPr>
              <a:t>07</a:t>
            </a:fld>
            <a:endParaRPr kumimoji="1" lang="ja-JP" altLang="en-US" sz="1000">
              <a:sym typeface="+mn-lt"/>
            </a:endParaRPr>
          </a:p>
        </p:txBody>
      </p:sp>
      <p:sp>
        <p:nvSpPr>
          <p:cNvPr id="568" name="テキスト プレースホルダ 9">
            <a:extLst>
              <a:ext uri="{FF2B5EF4-FFF2-40B4-BE49-F238E27FC236}">
                <a16:creationId xmlns:a16="http://schemas.microsoft.com/office/drawing/2014/main" id="{C3BEA384-BA29-FF01-8749-556699415AAF}"/>
              </a:ext>
            </a:extLst>
          </p:cNvPr>
          <p:cNvSpPr>
            <a:spLocks/>
          </p:cNvSpPr>
          <p:nvPr>
            <p:custDataLst>
              <p:tags r:id="rId199"/>
            </p:custDataLst>
          </p:nvPr>
        </p:nvSpPr>
        <p:spPr bwMode="gray">
          <a:xfrm>
            <a:off x="3211513" y="5264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572A98-6AA7-4641-86CA-541F7E8D48BE}" type="datetime'''''''''''''''''''6''''''''''''''''''''''''''''''5.9'">
              <a:rPr lang="ja-JP" altLang="en-US" sz="1000" smtClean="0">
                <a:effectLst/>
                <a:sym typeface="+mn-lt"/>
              </a:rPr>
              <a:pPr marL="0" lvl="0" indent="0" algn="ctr">
                <a:spcBef>
                  <a:spcPct val="0"/>
                </a:spcBef>
                <a:buNone/>
              </a:pPr>
              <a:t>65.9</a:t>
            </a:fld>
            <a:endParaRPr kumimoji="1" lang="ja-JP" altLang="en-US" sz="1000">
              <a:sym typeface="+mn-lt"/>
            </a:endParaRPr>
          </a:p>
        </p:txBody>
      </p:sp>
      <p:sp>
        <p:nvSpPr>
          <p:cNvPr id="569" name="テキスト プレースホルダ 9">
            <a:extLst>
              <a:ext uri="{FF2B5EF4-FFF2-40B4-BE49-F238E27FC236}">
                <a16:creationId xmlns:a16="http://schemas.microsoft.com/office/drawing/2014/main" id="{DB53C2D9-347A-34F7-C368-E669C0753CB2}"/>
              </a:ext>
            </a:extLst>
          </p:cNvPr>
          <p:cNvSpPr>
            <a:spLocks/>
          </p:cNvSpPr>
          <p:nvPr>
            <p:custDataLst>
              <p:tags r:id="rId200"/>
            </p:custDataLst>
          </p:nvPr>
        </p:nvSpPr>
        <p:spPr bwMode="gray">
          <a:xfrm>
            <a:off x="3211513" y="59245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9C3A5E-9120-4820-B588-07889175482B}" type="datetime'''''''''''''''''2''''''''''''''''''''''''''''''''8.4'''''''">
              <a:rPr lang="ja-JP" altLang="en-US" sz="1000" smtClean="0">
                <a:solidFill>
                  <a:schemeClr val="bg1"/>
                </a:solidFill>
                <a:effectLst/>
                <a:sym typeface="+mn-lt"/>
              </a:rPr>
              <a:pPr marL="0" lvl="0" indent="0" algn="ctr">
                <a:spcBef>
                  <a:spcPct val="0"/>
                </a:spcBef>
                <a:buNone/>
              </a:pPr>
              <a:t>28.4</a:t>
            </a:fld>
            <a:endParaRPr kumimoji="1" lang="ja-JP" altLang="en-US" sz="1000">
              <a:solidFill>
                <a:schemeClr val="bg1"/>
              </a:solidFill>
              <a:sym typeface="+mn-lt"/>
            </a:endParaRPr>
          </a:p>
        </p:txBody>
      </p:sp>
      <p:sp>
        <p:nvSpPr>
          <p:cNvPr id="531" name="テキスト プレースホルダ 9">
            <a:extLst>
              <a:ext uri="{FF2B5EF4-FFF2-40B4-BE49-F238E27FC236}">
                <a16:creationId xmlns:a16="http://schemas.microsoft.com/office/drawing/2014/main" id="{659A2AFD-CD19-476B-1EDB-E2673B3A9087}"/>
              </a:ext>
            </a:extLst>
          </p:cNvPr>
          <p:cNvSpPr>
            <a:spLocks/>
          </p:cNvSpPr>
          <p:nvPr>
            <p:custDataLst>
              <p:tags r:id="rId201"/>
            </p:custDataLst>
          </p:nvPr>
        </p:nvSpPr>
        <p:spPr bwMode="auto">
          <a:xfrm>
            <a:off x="3275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274BF1-E8E7-416B-99AD-F2E6B9FFB622}" type="datetime'''''''''''''''''''''0''''''''''''''''''''''''''8'''">
              <a:rPr lang="ja-JP" altLang="en-US" sz="1000" smtClean="0">
                <a:effectLst/>
                <a:sym typeface="+mn-lt"/>
              </a:rPr>
              <a:pPr marL="0" lvl="0" indent="0" algn="ctr">
                <a:spcBef>
                  <a:spcPct val="0"/>
                </a:spcBef>
                <a:buNone/>
              </a:pPr>
              <a:t>08</a:t>
            </a:fld>
            <a:endParaRPr kumimoji="1" lang="ja-JP" altLang="en-US" sz="1000">
              <a:sym typeface="+mn-lt"/>
            </a:endParaRPr>
          </a:p>
        </p:txBody>
      </p:sp>
      <p:sp>
        <p:nvSpPr>
          <p:cNvPr id="570" name="テキスト プレースホルダ 9">
            <a:extLst>
              <a:ext uri="{FF2B5EF4-FFF2-40B4-BE49-F238E27FC236}">
                <a16:creationId xmlns:a16="http://schemas.microsoft.com/office/drawing/2014/main" id="{7581BCD4-31AA-898B-27CD-18694DEFD17C}"/>
              </a:ext>
            </a:extLst>
          </p:cNvPr>
          <p:cNvSpPr>
            <a:spLocks/>
          </p:cNvSpPr>
          <p:nvPr>
            <p:custDataLst>
              <p:tags r:id="rId202"/>
            </p:custDataLst>
          </p:nvPr>
        </p:nvSpPr>
        <p:spPr bwMode="gray">
          <a:xfrm>
            <a:off x="3532188" y="5265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068922-592E-4099-90C3-25EB000178DE}" type="datetime'''''''''''6''''''''''6''''''.''''''''''0'''''''''''''''''''''">
              <a:rPr lang="ja-JP" altLang="en-US" sz="1000" smtClean="0">
                <a:effectLst/>
                <a:sym typeface="+mn-lt"/>
              </a:rPr>
              <a:pPr marL="0" lvl="0" indent="0" algn="ctr">
                <a:spcBef>
                  <a:spcPct val="0"/>
                </a:spcBef>
                <a:buNone/>
              </a:pPr>
              <a:t>66.0</a:t>
            </a:fld>
            <a:endParaRPr kumimoji="1" lang="ja-JP" altLang="en-US" sz="1000">
              <a:sym typeface="+mn-lt"/>
            </a:endParaRPr>
          </a:p>
        </p:txBody>
      </p:sp>
      <p:sp>
        <p:nvSpPr>
          <p:cNvPr id="571" name="テキスト プレースホルダ 9">
            <a:extLst>
              <a:ext uri="{FF2B5EF4-FFF2-40B4-BE49-F238E27FC236}">
                <a16:creationId xmlns:a16="http://schemas.microsoft.com/office/drawing/2014/main" id="{B2B4BF6A-A9B0-FC73-2FD4-10118C6C32FC}"/>
              </a:ext>
            </a:extLst>
          </p:cNvPr>
          <p:cNvSpPr>
            <a:spLocks/>
          </p:cNvSpPr>
          <p:nvPr>
            <p:custDataLst>
              <p:tags r:id="rId203"/>
            </p:custDataLst>
          </p:nvPr>
        </p:nvSpPr>
        <p:spPr bwMode="gray">
          <a:xfrm>
            <a:off x="3532188"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30D306-ABFC-42BE-839E-9D60762E22C4}" type="datetime'''''2''''''''''''8''.''1'''''''''''''''''''''''''''">
              <a:rPr lang="ja-JP" altLang="en-US" sz="1000" smtClean="0">
                <a:solidFill>
                  <a:schemeClr val="bg1"/>
                </a:solidFill>
                <a:effectLst/>
                <a:sym typeface="+mn-lt"/>
              </a:rPr>
              <a:pPr marL="0" lvl="0" indent="0" algn="ctr">
                <a:spcBef>
                  <a:spcPct val="0"/>
                </a:spcBef>
                <a:buNone/>
              </a:pPr>
              <a:t>28.1</a:t>
            </a:fld>
            <a:endParaRPr kumimoji="1" lang="ja-JP" altLang="en-US" sz="1000">
              <a:solidFill>
                <a:schemeClr val="bg1"/>
              </a:solidFill>
              <a:sym typeface="+mn-lt"/>
            </a:endParaRPr>
          </a:p>
        </p:txBody>
      </p:sp>
      <p:sp>
        <p:nvSpPr>
          <p:cNvPr id="532" name="テキスト プレースホルダ 9">
            <a:extLst>
              <a:ext uri="{FF2B5EF4-FFF2-40B4-BE49-F238E27FC236}">
                <a16:creationId xmlns:a16="http://schemas.microsoft.com/office/drawing/2014/main" id="{F5B78A9E-E133-3DE8-7E1A-6ECA569AA5B5}"/>
              </a:ext>
            </a:extLst>
          </p:cNvPr>
          <p:cNvSpPr>
            <a:spLocks/>
          </p:cNvSpPr>
          <p:nvPr>
            <p:custDataLst>
              <p:tags r:id="rId204"/>
            </p:custDataLst>
          </p:nvPr>
        </p:nvSpPr>
        <p:spPr bwMode="auto">
          <a:xfrm>
            <a:off x="35956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2F98B1-D21F-4686-B1F3-FE02CB724DAD}" type="datetime'''''''''''''''''''''''''''''''''''''''0''''''9'''''''''''">
              <a:rPr lang="ja-JP" altLang="en-US" sz="1000" smtClean="0">
                <a:effectLst/>
                <a:sym typeface="+mn-lt"/>
              </a:rPr>
              <a:pPr marL="0" lvl="0" indent="0" algn="ctr">
                <a:spcBef>
                  <a:spcPct val="0"/>
                </a:spcBef>
                <a:buNone/>
              </a:pPr>
              <a:t>09</a:t>
            </a:fld>
            <a:endParaRPr kumimoji="1" lang="ja-JP" altLang="en-US" sz="1000">
              <a:sym typeface="+mn-lt"/>
            </a:endParaRPr>
          </a:p>
        </p:txBody>
      </p:sp>
      <p:sp>
        <p:nvSpPr>
          <p:cNvPr id="572" name="テキスト プレースホルダ 9">
            <a:extLst>
              <a:ext uri="{FF2B5EF4-FFF2-40B4-BE49-F238E27FC236}">
                <a16:creationId xmlns:a16="http://schemas.microsoft.com/office/drawing/2014/main" id="{A6D24FCF-EE80-47BC-9F0E-2489B83DB7EE}"/>
              </a:ext>
            </a:extLst>
          </p:cNvPr>
          <p:cNvSpPr>
            <a:spLocks/>
          </p:cNvSpPr>
          <p:nvPr>
            <p:custDataLst>
              <p:tags r:id="rId205"/>
            </p:custDataLst>
          </p:nvPr>
        </p:nvSpPr>
        <p:spPr bwMode="gray">
          <a:xfrm>
            <a:off x="3851275" y="52673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CA1160-3046-4908-A879-5C4EC539458D}" type="datetime'''''''''''''''''''''''''''''''''''''''''6''6''.''''2'''''''">
              <a:rPr lang="ja-JP" altLang="en-US" sz="1000" smtClean="0">
                <a:effectLst/>
                <a:sym typeface="+mn-lt"/>
              </a:rPr>
              <a:pPr marL="0" lvl="0" indent="0" algn="ctr">
                <a:spcBef>
                  <a:spcPct val="0"/>
                </a:spcBef>
                <a:buNone/>
              </a:pPr>
              <a:t>66.2</a:t>
            </a:fld>
            <a:endParaRPr kumimoji="1" lang="ja-JP" altLang="en-US" sz="1000">
              <a:sym typeface="+mn-lt"/>
            </a:endParaRPr>
          </a:p>
        </p:txBody>
      </p:sp>
      <p:sp>
        <p:nvSpPr>
          <p:cNvPr id="573" name="テキスト プレースホルダ 9">
            <a:extLst>
              <a:ext uri="{FF2B5EF4-FFF2-40B4-BE49-F238E27FC236}">
                <a16:creationId xmlns:a16="http://schemas.microsoft.com/office/drawing/2014/main" id="{37D57FF2-E843-FF0F-B912-9C82B83CA372}"/>
              </a:ext>
            </a:extLst>
          </p:cNvPr>
          <p:cNvSpPr>
            <a:spLocks/>
          </p:cNvSpPr>
          <p:nvPr>
            <p:custDataLst>
              <p:tags r:id="rId206"/>
            </p:custDataLst>
          </p:nvPr>
        </p:nvSpPr>
        <p:spPr bwMode="gray">
          <a:xfrm>
            <a:off x="3851275" y="59277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13765-FCC4-4F85-9000-6C68B6343A21}" type="datetime'2''''7''''''''.9'''''''''''''''''''''">
              <a:rPr lang="ja-JP" altLang="en-US" sz="1000" smtClean="0">
                <a:solidFill>
                  <a:schemeClr val="bg1"/>
                </a:solidFill>
                <a:effectLst/>
                <a:sym typeface="+mn-lt"/>
              </a:rPr>
              <a:pPr marL="0" lvl="0" indent="0" algn="ctr">
                <a:spcBef>
                  <a:spcPct val="0"/>
                </a:spcBef>
                <a:buNone/>
              </a:pPr>
              <a:t>27.9</a:t>
            </a:fld>
            <a:endParaRPr kumimoji="1" lang="ja-JP" altLang="en-US" sz="1000">
              <a:solidFill>
                <a:schemeClr val="bg1"/>
              </a:solidFill>
              <a:sym typeface="+mn-lt"/>
            </a:endParaRPr>
          </a:p>
        </p:txBody>
      </p:sp>
      <p:sp>
        <p:nvSpPr>
          <p:cNvPr id="533" name="テキスト プレースホルダ 9">
            <a:extLst>
              <a:ext uri="{FF2B5EF4-FFF2-40B4-BE49-F238E27FC236}">
                <a16:creationId xmlns:a16="http://schemas.microsoft.com/office/drawing/2014/main" id="{BF75F8AB-A57B-C7B4-E738-02B533BE0A4D}"/>
              </a:ext>
            </a:extLst>
          </p:cNvPr>
          <p:cNvSpPr>
            <a:spLocks/>
          </p:cNvSpPr>
          <p:nvPr>
            <p:custDataLst>
              <p:tags r:id="rId207"/>
            </p:custDataLst>
          </p:nvPr>
        </p:nvSpPr>
        <p:spPr bwMode="auto">
          <a:xfrm>
            <a:off x="39147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B903EE-F838-4E6A-A6C8-5804D7E7CE35}" type="datetime'''''''''10'''''">
              <a:rPr lang="ja-JP" altLang="en-US" sz="1000" smtClean="0">
                <a:effectLst/>
                <a:sym typeface="+mn-lt"/>
              </a:rPr>
              <a:pPr marL="0" lvl="0" indent="0" algn="ctr">
                <a:spcBef>
                  <a:spcPct val="0"/>
                </a:spcBef>
                <a:buNone/>
              </a:pPr>
              <a:t>10</a:t>
            </a:fld>
            <a:endParaRPr kumimoji="1" lang="ja-JP" altLang="en-US" sz="1000">
              <a:sym typeface="+mn-lt"/>
            </a:endParaRPr>
          </a:p>
        </p:txBody>
      </p:sp>
      <p:sp>
        <p:nvSpPr>
          <p:cNvPr id="574" name="テキスト プレースホルダ 9">
            <a:extLst>
              <a:ext uri="{FF2B5EF4-FFF2-40B4-BE49-F238E27FC236}">
                <a16:creationId xmlns:a16="http://schemas.microsoft.com/office/drawing/2014/main" id="{CCA21F35-7C2C-6E4D-D0AF-80DBDBB1A2B8}"/>
              </a:ext>
            </a:extLst>
          </p:cNvPr>
          <p:cNvSpPr>
            <a:spLocks/>
          </p:cNvSpPr>
          <p:nvPr>
            <p:custDataLst>
              <p:tags r:id="rId208"/>
            </p:custDataLst>
          </p:nvPr>
        </p:nvSpPr>
        <p:spPr bwMode="gray">
          <a:xfrm>
            <a:off x="4171950" y="5268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3F83AD-991E-42A0-A63B-9DC4AD6D81CE}" type="datetime'''''''''66''''.''''''''3'''''''''''''">
              <a:rPr lang="ja-JP" altLang="en-US" sz="1000" smtClean="0">
                <a:effectLst/>
                <a:sym typeface="+mn-lt"/>
              </a:rPr>
              <a:pPr marL="0" lvl="0" indent="0" algn="ctr">
                <a:spcBef>
                  <a:spcPct val="0"/>
                </a:spcBef>
                <a:buNone/>
              </a:pPr>
              <a:t>66.3</a:t>
            </a:fld>
            <a:endParaRPr kumimoji="1" lang="ja-JP" altLang="en-US" sz="1000">
              <a:sym typeface="+mn-lt"/>
            </a:endParaRPr>
          </a:p>
        </p:txBody>
      </p:sp>
      <p:sp>
        <p:nvSpPr>
          <p:cNvPr id="575" name="テキスト プレースホルダ 9">
            <a:extLst>
              <a:ext uri="{FF2B5EF4-FFF2-40B4-BE49-F238E27FC236}">
                <a16:creationId xmlns:a16="http://schemas.microsoft.com/office/drawing/2014/main" id="{BB065A70-F400-74FD-EE18-FFCA9A8C24A3}"/>
              </a:ext>
            </a:extLst>
          </p:cNvPr>
          <p:cNvSpPr>
            <a:spLocks/>
          </p:cNvSpPr>
          <p:nvPr>
            <p:custDataLst>
              <p:tags r:id="rId209"/>
            </p:custDataLst>
          </p:nvPr>
        </p:nvSpPr>
        <p:spPr bwMode="gray">
          <a:xfrm>
            <a:off x="4171950" y="5929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D31A42-D30B-4B93-8966-643B64D6BBD5}" type="datetime'''''''''''2''7''''''''''''''.''7'">
              <a:rPr lang="ja-JP" altLang="en-US" sz="1000" smtClean="0">
                <a:solidFill>
                  <a:schemeClr val="bg1"/>
                </a:solidFill>
                <a:effectLst/>
                <a:sym typeface="+mn-lt"/>
              </a:rPr>
              <a:pPr marL="0" lvl="0" indent="0" algn="ctr">
                <a:spcBef>
                  <a:spcPct val="0"/>
                </a:spcBef>
                <a:buNone/>
              </a:pPr>
              <a:t>27.7</a:t>
            </a:fld>
            <a:endParaRPr kumimoji="1" lang="ja-JP" altLang="en-US" sz="1000">
              <a:solidFill>
                <a:schemeClr val="bg1"/>
              </a:solidFill>
              <a:sym typeface="+mn-lt"/>
            </a:endParaRPr>
          </a:p>
        </p:txBody>
      </p:sp>
      <p:sp>
        <p:nvSpPr>
          <p:cNvPr id="534" name="テキスト プレースホルダ 9">
            <a:extLst>
              <a:ext uri="{FF2B5EF4-FFF2-40B4-BE49-F238E27FC236}">
                <a16:creationId xmlns:a16="http://schemas.microsoft.com/office/drawing/2014/main" id="{A62F093B-6B40-1AD6-97B5-BC34A99297ED}"/>
              </a:ext>
            </a:extLst>
          </p:cNvPr>
          <p:cNvSpPr>
            <a:spLocks/>
          </p:cNvSpPr>
          <p:nvPr>
            <p:custDataLst>
              <p:tags r:id="rId210"/>
            </p:custDataLst>
          </p:nvPr>
        </p:nvSpPr>
        <p:spPr bwMode="auto">
          <a:xfrm>
            <a:off x="42354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53D71D-D689-4386-B35D-1E89B50A5DE4}" type="datetime'''''''''''''''''''''''''''''''''1''''''''1'''''''''''''''''">
              <a:rPr lang="ja-JP" altLang="en-US" sz="1000" smtClean="0">
                <a:effectLst/>
                <a:sym typeface="+mn-lt"/>
              </a:rPr>
              <a:pPr marL="0" lvl="0" indent="0" algn="ctr">
                <a:spcBef>
                  <a:spcPct val="0"/>
                </a:spcBef>
                <a:buNone/>
              </a:pPr>
              <a:t>11</a:t>
            </a:fld>
            <a:endParaRPr kumimoji="1" lang="ja-JP" altLang="en-US" sz="1000">
              <a:sym typeface="+mn-lt"/>
            </a:endParaRPr>
          </a:p>
        </p:txBody>
      </p:sp>
      <p:sp>
        <p:nvSpPr>
          <p:cNvPr id="128" name="テキスト プレースホルダ 9">
            <a:extLst>
              <a:ext uri="{FF2B5EF4-FFF2-40B4-BE49-F238E27FC236}">
                <a16:creationId xmlns:a16="http://schemas.microsoft.com/office/drawing/2014/main" id="{A40BF2E8-EA5C-E447-40DF-DEFD359AB9E9}"/>
              </a:ext>
            </a:extLst>
          </p:cNvPr>
          <p:cNvSpPr>
            <a:spLocks/>
          </p:cNvSpPr>
          <p:nvPr>
            <p:custDataLst>
              <p:tags r:id="rId211"/>
            </p:custDataLst>
          </p:nvPr>
        </p:nvSpPr>
        <p:spPr bwMode="gray">
          <a:xfrm>
            <a:off x="4492625" y="5272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E5B1C0-6228-43D4-BD6C-C2EF343B401F}" type="datetime'66''''''''''''''''.''''''''''''''''''5'''''''''''''''">
              <a:rPr lang="ja-JP" altLang="en-US" sz="1000" smtClean="0">
                <a:effectLst/>
                <a:sym typeface="+mn-lt"/>
              </a:rPr>
              <a:pPr marL="0" lvl="0" indent="0" algn="ctr">
                <a:spcBef>
                  <a:spcPct val="0"/>
                </a:spcBef>
                <a:buNone/>
              </a:pPr>
              <a:t>66.5</a:t>
            </a:fld>
            <a:endParaRPr kumimoji="1" lang="ja-JP" altLang="en-US" sz="1000">
              <a:sym typeface="+mn-lt"/>
            </a:endParaRPr>
          </a:p>
        </p:txBody>
      </p:sp>
      <p:sp>
        <p:nvSpPr>
          <p:cNvPr id="132" name="テキスト プレースホルダ 9">
            <a:extLst>
              <a:ext uri="{FF2B5EF4-FFF2-40B4-BE49-F238E27FC236}">
                <a16:creationId xmlns:a16="http://schemas.microsoft.com/office/drawing/2014/main" id="{C542E154-BC03-B690-3BB9-10E8FE64E860}"/>
              </a:ext>
            </a:extLst>
          </p:cNvPr>
          <p:cNvSpPr>
            <a:spLocks/>
          </p:cNvSpPr>
          <p:nvPr>
            <p:custDataLst>
              <p:tags r:id="rId212"/>
            </p:custDataLst>
          </p:nvPr>
        </p:nvSpPr>
        <p:spPr bwMode="gray">
          <a:xfrm>
            <a:off x="4492625" y="5930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7DE78E-064F-48DC-B9A0-4F29EDEABBA6}" type="datetime'27''''''''''''''''.''''''''''''5'''''''''">
              <a:rPr lang="ja-JP" altLang="en-US" sz="1000" smtClean="0">
                <a:solidFill>
                  <a:schemeClr val="bg1"/>
                </a:solidFill>
                <a:effectLst/>
                <a:sym typeface="+mn-lt"/>
              </a:rPr>
              <a:pPr marL="0" lvl="0" indent="0" algn="ctr">
                <a:spcBef>
                  <a:spcPct val="0"/>
                </a:spcBef>
                <a:buNone/>
              </a:pPr>
              <a:t>27.5</a:t>
            </a:fld>
            <a:endParaRPr kumimoji="1" lang="ja-JP" altLang="en-US" sz="1000">
              <a:solidFill>
                <a:schemeClr val="bg1"/>
              </a:solidFill>
              <a:sym typeface="+mn-lt"/>
            </a:endParaRPr>
          </a:p>
        </p:txBody>
      </p:sp>
      <p:sp>
        <p:nvSpPr>
          <p:cNvPr id="535" name="テキスト プレースホルダ 9">
            <a:extLst>
              <a:ext uri="{FF2B5EF4-FFF2-40B4-BE49-F238E27FC236}">
                <a16:creationId xmlns:a16="http://schemas.microsoft.com/office/drawing/2014/main" id="{B563C829-6560-59D8-5B34-82F57DC3D2E9}"/>
              </a:ext>
            </a:extLst>
          </p:cNvPr>
          <p:cNvSpPr>
            <a:spLocks/>
          </p:cNvSpPr>
          <p:nvPr>
            <p:custDataLst>
              <p:tags r:id="rId213"/>
            </p:custDataLst>
          </p:nvPr>
        </p:nvSpPr>
        <p:spPr bwMode="auto">
          <a:xfrm>
            <a:off x="45561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32A884-82AC-4D04-B14C-9ABC9EEA5900}" type="datetime'''''''''''''''''''''''''''''''''''''''''''''''12'''''">
              <a:rPr lang="ja-JP" altLang="en-US" sz="1000" smtClean="0">
                <a:effectLst/>
                <a:sym typeface="+mn-lt"/>
              </a:rPr>
              <a:pPr marL="0" lvl="0" indent="0" algn="ctr">
                <a:spcBef>
                  <a:spcPct val="0"/>
                </a:spcBef>
                <a:buNone/>
              </a:pPr>
              <a:t>12</a:t>
            </a:fld>
            <a:endParaRPr kumimoji="1" lang="ja-JP" altLang="en-US" sz="1000">
              <a:sym typeface="+mn-lt"/>
            </a:endParaRPr>
          </a:p>
        </p:txBody>
      </p:sp>
      <p:sp>
        <p:nvSpPr>
          <p:cNvPr id="133" name="テキスト プレースホルダ 9">
            <a:extLst>
              <a:ext uri="{FF2B5EF4-FFF2-40B4-BE49-F238E27FC236}">
                <a16:creationId xmlns:a16="http://schemas.microsoft.com/office/drawing/2014/main" id="{3C95CE41-C010-0C47-FEF8-892858A7B66A}"/>
              </a:ext>
            </a:extLst>
          </p:cNvPr>
          <p:cNvSpPr>
            <a:spLocks/>
          </p:cNvSpPr>
          <p:nvPr>
            <p:custDataLst>
              <p:tags r:id="rId214"/>
            </p:custDataLst>
          </p:nvPr>
        </p:nvSpPr>
        <p:spPr bwMode="gray">
          <a:xfrm>
            <a:off x="4811713" y="5272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0C9F75-73D4-4FFA-AF77-67674843CE1A}" type="datetime'''''''''''6''''''''''''''''''''''''6''''''''''.''''''''6'''''">
              <a:rPr lang="ja-JP" altLang="en-US" sz="1000" smtClean="0">
                <a:effectLst/>
                <a:sym typeface="+mn-lt"/>
              </a:rPr>
              <a:pPr marL="0" lvl="0" indent="0" algn="ctr">
                <a:spcBef>
                  <a:spcPct val="0"/>
                </a:spcBef>
                <a:buNone/>
              </a:pPr>
              <a:t>66.6</a:t>
            </a:fld>
            <a:endParaRPr kumimoji="1" lang="ja-JP" altLang="en-US" sz="1000">
              <a:sym typeface="+mn-lt"/>
            </a:endParaRPr>
          </a:p>
        </p:txBody>
      </p:sp>
      <p:sp>
        <p:nvSpPr>
          <p:cNvPr id="134" name="テキスト プレースホルダ 9">
            <a:extLst>
              <a:ext uri="{FF2B5EF4-FFF2-40B4-BE49-F238E27FC236}">
                <a16:creationId xmlns:a16="http://schemas.microsoft.com/office/drawing/2014/main" id="{AB2F7936-1C3B-EEAE-6F30-E69331E6412A}"/>
              </a:ext>
            </a:extLst>
          </p:cNvPr>
          <p:cNvSpPr>
            <a:spLocks/>
          </p:cNvSpPr>
          <p:nvPr>
            <p:custDataLst>
              <p:tags r:id="rId215"/>
            </p:custDataLst>
          </p:nvPr>
        </p:nvSpPr>
        <p:spPr bwMode="gray">
          <a:xfrm>
            <a:off x="4811713" y="59324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8B3F91-9E27-4C00-B985-679A182425DC}" type="datetime'''''''2''''7''''''''''''''.''''''''''''''''''''''''''''3'''''">
              <a:rPr lang="ja-JP" altLang="en-US" sz="1000" smtClean="0">
                <a:solidFill>
                  <a:schemeClr val="bg1"/>
                </a:solidFill>
                <a:effectLst/>
                <a:sym typeface="+mn-lt"/>
              </a:rPr>
              <a:pPr marL="0" lvl="0" indent="0" algn="ctr">
                <a:spcBef>
                  <a:spcPct val="0"/>
                </a:spcBef>
                <a:buNone/>
              </a:pPr>
              <a:t>27.3</a:t>
            </a:fld>
            <a:endParaRPr kumimoji="1" lang="ja-JP" altLang="en-US" sz="1000">
              <a:solidFill>
                <a:schemeClr val="bg1"/>
              </a:solidFill>
              <a:sym typeface="+mn-lt"/>
            </a:endParaRPr>
          </a:p>
        </p:txBody>
      </p:sp>
      <p:sp>
        <p:nvSpPr>
          <p:cNvPr id="536" name="テキスト プレースホルダ 9">
            <a:extLst>
              <a:ext uri="{FF2B5EF4-FFF2-40B4-BE49-F238E27FC236}">
                <a16:creationId xmlns:a16="http://schemas.microsoft.com/office/drawing/2014/main" id="{53BB3E7C-FF84-936E-C925-B4CA454CE468}"/>
              </a:ext>
            </a:extLst>
          </p:cNvPr>
          <p:cNvSpPr>
            <a:spLocks/>
          </p:cNvSpPr>
          <p:nvPr>
            <p:custDataLst>
              <p:tags r:id="rId216"/>
            </p:custDataLst>
          </p:nvPr>
        </p:nvSpPr>
        <p:spPr bwMode="auto">
          <a:xfrm>
            <a:off x="48752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5C9E60-C650-4D89-9544-5827F317856D}" type="datetime'1''''''''''''''''''''''''3'''''''''''''''''''''''''">
              <a:rPr lang="ja-JP" altLang="en-US" sz="1000" smtClean="0">
                <a:effectLst/>
                <a:sym typeface="+mn-lt"/>
              </a:rPr>
              <a:pPr marL="0" lvl="0" indent="0" algn="ctr">
                <a:spcBef>
                  <a:spcPct val="0"/>
                </a:spcBef>
                <a:buNone/>
              </a:pPr>
              <a:t>13</a:t>
            </a:fld>
            <a:endParaRPr kumimoji="1" lang="ja-JP" altLang="en-US" sz="1000">
              <a:sym typeface="+mn-lt"/>
            </a:endParaRPr>
          </a:p>
        </p:txBody>
      </p:sp>
      <p:sp>
        <p:nvSpPr>
          <p:cNvPr id="135" name="テキスト プレースホルダ 9">
            <a:extLst>
              <a:ext uri="{FF2B5EF4-FFF2-40B4-BE49-F238E27FC236}">
                <a16:creationId xmlns:a16="http://schemas.microsoft.com/office/drawing/2014/main" id="{5E856596-C14D-DF25-FDB7-5A226BA6F41F}"/>
              </a:ext>
            </a:extLst>
          </p:cNvPr>
          <p:cNvSpPr>
            <a:spLocks/>
          </p:cNvSpPr>
          <p:nvPr>
            <p:custDataLst>
              <p:tags r:id="rId217"/>
            </p:custDataLst>
          </p:nvPr>
        </p:nvSpPr>
        <p:spPr bwMode="gray">
          <a:xfrm>
            <a:off x="5132388" y="52736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D20584-6E9A-4211-BC52-CCF334ECCDDF}" type="datetime'''''''''''''''''''66''.''''''''''''''''''''''''''8'''''''">
              <a:rPr lang="ja-JP" altLang="en-US" sz="1000" smtClean="0">
                <a:effectLst/>
                <a:sym typeface="+mn-lt"/>
              </a:rPr>
              <a:pPr marL="0" lvl="0" indent="0" algn="ctr">
                <a:spcBef>
                  <a:spcPct val="0"/>
                </a:spcBef>
                <a:buNone/>
              </a:pPr>
              <a:t>66.8</a:t>
            </a:fld>
            <a:endParaRPr kumimoji="1" lang="ja-JP" altLang="en-US" sz="1000">
              <a:sym typeface="+mn-lt"/>
            </a:endParaRPr>
          </a:p>
        </p:txBody>
      </p:sp>
      <p:sp>
        <p:nvSpPr>
          <p:cNvPr id="161" name="テキスト プレースホルダ 9">
            <a:extLst>
              <a:ext uri="{FF2B5EF4-FFF2-40B4-BE49-F238E27FC236}">
                <a16:creationId xmlns:a16="http://schemas.microsoft.com/office/drawing/2014/main" id="{C09DBD71-980F-D196-C7CA-4CC69AB7442E}"/>
              </a:ext>
            </a:extLst>
          </p:cNvPr>
          <p:cNvSpPr>
            <a:spLocks/>
          </p:cNvSpPr>
          <p:nvPr>
            <p:custDataLst>
              <p:tags r:id="rId218"/>
            </p:custDataLst>
          </p:nvPr>
        </p:nvSpPr>
        <p:spPr bwMode="gray">
          <a:xfrm>
            <a:off x="5132388" y="5934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7C6E2D-F16B-4FED-A955-6BCC30A36155}" type="datetime'''''''''''''''2''7''''''''''''''''''''.''''''''''''2'''''''''">
              <a:rPr lang="ja-JP" altLang="en-US" sz="1000" smtClean="0">
                <a:solidFill>
                  <a:schemeClr val="bg1"/>
                </a:solidFill>
                <a:effectLst/>
                <a:sym typeface="+mn-lt"/>
              </a:rPr>
              <a:pPr marL="0" lvl="0" indent="0" algn="ctr">
                <a:spcBef>
                  <a:spcPct val="0"/>
                </a:spcBef>
                <a:buNone/>
              </a:pPr>
              <a:t>27.2</a:t>
            </a:fld>
            <a:endParaRPr kumimoji="1" lang="ja-JP" altLang="en-US" sz="1000">
              <a:solidFill>
                <a:schemeClr val="bg1"/>
              </a:solidFill>
              <a:sym typeface="+mn-lt"/>
            </a:endParaRPr>
          </a:p>
        </p:txBody>
      </p:sp>
      <p:sp>
        <p:nvSpPr>
          <p:cNvPr id="537" name="テキスト プレースホルダ 9">
            <a:extLst>
              <a:ext uri="{FF2B5EF4-FFF2-40B4-BE49-F238E27FC236}">
                <a16:creationId xmlns:a16="http://schemas.microsoft.com/office/drawing/2014/main" id="{F33563CF-B13B-A6C0-79D9-7FFBC9D59991}"/>
              </a:ext>
            </a:extLst>
          </p:cNvPr>
          <p:cNvSpPr>
            <a:spLocks/>
          </p:cNvSpPr>
          <p:nvPr>
            <p:custDataLst>
              <p:tags r:id="rId219"/>
            </p:custDataLst>
          </p:nvPr>
        </p:nvSpPr>
        <p:spPr bwMode="auto">
          <a:xfrm>
            <a:off x="51958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C437A9-B1A9-42A8-9330-995B0907039C}" type="datetime'1''''4'''''">
              <a:rPr lang="ja-JP" altLang="en-US" sz="1000" smtClean="0">
                <a:effectLst/>
                <a:sym typeface="+mn-lt"/>
              </a:rPr>
              <a:pPr marL="0" lvl="0" indent="0" algn="ctr">
                <a:spcBef>
                  <a:spcPct val="0"/>
                </a:spcBef>
                <a:buNone/>
              </a:pPr>
              <a:t>14</a:t>
            </a:fld>
            <a:endParaRPr kumimoji="1" lang="ja-JP" altLang="en-US" sz="1000">
              <a:sym typeface="+mn-lt"/>
            </a:endParaRPr>
          </a:p>
        </p:txBody>
      </p:sp>
      <p:sp>
        <p:nvSpPr>
          <p:cNvPr id="162" name="テキスト プレースホルダ 9">
            <a:extLst>
              <a:ext uri="{FF2B5EF4-FFF2-40B4-BE49-F238E27FC236}">
                <a16:creationId xmlns:a16="http://schemas.microsoft.com/office/drawing/2014/main" id="{DBF5CD23-D210-EB80-87BE-5331F3D6514B}"/>
              </a:ext>
            </a:extLst>
          </p:cNvPr>
          <p:cNvSpPr>
            <a:spLocks/>
          </p:cNvSpPr>
          <p:nvPr>
            <p:custDataLst>
              <p:tags r:id="rId220"/>
            </p:custDataLst>
          </p:nvPr>
        </p:nvSpPr>
        <p:spPr bwMode="gray">
          <a:xfrm>
            <a:off x="5451475" y="5276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B970C8-A773-4F93-8902-F84ED1FB3171}" type="datetime'6''''7''''''''''.''''''''''''''0'''''''''''''''''''''">
              <a:rPr lang="ja-JP" altLang="en-US" sz="1000" smtClean="0">
                <a:effectLst/>
                <a:sym typeface="+mn-lt"/>
              </a:rPr>
              <a:pPr marL="0" lvl="0" indent="0" algn="ctr">
                <a:spcBef>
                  <a:spcPct val="0"/>
                </a:spcBef>
                <a:buNone/>
              </a:pPr>
              <a:t>67.0</a:t>
            </a:fld>
            <a:endParaRPr kumimoji="1" lang="ja-JP" altLang="en-US" sz="1000">
              <a:sym typeface="+mn-lt"/>
            </a:endParaRPr>
          </a:p>
        </p:txBody>
      </p:sp>
      <p:sp>
        <p:nvSpPr>
          <p:cNvPr id="163" name="テキスト プレースホルダ 9">
            <a:extLst>
              <a:ext uri="{FF2B5EF4-FFF2-40B4-BE49-F238E27FC236}">
                <a16:creationId xmlns:a16="http://schemas.microsoft.com/office/drawing/2014/main" id="{9BB3F973-22DC-1727-0F35-DD72D402A62C}"/>
              </a:ext>
            </a:extLst>
          </p:cNvPr>
          <p:cNvSpPr>
            <a:spLocks/>
          </p:cNvSpPr>
          <p:nvPr>
            <p:custDataLst>
              <p:tags r:id="rId221"/>
            </p:custDataLst>
          </p:nvPr>
        </p:nvSpPr>
        <p:spPr bwMode="gray">
          <a:xfrm>
            <a:off x="5451475" y="5935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7CA8F8-404D-4A07-B2C6-348162B47688}" type="datetime'2''''''''''''''7''''''''''''''''''''''.''0'''''''''''''''''">
              <a:rPr lang="ja-JP" altLang="en-US" sz="1000" smtClean="0">
                <a:solidFill>
                  <a:schemeClr val="bg1"/>
                </a:solidFill>
                <a:effectLst/>
                <a:sym typeface="+mn-lt"/>
              </a:rPr>
              <a:pPr marL="0" lvl="0" indent="0" algn="ctr">
                <a:spcBef>
                  <a:spcPct val="0"/>
                </a:spcBef>
                <a:buNone/>
              </a:pPr>
              <a:t>27.0</a:t>
            </a:fld>
            <a:endParaRPr kumimoji="1" lang="ja-JP" altLang="en-US" sz="1000">
              <a:solidFill>
                <a:schemeClr val="bg1"/>
              </a:solidFill>
              <a:sym typeface="+mn-lt"/>
            </a:endParaRPr>
          </a:p>
        </p:txBody>
      </p:sp>
      <p:sp>
        <p:nvSpPr>
          <p:cNvPr id="538" name="テキスト プレースホルダ 9">
            <a:extLst>
              <a:ext uri="{FF2B5EF4-FFF2-40B4-BE49-F238E27FC236}">
                <a16:creationId xmlns:a16="http://schemas.microsoft.com/office/drawing/2014/main" id="{1C40F5BA-3B3B-0DC7-5F1C-BE41868103A5}"/>
              </a:ext>
            </a:extLst>
          </p:cNvPr>
          <p:cNvSpPr>
            <a:spLocks/>
          </p:cNvSpPr>
          <p:nvPr>
            <p:custDataLst>
              <p:tags r:id="rId222"/>
            </p:custDataLst>
          </p:nvPr>
        </p:nvSpPr>
        <p:spPr bwMode="auto">
          <a:xfrm>
            <a:off x="55149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0809DF-9FD6-4365-963E-DF4B044445B5}" type="datetime'''''''''''''1''''''''''''''''''''''''''''''''5'''">
              <a:rPr lang="ja-JP" altLang="en-US" sz="1000" smtClean="0">
                <a:effectLst/>
                <a:sym typeface="+mn-lt"/>
              </a:rPr>
              <a:pPr marL="0" lvl="0" indent="0" algn="ctr">
                <a:spcBef>
                  <a:spcPct val="0"/>
                </a:spcBef>
                <a:buNone/>
              </a:pPr>
              <a:t>15</a:t>
            </a:fld>
            <a:endParaRPr kumimoji="1" lang="ja-JP" altLang="en-US" sz="1000">
              <a:sym typeface="+mn-lt"/>
            </a:endParaRPr>
          </a:p>
        </p:txBody>
      </p:sp>
      <p:sp>
        <p:nvSpPr>
          <p:cNvPr id="165" name="テキスト プレースホルダ 9">
            <a:extLst>
              <a:ext uri="{FF2B5EF4-FFF2-40B4-BE49-F238E27FC236}">
                <a16:creationId xmlns:a16="http://schemas.microsoft.com/office/drawing/2014/main" id="{643BCEC7-F644-FF50-F8B3-68B31D05CC13}"/>
              </a:ext>
            </a:extLst>
          </p:cNvPr>
          <p:cNvSpPr>
            <a:spLocks/>
          </p:cNvSpPr>
          <p:nvPr>
            <p:custDataLst>
              <p:tags r:id="rId223"/>
            </p:custDataLst>
          </p:nvPr>
        </p:nvSpPr>
        <p:spPr bwMode="gray">
          <a:xfrm>
            <a:off x="5772150" y="5276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9D296F-49E6-4A76-B6A7-E104ABB679DD}" type="datetime'67.''''''''''1'''''''''''''''''''''''''''''''''">
              <a:rPr lang="ja-JP" altLang="en-US" sz="1000" smtClean="0">
                <a:effectLst/>
                <a:sym typeface="+mn-lt"/>
              </a:rPr>
              <a:pPr marL="0" lvl="0" indent="0" algn="ctr">
                <a:spcBef>
                  <a:spcPct val="0"/>
                </a:spcBef>
                <a:buNone/>
              </a:pPr>
              <a:t>67.1</a:t>
            </a:fld>
            <a:endParaRPr kumimoji="1" lang="ja-JP" altLang="en-US" sz="1000">
              <a:sym typeface="+mn-lt"/>
            </a:endParaRPr>
          </a:p>
        </p:txBody>
      </p:sp>
      <p:sp>
        <p:nvSpPr>
          <p:cNvPr id="166" name="テキスト プレースホルダ 9">
            <a:extLst>
              <a:ext uri="{FF2B5EF4-FFF2-40B4-BE49-F238E27FC236}">
                <a16:creationId xmlns:a16="http://schemas.microsoft.com/office/drawing/2014/main" id="{B8D37686-A254-41C9-FA45-4E5C70890CF2}"/>
              </a:ext>
            </a:extLst>
          </p:cNvPr>
          <p:cNvSpPr>
            <a:spLocks/>
          </p:cNvSpPr>
          <p:nvPr>
            <p:custDataLst>
              <p:tags r:id="rId224"/>
            </p:custDataLst>
          </p:nvPr>
        </p:nvSpPr>
        <p:spPr bwMode="gray">
          <a:xfrm>
            <a:off x="5772150" y="5935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690C42-68CE-4443-97EB-0EC049A4AC9C}" type="datetime'2''''''6''''''''''''''''''''''''''.''''''''''''''8'''''''''">
              <a:rPr lang="ja-JP" altLang="en-US" sz="1000" smtClean="0">
                <a:solidFill>
                  <a:schemeClr val="bg1"/>
                </a:solidFill>
                <a:effectLst/>
                <a:sym typeface="+mn-lt"/>
              </a:rPr>
              <a:pPr marL="0" lvl="0" indent="0" algn="ctr">
                <a:spcBef>
                  <a:spcPct val="0"/>
                </a:spcBef>
                <a:buNone/>
              </a:pPr>
              <a:t>26.8</a:t>
            </a:fld>
            <a:endParaRPr kumimoji="1" lang="ja-JP" altLang="en-US" sz="1000">
              <a:solidFill>
                <a:schemeClr val="bg1"/>
              </a:solidFill>
              <a:sym typeface="+mn-lt"/>
            </a:endParaRPr>
          </a:p>
        </p:txBody>
      </p:sp>
      <p:sp>
        <p:nvSpPr>
          <p:cNvPr id="539" name="テキスト プレースホルダ 9">
            <a:extLst>
              <a:ext uri="{FF2B5EF4-FFF2-40B4-BE49-F238E27FC236}">
                <a16:creationId xmlns:a16="http://schemas.microsoft.com/office/drawing/2014/main" id="{B357AF87-D3E1-2812-1282-05E074969B1D}"/>
              </a:ext>
            </a:extLst>
          </p:cNvPr>
          <p:cNvSpPr>
            <a:spLocks/>
          </p:cNvSpPr>
          <p:nvPr>
            <p:custDataLst>
              <p:tags r:id="rId225"/>
            </p:custDataLst>
          </p:nvPr>
        </p:nvSpPr>
        <p:spPr bwMode="auto">
          <a:xfrm>
            <a:off x="58356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63F2FB-3C08-4083-818B-7CA17938EFD4}" type="datetime'16'''''''''''''''''''''''''''''''''''''''''">
              <a:rPr lang="ja-JP" altLang="en-US" sz="1000" smtClean="0">
                <a:effectLst/>
                <a:sym typeface="+mn-lt"/>
              </a:rPr>
              <a:pPr marL="0" lvl="0" indent="0" algn="ctr">
                <a:spcBef>
                  <a:spcPct val="0"/>
                </a:spcBef>
                <a:buNone/>
              </a:pPr>
              <a:t>16</a:t>
            </a:fld>
            <a:endParaRPr kumimoji="1" lang="ja-JP" altLang="en-US" sz="1000">
              <a:sym typeface="+mn-lt"/>
            </a:endParaRPr>
          </a:p>
        </p:txBody>
      </p:sp>
      <p:sp>
        <p:nvSpPr>
          <p:cNvPr id="168" name="テキスト プレースホルダ 9">
            <a:extLst>
              <a:ext uri="{FF2B5EF4-FFF2-40B4-BE49-F238E27FC236}">
                <a16:creationId xmlns:a16="http://schemas.microsoft.com/office/drawing/2014/main" id="{5BF2ED0B-06E7-0B7E-0EFE-4A9CF1A99858}"/>
              </a:ext>
            </a:extLst>
          </p:cNvPr>
          <p:cNvSpPr>
            <a:spLocks/>
          </p:cNvSpPr>
          <p:nvPr>
            <p:custDataLst>
              <p:tags r:id="rId226"/>
            </p:custDataLst>
          </p:nvPr>
        </p:nvSpPr>
        <p:spPr bwMode="gray">
          <a:xfrm>
            <a:off x="6092825" y="5280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FC7D51-6D7E-43FF-886A-850A6020E618}" type="datetime'''''''''''''''6''''''''''''''''''''7''''''''''''.''''''''''2'">
              <a:rPr lang="ja-JP" altLang="en-US" sz="1000" smtClean="0">
                <a:effectLst/>
                <a:sym typeface="+mn-lt"/>
              </a:rPr>
              <a:pPr marL="0" lvl="0" indent="0" algn="ctr">
                <a:spcBef>
                  <a:spcPct val="0"/>
                </a:spcBef>
                <a:buNone/>
              </a:pPr>
              <a:t>67.2</a:t>
            </a:fld>
            <a:endParaRPr kumimoji="1" lang="ja-JP" altLang="en-US" sz="1000">
              <a:sym typeface="+mn-lt"/>
            </a:endParaRPr>
          </a:p>
        </p:txBody>
      </p:sp>
      <p:sp>
        <p:nvSpPr>
          <p:cNvPr id="169" name="テキスト プレースホルダ 9">
            <a:extLst>
              <a:ext uri="{FF2B5EF4-FFF2-40B4-BE49-F238E27FC236}">
                <a16:creationId xmlns:a16="http://schemas.microsoft.com/office/drawing/2014/main" id="{2AED4576-6606-7DBE-887F-06A0918AF1F7}"/>
              </a:ext>
            </a:extLst>
          </p:cNvPr>
          <p:cNvSpPr>
            <a:spLocks/>
          </p:cNvSpPr>
          <p:nvPr>
            <p:custDataLst>
              <p:tags r:id="rId227"/>
            </p:custDataLst>
          </p:nvPr>
        </p:nvSpPr>
        <p:spPr bwMode="gray">
          <a:xfrm>
            <a:off x="6092825" y="59372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7B5E08-92C1-403D-9F84-4E96654F793F}" type="datetime'''''''''''''''''''''''''''''''''''''''''26''''''''''.''''6'">
              <a:rPr lang="ja-JP" altLang="en-US" sz="1000" smtClean="0">
                <a:solidFill>
                  <a:schemeClr val="bg1"/>
                </a:solidFill>
                <a:effectLst/>
                <a:sym typeface="+mn-lt"/>
              </a:rPr>
              <a:pPr marL="0" lvl="0" indent="0" algn="ctr">
                <a:spcBef>
                  <a:spcPct val="0"/>
                </a:spcBef>
                <a:buNone/>
              </a:pPr>
              <a:t>26.6</a:t>
            </a:fld>
            <a:endParaRPr kumimoji="1" lang="ja-JP" altLang="en-US" sz="1000">
              <a:solidFill>
                <a:schemeClr val="bg1"/>
              </a:solidFill>
              <a:sym typeface="+mn-lt"/>
            </a:endParaRPr>
          </a:p>
        </p:txBody>
      </p:sp>
      <p:sp>
        <p:nvSpPr>
          <p:cNvPr id="170" name="テキスト プレースホルダ 9">
            <a:extLst>
              <a:ext uri="{FF2B5EF4-FFF2-40B4-BE49-F238E27FC236}">
                <a16:creationId xmlns:a16="http://schemas.microsoft.com/office/drawing/2014/main" id="{CF0D89AC-E4EC-41A9-9ACE-B51B8FC19261}"/>
              </a:ext>
            </a:extLst>
          </p:cNvPr>
          <p:cNvSpPr>
            <a:spLocks/>
          </p:cNvSpPr>
          <p:nvPr>
            <p:custDataLst>
              <p:tags r:id="rId228"/>
            </p:custDataLst>
          </p:nvPr>
        </p:nvSpPr>
        <p:spPr bwMode="gray">
          <a:xfrm>
            <a:off x="6411913" y="5281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4CECD8-6C28-4AA2-80FB-BC3263A79C37}" type="datetime'''''6''''7''''''''''''''.''''''''''3'''''''''''''">
              <a:rPr lang="ja-JP" altLang="en-US" sz="1000" smtClean="0">
                <a:effectLst/>
                <a:sym typeface="+mn-lt"/>
              </a:rPr>
              <a:pPr marL="0" lvl="0" indent="0" algn="ctr">
                <a:spcBef>
                  <a:spcPct val="0"/>
                </a:spcBef>
                <a:buNone/>
              </a:pPr>
              <a:t>67.3</a:t>
            </a:fld>
            <a:endParaRPr kumimoji="1" lang="ja-JP" altLang="en-US" sz="1000">
              <a:sym typeface="+mn-lt"/>
            </a:endParaRPr>
          </a:p>
        </p:txBody>
      </p:sp>
      <p:sp>
        <p:nvSpPr>
          <p:cNvPr id="171" name="テキスト プレースホルダ 9">
            <a:extLst>
              <a:ext uri="{FF2B5EF4-FFF2-40B4-BE49-F238E27FC236}">
                <a16:creationId xmlns:a16="http://schemas.microsoft.com/office/drawing/2014/main" id="{72A39E4D-3ACC-0376-507D-12847ADD8042}"/>
              </a:ext>
            </a:extLst>
          </p:cNvPr>
          <p:cNvSpPr>
            <a:spLocks/>
          </p:cNvSpPr>
          <p:nvPr>
            <p:custDataLst>
              <p:tags r:id="rId229"/>
            </p:custDataLst>
          </p:nvPr>
        </p:nvSpPr>
        <p:spPr bwMode="gray">
          <a:xfrm>
            <a:off x="6411913" y="59388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082AE3-06C7-41FF-82E9-A83B88D4CEA8}" type="datetime'''2''''''''''''''''''''''''''''''''''6''''.''''3'">
              <a:rPr lang="ja-JP" altLang="en-US" sz="1000" smtClean="0">
                <a:solidFill>
                  <a:schemeClr val="bg1"/>
                </a:solidFill>
                <a:effectLst/>
                <a:sym typeface="+mn-lt"/>
              </a:rPr>
              <a:pPr marL="0" lvl="0" indent="0" algn="ctr">
                <a:spcBef>
                  <a:spcPct val="0"/>
                </a:spcBef>
                <a:buNone/>
              </a:pPr>
              <a:t>26.3</a:t>
            </a:fld>
            <a:endParaRPr kumimoji="1" lang="ja-JP" altLang="en-US" sz="1000">
              <a:solidFill>
                <a:schemeClr val="bg1"/>
              </a:solidFill>
              <a:sym typeface="+mn-lt"/>
            </a:endParaRPr>
          </a:p>
        </p:txBody>
      </p:sp>
      <p:sp>
        <p:nvSpPr>
          <p:cNvPr id="540" name="テキスト プレースホルダ 9">
            <a:extLst>
              <a:ext uri="{FF2B5EF4-FFF2-40B4-BE49-F238E27FC236}">
                <a16:creationId xmlns:a16="http://schemas.microsoft.com/office/drawing/2014/main" id="{FCAB559B-25AF-3BED-DDE7-08D7BB1FBD9F}"/>
              </a:ext>
            </a:extLst>
          </p:cNvPr>
          <p:cNvSpPr>
            <a:spLocks/>
          </p:cNvSpPr>
          <p:nvPr>
            <p:custDataLst>
              <p:tags r:id="rId230"/>
            </p:custDataLst>
          </p:nvPr>
        </p:nvSpPr>
        <p:spPr bwMode="auto">
          <a:xfrm>
            <a:off x="6156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C934BA-F42A-43B1-A84A-470E76FBAABB}" type="datetime'''''''1''7'''''''">
              <a:rPr lang="ja-JP" altLang="en-US" sz="1000" smtClean="0">
                <a:effectLst/>
                <a:sym typeface="+mn-lt"/>
              </a:rPr>
              <a:pPr marL="0" lvl="0" indent="0" algn="ctr">
                <a:spcBef>
                  <a:spcPct val="0"/>
                </a:spcBef>
                <a:buNone/>
              </a:pPr>
              <a:t>17</a:t>
            </a:fld>
            <a:endParaRPr kumimoji="1" lang="ja-JP" altLang="en-US" sz="1000">
              <a:sym typeface="+mn-lt"/>
            </a:endParaRPr>
          </a:p>
        </p:txBody>
      </p:sp>
      <p:sp>
        <p:nvSpPr>
          <p:cNvPr id="541" name="テキスト プレースホルダ 9">
            <a:extLst>
              <a:ext uri="{FF2B5EF4-FFF2-40B4-BE49-F238E27FC236}">
                <a16:creationId xmlns:a16="http://schemas.microsoft.com/office/drawing/2014/main" id="{6BEBABAC-48B0-DAAE-8366-7E51C868110D}"/>
              </a:ext>
            </a:extLst>
          </p:cNvPr>
          <p:cNvSpPr>
            <a:spLocks/>
          </p:cNvSpPr>
          <p:nvPr>
            <p:custDataLst>
              <p:tags r:id="rId231"/>
            </p:custDataLst>
          </p:nvPr>
        </p:nvSpPr>
        <p:spPr bwMode="auto">
          <a:xfrm>
            <a:off x="64754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5F3FF0-F9C1-4EC5-8912-CD6630C7DE86}" type="datetime'''''''''''''''''''''''''1''''''''''''''''''8'">
              <a:rPr lang="ja-JP" altLang="en-US" sz="1000" smtClean="0">
                <a:effectLst/>
                <a:sym typeface="+mn-lt"/>
              </a:rPr>
              <a:pPr marL="0" lvl="0" indent="0" algn="ctr">
                <a:spcBef>
                  <a:spcPct val="0"/>
                </a:spcBef>
                <a:buNone/>
              </a:pPr>
              <a:t>18</a:t>
            </a:fld>
            <a:endParaRPr kumimoji="1" lang="ja-JP" altLang="en-US" sz="1000">
              <a:sym typeface="+mn-lt"/>
            </a:endParaRPr>
          </a:p>
        </p:txBody>
      </p:sp>
      <p:sp>
        <p:nvSpPr>
          <p:cNvPr id="172" name="テキスト プレースホルダ 9">
            <a:extLst>
              <a:ext uri="{FF2B5EF4-FFF2-40B4-BE49-F238E27FC236}">
                <a16:creationId xmlns:a16="http://schemas.microsoft.com/office/drawing/2014/main" id="{7B6A3CBB-98F2-4F71-715F-EA5DB77AD34C}"/>
              </a:ext>
            </a:extLst>
          </p:cNvPr>
          <p:cNvSpPr>
            <a:spLocks/>
          </p:cNvSpPr>
          <p:nvPr>
            <p:custDataLst>
              <p:tags r:id="rId232"/>
            </p:custDataLst>
          </p:nvPr>
        </p:nvSpPr>
        <p:spPr bwMode="gray">
          <a:xfrm>
            <a:off x="6732588" y="5284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7E24E5-0EA3-42F7-8D6B-8A0DE5ABA3D6}" type="datetime'''''''''6''''7''.''''''''''''''''''''''''''''''''''4'''''">
              <a:rPr lang="ja-JP" altLang="en-US" sz="1000" smtClean="0">
                <a:effectLst/>
                <a:sym typeface="+mn-lt"/>
              </a:rPr>
              <a:pPr marL="0" lvl="0" indent="0" algn="ctr">
                <a:spcBef>
                  <a:spcPct val="0"/>
                </a:spcBef>
                <a:buNone/>
              </a:pPr>
              <a:t>67.4</a:t>
            </a:fld>
            <a:endParaRPr kumimoji="1" lang="ja-JP" altLang="en-US" sz="1000">
              <a:sym typeface="+mn-lt"/>
            </a:endParaRPr>
          </a:p>
        </p:txBody>
      </p:sp>
      <p:sp>
        <p:nvSpPr>
          <p:cNvPr id="173" name="テキスト プレースホルダ 9">
            <a:extLst>
              <a:ext uri="{FF2B5EF4-FFF2-40B4-BE49-F238E27FC236}">
                <a16:creationId xmlns:a16="http://schemas.microsoft.com/office/drawing/2014/main" id="{F8CA360E-EB8B-B76B-5D22-FAACCEACDDE2}"/>
              </a:ext>
            </a:extLst>
          </p:cNvPr>
          <p:cNvSpPr>
            <a:spLocks/>
          </p:cNvSpPr>
          <p:nvPr>
            <p:custDataLst>
              <p:tags r:id="rId233"/>
            </p:custDataLst>
          </p:nvPr>
        </p:nvSpPr>
        <p:spPr bwMode="gray">
          <a:xfrm>
            <a:off x="6732588" y="5940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255B1F-99D3-4326-94D5-F446C56F9525}" type="datetime'''''''2''''''6''''''''''''''''''.''''''''1'''''''''''''''''">
              <a:rPr lang="ja-JP" altLang="en-US" sz="1000" smtClean="0">
                <a:solidFill>
                  <a:schemeClr val="bg1"/>
                </a:solidFill>
                <a:effectLst/>
                <a:sym typeface="+mn-lt"/>
              </a:rPr>
              <a:pPr marL="0" lvl="0" indent="0" algn="ctr">
                <a:spcBef>
                  <a:spcPct val="0"/>
                </a:spcBef>
                <a:buNone/>
              </a:pPr>
              <a:t>26.1</a:t>
            </a:fld>
            <a:endParaRPr kumimoji="1" lang="ja-JP" altLang="en-US" sz="1000">
              <a:solidFill>
                <a:schemeClr val="bg1"/>
              </a:solidFill>
              <a:sym typeface="+mn-lt"/>
            </a:endParaRPr>
          </a:p>
        </p:txBody>
      </p:sp>
      <p:sp>
        <p:nvSpPr>
          <p:cNvPr id="542" name="テキスト プレースホルダ 9">
            <a:extLst>
              <a:ext uri="{FF2B5EF4-FFF2-40B4-BE49-F238E27FC236}">
                <a16:creationId xmlns:a16="http://schemas.microsoft.com/office/drawing/2014/main" id="{24359754-2069-F116-1B79-AAD65A92446A}"/>
              </a:ext>
            </a:extLst>
          </p:cNvPr>
          <p:cNvSpPr>
            <a:spLocks/>
          </p:cNvSpPr>
          <p:nvPr>
            <p:custDataLst>
              <p:tags r:id="rId234"/>
            </p:custDataLst>
          </p:nvPr>
        </p:nvSpPr>
        <p:spPr bwMode="auto">
          <a:xfrm>
            <a:off x="6796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C18E87-DBF1-49DC-A565-AFA468A04C6E}" type="datetime'''1''''''''''''''''''''''''''''''''''''''''9'''''''''''''">
              <a:rPr lang="ja-JP" altLang="en-US" sz="1000" smtClean="0">
                <a:effectLst/>
                <a:sym typeface="+mn-lt"/>
              </a:rPr>
              <a:pPr marL="0" lvl="0" indent="0" algn="ctr">
                <a:spcBef>
                  <a:spcPct val="0"/>
                </a:spcBef>
                <a:buNone/>
              </a:pPr>
              <a:t>19</a:t>
            </a:fld>
            <a:endParaRPr kumimoji="1" lang="ja-JP" altLang="en-US" sz="1000">
              <a:sym typeface="+mn-lt"/>
            </a:endParaRPr>
          </a:p>
        </p:txBody>
      </p:sp>
      <p:sp>
        <p:nvSpPr>
          <p:cNvPr id="174" name="テキスト プレースホルダ 9">
            <a:extLst>
              <a:ext uri="{FF2B5EF4-FFF2-40B4-BE49-F238E27FC236}">
                <a16:creationId xmlns:a16="http://schemas.microsoft.com/office/drawing/2014/main" id="{9306B91F-6DB2-AA82-1711-3D0D7734A9A1}"/>
              </a:ext>
            </a:extLst>
          </p:cNvPr>
          <p:cNvSpPr>
            <a:spLocks/>
          </p:cNvSpPr>
          <p:nvPr>
            <p:custDataLst>
              <p:tags r:id="rId235"/>
            </p:custDataLst>
          </p:nvPr>
        </p:nvSpPr>
        <p:spPr bwMode="gray">
          <a:xfrm>
            <a:off x="7053263" y="52879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0B2FC3-B845-46A1-A817-915940D1DCA2}" type="datetime'''''6''''''7''''''''.''6'''''''''''''''''''''''''''''''''''''">
              <a:rPr lang="ja-JP" altLang="en-US" sz="1000" smtClean="0">
                <a:effectLst/>
                <a:sym typeface="+mn-lt"/>
              </a:rPr>
              <a:pPr marL="0" lvl="0" indent="0" algn="ctr">
                <a:spcBef>
                  <a:spcPct val="0"/>
                </a:spcBef>
                <a:buNone/>
              </a:pPr>
              <a:t>67.6</a:t>
            </a:fld>
            <a:endParaRPr kumimoji="1" lang="ja-JP" altLang="en-US" sz="1000">
              <a:sym typeface="+mn-lt"/>
            </a:endParaRPr>
          </a:p>
        </p:txBody>
      </p:sp>
      <p:sp>
        <p:nvSpPr>
          <p:cNvPr id="175" name="テキスト プレースホルダ 9">
            <a:extLst>
              <a:ext uri="{FF2B5EF4-FFF2-40B4-BE49-F238E27FC236}">
                <a16:creationId xmlns:a16="http://schemas.microsoft.com/office/drawing/2014/main" id="{E79CC462-E821-E74E-0D51-AAC00D916B73}"/>
              </a:ext>
            </a:extLst>
          </p:cNvPr>
          <p:cNvSpPr>
            <a:spLocks/>
          </p:cNvSpPr>
          <p:nvPr>
            <p:custDataLst>
              <p:tags r:id="rId236"/>
            </p:custDataLst>
          </p:nvPr>
        </p:nvSpPr>
        <p:spPr bwMode="gray">
          <a:xfrm>
            <a:off x="7053263" y="5943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63C0B4-F677-4FB4-A52A-10DB726C7502}" type="datetime'''''''''''''''2''''''''''''''''''''5.''''''''''''''''8'''''''">
              <a:rPr lang="ja-JP" altLang="en-US" sz="1000" smtClean="0">
                <a:solidFill>
                  <a:schemeClr val="bg1"/>
                </a:solidFill>
                <a:effectLst/>
                <a:sym typeface="+mn-lt"/>
              </a:rPr>
              <a:pPr marL="0" lvl="0" indent="0" algn="ctr">
                <a:spcBef>
                  <a:spcPct val="0"/>
                </a:spcBef>
                <a:buNone/>
              </a:pPr>
              <a:t>25.8</a:t>
            </a:fld>
            <a:endParaRPr kumimoji="1" lang="ja-JP" altLang="en-US" sz="1000">
              <a:solidFill>
                <a:schemeClr val="bg1"/>
              </a:solidFill>
              <a:sym typeface="+mn-lt"/>
            </a:endParaRPr>
          </a:p>
        </p:txBody>
      </p:sp>
      <p:sp>
        <p:nvSpPr>
          <p:cNvPr id="543" name="テキスト プレースホルダ 9">
            <a:extLst>
              <a:ext uri="{FF2B5EF4-FFF2-40B4-BE49-F238E27FC236}">
                <a16:creationId xmlns:a16="http://schemas.microsoft.com/office/drawing/2014/main" id="{00A13B93-9742-7023-E9FF-1CB31EE9A3C2}"/>
              </a:ext>
            </a:extLst>
          </p:cNvPr>
          <p:cNvSpPr>
            <a:spLocks/>
          </p:cNvSpPr>
          <p:nvPr>
            <p:custDataLst>
              <p:tags r:id="rId237"/>
            </p:custDataLst>
          </p:nvPr>
        </p:nvSpPr>
        <p:spPr bwMode="auto">
          <a:xfrm>
            <a:off x="71167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9BC34F-E298-4849-90DB-F9F2E285BB88}" type="datetime'''''''''20'''''''''''''''''''''''''''''''''''''">
              <a:rPr lang="ja-JP" altLang="en-US" sz="1000" smtClean="0">
                <a:effectLst/>
                <a:sym typeface="+mn-lt"/>
              </a:rPr>
              <a:pPr marL="0" lvl="0" indent="0" algn="ctr">
                <a:spcBef>
                  <a:spcPct val="0"/>
                </a:spcBef>
                <a:buNone/>
              </a:pPr>
              <a:t>20</a:t>
            </a:fld>
            <a:endParaRPr kumimoji="1" lang="ja-JP" altLang="en-US" sz="1000">
              <a:sym typeface="+mn-lt"/>
            </a:endParaRPr>
          </a:p>
        </p:txBody>
      </p:sp>
      <p:sp>
        <p:nvSpPr>
          <p:cNvPr id="193" name="テキスト プレースホルダ 9">
            <a:extLst>
              <a:ext uri="{FF2B5EF4-FFF2-40B4-BE49-F238E27FC236}">
                <a16:creationId xmlns:a16="http://schemas.microsoft.com/office/drawing/2014/main" id="{CB1283D2-1205-99F5-6940-21750F1E59E2}"/>
              </a:ext>
            </a:extLst>
          </p:cNvPr>
          <p:cNvSpPr>
            <a:spLocks/>
          </p:cNvSpPr>
          <p:nvPr>
            <p:custDataLst>
              <p:tags r:id="rId238"/>
            </p:custDataLst>
          </p:nvPr>
        </p:nvSpPr>
        <p:spPr bwMode="gray">
          <a:xfrm>
            <a:off x="7372350" y="5289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9E11DD-B15A-4B0E-85B6-275368558300}" type="datetime'''''6''''7.''''''''7'''''''''''''''''''''''''''''''''">
              <a:rPr lang="ja-JP" altLang="en-US" sz="1000" smtClean="0">
                <a:effectLst/>
                <a:sym typeface="+mn-lt"/>
              </a:rPr>
              <a:pPr marL="0" lvl="0" indent="0" algn="ctr">
                <a:spcBef>
                  <a:spcPct val="0"/>
                </a:spcBef>
                <a:buNone/>
              </a:pPr>
              <a:t>67.7</a:t>
            </a:fld>
            <a:endParaRPr kumimoji="1" lang="ja-JP" altLang="en-US" sz="1000">
              <a:sym typeface="+mn-lt"/>
            </a:endParaRPr>
          </a:p>
        </p:txBody>
      </p:sp>
      <p:sp>
        <p:nvSpPr>
          <p:cNvPr id="194" name="テキスト プレースホルダ 9">
            <a:extLst>
              <a:ext uri="{FF2B5EF4-FFF2-40B4-BE49-F238E27FC236}">
                <a16:creationId xmlns:a16="http://schemas.microsoft.com/office/drawing/2014/main" id="{E2A52E0E-FDD2-2B04-30C1-DB7E79367C7D}"/>
              </a:ext>
            </a:extLst>
          </p:cNvPr>
          <p:cNvSpPr>
            <a:spLocks/>
          </p:cNvSpPr>
          <p:nvPr>
            <p:custDataLst>
              <p:tags r:id="rId239"/>
            </p:custDataLst>
          </p:nvPr>
        </p:nvSpPr>
        <p:spPr bwMode="gray">
          <a:xfrm>
            <a:off x="7372350" y="59451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538A2D-042C-48F6-8BA1-C9BD1017B55F}" type="datetime'''''''''''''''''''''25''''''''''''.''6'''''''''''''''''''''''">
              <a:rPr lang="ja-JP" altLang="en-US" sz="1000" smtClean="0">
                <a:solidFill>
                  <a:schemeClr val="bg1"/>
                </a:solidFill>
                <a:effectLst/>
                <a:sym typeface="+mn-lt"/>
              </a:rPr>
              <a:pPr marL="0" lvl="0" indent="0" algn="ctr">
                <a:spcBef>
                  <a:spcPct val="0"/>
                </a:spcBef>
                <a:buNone/>
              </a:pPr>
              <a:t>25.6</a:t>
            </a:fld>
            <a:endParaRPr kumimoji="1" lang="ja-JP" altLang="en-US" sz="1000">
              <a:solidFill>
                <a:schemeClr val="bg1"/>
              </a:solidFill>
              <a:sym typeface="+mn-lt"/>
            </a:endParaRPr>
          </a:p>
        </p:txBody>
      </p:sp>
      <p:sp>
        <p:nvSpPr>
          <p:cNvPr id="544" name="テキスト プレースホルダ 9">
            <a:extLst>
              <a:ext uri="{FF2B5EF4-FFF2-40B4-BE49-F238E27FC236}">
                <a16:creationId xmlns:a16="http://schemas.microsoft.com/office/drawing/2014/main" id="{8F84F69E-E1DC-834D-9812-3C446757E7AF}"/>
              </a:ext>
            </a:extLst>
          </p:cNvPr>
          <p:cNvSpPr>
            <a:spLocks/>
          </p:cNvSpPr>
          <p:nvPr>
            <p:custDataLst>
              <p:tags r:id="rId240"/>
            </p:custDataLst>
          </p:nvPr>
        </p:nvSpPr>
        <p:spPr bwMode="auto">
          <a:xfrm>
            <a:off x="74358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1BFD8-1D70-4FB2-B4E2-ECB21B6897CD}" type="datetime'''''2''''1'''''''''''''''''''''''''''''''''''''''">
              <a:rPr lang="ja-JP" altLang="en-US" sz="1000" smtClean="0">
                <a:effectLst/>
                <a:sym typeface="+mn-lt"/>
              </a:rPr>
              <a:pPr marL="0" lvl="0" indent="0" algn="ctr">
                <a:spcBef>
                  <a:spcPct val="0"/>
                </a:spcBef>
                <a:buNone/>
              </a:pPr>
              <a:t>21</a:t>
            </a:fld>
            <a:endParaRPr kumimoji="1" lang="ja-JP" altLang="en-US" sz="1000">
              <a:sym typeface="+mn-lt"/>
            </a:endParaRPr>
          </a:p>
        </p:txBody>
      </p:sp>
      <p:sp>
        <p:nvSpPr>
          <p:cNvPr id="195" name="テキスト プレースホルダ 9">
            <a:extLst>
              <a:ext uri="{FF2B5EF4-FFF2-40B4-BE49-F238E27FC236}">
                <a16:creationId xmlns:a16="http://schemas.microsoft.com/office/drawing/2014/main" id="{5AA491C5-30AB-D9EF-63A0-A56ADC77722E}"/>
              </a:ext>
            </a:extLst>
          </p:cNvPr>
          <p:cNvSpPr>
            <a:spLocks/>
          </p:cNvSpPr>
          <p:nvPr>
            <p:custDataLst>
              <p:tags r:id="rId241"/>
            </p:custDataLst>
          </p:nvPr>
        </p:nvSpPr>
        <p:spPr bwMode="gray">
          <a:xfrm>
            <a:off x="7693025" y="5292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0AD835-BAD6-4258-AC71-D43FCE4422B9}" type="datetime'''''6''''7''''''''''.''9'''''''''''''''''''''''''''">
              <a:rPr lang="ja-JP" altLang="en-US" sz="1000" smtClean="0">
                <a:effectLst/>
                <a:sym typeface="+mn-lt"/>
              </a:rPr>
              <a:pPr marL="0" lvl="0" indent="0" algn="ctr">
                <a:spcBef>
                  <a:spcPct val="0"/>
                </a:spcBef>
                <a:buNone/>
              </a:pPr>
              <a:t>67.9</a:t>
            </a:fld>
            <a:endParaRPr kumimoji="1" lang="ja-JP" altLang="en-US" sz="1000">
              <a:sym typeface="+mn-lt"/>
            </a:endParaRPr>
          </a:p>
        </p:txBody>
      </p:sp>
      <p:sp>
        <p:nvSpPr>
          <p:cNvPr id="196" name="テキスト プレースホルダ 9">
            <a:extLst>
              <a:ext uri="{FF2B5EF4-FFF2-40B4-BE49-F238E27FC236}">
                <a16:creationId xmlns:a16="http://schemas.microsoft.com/office/drawing/2014/main" id="{C65C2B83-E047-8FF2-69D9-35516CDF25D9}"/>
              </a:ext>
            </a:extLst>
          </p:cNvPr>
          <p:cNvSpPr>
            <a:spLocks/>
          </p:cNvSpPr>
          <p:nvPr>
            <p:custDataLst>
              <p:tags r:id="rId242"/>
            </p:custDataLst>
          </p:nvPr>
        </p:nvSpPr>
        <p:spPr bwMode="gray">
          <a:xfrm>
            <a:off x="7693025"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99A75-C63C-4C4A-BBD5-21F02E8C4836}" type="datetime'''''''''''''2''''''''''''''''''5''''''''''.''''''3'''''''">
              <a:rPr lang="ja-JP" altLang="en-US" sz="1000" smtClean="0">
                <a:solidFill>
                  <a:schemeClr val="bg1"/>
                </a:solidFill>
                <a:effectLst/>
                <a:sym typeface="+mn-lt"/>
              </a:rPr>
              <a:pPr marL="0" lvl="0" indent="0" algn="ctr">
                <a:spcBef>
                  <a:spcPct val="0"/>
                </a:spcBef>
                <a:buNone/>
              </a:pPr>
              <a:t>25.3</a:t>
            </a:fld>
            <a:endParaRPr kumimoji="1" lang="ja-JP" altLang="en-US" sz="1000">
              <a:solidFill>
                <a:schemeClr val="bg1"/>
              </a:solidFill>
              <a:sym typeface="+mn-lt"/>
            </a:endParaRPr>
          </a:p>
        </p:txBody>
      </p:sp>
      <p:sp>
        <p:nvSpPr>
          <p:cNvPr id="545" name="テキスト プレースホルダ 9">
            <a:extLst>
              <a:ext uri="{FF2B5EF4-FFF2-40B4-BE49-F238E27FC236}">
                <a16:creationId xmlns:a16="http://schemas.microsoft.com/office/drawing/2014/main" id="{1122D435-8191-C168-6F11-D9E76C301131}"/>
              </a:ext>
            </a:extLst>
          </p:cNvPr>
          <p:cNvSpPr>
            <a:spLocks/>
          </p:cNvSpPr>
          <p:nvPr>
            <p:custDataLst>
              <p:tags r:id="rId243"/>
            </p:custDataLst>
          </p:nvPr>
        </p:nvSpPr>
        <p:spPr bwMode="auto">
          <a:xfrm>
            <a:off x="77565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866652-D33C-461F-884F-15668FA1FDC8}" type="datetime'''''''''''''''''22'">
              <a:rPr lang="ja-JP" altLang="en-US" sz="1000" smtClean="0">
                <a:effectLst/>
                <a:sym typeface="+mn-lt"/>
              </a:rPr>
              <a:pPr marL="0" lvl="0" indent="0" algn="ctr">
                <a:spcBef>
                  <a:spcPct val="0"/>
                </a:spcBef>
                <a:buNone/>
              </a:pPr>
              <a:t>22</a:t>
            </a:fld>
            <a:endParaRPr kumimoji="1" lang="ja-JP" altLang="en-US" sz="1000">
              <a:sym typeface="+mn-lt"/>
            </a:endParaRPr>
          </a:p>
        </p:txBody>
      </p:sp>
      <p:sp>
        <p:nvSpPr>
          <p:cNvPr id="197" name="テキスト プレースホルダ 9">
            <a:extLst>
              <a:ext uri="{FF2B5EF4-FFF2-40B4-BE49-F238E27FC236}">
                <a16:creationId xmlns:a16="http://schemas.microsoft.com/office/drawing/2014/main" id="{C9DE9292-E351-2951-460F-B4E8067C6491}"/>
              </a:ext>
            </a:extLst>
          </p:cNvPr>
          <p:cNvSpPr>
            <a:spLocks/>
          </p:cNvSpPr>
          <p:nvPr>
            <p:custDataLst>
              <p:tags r:id="rId244"/>
            </p:custDataLst>
          </p:nvPr>
        </p:nvSpPr>
        <p:spPr bwMode="gray">
          <a:xfrm>
            <a:off x="8012113" y="5297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EE7B4D-EC54-4EB6-8C3A-C749F385DE91}" type="datetime'''''6''''''''''''''''''''''''8''''.''''''''0'''''">
              <a:rPr lang="ja-JP" altLang="en-US" sz="1000" smtClean="0">
                <a:effectLst/>
                <a:sym typeface="+mn-lt"/>
              </a:rPr>
              <a:pPr marL="0" lvl="0" indent="0" algn="ctr">
                <a:spcBef>
                  <a:spcPct val="0"/>
                </a:spcBef>
                <a:buNone/>
              </a:pPr>
              <a:t>68.0</a:t>
            </a:fld>
            <a:endParaRPr kumimoji="1" lang="ja-JP" altLang="en-US" sz="1000">
              <a:sym typeface="+mn-lt"/>
            </a:endParaRPr>
          </a:p>
        </p:txBody>
      </p:sp>
      <p:sp>
        <p:nvSpPr>
          <p:cNvPr id="563" name="テキスト プレースホルダ 9">
            <a:extLst>
              <a:ext uri="{FF2B5EF4-FFF2-40B4-BE49-F238E27FC236}">
                <a16:creationId xmlns:a16="http://schemas.microsoft.com/office/drawing/2014/main" id="{F683B17A-E143-E774-7BC3-8EC36131EE63}"/>
              </a:ext>
            </a:extLst>
          </p:cNvPr>
          <p:cNvSpPr>
            <a:spLocks/>
          </p:cNvSpPr>
          <p:nvPr>
            <p:custDataLst>
              <p:tags r:id="rId245"/>
            </p:custDataLst>
          </p:nvPr>
        </p:nvSpPr>
        <p:spPr bwMode="gray">
          <a:xfrm>
            <a:off x="2251075" y="59197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FAC291-8408-4D70-9786-7703D97A8D07}" type="datetime'''''''''29''''''''.1'''">
              <a:rPr lang="ja-JP" altLang="en-US" sz="1000" smtClean="0">
                <a:solidFill>
                  <a:schemeClr val="bg1"/>
                </a:solidFill>
                <a:effectLst/>
                <a:sym typeface="+mn-lt"/>
              </a:rPr>
              <a:pPr marL="0" lvl="0" indent="0" algn="ctr">
                <a:spcBef>
                  <a:spcPct val="0"/>
                </a:spcBef>
                <a:buNone/>
              </a:pPr>
              <a:t>29.1</a:t>
            </a:fld>
            <a:endParaRPr kumimoji="1" lang="ja-JP" altLang="en-US" sz="1000">
              <a:solidFill>
                <a:schemeClr val="bg1"/>
              </a:solidFill>
              <a:sym typeface="+mn-lt"/>
            </a:endParaRPr>
          </a:p>
        </p:txBody>
      </p:sp>
      <p:sp>
        <p:nvSpPr>
          <p:cNvPr id="546" name="テキスト プレースホルダ 9">
            <a:extLst>
              <a:ext uri="{FF2B5EF4-FFF2-40B4-BE49-F238E27FC236}">
                <a16:creationId xmlns:a16="http://schemas.microsoft.com/office/drawing/2014/main" id="{7DE6C5AE-EAB5-D570-0CD7-7A7E63458471}"/>
              </a:ext>
            </a:extLst>
          </p:cNvPr>
          <p:cNvSpPr>
            <a:spLocks/>
          </p:cNvSpPr>
          <p:nvPr>
            <p:custDataLst>
              <p:tags r:id="rId246"/>
            </p:custDataLst>
          </p:nvPr>
        </p:nvSpPr>
        <p:spPr bwMode="auto">
          <a:xfrm>
            <a:off x="8075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414155-0D46-4DEC-9CA0-6ED77CE0E219}" type="datetime'''''''''''''''''23'''''">
              <a:rPr lang="ja-JP" altLang="en-US" sz="1000" smtClean="0">
                <a:effectLst/>
                <a:sym typeface="+mn-lt"/>
              </a:rPr>
              <a:pPr marL="0" lvl="0" indent="0" algn="ctr">
                <a:spcBef>
                  <a:spcPct val="0"/>
                </a:spcBef>
                <a:buNone/>
              </a:pPr>
              <a:t>23</a:t>
            </a:fld>
            <a:endParaRPr kumimoji="1" lang="ja-JP" altLang="en-US" sz="1000">
              <a:sym typeface="+mn-lt"/>
            </a:endParaRPr>
          </a:p>
        </p:txBody>
      </p:sp>
      <p:sp>
        <p:nvSpPr>
          <p:cNvPr id="103" name="Text Placeholder 12"/>
          <p:cNvSpPr>
            <a:spLocks/>
          </p:cNvSpPr>
          <p:nvPr>
            <p:custDataLst>
              <p:tags r:id="rId247"/>
            </p:custDataLst>
          </p:nvPr>
        </p:nvSpPr>
        <p:spPr bwMode="auto">
          <a:xfrm>
            <a:off x="188913" y="449738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204" name="テキスト プレースホルダ 9">
            <a:extLst>
              <a:ext uri="{FF2B5EF4-FFF2-40B4-BE49-F238E27FC236}">
                <a16:creationId xmlns:a16="http://schemas.microsoft.com/office/drawing/2014/main" id="{6DAEC3F5-0D13-0C62-651C-1C00E798CE62}"/>
              </a:ext>
            </a:extLst>
          </p:cNvPr>
          <p:cNvSpPr>
            <a:spLocks/>
          </p:cNvSpPr>
          <p:nvPr>
            <p:custDataLst>
              <p:tags r:id="rId248"/>
            </p:custDataLst>
          </p:nvPr>
        </p:nvSpPr>
        <p:spPr bwMode="gray">
          <a:xfrm>
            <a:off x="8332788" y="53276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41A5B1-AADB-487E-8577-8E64F4073969}" type="datetime'''''''''''''''6''8''''''''''''.''''''''6'''''''''''">
              <a:rPr lang="ja-JP" altLang="en-US" sz="1000" smtClean="0">
                <a:effectLst/>
                <a:sym typeface="+mn-lt"/>
              </a:rPr>
              <a:pPr marL="0" lvl="0" indent="0" algn="ctr">
                <a:spcBef>
                  <a:spcPct val="0"/>
                </a:spcBef>
                <a:buNone/>
              </a:pPr>
              <a:t>68.6</a:t>
            </a:fld>
            <a:endParaRPr kumimoji="1" lang="ja-JP" altLang="en-US" sz="1000">
              <a:sym typeface="+mn-lt"/>
            </a:endParaRPr>
          </a:p>
        </p:txBody>
      </p:sp>
      <p:sp>
        <p:nvSpPr>
          <p:cNvPr id="206" name="テキスト プレースホルダ 9">
            <a:extLst>
              <a:ext uri="{FF2B5EF4-FFF2-40B4-BE49-F238E27FC236}">
                <a16:creationId xmlns:a16="http://schemas.microsoft.com/office/drawing/2014/main" id="{779FA6B8-26C3-6FF3-6235-D8942B089849}"/>
              </a:ext>
            </a:extLst>
          </p:cNvPr>
          <p:cNvSpPr>
            <a:spLocks/>
          </p:cNvSpPr>
          <p:nvPr>
            <p:custDataLst>
              <p:tags r:id="rId249"/>
            </p:custDataLst>
          </p:nvPr>
        </p:nvSpPr>
        <p:spPr bwMode="gray">
          <a:xfrm>
            <a:off x="8332788" y="5967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1196B3-2F2C-4D6A-9962-394DF8DD80C2}" type="datetime'''''''''''''''''''''22''''''''''.4'''''''''''''''">
              <a:rPr lang="ja-JP" altLang="en-US" sz="1000" smtClean="0">
                <a:solidFill>
                  <a:schemeClr val="bg1"/>
                </a:solidFill>
                <a:effectLst/>
                <a:sym typeface="+mn-lt"/>
              </a:rPr>
              <a:pPr marL="0" lvl="0" indent="0" algn="ctr">
                <a:spcBef>
                  <a:spcPct val="0"/>
                </a:spcBef>
                <a:buNone/>
              </a:pPr>
              <a:t>22.4</a:t>
            </a:fld>
            <a:endParaRPr kumimoji="1" lang="ja-JP" altLang="en-US" sz="1000">
              <a:solidFill>
                <a:schemeClr val="bg1"/>
              </a:solidFill>
              <a:sym typeface="+mn-lt"/>
            </a:endParaRPr>
          </a:p>
        </p:txBody>
      </p:sp>
      <p:sp>
        <p:nvSpPr>
          <p:cNvPr id="547" name="テキスト プレースホルダ 9">
            <a:extLst>
              <a:ext uri="{FF2B5EF4-FFF2-40B4-BE49-F238E27FC236}">
                <a16:creationId xmlns:a16="http://schemas.microsoft.com/office/drawing/2014/main" id="{E01BD10B-4DBE-85AB-06F9-C374295FEE47}"/>
              </a:ext>
            </a:extLst>
          </p:cNvPr>
          <p:cNvSpPr>
            <a:spLocks/>
          </p:cNvSpPr>
          <p:nvPr>
            <p:custDataLst>
              <p:tags r:id="rId250"/>
            </p:custDataLst>
          </p:nvPr>
        </p:nvSpPr>
        <p:spPr bwMode="auto">
          <a:xfrm>
            <a:off x="83962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1CA6BB-50D1-427F-BE3F-587BC8048C35}" type="datetime'''''''''''''''''''''''''''3''''''0'">
              <a:rPr lang="ja-JP" altLang="en-US" sz="1000" smtClean="0">
                <a:effectLst/>
                <a:sym typeface="+mn-lt"/>
              </a:rPr>
              <a:pPr marL="0" lvl="0" indent="0" algn="ctr">
                <a:spcBef>
                  <a:spcPct val="0"/>
                </a:spcBef>
                <a:buNone/>
              </a:pPr>
              <a:t>30</a:t>
            </a:fld>
            <a:endParaRPr kumimoji="1" lang="ja-JP" altLang="en-US" sz="1000">
              <a:sym typeface="+mn-lt"/>
            </a:endParaRPr>
          </a:p>
        </p:txBody>
      </p:sp>
      <p:sp>
        <p:nvSpPr>
          <p:cNvPr id="208" name="テキスト プレースホルダ 9">
            <a:extLst>
              <a:ext uri="{FF2B5EF4-FFF2-40B4-BE49-F238E27FC236}">
                <a16:creationId xmlns:a16="http://schemas.microsoft.com/office/drawing/2014/main" id="{54D9A8ED-8588-5591-486C-689AF6263A16}"/>
              </a:ext>
            </a:extLst>
          </p:cNvPr>
          <p:cNvSpPr>
            <a:spLocks/>
          </p:cNvSpPr>
          <p:nvPr>
            <p:custDataLst>
              <p:tags r:id="rId251"/>
            </p:custDataLst>
          </p:nvPr>
        </p:nvSpPr>
        <p:spPr bwMode="gray">
          <a:xfrm>
            <a:off x="8653463" y="48053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DFDFB4-BF7B-4612-B9A4-6CA7CDF719EC}" type="datetime'''''12''''''''''''''''.''''''''''''''''1'''">
              <a:rPr lang="ja-JP" altLang="en-US" sz="1000" smtClean="0">
                <a:effectLst/>
                <a:sym typeface="+mn-lt"/>
              </a:rPr>
              <a:pPr marL="0" lvl="0" indent="0" algn="ctr">
                <a:spcBef>
                  <a:spcPct val="0"/>
                </a:spcBef>
                <a:buNone/>
              </a:pPr>
              <a:t>12.1</a:t>
            </a:fld>
            <a:endParaRPr kumimoji="1" lang="ja-JP" altLang="en-US" sz="1000">
              <a:sym typeface="+mn-lt"/>
            </a:endParaRPr>
          </a:p>
        </p:txBody>
      </p:sp>
      <p:sp>
        <p:nvSpPr>
          <p:cNvPr id="209" name="テキスト プレースホルダ 9">
            <a:extLst>
              <a:ext uri="{FF2B5EF4-FFF2-40B4-BE49-F238E27FC236}">
                <a16:creationId xmlns:a16="http://schemas.microsoft.com/office/drawing/2014/main" id="{6CBCCA7A-784F-9906-2B60-0A0AAD45E203}"/>
              </a:ext>
            </a:extLst>
          </p:cNvPr>
          <p:cNvSpPr>
            <a:spLocks/>
          </p:cNvSpPr>
          <p:nvPr>
            <p:custDataLst>
              <p:tags r:id="rId252"/>
            </p:custDataLst>
          </p:nvPr>
        </p:nvSpPr>
        <p:spPr bwMode="gray">
          <a:xfrm>
            <a:off x="8653463" y="5364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9613E2-5668-483E-A8C6-F722341FBD05}" type="datetime'6''''''''''''7''''''''.''''''''''''''''''''''4'''''''''''''">
              <a:rPr lang="ja-JP" altLang="en-US" sz="1000" smtClean="0">
                <a:effectLst/>
                <a:sym typeface="+mn-lt"/>
              </a:rPr>
              <a:pPr marL="0" lvl="0" indent="0" algn="ctr">
                <a:spcBef>
                  <a:spcPct val="0"/>
                </a:spcBef>
                <a:buNone/>
              </a:pPr>
              <a:t>67.4</a:t>
            </a:fld>
            <a:endParaRPr kumimoji="1" lang="ja-JP" altLang="en-US" sz="1000">
              <a:sym typeface="+mn-lt"/>
            </a:endParaRPr>
          </a:p>
        </p:txBody>
      </p:sp>
      <p:sp>
        <p:nvSpPr>
          <p:cNvPr id="211" name="テキスト プレースホルダ 9">
            <a:extLst>
              <a:ext uri="{FF2B5EF4-FFF2-40B4-BE49-F238E27FC236}">
                <a16:creationId xmlns:a16="http://schemas.microsoft.com/office/drawing/2014/main" id="{2118F278-C43D-3761-5C2E-E13F8D91D5C2}"/>
              </a:ext>
            </a:extLst>
          </p:cNvPr>
          <p:cNvSpPr>
            <a:spLocks/>
          </p:cNvSpPr>
          <p:nvPr>
            <p:custDataLst>
              <p:tags r:id="rId253"/>
            </p:custDataLst>
          </p:nvPr>
        </p:nvSpPr>
        <p:spPr bwMode="gray">
          <a:xfrm>
            <a:off x="8653463" y="59801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8E1DEA-C030-4027-B853-CD19708FB7A6}" type="datetime'''''''2''''''''''''''''''0''''''''''''''''.''''''5'''''">
              <a:rPr lang="ja-JP" altLang="en-US" sz="1000" smtClean="0">
                <a:solidFill>
                  <a:schemeClr val="bg1"/>
                </a:solidFill>
                <a:effectLst/>
                <a:sym typeface="+mn-lt"/>
              </a:rPr>
              <a:pPr marL="0" lvl="0" indent="0" algn="ctr">
                <a:spcBef>
                  <a:spcPct val="0"/>
                </a:spcBef>
                <a:buNone/>
              </a:pPr>
              <a:t>20.5</a:t>
            </a:fld>
            <a:endParaRPr kumimoji="1" lang="ja-JP" altLang="en-US" sz="1000">
              <a:solidFill>
                <a:schemeClr val="bg1"/>
              </a:solidFill>
              <a:sym typeface="+mn-lt"/>
            </a:endParaRPr>
          </a:p>
        </p:txBody>
      </p:sp>
      <p:cxnSp>
        <p:nvCxnSpPr>
          <p:cNvPr id="387" name="Straight Connector 291">
            <a:extLst>
              <a:ext uri="{FF2B5EF4-FFF2-40B4-BE49-F238E27FC236}">
                <a16:creationId xmlns:a16="http://schemas.microsoft.com/office/drawing/2014/main" id="{FC8829B9-03A8-5BF7-CC43-27F2EF64D4AA}"/>
              </a:ext>
            </a:extLst>
          </p:cNvPr>
          <p:cNvCxnSpPr/>
          <p:nvPr/>
        </p:nvCxnSpPr>
        <p:spPr bwMode="auto">
          <a:xfrm>
            <a:off x="8863012" y="5911812"/>
            <a:ext cx="12858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2116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3870D4F-4F7D-2900-B7AD-BA2CF29FF83F}"/>
              </a:ext>
            </a:extLst>
          </p:cNvPr>
          <p:cNvGrpSpPr/>
          <p:nvPr/>
        </p:nvGrpSpPr>
        <p:grpSpPr>
          <a:xfrm>
            <a:off x="157041" y="1960775"/>
            <a:ext cx="353729" cy="3016578"/>
            <a:chOff x="695557" y="2006781"/>
            <a:chExt cx="353730" cy="2235671"/>
          </a:xfrm>
        </p:grpSpPr>
        <p:sp>
          <p:nvSpPr>
            <p:cNvPr id="2" name="片側の 2 つの角を丸めた四角形 1"/>
            <p:cNvSpPr/>
            <p:nvPr/>
          </p:nvSpPr>
          <p:spPr>
            <a:xfrm rot="16200000">
              <a:off x="-245414" y="2947752"/>
              <a:ext cx="2235671" cy="353730"/>
            </a:xfrm>
            <a:prstGeom prst="round2SameRect">
              <a:avLst>
                <a:gd name="adj1" fmla="val 18871"/>
                <a:gd name="adj2" fmla="val 0"/>
              </a:avLst>
            </a:prstGeom>
            <a:gradFill flip="none" rotWithShape="1">
              <a:gsLst>
                <a:gs pos="59000">
                  <a:srgbClr val="5F8AC3"/>
                </a:gs>
                <a:gs pos="100000">
                  <a:schemeClr val="bg1"/>
                </a:gs>
              </a:gsLst>
              <a:lin ang="5400000" scaled="0"/>
              <a:tileRect/>
            </a:gradFill>
            <a:ln w="635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正方形/長方形 2"/>
            <p:cNvSpPr/>
            <p:nvPr/>
          </p:nvSpPr>
          <p:spPr>
            <a:xfrm>
              <a:off x="794569" y="2510151"/>
              <a:ext cx="144017" cy="127396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36000" bIns="0"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6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欧米企業</a:t>
              </a:r>
              <a:endParaRPr kumimoji="1" lang="ja-JP" altLang="en-US" sz="96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9" name="片側の 2 つの角を丸めた四角形 18"/>
          <p:cNvSpPr/>
          <p:nvPr/>
        </p:nvSpPr>
        <p:spPr>
          <a:xfrm rot="16200000">
            <a:off x="-390047" y="5516373"/>
            <a:ext cx="1470248" cy="376060"/>
          </a:xfrm>
          <a:prstGeom prst="round2SameRect">
            <a:avLst>
              <a:gd name="adj1" fmla="val 18871"/>
              <a:gd name="adj2" fmla="val 0"/>
            </a:avLst>
          </a:prstGeom>
          <a:gradFill flip="none" rotWithShape="1">
            <a:gsLst>
              <a:gs pos="59000">
                <a:srgbClr val="027F9C"/>
              </a:gs>
              <a:gs pos="100000">
                <a:schemeClr val="bg1"/>
              </a:gs>
            </a:gsLst>
            <a:lin ang="5400000" scaled="0"/>
            <a:tileRect/>
          </a:gradFill>
          <a:ln w="635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121858" y="5114865"/>
            <a:ext cx="388911" cy="14702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36000" bIns="0" rtlCol="0" anchor="ct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6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ローカル企業</a:t>
            </a:r>
            <a:endParaRPr kumimoji="1" lang="ja-JP" altLang="en-US" sz="96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表 13"/>
          <p:cNvGraphicFramePr>
            <a:graphicFrameLocks noGrp="1"/>
          </p:cNvGraphicFramePr>
          <p:nvPr>
            <p:extLst>
              <p:ext uri="{D42A27DB-BD31-4B8C-83A1-F6EECF244321}">
                <p14:modId xmlns:p14="http://schemas.microsoft.com/office/powerpoint/2010/main" val="310811574"/>
              </p:ext>
            </p:extLst>
          </p:nvPr>
        </p:nvGraphicFramePr>
        <p:xfrm>
          <a:off x="256052" y="1960775"/>
          <a:ext cx="9449471" cy="4467639"/>
        </p:xfrm>
        <a:graphic>
          <a:graphicData uri="http://schemas.openxmlformats.org/drawingml/2006/table">
            <a:tbl>
              <a:tblPr firstRow="1" bandRow="1">
                <a:tableStyleId>{5C22544A-7EE6-4342-B048-85BDC9FD1C3A}</a:tableStyleId>
              </a:tblPr>
              <a:tblGrid>
                <a:gridCol w="286351">
                  <a:extLst>
                    <a:ext uri="{9D8B030D-6E8A-4147-A177-3AD203B41FA5}">
                      <a16:colId xmlns:a16="http://schemas.microsoft.com/office/drawing/2014/main" val="20000"/>
                    </a:ext>
                  </a:extLst>
                </a:gridCol>
                <a:gridCol w="1030859">
                  <a:extLst>
                    <a:ext uri="{9D8B030D-6E8A-4147-A177-3AD203B41FA5}">
                      <a16:colId xmlns:a16="http://schemas.microsoft.com/office/drawing/2014/main" val="20001"/>
                    </a:ext>
                  </a:extLst>
                </a:gridCol>
                <a:gridCol w="838616">
                  <a:extLst>
                    <a:ext uri="{9D8B030D-6E8A-4147-A177-3AD203B41FA5}">
                      <a16:colId xmlns:a16="http://schemas.microsoft.com/office/drawing/2014/main" val="20002"/>
                    </a:ext>
                  </a:extLst>
                </a:gridCol>
                <a:gridCol w="587152">
                  <a:extLst>
                    <a:ext uri="{9D8B030D-6E8A-4147-A177-3AD203B41FA5}">
                      <a16:colId xmlns:a16="http://schemas.microsoft.com/office/drawing/2014/main" val="20003"/>
                    </a:ext>
                  </a:extLst>
                </a:gridCol>
                <a:gridCol w="1435272">
                  <a:extLst>
                    <a:ext uri="{9D8B030D-6E8A-4147-A177-3AD203B41FA5}">
                      <a16:colId xmlns:a16="http://schemas.microsoft.com/office/drawing/2014/main" val="20004"/>
                    </a:ext>
                  </a:extLst>
                </a:gridCol>
                <a:gridCol w="5271221">
                  <a:extLst>
                    <a:ext uri="{9D8B030D-6E8A-4147-A177-3AD203B41FA5}">
                      <a16:colId xmlns:a16="http://schemas.microsoft.com/office/drawing/2014/main" val="20005"/>
                    </a:ext>
                  </a:extLst>
                </a:gridCol>
              </a:tblGrid>
              <a:tr h="223572">
                <a:tc>
                  <a:txBody>
                    <a:bodyPr/>
                    <a:lstStyle/>
                    <a:p>
                      <a:pPr algn="ctr" fontAlgn="ctr" hangingPunct="0"/>
                      <a:endParaRPr kumimoji="1" lang="ja-JP" altLang="en-US" sz="960" b="0">
                        <a:latin typeface="HGP創英角ｺﾞｼｯｸUB" panose="020B0900000000000000" pitchFamily="50" charset="-128"/>
                        <a:ea typeface="HGP創英角ｺﾞｼｯｸUB" panose="020B0900000000000000" pitchFamily="50" charset="-128"/>
                      </a:endParaRPr>
                    </a:p>
                  </a:txBody>
                  <a:tcPr marT="0" marB="0"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hangingPunct="0"/>
                      <a:r>
                        <a:rPr kumimoji="1" lang="ja-JP" altLang="en-US" sz="1000" b="1" noProof="1">
                          <a:latin typeface="Arial" panose="020B0604020202020204" pitchFamily="34" charset="0"/>
                          <a:ea typeface="HGP創英角ｺﾞｼｯｸUB"/>
                          <a:cs typeface="Arial" panose="020B0604020202020204" pitchFamily="34" charset="0"/>
                        </a:rPr>
                        <a:t>メーカー名</a:t>
                      </a: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en-US" altLang="ja-JP" sz="1000" b="1" kern="1200" noProof="1">
                          <a:solidFill>
                            <a:schemeClr val="lt1"/>
                          </a:solidFill>
                          <a:latin typeface="Arial" panose="020B0604020202020204" pitchFamily="34" charset="0"/>
                          <a:ea typeface="HGP創英角ｺﾞｼｯｸUB"/>
                          <a:cs typeface="Arial" panose="020B0604020202020204" pitchFamily="34" charset="0"/>
                        </a:rPr>
                        <a:t>現地法人</a:t>
                      </a:r>
                      <a:endParaRPr kumimoji="1" lang="ja-JP" altLang="en-US" sz="1000" b="1" kern="1200">
                        <a:solidFill>
                          <a:schemeClr val="lt1"/>
                        </a:solidFill>
                        <a:latin typeface="Arial" panose="020B0604020202020204" pitchFamily="34" charset="0"/>
                        <a:ea typeface="HGP創英角ｺﾞｼｯｸUB"/>
                        <a:cs typeface="Arial" panose="020B0604020202020204" pitchFamily="34" charset="0"/>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ja-JP" altLang="en-US" sz="1000" b="1" kern="1200" noProof="1">
                          <a:solidFill>
                            <a:schemeClr val="lt1"/>
                          </a:solidFill>
                          <a:latin typeface="Arial" panose="020B0604020202020204" pitchFamily="34" charset="0"/>
                          <a:ea typeface="HGP創英角ｺﾞｼｯｸUB"/>
                          <a:cs typeface="Arial" panose="020B0604020202020204" pitchFamily="34" charset="0"/>
                        </a:rPr>
                        <a:t>売上高</a:t>
                      </a: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en-US" altLang="ja-JP" sz="1000" b="1" kern="1200" noProof="1">
                          <a:solidFill>
                            <a:schemeClr val="lt1"/>
                          </a:solidFill>
                          <a:latin typeface="Arial" panose="020B0604020202020204" pitchFamily="34" charset="0"/>
                          <a:ea typeface="HGP創英角ｺﾞｼｯｸUB"/>
                          <a:cs typeface="Arial" panose="020B0604020202020204" pitchFamily="34" charset="0"/>
                        </a:rPr>
                        <a:t>代理店</a:t>
                      </a: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en-US" altLang="ja-JP" sz="1000" b="1" kern="1200" noProof="1">
                          <a:solidFill>
                            <a:schemeClr val="lt1"/>
                          </a:solidFill>
                          <a:latin typeface="Arial" panose="020B0604020202020204" pitchFamily="34" charset="0"/>
                          <a:ea typeface="HGP創英角ｺﾞｼｯｸUB"/>
                          <a:cs typeface="Arial" panose="020B0604020202020204" pitchFamily="34" charset="0"/>
                        </a:rPr>
                        <a:t>特徴的な特徴</a:t>
                      </a:r>
                    </a:p>
                  </a:txBody>
                  <a:tcPr marT="0" marB="0"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6A6A6A"/>
                    </a:solidFill>
                  </a:tcPr>
                </a:tc>
                <a:extLst>
                  <a:ext uri="{0D108BD9-81ED-4DB2-BD59-A6C34878D82A}">
                    <a16:rowId xmlns:a16="http://schemas.microsoft.com/office/drawing/2014/main" val="10000"/>
                  </a:ext>
                </a:extLst>
              </a:tr>
              <a:tr h="652425">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60" b="1">
                        <a:solidFill>
                          <a:schemeClr val="tx1"/>
                        </a:solidFill>
                        <a:latin typeface="Arial" panose="020B0604020202020204" pitchFamily="34" charset="0"/>
                        <a:ea typeface="HGP創英角ｺﾞｼｯｸUB" pitchFamily="50" charset="-128"/>
                        <a:cs typeface="Arial" panose="020B0604020202020204" pitchFamily="34" charset="0"/>
                      </a:endParaRPr>
                    </a:p>
                  </a:txBody>
                  <a:tcPr marT="0" marB="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1" noProof="1">
                          <a:solidFill>
                            <a:schemeClr val="tx1"/>
                          </a:solidFill>
                          <a:latin typeface="Arial"/>
                          <a:ea typeface="HGP創英角ｺﾞｼｯｸUB"/>
                          <a:cs typeface="Arial"/>
                        </a:rPr>
                        <a:t>Samsung Electronics Co Ltd</a:t>
                      </a:r>
                      <a:endParaRPr kumimoji="1" lang="ja-JP" altLang="en-US" sz="900" b="1">
                        <a:solidFill>
                          <a:schemeClr val="tx1"/>
                        </a:solidFill>
                        <a:latin typeface="Arial"/>
                        <a:ea typeface="HGP創英角ｺﾞｼｯｸUB"/>
                        <a:cs typeface="Arial"/>
                      </a:endParaRPr>
                    </a:p>
                  </a:txBody>
                  <a:tcPr marL="36000" marR="36000" marT="0" marB="0" anchor="ctr">
                    <a:lnL w="12700" cap="flat" cmpd="sng" algn="ctr">
                      <a:no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Samsung Electronics Indonesia</a:t>
                      </a:r>
                      <a:r>
                        <a:rPr kumimoji="1" lang="ja-JP" altLang="en-US" sz="900" kern="1200" noProof="1">
                          <a:solidFill>
                            <a:schemeClr val="dk1"/>
                          </a:solidFill>
                          <a:latin typeface="Arial"/>
                          <a:ea typeface="ＭＳ Ｐゴシック"/>
                          <a:cs typeface="Arial"/>
                        </a:rPr>
                        <a:t>（</a:t>
                      </a:r>
                      <a:r>
                        <a:rPr kumimoji="1" lang="en-US" altLang="ja-JP" sz="900" kern="1200" noProof="1">
                          <a:solidFill>
                            <a:schemeClr val="dk1"/>
                          </a:solidFill>
                          <a:latin typeface="Arial"/>
                          <a:ea typeface="ＭＳ Ｐゴシック"/>
                          <a:cs typeface="Arial"/>
                        </a:rPr>
                        <a:t>Medison</a:t>
                      </a:r>
                      <a:r>
                        <a:rPr kumimoji="1" lang="ja-JP" altLang="en-US" sz="900" kern="1200" noProof="1">
                          <a:solidFill>
                            <a:schemeClr val="dk1"/>
                          </a:solidFill>
                          <a:latin typeface="Arial"/>
                          <a:ea typeface="ＭＳ Ｐゴシック"/>
                          <a:cs typeface="Arial"/>
                        </a:rPr>
                        <a:t>）</a:t>
                      </a:r>
                      <a:endParaRPr kumimoji="1" lang="en-US" altLang="ja-JP" sz="900" kern="1200" noProof="1">
                        <a:solidFill>
                          <a:schemeClr val="dk1"/>
                        </a:solidFill>
                        <a:latin typeface="Arial"/>
                        <a:ea typeface="ＭＳ Ｐゴシック"/>
                        <a:cs typeface="Arial"/>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該当なし</a:t>
                      </a: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該当なし</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300"/>
                        </a:spcBef>
                        <a:spcAft>
                          <a:spcPts val="200"/>
                        </a:spcAft>
                        <a:buClrTx/>
                        <a:buSzTx/>
                        <a:buFont typeface="Wingdings" panose="05000000000000000000" pitchFamily="2" charset="2"/>
                        <a:buChar char="n"/>
                        <a:tabLst/>
                        <a:defRPr/>
                      </a:pPr>
                      <a:r>
                        <a:rPr lang="en-US" sz="900" noProof="1">
                          <a:latin typeface="Arial" panose="020B0604020202020204" pitchFamily="34" charset="0"/>
                          <a:cs typeface="Arial" panose="020B0604020202020204" pitchFamily="34" charset="0"/>
                        </a:rPr>
                        <a:t>Samsungの製品は、医療画像診断、医療クラウド、およびヘルスケア業界向けのさまざまなモバイルソリューションに関連している。</a:t>
                      </a:r>
                    </a:p>
                    <a:p>
                      <a:pPr marL="171450" marR="0" lvl="0" indent="-171450" algn="just" defTabSz="914400" rtl="0" eaLnBrk="1" fontAlgn="ctr" latinLnBrk="0" hangingPunct="1">
                        <a:lnSpc>
                          <a:spcPct val="105000"/>
                        </a:lnSpc>
                        <a:spcBef>
                          <a:spcPts val="300"/>
                        </a:spcBef>
                        <a:spcAft>
                          <a:spcPts val="200"/>
                        </a:spcAft>
                        <a:buClrTx/>
                        <a:buSzTx/>
                        <a:buFont typeface="Wingdings" panose="05000000000000000000" pitchFamily="2" charset="2"/>
                        <a:buChar char="n"/>
                        <a:tabLst/>
                        <a:defRPr/>
                      </a:pPr>
                      <a:r>
                        <a:rPr kumimoji="1" lang="en-US" sz="900" b="0" i="0" kern="1200" noProof="1">
                          <a:solidFill>
                            <a:schemeClr val="dk1"/>
                          </a:solidFill>
                          <a:effectLst/>
                          <a:latin typeface="Arial" panose="020B0604020202020204" pitchFamily="34" charset="0"/>
                          <a:ea typeface="+mn-ea"/>
                          <a:cs typeface="Arial" panose="020B0604020202020204" pitchFamily="34" charset="0"/>
                        </a:rPr>
                        <a:t>2024年、</a:t>
                      </a:r>
                      <a:r>
                        <a:rPr kumimoji="1" lang="en-US" altLang="ja-JP" sz="900" b="0" noProof="1">
                          <a:solidFill>
                            <a:schemeClr val="tx1"/>
                          </a:solidFill>
                          <a:latin typeface="+mn-lt"/>
                          <a:ea typeface="HGP創英角ｺﾞｼｯｸUB"/>
                          <a:cs typeface="Arial"/>
                        </a:rPr>
                        <a:t>Samsung Electronics </a:t>
                      </a:r>
                      <a:r>
                        <a:rPr kumimoji="1" lang="en-US" sz="900" b="0" i="0" kern="1200" noProof="1">
                          <a:solidFill>
                            <a:schemeClr val="dk1"/>
                          </a:solidFill>
                          <a:effectLst/>
                          <a:latin typeface="Arial" panose="020B0604020202020204" pitchFamily="34" charset="0"/>
                          <a:ea typeface="+mn-ea"/>
                          <a:cs typeface="Arial" panose="020B0604020202020204" pitchFamily="34" charset="0"/>
                        </a:rPr>
                        <a:t>はインドネシアで、AIを利用した超音波とデジタルX線撮影を通じてイノベーションを提供し、医療従事者と患者のために新しい未来を創造するというコミットメントを強調した。</a:t>
                      </a:r>
                      <a:endParaRPr lang="en-US" sz="900">
                        <a:latin typeface="Arial" panose="020B0604020202020204" pitchFamily="34" charset="0"/>
                        <a:cs typeface="Arial" panose="020B0604020202020204" pitchFamily="34" charset="0"/>
                      </a:endParaRPr>
                    </a:p>
                  </a:txBody>
                  <a:tcPr marL="72000" marR="72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52425">
                <a:tc vMerge="1">
                  <a:txBody>
                    <a:bodyPr/>
                    <a:lstStyle/>
                    <a:p>
                      <a:pPr algn="ctr" fontAlgn="ctr"/>
                      <a:endParaRPr kumimoji="1" lang="ja-JP" altLang="en-US" sz="960" b="1">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900" b="1" noProof="1">
                          <a:solidFill>
                            <a:schemeClr val="tx1"/>
                          </a:solidFill>
                          <a:latin typeface="Arial"/>
                          <a:ea typeface="HGP創英角ｺﾞｼｯｸUB"/>
                          <a:cs typeface="Arial"/>
                        </a:rPr>
                        <a:t>Pfizer</a:t>
                      </a:r>
                      <a:endParaRPr kumimoji="1" lang="ja-JP" altLang="en-US" sz="900" b="1">
                        <a:solidFill>
                          <a:schemeClr val="tx1"/>
                        </a:solidFill>
                        <a:latin typeface="Arial"/>
                        <a:ea typeface="HGP創英角ｺﾞｼｯｸUB"/>
                        <a:cs typeface="Arial"/>
                      </a:endParaRPr>
                    </a:p>
                  </a:txBody>
                  <a:tcPr marL="36000" marR="3600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PT Pfizer Indonesia</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b="0" i="0" u="none" strike="noStrike" kern="1200" cap="none" spc="0" normalizeH="0" baseline="0" noProof="1">
                          <a:ln>
                            <a:noFill/>
                          </a:ln>
                          <a:solidFill>
                            <a:srgbClr val="000000"/>
                          </a:solidFill>
                          <a:effectLst/>
                          <a:uLnTx/>
                          <a:uFillTx/>
                          <a:latin typeface="Arial"/>
                          <a:ea typeface="ＭＳ Ｐゴシック"/>
                          <a:cs typeface="Arial"/>
                        </a:rPr>
                        <a:t>該当なし</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b="0" i="0" u="none" strike="noStrike" kern="1200" cap="none" spc="0" normalizeH="0" baseline="0" noProof="1">
                          <a:ln>
                            <a:noFill/>
                          </a:ln>
                          <a:solidFill>
                            <a:srgbClr val="000000"/>
                          </a:solidFill>
                          <a:effectLst/>
                          <a:uLnTx/>
                          <a:uFillTx/>
                          <a:latin typeface="Arial"/>
                          <a:ea typeface="ＭＳ Ｐゴシック"/>
                          <a:cs typeface="Arial"/>
                        </a:rPr>
                        <a:t>ファイザーグローバルサプライ事業ユニットインドネシア</a:t>
                      </a:r>
                      <a:endParaRPr kumimoji="1" lang="ja-JP" altLang="en-US" sz="900" b="0" i="0" u="none" strike="noStrike" kern="1200" cap="none" spc="0" normalizeH="0" baseline="0" noProof="1">
                        <a:ln>
                          <a:noFill/>
                        </a:ln>
                        <a:solidFill>
                          <a:srgbClr val="000000"/>
                        </a:solidFill>
                        <a:effectLst/>
                        <a:uLnTx/>
                        <a:uFillTx/>
                        <a:latin typeface="Arial"/>
                        <a:ea typeface="ＭＳ Ｐゴシック"/>
                        <a:cs typeface="Arial"/>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just" defTabSz="914400" rtl="0" eaLnBrk="1" fontAlgn="ctr" latinLnBrk="0" hangingPunct="1">
                        <a:lnSpc>
                          <a:spcPct val="105000"/>
                        </a:lnSpc>
                        <a:spcBef>
                          <a:spcPts val="300"/>
                        </a:spcBef>
                        <a:spcAft>
                          <a:spcPts val="200"/>
                        </a:spcAft>
                        <a:buClrTx/>
                        <a:buSzTx/>
                        <a:buFont typeface="Wingdings" panose="05000000000000000000" pitchFamily="2" charset="2"/>
                        <a:buChar char="n"/>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PT Pfizer Indonesia</a:t>
                      </a:r>
                      <a:r>
                        <a:rPr kumimoji="1" lang="en-US" sz="900" b="0" i="0" kern="1200" noProof="1">
                          <a:solidFill>
                            <a:schemeClr val="dk1"/>
                          </a:solidFill>
                          <a:effectLst/>
                          <a:latin typeface="Arial" panose="020B0604020202020204" pitchFamily="34" charset="0"/>
                          <a:ea typeface="+mn-ea"/>
                          <a:cs typeface="Arial" panose="020B0604020202020204" pitchFamily="34" charset="0"/>
                        </a:rPr>
                        <a:t>では、ビジネスユニットを通じて、錠剤、カプセル剤、軟膏などの製品を様々なブランドで生産し、海外に輸出している。</a:t>
                      </a:r>
                      <a:r>
                        <a:rPr kumimoji="1" lang="en-US" sz="900" b="0" i="0" kern="1200">
                          <a:solidFill>
                            <a:schemeClr val="dk1"/>
                          </a:solidFill>
                          <a:effectLst/>
                          <a:latin typeface="Arial" panose="020B0604020202020204" pitchFamily="34" charset="0"/>
                          <a:ea typeface="+mn-ea"/>
                          <a:cs typeface="Arial" panose="020B0604020202020204" pitchFamily="34" charset="0"/>
                        </a:rPr>
                        <a:t> </a:t>
                      </a:r>
                      <a:r>
                        <a:rPr kumimoji="1" lang="en-US" sz="900" b="0" i="0" kern="1200" noProof="1">
                          <a:solidFill>
                            <a:schemeClr val="dk1"/>
                          </a:solidFill>
                          <a:effectLst/>
                          <a:latin typeface="Arial" panose="020B0604020202020204" pitchFamily="34" charset="0"/>
                          <a:ea typeface="+mn-ea"/>
                          <a:cs typeface="Arial" panose="020B0604020202020204" pitchFamily="34" charset="0"/>
                        </a:rPr>
                        <a:t>また、無菌液および無菌パウチも</a:t>
                      </a:r>
                      <a:r>
                        <a:rPr kumimoji="1" lang="ja-JP" altLang="en-US" sz="900" b="0" i="0" kern="1200" noProof="1">
                          <a:solidFill>
                            <a:schemeClr val="dk1"/>
                          </a:solidFill>
                          <a:effectLst/>
                          <a:latin typeface="Arial" panose="020B0604020202020204" pitchFamily="34" charset="0"/>
                          <a:ea typeface="+mn-ea"/>
                          <a:cs typeface="Arial" panose="020B0604020202020204" pitchFamily="34" charset="0"/>
                        </a:rPr>
                        <a:t>生産</a:t>
                      </a:r>
                      <a:r>
                        <a:rPr kumimoji="1" lang="en-US" sz="900" b="0" i="0" kern="1200" noProof="1">
                          <a:solidFill>
                            <a:schemeClr val="dk1"/>
                          </a:solidFill>
                          <a:effectLst/>
                          <a:latin typeface="Arial" panose="020B0604020202020204" pitchFamily="34" charset="0"/>
                          <a:ea typeface="+mn-ea"/>
                          <a:cs typeface="Arial" panose="020B0604020202020204" pitchFamily="34" charset="0"/>
                        </a:rPr>
                        <a:t>する。</a:t>
                      </a:r>
                    </a:p>
                    <a:p>
                      <a:pPr marL="171450" marR="0" indent="-171450" algn="just" defTabSz="914400" rtl="0" eaLnBrk="1" fontAlgn="ctr" latinLnBrk="0" hangingPunct="1">
                        <a:lnSpc>
                          <a:spcPct val="105000"/>
                        </a:lnSpc>
                        <a:spcBef>
                          <a:spcPts val="300"/>
                        </a:spcBef>
                        <a:spcAft>
                          <a:spcPts val="200"/>
                        </a:spcAft>
                        <a:buClrTx/>
                        <a:buSzTx/>
                        <a:buFont typeface="Wingdings" panose="05000000000000000000" pitchFamily="2" charset="2"/>
                        <a:buChar char="n"/>
                        <a:tabLst/>
                        <a:defRPr/>
                      </a:pPr>
                      <a:r>
                        <a:rPr kumimoji="1" lang="en-US" altLang="ja-JP" sz="9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最近、インドネシア食品医薬品監督庁は、成人患者における反復性片頭痛の急性治療および予防として片頭痛のための新しい2剤療法であるファイザーのRimegepantを承認した。</a:t>
                      </a:r>
                    </a:p>
                  </a:txBody>
                  <a:tcPr marL="72000" marR="72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867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60" b="1">
                        <a:solidFill>
                          <a:schemeClr val="tx1"/>
                        </a:solidFill>
                        <a:latin typeface="Arial" panose="020B0604020202020204" pitchFamily="34" charset="0"/>
                        <a:ea typeface="HGP創英角ｺﾞｼｯｸUB" pitchFamily="50" charset="-128"/>
                        <a:cs typeface="Arial" panose="020B0604020202020204" pitchFamily="34" charset="0"/>
                      </a:endParaRPr>
                    </a:p>
                  </a:txBody>
                  <a:tcPr marT="0" marB="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000" b="1">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Indonesia</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kumimoji="1" lang="ja-JP" altLang="en-US"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インドネシアで</a:t>
                      </a:r>
                      <a:r>
                        <a:rPr kumimoji="1" lang="en-US" altLang="ja-JP"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1855</a:t>
                      </a:r>
                      <a:r>
                        <a:rPr kumimoji="1" lang="ja-JP" altLang="en-US"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年に事業を開始。</a:t>
                      </a:r>
                      <a:endParaRPr kumimoji="1" lang="en-US" altLang="ja-JP" sz="85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kumimoji="1" lang="en-US" altLang="ja-JP"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85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 Indah Group</a:t>
                      </a:r>
                      <a:r>
                        <a:rPr kumimoji="1" lang="ja-JP" altLang="en-US"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3T</a:t>
                      </a:r>
                      <a:r>
                        <a:rPr kumimoji="1" lang="ja-JP" altLang="en-US"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台納入した実績を持つ。</a:t>
                      </a:r>
                    </a:p>
                    <a:p>
                      <a:pPr marL="171450" marR="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kumimoji="1" lang="en-US" altLang="ja-JP" sz="85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Batam</a:t>
                      </a:r>
                      <a:r>
                        <a:rPr kumimoji="1" lang="ja-JP" altLang="en-US" sz="850">
                          <a:solidFill>
                            <a:schemeClr val="tx1"/>
                          </a:solidFill>
                          <a:latin typeface="Arial" panose="020B0604020202020204" pitchFamily="34" charset="0"/>
                          <a:ea typeface="ＭＳ Ｐゴシック" panose="020B0600070205080204" pitchFamily="50" charset="-128"/>
                          <a:cs typeface="Arial" panose="020B0604020202020204" pitchFamily="34" charset="0"/>
                        </a:rPr>
                        <a:t>で補聴器などを製造している。</a:t>
                      </a:r>
                    </a:p>
                  </a:txBody>
                  <a:tcPr marL="72000" marR="72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5270621"/>
                  </a:ext>
                </a:extLst>
              </a:tr>
              <a:tr h="4328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60" b="1">
                        <a:solidFill>
                          <a:schemeClr val="tx1"/>
                        </a:solidFill>
                        <a:latin typeface="Arial" panose="020B0604020202020204" pitchFamily="34" charset="0"/>
                        <a:ea typeface="HGP創英角ｺﾞｼｯｸUB" pitchFamily="50" charset="-128"/>
                        <a:cs typeface="Arial" panose="020B0604020202020204" pitchFamily="34" charset="0"/>
                      </a:endParaRPr>
                    </a:p>
                  </a:txBody>
                  <a:tcPr marT="0" marB="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1">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000" b="1">
                        <a:solidFill>
                          <a:schemeClr val="tx1"/>
                        </a:solidFill>
                        <a:latin typeface="Arial" panose="020B0604020202020204" pitchFamily="34" charset="0"/>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Indonesia</a:t>
                      </a:r>
                      <a:endPar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PT. ANEKA MEDIKA INDONESIA</a:t>
                      </a:r>
                      <a:b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kumimoji="1" lang="ja-JP" altLang="en-US"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インドネシアで</a:t>
                      </a:r>
                      <a:r>
                        <a:rPr kumimoji="1" lang="en-US" altLang="ja-JP"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1895</a:t>
                      </a:r>
                      <a:r>
                        <a:rPr kumimoji="1" lang="ja-JP" altLang="en-US"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年に事業を開始。</a:t>
                      </a:r>
                      <a:endParaRPr kumimoji="1" lang="en-US" altLang="ja-JP"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20645909"/>
                  </a:ext>
                </a:extLst>
              </a:tr>
              <a:tr h="56614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60" b="1">
                        <a:solidFill>
                          <a:schemeClr val="tx1"/>
                        </a:solidFill>
                        <a:latin typeface="Arial" panose="020B0604020202020204" pitchFamily="34" charset="0"/>
                        <a:ea typeface="HGP創英角ｺﾞｼｯｸUB" pitchFamily="50" charset="-128"/>
                        <a:cs typeface="Arial" panose="020B0604020202020204" pitchFamily="34" charset="0"/>
                      </a:endParaRPr>
                    </a:p>
                  </a:txBody>
                  <a:tcPr marT="0" marB="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1">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000" b="1">
                        <a:solidFill>
                          <a:schemeClr val="tx1"/>
                        </a:solidFill>
                        <a:latin typeface="Arial" panose="020B0604020202020204" pitchFamily="34" charset="0"/>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なし</a:t>
                      </a:r>
                      <a:endPar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（代理店を通じて</a:t>
                      </a:r>
                      <a:b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販売・メンテナンスを行っている）</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PT </a:t>
                      </a:r>
                      <a:r>
                        <a:rPr kumimoji="1" lang="en-US" altLang="ja-JP" sz="850" kern="120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Tawada</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Healthcare</a:t>
                      </a: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（超音波装置）</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PT. Mulya </a:t>
                      </a:r>
                      <a:r>
                        <a:rPr kumimoji="1" lang="en-US" altLang="ja-JP" sz="850" kern="120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Husada</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Jaya</a:t>
                      </a: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00" b="0" i="0" u="none" strike="noStrike" kern="1200" cap="none" spc="0" normalizeH="0" baseline="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、マンモなど）</a:t>
                      </a:r>
                      <a:endParaRPr kumimoji="1" lang="en-US" altLang="ja-JP" sz="7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kumimoji="1" lang="ja-JP" altLang="en-US"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インドネシアで</a:t>
                      </a:r>
                      <a:r>
                        <a:rPr kumimoji="1" lang="en-US" altLang="ja-JP"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1940</a:t>
                      </a:r>
                      <a:r>
                        <a:rPr kumimoji="1" lang="ja-JP" altLang="en-US"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年に事業を開始。</a:t>
                      </a:r>
                      <a:endParaRPr kumimoji="1" lang="en-US" altLang="ja-JP"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kumimoji="1" lang="en-US" altLang="ja-JP"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、超音波装置、小型（ポケットサイズ）超音波装置、血管造影システム、</a:t>
                      </a:r>
                      <a:r>
                        <a:rPr kumimoji="1" lang="en-US" altLang="ja-JP"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85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などを販売している。</a:t>
                      </a:r>
                    </a:p>
                  </a:txBody>
                  <a:tcPr marL="72000" marR="72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13096526"/>
                  </a:ext>
                </a:extLst>
              </a:tr>
              <a:tr h="462156">
                <a:tc rowSpan="2">
                  <a:txBody>
                    <a:bodyPr/>
                    <a:lstStyle/>
                    <a:p>
                      <a:pPr marL="171450" marR="0" indent="-171450" algn="ctr"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960" b="1">
                        <a:solidFill>
                          <a:schemeClr val="tx1"/>
                        </a:solidFill>
                        <a:latin typeface="ＭＳ Ｐゴシック" panose="020B0600070205080204" pitchFamily="50" charset="-128"/>
                        <a:ea typeface="ＭＳ Ｐゴシック" panose="020B0600070205080204" pitchFamily="50" charset="-128"/>
                      </a:endParaRP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900" b="1" i="0" kern="1200">
                          <a:solidFill>
                            <a:schemeClr val="dk1"/>
                          </a:solidFill>
                          <a:effectLst/>
                          <a:latin typeface="Arial"/>
                          <a:ea typeface="+mn-ea"/>
                          <a:cs typeface="Arial"/>
                        </a:rPr>
                        <a:t>Citra Medika Lestari</a:t>
                      </a:r>
                      <a:endParaRPr kumimoji="1" lang="it-IT" altLang="ja-JP" sz="900" b="1" kern="1200" noProof="1">
                        <a:solidFill>
                          <a:schemeClr val="tx1"/>
                        </a:solidFill>
                        <a:latin typeface="Arial"/>
                        <a:ea typeface="HGP創英角ｺﾞｼｯｸUB" pitchFamily="50" charset="-128"/>
                        <a:cs typeface="Arial"/>
                      </a:endParaRPr>
                    </a:p>
                  </a:txBody>
                  <a:tcPr marL="36000" marR="3600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D4ED"/>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該当なし</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kumimoji="1" lang="en-US" sz="9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2002年にジャカルタで設立されたCitraMedikaLestariは、医療製品、リハビリテーション製品、デジタルおよび一般放射線医学、検査機器、歯科用パノラマシステム、外科用Cアーム装置、マンモグラフィなどの電子医療機器の代理店</a:t>
                      </a:r>
                      <a:r>
                        <a:rPr kumimoji="1" lang="ja-JP" altLang="en-US" sz="9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である</a:t>
                      </a:r>
                      <a:r>
                        <a:rPr kumimoji="1" lang="en-US" sz="9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43292">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60" b="1">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900" b="1" i="0" kern="1200">
                          <a:solidFill>
                            <a:schemeClr val="dk1"/>
                          </a:solidFill>
                          <a:effectLst/>
                          <a:latin typeface="Arial"/>
                          <a:ea typeface="+mn-ea"/>
                          <a:cs typeface="Arial"/>
                        </a:rPr>
                        <a:t>PT Trimitra Garmedindo Interbuana</a:t>
                      </a:r>
                      <a:endParaRPr kumimoji="1" lang="en-US" altLang="ja-JP" sz="900" b="1" kern="1200" noProof="1">
                        <a:solidFill>
                          <a:schemeClr val="tx1"/>
                        </a:solidFill>
                        <a:latin typeface="Arial"/>
                        <a:ea typeface="HGP創英角ｺﾞｼｯｸUB" pitchFamily="50" charset="-128"/>
                        <a:cs typeface="Arial"/>
                      </a:endParaRPr>
                    </a:p>
                  </a:txBody>
                  <a:tcPr marL="36000" marR="3600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D4ED"/>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該当なし</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lang="en-US" sz="900" noProof="1">
                          <a:latin typeface="Arial" panose="020B0604020202020204" pitchFamily="34" charset="0"/>
                          <a:cs typeface="Arial" panose="020B0604020202020204" pitchFamily="34" charset="0"/>
                        </a:rPr>
                        <a:t>TRIMED社は、米国、西ヨーロッパ、その他のアジア諸国に輸出される血圧計カフ、医療用バッグ、ケーシングの製造に特化した会社</a:t>
                      </a:r>
                      <a:r>
                        <a:rPr lang="ja-JP" altLang="en-US" sz="900" noProof="1">
                          <a:latin typeface="Arial" panose="020B0604020202020204" pitchFamily="34" charset="0"/>
                          <a:cs typeface="Arial" panose="020B0604020202020204" pitchFamily="34" charset="0"/>
                        </a:rPr>
                        <a:t>である</a:t>
                      </a:r>
                      <a:r>
                        <a:rPr lang="en-US" sz="900" noProof="1">
                          <a:latin typeface="Arial" panose="020B0604020202020204" pitchFamily="34" charset="0"/>
                          <a:cs typeface="Arial" panose="020B0604020202020204" pitchFamily="34" charset="0"/>
                        </a:rPr>
                        <a:t>。</a:t>
                      </a:r>
                      <a:endParaRPr kumimoji="1" lang="en-US" altLang="ja-JP" sz="9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301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60" b="1">
                        <a:solidFill>
                          <a:schemeClr val="tx1"/>
                        </a:solidFill>
                        <a:latin typeface="ＭＳ Ｐゴシック" panose="020B0600070205080204" pitchFamily="50" charset="-128"/>
                        <a:ea typeface="ＭＳ Ｐゴシック" panose="020B0600070205080204" pitchFamily="50" charset="-128"/>
                      </a:endParaRP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1" i="0" kern="1200" noProof="1">
                          <a:solidFill>
                            <a:schemeClr val="dk1"/>
                          </a:solidFill>
                          <a:effectLst/>
                          <a:latin typeface="Arial"/>
                          <a:ea typeface="+mn-ea"/>
                          <a:cs typeface="Arial"/>
                        </a:rPr>
                        <a:t>Indo Health Medical</a:t>
                      </a:r>
                      <a:endParaRPr kumimoji="1" lang="en-US" altLang="ja-JP" sz="900" b="1" kern="1200" noProof="1">
                        <a:solidFill>
                          <a:schemeClr val="tx1"/>
                        </a:solidFill>
                        <a:latin typeface="Arial"/>
                        <a:ea typeface="HGP創英角ｺﾞｼｯｸUB" pitchFamily="50" charset="-128"/>
                        <a:cs typeface="Arial"/>
                      </a:endParaRPr>
                    </a:p>
                  </a:txBody>
                  <a:tcPr marL="36000" marR="3600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D4ED"/>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該当なし</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lang="en-US" sz="900" noProof="1">
                          <a:latin typeface="Arial" panose="020B0604020202020204" pitchFamily="34" charset="0"/>
                          <a:cs typeface="Arial" panose="020B0604020202020204" pitchFamily="34" charset="0"/>
                        </a:rPr>
                        <a:t>Indo Health Medicalは、医療製品および医療機器のサプライヤーおよびディストリビューター</a:t>
                      </a:r>
                      <a:r>
                        <a:rPr lang="ja-JP" altLang="en-US" sz="900" noProof="1">
                          <a:latin typeface="Arial" panose="020B0604020202020204" pitchFamily="34" charset="0"/>
                          <a:cs typeface="Arial" panose="020B0604020202020204" pitchFamily="34" charset="0"/>
                        </a:rPr>
                        <a:t>である</a:t>
                      </a:r>
                      <a:r>
                        <a:rPr lang="en-US" sz="900" noProof="1">
                          <a:latin typeface="Arial" panose="020B0604020202020204" pitchFamily="34" charset="0"/>
                          <a:cs typeface="Arial" panose="020B0604020202020204" pitchFamily="34" charset="0"/>
                        </a:rPr>
                        <a:t>。</a:t>
                      </a:r>
                      <a:r>
                        <a:rPr lang="en-US" sz="900">
                          <a:latin typeface="Arial" panose="020B0604020202020204" pitchFamily="34" charset="0"/>
                          <a:cs typeface="Arial" panose="020B0604020202020204" pitchFamily="34" charset="0"/>
                        </a:rPr>
                        <a:t> </a:t>
                      </a:r>
                      <a:r>
                        <a:rPr lang="en-US" sz="900" noProof="1">
                          <a:latin typeface="Arial" panose="020B0604020202020204" pitchFamily="34" charset="0"/>
                          <a:cs typeface="Arial" panose="020B0604020202020204" pitchFamily="34" charset="0"/>
                        </a:rPr>
                        <a:t>国内外のヘルスケア関連メーカーとの提携を進め、欧米、アフリカ、アジアなどに製品を輸出している。</a:t>
                      </a:r>
                      <a:endParaRPr kumimoji="1" lang="en-US" altLang="ja-JP" sz="9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09243292"/>
                  </a:ext>
                </a:extLst>
              </a:tr>
              <a:tr h="21798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60" b="1">
                        <a:solidFill>
                          <a:schemeClr val="tx1"/>
                        </a:solidFill>
                        <a:latin typeface="ＭＳ Ｐゴシック" panose="020B0600070205080204" pitchFamily="50" charset="-128"/>
                        <a:ea typeface="ＭＳ Ｐゴシック" panose="020B0600070205080204" pitchFamily="50" charset="-128"/>
                      </a:endParaRP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err="1">
                          <a:solidFill>
                            <a:schemeClr val="tx1"/>
                          </a:solidFill>
                          <a:latin typeface="Arial" panose="020B0604020202020204" pitchFamily="34" charset="0"/>
                          <a:ea typeface="HGP創英角ｺﾞｼｯｸUB" pitchFamily="50" charset="-128"/>
                          <a:cs typeface="Arial" panose="020B0604020202020204" pitchFamily="34" charset="0"/>
                        </a:rPr>
                        <a:t>Andini</a:t>
                      </a:r>
                      <a:r>
                        <a:rPr kumimoji="1" lang="en-US" altLang="ja-JP" sz="1000" b="1" kern="1200">
                          <a:solidFill>
                            <a:schemeClr val="tx1"/>
                          </a:solidFill>
                          <a:latin typeface="Arial" panose="020B0604020202020204" pitchFamily="34" charset="0"/>
                          <a:ea typeface="HGP創英角ｺﾞｼｯｸUB" pitchFamily="50" charset="-128"/>
                          <a:cs typeface="Arial" panose="020B0604020202020204" pitchFamily="34" charset="0"/>
                        </a:rPr>
                        <a:t> Sarana</a:t>
                      </a:r>
                    </a:p>
                  </a:txBody>
                  <a:tcPr marL="36000" marR="36000" marT="0" marB="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D4ED"/>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Tx/>
                        <a:buSzTx/>
                        <a:buFont typeface="Wingdings" panose="05000000000000000000" pitchFamily="2" charset="2"/>
                        <a:buChar char="n"/>
                        <a:tabLst/>
                        <a:defRPr/>
                      </a:pPr>
                      <a:r>
                        <a:rPr kumimoji="1" lang="en-US" altLang="ja-JP" sz="8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1983</a:t>
                      </a:r>
                      <a:r>
                        <a:rPr kumimoji="1" lang="ja-JP" altLang="en-US" sz="8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年に創業。従業員数は単体で</a:t>
                      </a:r>
                      <a:r>
                        <a:rPr kumimoji="1" lang="en-US" altLang="ja-JP" sz="8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8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名程度。超音波装置、歯科用機器などを製造・販売している。</a:t>
                      </a:r>
                    </a:p>
                  </a:txBody>
                  <a:tcPr marL="72000" marR="72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82430430"/>
                  </a:ext>
                </a:extLst>
              </a:tr>
            </a:tbl>
          </a:graphicData>
        </a:graphic>
      </p:graphicFrame>
      <p:sp>
        <p:nvSpPr>
          <p:cNvPr id="5" name="タイトル 4"/>
          <p:cNvSpPr>
            <a:spLocks noGrp="1"/>
          </p:cNvSpPr>
          <p:nvPr>
            <p:ph type="title"/>
          </p:nvPr>
        </p:nvSpPr>
        <p:spPr>
          <a:xfrm>
            <a:off x="200471" y="188550"/>
            <a:ext cx="9505055" cy="360050"/>
          </a:xfrm>
        </p:spPr>
        <p:txBody>
          <a:bodyPr/>
          <a:lstStyle/>
          <a:p>
            <a:r>
              <a:rPr lang="ja-JP" altLang="en-US" noProof="1"/>
              <a:t>インドネシア／医療関連／医療機器</a:t>
            </a:r>
            <a:endParaRPr kumimoji="1" lang="ja-JP" altLang="en-US"/>
          </a:p>
        </p:txBody>
      </p:sp>
      <p:sp>
        <p:nvSpPr>
          <p:cNvPr id="6" name="テキスト プレースホルダー 5"/>
          <p:cNvSpPr>
            <a:spLocks noGrp="1"/>
          </p:cNvSpPr>
          <p:nvPr>
            <p:ph type="body" sz="quarter" idx="15"/>
          </p:nvPr>
        </p:nvSpPr>
        <p:spPr>
          <a:xfrm>
            <a:off x="200025" y="549275"/>
            <a:ext cx="9505950" cy="359445"/>
          </a:xfrm>
        </p:spPr>
        <p:txBody>
          <a:bodyPr/>
          <a:lstStyle/>
          <a:p>
            <a:r>
              <a:rPr lang="ja-JP" altLang="en-US" noProof="1"/>
              <a:t>業界構造-主要メーカー</a:t>
            </a:r>
          </a:p>
        </p:txBody>
      </p:sp>
      <p:sp>
        <p:nvSpPr>
          <p:cNvPr id="13" name="テキスト ボックス 12"/>
          <p:cNvSpPr txBox="1"/>
          <p:nvPr/>
        </p:nvSpPr>
        <p:spPr>
          <a:xfrm>
            <a:off x="200472" y="1054307"/>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noProof="1">
                <a:latin typeface="Arial" panose="020B0604020202020204" pitchFamily="34" charset="0"/>
                <a:cs typeface="Arial" panose="020B0604020202020204" pitchFamily="34" charset="0"/>
              </a:rPr>
              <a:t>ほとんどの国内メーカーは基本的な</a:t>
            </a:r>
            <a:r>
              <a:rPr lang="ja-JP" altLang="en-US" sz="1400" noProof="1">
                <a:latin typeface="Arial" panose="020B0604020202020204" pitchFamily="34" charset="0"/>
                <a:cs typeface="Arial" panose="020B0604020202020204" pitchFamily="34" charset="0"/>
              </a:rPr>
              <a:t>医療機器</a:t>
            </a:r>
            <a:r>
              <a:rPr lang="en-US" sz="1400" noProof="1">
                <a:latin typeface="Arial" panose="020B0604020202020204" pitchFamily="34" charset="0"/>
                <a:cs typeface="Arial" panose="020B0604020202020204" pitchFamily="34" charset="0"/>
              </a:rPr>
              <a:t>のみを生産しており、</a:t>
            </a:r>
            <a:r>
              <a:rPr lang="ja-JP" altLang="en-US" sz="1400" noProof="1">
                <a:latin typeface="Arial" panose="020B0604020202020204" pitchFamily="34" charset="0"/>
                <a:cs typeface="Arial" panose="020B0604020202020204" pitchFamily="34" charset="0"/>
              </a:rPr>
              <a:t>欧米</a:t>
            </a:r>
            <a:r>
              <a:rPr lang="en-US" sz="1400" noProof="1">
                <a:latin typeface="Arial" panose="020B0604020202020204" pitchFamily="34" charset="0"/>
                <a:cs typeface="Arial" panose="020B0604020202020204" pitchFamily="34" charset="0"/>
              </a:rPr>
              <a:t>企業はインドネシアの総需要の97%を満たしている。一方、インドネシア市場に医療製品を持ち込むには、現地の代理店や流通業者と</a:t>
            </a:r>
            <a:r>
              <a:rPr lang="ja-JP" altLang="en-US" sz="1400" noProof="1">
                <a:latin typeface="Arial" panose="020B0604020202020204" pitchFamily="34" charset="0"/>
                <a:cs typeface="Arial" panose="020B0604020202020204" pitchFamily="34" charset="0"/>
              </a:rPr>
              <a:t>連携</a:t>
            </a:r>
            <a:r>
              <a:rPr lang="en-US" sz="1400" noProof="1">
                <a:latin typeface="Arial" panose="020B0604020202020204" pitchFamily="34" charset="0"/>
                <a:cs typeface="Arial" panose="020B0604020202020204" pitchFamily="34" charset="0"/>
              </a:rPr>
              <a:t>する必要がある。</a:t>
            </a: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Rectangle 6"/>
          <p:cNvSpPr>
            <a:spLocks noChangeArrowheads="1"/>
          </p:cNvSpPr>
          <p:nvPr/>
        </p:nvSpPr>
        <p:spPr bwMode="auto">
          <a:xfrm>
            <a:off x="632520" y="1563115"/>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2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インドネシアの医療機器市場の主要企業</a:t>
            </a:r>
          </a:p>
        </p:txBody>
      </p:sp>
      <p:sp>
        <p:nvSpPr>
          <p:cNvPr id="7" name="テキスト ボックス 65">
            <a:extLst>
              <a:ext uri="{FF2B5EF4-FFF2-40B4-BE49-F238E27FC236}">
                <a16:creationId xmlns:a16="http://schemas.microsoft.com/office/drawing/2014/main" id="{B91637B4-40A0-A644-8F0F-57B8A5EFF65F}"/>
              </a:ext>
            </a:extLst>
          </p:cNvPr>
          <p:cNvSpPr txBox="1"/>
          <p:nvPr/>
        </p:nvSpPr>
        <p:spPr>
          <a:xfrm>
            <a:off x="280865" y="661767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（出所）各社ホームページ</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759944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インドネシア／医療関連／医療機器</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業界構造 </a:t>
            </a:r>
            <a:r>
              <a:rPr lang="en-US" altLang="ja-JP"/>
              <a:t>- </a:t>
            </a:r>
            <a:r>
              <a:rPr lang="ja-JP" altLang="en-US"/>
              <a:t>日本企業の進出状況（現地法人）</a:t>
            </a:r>
            <a:r>
              <a:rPr lang="zh-TW" altLang="en-US"/>
              <a:t>（</a:t>
            </a:r>
            <a:r>
              <a:rPr lang="en-US" altLang="zh-TW"/>
              <a:t>1/</a:t>
            </a:r>
            <a:r>
              <a:rPr lang="en-US" altLang="ja-JP"/>
              <a:t>2</a:t>
            </a:r>
            <a:r>
              <a:rPr lang="zh-TW" altLang="en-US"/>
              <a:t>）</a:t>
            </a:r>
          </a:p>
        </p:txBody>
      </p:sp>
      <p:graphicFrame>
        <p:nvGraphicFramePr>
          <p:cNvPr id="9" name="表 8"/>
          <p:cNvGraphicFramePr>
            <a:graphicFrameLocks noGrp="1"/>
          </p:cNvGraphicFramePr>
          <p:nvPr>
            <p:extLst>
              <p:ext uri="{D42A27DB-BD31-4B8C-83A1-F6EECF244321}">
                <p14:modId xmlns:p14="http://schemas.microsoft.com/office/powerpoint/2010/main" val="871257656"/>
              </p:ext>
            </p:extLst>
          </p:nvPr>
        </p:nvGraphicFramePr>
        <p:xfrm>
          <a:off x="200023" y="2171700"/>
          <a:ext cx="9505952" cy="4363764"/>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254488">
                <a:tc>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39316">
                <a:tc>
                  <a:txBody>
                    <a:bodyPr/>
                    <a:lstStyle/>
                    <a:p>
                      <a:pPr algn="ctr" fontAlgn="ctr"/>
                      <a:r>
                        <a:rPr lang="en-US" altLang="ja-JP" sz="1200" b="1">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mj-ea"/>
                        </a:rPr>
                        <a:t>P.T. </a:t>
                      </a:r>
                      <a:r>
                        <a:rPr lang="en-US" sz="1100" b="0" i="0" u="none" strike="noStrike" err="1">
                          <a:solidFill>
                            <a:schemeClr val="tx1"/>
                          </a:solidFill>
                          <a:effectLst/>
                          <a:latin typeface="+mn-lt"/>
                          <a:ea typeface="+mj-ea"/>
                        </a:rPr>
                        <a:t>Arkray</a:t>
                      </a:r>
                      <a:endParaRPr lang="en-US" sz="1100" b="0" i="0" u="none" strike="noStrike">
                        <a:solidFill>
                          <a:schemeClr val="tx1"/>
                        </a:solidFill>
                        <a:effectLst/>
                        <a:latin typeface="+mn-lt"/>
                        <a:ea typeface="+mj-ea"/>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a:solidFill>
                            <a:schemeClr val="tx1"/>
                          </a:solidFill>
                          <a:effectLst/>
                          <a:latin typeface="+mn-lt"/>
                          <a:ea typeface="+mj-ea"/>
                        </a:rPr>
                        <a:t>アークレイ株式会社</a:t>
                      </a:r>
                      <a:endParaRPr lang="en-US" altLang="ja-JP" sz="1100" b="0" i="0" u="none" strike="noStrike">
                        <a:solidFill>
                          <a:schemeClr val="tx1"/>
                        </a:solidFill>
                        <a:effectLst/>
                        <a:latin typeface="+mn-lt"/>
                        <a:ea typeface="+mj-ea"/>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596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P.T DJK（</a:t>
                      </a:r>
                      <a:r>
                        <a:rPr lang="en-US" sz="1100" b="0" i="0" u="none" strike="noStrike" noProof="1">
                          <a:solidFill>
                            <a:schemeClr val="tx1"/>
                          </a:solidFill>
                          <a:effectLst/>
                          <a:latin typeface="+mn-ea"/>
                          <a:ea typeface="+mn-ea"/>
                          <a:cs typeface="Arial" panose="020B0604020202020204" pitchFamily="34" charset="0"/>
                        </a:rPr>
                        <a:t>第一実業）</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第一実業株式会社</a:t>
                      </a:r>
                      <a:endParaRPr lang="ja-JP" altLang="en-US" sz="1100" b="0" i="0" u="none" strike="noStrike" noProof="1">
                        <a:solidFill>
                          <a:schemeClr val="tx1"/>
                        </a:solidFill>
                        <a:effectLst/>
                        <a:latin typeface="+mn-ea"/>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kumimoji="1" lang="en-US" sz="1000" b="0" i="0" kern="1200" noProof="1">
                          <a:solidFill>
                            <a:schemeClr val="dk1"/>
                          </a:solidFill>
                          <a:effectLst/>
                          <a:latin typeface="+mn-ea"/>
                          <a:ea typeface="+mn-ea"/>
                          <a:cs typeface="Arial" panose="020B0604020202020204" pitchFamily="34" charset="0"/>
                        </a:rPr>
                        <a:t>研削盤、組立装置、検査装置</a:t>
                      </a:r>
                      <a:r>
                        <a:rPr kumimoji="1" lang="ja-JP" altLang="en-US" sz="1000" b="0" i="0" u="none" strike="noStrike" kern="1200" noProof="1">
                          <a:solidFill>
                            <a:schemeClr val="tx1"/>
                          </a:solidFill>
                          <a:effectLst/>
                          <a:latin typeface="+mn-ea"/>
                          <a:ea typeface="+mn-ea"/>
                          <a:cs typeface="Arial" panose="020B0604020202020204" pitchFamily="34" charset="0"/>
                        </a:rPr>
                        <a:t>脊髄針等</a:t>
                      </a:r>
                      <a:r>
                        <a:rPr lang="en-US" altLang="ja-JP" sz="1000" b="0" i="0" u="none" strike="noStrike" noProof="1">
                          <a:solidFill>
                            <a:schemeClr val="tx1"/>
                          </a:solidFill>
                          <a:effectLst/>
                          <a:latin typeface="+mn-ea"/>
                          <a:ea typeface="+mn-ea"/>
                          <a:cs typeface="Arial" panose="020B0604020202020204" pitchFamily="34" charset="0"/>
                        </a:rPr>
                        <a:t>事業分野における各種技術・製品の提供</a:t>
                      </a:r>
                      <a:endParaRPr kumimoji="1" lang="en-US" sz="1000" b="0" i="0" kern="1200">
                        <a:solidFill>
                          <a:schemeClr val="dk1"/>
                        </a:solidFill>
                        <a:effectLst/>
                        <a:latin typeface="+mn-ea"/>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232653941"/>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P.T. FUJIFILM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a:solidFill>
                            <a:schemeClr val="tx1"/>
                          </a:solidFill>
                          <a:effectLst/>
                          <a:latin typeface="+mn-lt"/>
                          <a:ea typeface="ＭＳ Ｐゴシック" panose="020B0600070205080204" pitchFamily="50" charset="-128"/>
                        </a:rPr>
                        <a:t>富士フィルム株式会社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chemeClr val="tx1"/>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P.T. Hitachi Capital</a:t>
                      </a:r>
                      <a:r>
                        <a:rPr lang="en-US" sz="1100" b="0" i="0" u="none" strike="noStrike" baseline="0">
                          <a:solidFill>
                            <a:schemeClr val="tx1"/>
                          </a:solidFill>
                          <a:effectLst/>
                          <a:latin typeface="+mn-lt"/>
                          <a:ea typeface="ＭＳ Ｐゴシック" panose="020B0600070205080204" pitchFamily="50" charset="-128"/>
                        </a:rPr>
                        <a:t> </a:t>
                      </a:r>
                      <a:r>
                        <a:rPr lang="en-US" sz="1100" b="0" i="0" u="none" strike="noStrike" baseline="0" err="1">
                          <a:solidFill>
                            <a:schemeClr val="tx1"/>
                          </a:solidFill>
                          <a:effectLst/>
                          <a:latin typeface="+mn-lt"/>
                          <a:ea typeface="ＭＳ Ｐゴシック" panose="020B0600070205080204" pitchFamily="50" charset="-128"/>
                        </a:rPr>
                        <a:t>Finace</a:t>
                      </a:r>
                      <a:r>
                        <a:rPr lang="en-US" sz="1100" b="0" i="0" u="none" strike="noStrike">
                          <a:solidFill>
                            <a:schemeClr val="tx1"/>
                          </a:solidFill>
                          <a:effectLst/>
                          <a:latin typeface="+mn-lt"/>
                          <a:ea typeface="ＭＳ Ｐゴシック" panose="020B0600070205080204" pitchFamily="50" charset="-128"/>
                        </a:rPr>
                        <a:t>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a:solidFill>
                            <a:schemeClr val="tx1"/>
                          </a:solidFill>
                          <a:effectLst/>
                          <a:latin typeface="+mn-lt"/>
                          <a:ea typeface="ＭＳ Ｐゴシック" panose="020B0600070205080204" pitchFamily="50" charset="-128"/>
                        </a:rPr>
                        <a:t>日立キャピタル株式会社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a:solidFill>
                            <a:schemeClr val="tx1"/>
                          </a:solidFill>
                          <a:effectLst/>
                          <a:latin typeface="+mn-lt"/>
                          <a:ea typeface="ＭＳ Ｐゴシック" panose="020B0600070205080204" pitchFamily="50" charset="-128"/>
                        </a:rPr>
                        <a:t>―</a:t>
                      </a:r>
                      <a:endParaRPr lang="ja-JP" altLang="en-US" sz="1000" b="0" i="0" u="none" strike="noStrike">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ＭＳ Ｐゴシック" panose="020B0600070205080204" pitchFamily="50" charset="-128"/>
                        </a:rPr>
                        <a:t>P.T. HOGY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a:solidFill>
                            <a:schemeClr val="tx1"/>
                          </a:solidFill>
                          <a:effectLst/>
                          <a:latin typeface="+mn-lt"/>
                          <a:ea typeface="ＭＳ Ｐゴシック" panose="020B0600070205080204" pitchFamily="50" charset="-128"/>
                        </a:rPr>
                        <a:t>株式会社ホギメディカル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chemeClr val="tx1"/>
                          </a:solidFill>
                          <a:effectLst/>
                          <a:latin typeface="+mn-lt"/>
                          <a:ea typeface="ＭＳ Ｐゴシック" panose="020B0600070205080204" pitchFamily="50" charset="-128"/>
                        </a:rPr>
                        <a:t>医療用不織布製品の製造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a:solidFill>
                            <a:schemeClr val="tx1"/>
                          </a:solidFill>
                          <a:effectLst/>
                          <a:latin typeface="+mn-lt"/>
                          <a:ea typeface="ＭＳ Ｐゴシック" panose="020B0600070205080204" pitchFamily="50" charset="-128"/>
                        </a:rPr>
                        <a:t>P.T. HOGY Medical</a:t>
                      </a:r>
                      <a:r>
                        <a:rPr lang="ja-JP" altLang="en-US" sz="1100" b="0" i="0" u="none" strike="noStrike">
                          <a:solidFill>
                            <a:schemeClr val="tx1"/>
                          </a:solidFill>
                          <a:effectLst/>
                          <a:latin typeface="+mn-lt"/>
                          <a:ea typeface="ＭＳ Ｐゴシック" panose="020B0600070205080204" pitchFamily="50" charset="-128"/>
                        </a:rPr>
                        <a:t> </a:t>
                      </a:r>
                      <a:r>
                        <a:rPr lang="en-US" altLang="ja-JP" sz="1100" b="0" i="0" u="none" strike="noStrike">
                          <a:solidFill>
                            <a:schemeClr val="tx1"/>
                          </a:solidFill>
                          <a:effectLst/>
                          <a:latin typeface="+mn-lt"/>
                          <a:ea typeface="ＭＳ Ｐゴシック" panose="020B0600070205080204" pitchFamily="50" charset="-128"/>
                        </a:rPr>
                        <a:t>Sales</a:t>
                      </a:r>
                      <a:r>
                        <a:rPr lang="ja-JP" altLang="en-US" sz="1100" b="0" i="0" u="none" strike="noStrike">
                          <a:solidFill>
                            <a:schemeClr val="tx1"/>
                          </a:solidFill>
                          <a:effectLst/>
                          <a:latin typeface="+mn-lt"/>
                          <a:ea typeface="ＭＳ Ｐゴシック" panose="020B0600070205080204" pitchFamily="50" charset="-128"/>
                        </a:rPr>
                        <a:t> </a:t>
                      </a:r>
                      <a:r>
                        <a:rPr lang="en-US" altLang="ja-JP" sz="1100" b="0" i="0" u="none" strike="noStrike">
                          <a:solidFill>
                            <a:schemeClr val="tx1"/>
                          </a:solidFill>
                          <a:effectLst/>
                          <a:latin typeface="+mn-lt"/>
                          <a:ea typeface="ＭＳ Ｐゴシック" panose="020B0600070205080204" pitchFamily="50" charset="-128"/>
                        </a:rPr>
                        <a:t>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株式会社ホギメディカル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不織布及びキット製品の販売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Hoya</a:t>
                      </a:r>
                      <a:r>
                        <a:rPr kumimoji="1" lang="en-US" sz="1100" b="0" i="0" u="none" strike="noStrike" kern="1200" baseline="0">
                          <a:solidFill>
                            <a:schemeClr val="tx1"/>
                          </a:solidFill>
                          <a:effectLst/>
                          <a:latin typeface="+mn-lt"/>
                          <a:ea typeface="ＭＳ Ｐゴシック" panose="020B0600070205080204" pitchFamily="50" charset="-128"/>
                          <a:cs typeface="+mn-cs"/>
                        </a:rPr>
                        <a:t> Lens </a:t>
                      </a:r>
                      <a:r>
                        <a:rPr kumimoji="1" lang="en-US" sz="1100" b="0" i="0" u="none" strike="noStrike" kern="1200">
                          <a:solidFill>
                            <a:schemeClr val="tx1"/>
                          </a:solidFill>
                          <a:effectLst/>
                          <a:latin typeface="+mn-lt"/>
                          <a:ea typeface="ＭＳ Ｐゴシック" panose="020B0600070205080204" pitchFamily="50" charset="-128"/>
                          <a:cs typeface="+mn-cs"/>
                        </a:rPr>
                        <a:t>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HOYA</a:t>
                      </a:r>
                      <a:r>
                        <a:rPr kumimoji="1" lang="ja-JP" altLang="en-US" sz="1100" b="0" i="0" u="none" strike="noStrike" kern="1200">
                          <a:solidFill>
                            <a:schemeClr val="tx1"/>
                          </a:solidFill>
                          <a:effectLst/>
                          <a:latin typeface="+mn-lt"/>
                          <a:ea typeface="ＭＳ Ｐゴシック" panose="020B0600070205080204" pitchFamily="50" charset="-128"/>
                          <a:cs typeface="+mn-cs"/>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メガネレンズの販売等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Iwaki Glass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a:solidFill>
                            <a:schemeClr val="tx1"/>
                          </a:solidFill>
                          <a:effectLst/>
                          <a:latin typeface="+mn-lt"/>
                          <a:ea typeface="ＭＳ Ｐゴシック" panose="020B0600070205080204" pitchFamily="50" charset="-128"/>
                          <a:cs typeface="+mn-cs"/>
                        </a:rPr>
                        <a:t>AGC</a:t>
                      </a:r>
                      <a:r>
                        <a:rPr kumimoji="1" lang="ja-JP" altLang="en-US" sz="1100" b="0" i="0" u="none" strike="noStrike" kern="1200">
                          <a:solidFill>
                            <a:schemeClr val="tx1"/>
                          </a:solidFill>
                          <a:effectLst/>
                          <a:latin typeface="+mn-lt"/>
                          <a:ea typeface="ＭＳ Ｐゴシック" panose="020B0600070205080204" pitchFamily="50" charset="-128"/>
                          <a:cs typeface="+mn-cs"/>
                        </a:rPr>
                        <a:t>テクノグラス株式会社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理化医療用製品の製造・販売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JMS </a:t>
                      </a:r>
                      <a:r>
                        <a:rPr kumimoji="1" lang="en-US" sz="1100" b="0" i="0" u="none" strike="noStrike" kern="1200" err="1">
                          <a:solidFill>
                            <a:schemeClr val="tx1"/>
                          </a:solidFill>
                          <a:effectLst/>
                          <a:latin typeface="+mn-lt"/>
                          <a:ea typeface="ＭＳ Ｐゴシック" panose="020B0600070205080204" pitchFamily="50" charset="-128"/>
                          <a:cs typeface="+mn-cs"/>
                        </a:rPr>
                        <a:t>Batam</a:t>
                      </a:r>
                      <a:endParaRPr kumimoji="1" lang="en-US" sz="1100" b="0" i="0" u="none" strike="noStrike" kern="120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株式会社</a:t>
                      </a:r>
                      <a:r>
                        <a:rPr kumimoji="1" lang="en-US" sz="1100" b="0" i="0" u="none" strike="noStrike" kern="1200">
                          <a:solidFill>
                            <a:schemeClr val="tx1"/>
                          </a:solidFill>
                          <a:effectLst/>
                          <a:latin typeface="+mn-lt"/>
                          <a:ea typeface="ＭＳ Ｐゴシック" panose="020B0600070205080204" pitchFamily="50" charset="-128"/>
                          <a:cs typeface="+mn-cs"/>
                        </a:rPr>
                        <a:t>JMS</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Kobayashi Eglin</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小林製薬株式会社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医療器具の製造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a:t>
                      </a:r>
                      <a:r>
                        <a:rPr kumimoji="1" lang="en-US" sz="1100" b="0" i="0" u="none" strike="noStrike" kern="1200" err="1">
                          <a:solidFill>
                            <a:schemeClr val="tx1"/>
                          </a:solidFill>
                          <a:effectLst/>
                          <a:latin typeface="+mn-lt"/>
                          <a:ea typeface="ＭＳ Ｐゴシック" panose="020B0600070205080204" pitchFamily="50" charset="-128"/>
                          <a:cs typeface="+mn-cs"/>
                        </a:rPr>
                        <a:t>Nipro</a:t>
                      </a:r>
                      <a:r>
                        <a:rPr kumimoji="1" lang="en-US" sz="1100" b="0" i="0" u="none" strike="noStrike" kern="1200">
                          <a:solidFill>
                            <a:schemeClr val="tx1"/>
                          </a:solidFill>
                          <a:effectLst/>
                          <a:latin typeface="+mn-lt"/>
                          <a:ea typeface="ＭＳ Ｐゴシック" panose="020B0600070205080204" pitchFamily="50" charset="-128"/>
                          <a:cs typeface="+mn-cs"/>
                        </a:rPr>
                        <a:t> Indonesia Jaya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ニプロ株式会社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医療機器等の製造・販売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39316">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NSS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日本精密測器株式会社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デジタル血圧計の製造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「インドネシア進出日系企業リスト」</a:t>
            </a:r>
            <a:r>
              <a:rPr lang="en-US" altLang="ja-JP" sz="140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1</a:t>
            </a:r>
            <a:r>
              <a:rPr lang="ja-JP" altLang="en-US" sz="1400">
                <a:latin typeface="Arial" panose="020B0604020202020204" pitchFamily="34" charset="0"/>
                <a:ea typeface="ＭＳ Ｐゴシック" panose="020B0600070205080204" pitchFamily="50" charset="-128"/>
                <a:cs typeface="Arial" panose="020B0604020202020204" pitchFamily="34" charset="0"/>
              </a:rPr>
              <a:t>月版によると、日本企業が設立した現地法人は</a:t>
            </a:r>
            <a:r>
              <a:rPr lang="en-US" altLang="ja-JP" sz="1400">
                <a:latin typeface="Arial" panose="020B0604020202020204" pitchFamily="34" charset="0"/>
                <a:ea typeface="ＭＳ Ｐゴシック" panose="020B0600070205080204" pitchFamily="50" charset="-128"/>
                <a:cs typeface="Arial" panose="020B0604020202020204" pitchFamily="34" charset="0"/>
              </a:rPr>
              <a:t>17</a:t>
            </a:r>
            <a:r>
              <a:rPr lang="ja-JP" altLang="en-US" sz="1400">
                <a:latin typeface="Arial" panose="020B0604020202020204" pitchFamily="34" charset="0"/>
                <a:ea typeface="ＭＳ Ｐゴシック" panose="020B0600070205080204" pitchFamily="50" charset="-128"/>
                <a:cs typeface="Arial" panose="020B0604020202020204" pitchFamily="34" charset="0"/>
              </a:rPr>
              <a:t>社、その他企業ホームページで確認できる現地法人は</a:t>
            </a:r>
            <a:r>
              <a:rPr lang="en-US" altLang="ja-JP" sz="1400">
                <a:latin typeface="Arial" panose="020B0604020202020204" pitchFamily="34" charset="0"/>
                <a:ea typeface="ＭＳ Ｐゴシック" panose="020B0600070205080204" pitchFamily="50" charset="-128"/>
                <a:cs typeface="Arial" panose="020B0604020202020204" pitchFamily="34" charset="0"/>
              </a:rPr>
              <a:t>6</a:t>
            </a:r>
            <a:r>
              <a:rPr lang="ja-JP" altLang="en-US" sz="1400">
                <a:latin typeface="Arial" panose="020B0604020202020204" pitchFamily="34" charset="0"/>
                <a:ea typeface="ＭＳ Ｐゴシック" panose="020B0600070205080204" pitchFamily="50" charset="-128"/>
                <a:cs typeface="Arial" panose="020B0604020202020204" pitchFamily="34" charset="0"/>
              </a:rPr>
              <a:t>社存在する。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インドネシアの医療機器セクターは、人口増加、医療支出の増加、医療インフラの改善に向けた政府の取り組みなど、日本の投資家にとって魅力的な要因が</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複数</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ある。</a:t>
            </a:r>
          </a:p>
        </p:txBody>
      </p:sp>
      <p:sp>
        <p:nvSpPr>
          <p:cNvPr id="12" name="テキスト ボックス 9"/>
          <p:cNvSpPr txBox="1"/>
          <p:nvPr/>
        </p:nvSpPr>
        <p:spPr>
          <a:xfrm>
            <a:off x="200472" y="6577187"/>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hlinkClick r:id="rId3">
                  <a:extLst>
                    <a:ext uri="{A12FA001-AC4F-418D-AE19-62706E023703}">
                      <ahyp:hlinkClr xmlns:ahyp="http://schemas.microsoft.com/office/drawing/2018/hyperlinkcolor" val="tx"/>
                    </a:ext>
                  </a:extLst>
                </a:hlinkClick>
              </a:rPr>
              <a:t>インドネシア進出日系企業リスト（</a:t>
            </a:r>
            <a:r>
              <a:rPr lang="en-US" altLang="ja-JP" sz="800">
                <a:hlinkClick r:id="rId3">
                  <a:extLst>
                    <a:ext uri="{A12FA001-AC4F-418D-AE19-62706E023703}">
                      <ahyp:hlinkClr xmlns:ahyp="http://schemas.microsoft.com/office/drawing/2018/hyperlinkcolor" val="tx"/>
                    </a:ext>
                  </a:extLst>
                </a:hlinkClick>
              </a:rPr>
              <a:t>2020</a:t>
            </a:r>
            <a:r>
              <a:rPr lang="ja-JP" altLang="en-US" sz="800">
                <a:hlinkClick r:id="rId3">
                  <a:extLst>
                    <a:ext uri="{A12FA001-AC4F-418D-AE19-62706E023703}">
                      <ahyp:hlinkClr xmlns:ahyp="http://schemas.microsoft.com/office/drawing/2018/hyperlinkcolor" val="tx"/>
                    </a:ext>
                  </a:extLst>
                </a:hlinkClick>
              </a:rPr>
              <a:t>年</a:t>
            </a:r>
            <a:r>
              <a:rPr lang="en-US" altLang="ja-JP" sz="800">
                <a:hlinkClick r:id="rId3">
                  <a:extLst>
                    <a:ext uri="{A12FA001-AC4F-418D-AE19-62706E023703}">
                      <ahyp:hlinkClr xmlns:ahyp="http://schemas.microsoft.com/office/drawing/2018/hyperlinkcolor" val="tx"/>
                    </a:ext>
                  </a:extLst>
                </a:hlinkClick>
              </a:rPr>
              <a:t>1</a:t>
            </a:r>
            <a:r>
              <a:rPr lang="ja-JP" altLang="en-US" sz="800">
                <a:hlinkClick r:id="rId3">
                  <a:extLst>
                    <a:ext uri="{A12FA001-AC4F-418D-AE19-62706E023703}">
                      <ahyp:hlinkClr xmlns:ahyp="http://schemas.microsoft.com/office/drawing/2018/hyperlinkcolor" val="tx"/>
                    </a:ext>
                  </a:extLst>
                </a:hlinkClick>
              </a:rPr>
              <a:t>月） </a:t>
            </a:r>
            <a:r>
              <a:rPr lang="en-US" altLang="ja-JP" sz="800">
                <a:hlinkClick r:id="rId3">
                  <a:extLst>
                    <a:ext uri="{A12FA001-AC4F-418D-AE19-62706E023703}">
                      <ahyp:hlinkClr xmlns:ahyp="http://schemas.microsoft.com/office/drawing/2018/hyperlinkcolor" val="tx"/>
                    </a:ext>
                  </a:extLst>
                </a:hlinkClick>
              </a:rPr>
              <a:t>| </a:t>
            </a:r>
            <a:r>
              <a:rPr lang="ja-JP" altLang="en-US" sz="800">
                <a:hlinkClick r:id="rId3">
                  <a:extLst>
                    <a:ext uri="{A12FA001-AC4F-418D-AE19-62706E023703}">
                      <ahyp:hlinkClr xmlns:ahyp="http://schemas.microsoft.com/office/drawing/2018/hyperlinkcolor" val="tx"/>
                    </a:ext>
                  </a:extLst>
                </a:hlinkClick>
              </a:rPr>
              <a:t>調査レポート </a:t>
            </a:r>
            <a:r>
              <a:rPr lang="en-US" altLang="ja-JP" sz="800">
                <a:hlinkClick r:id="rId3">
                  <a:extLst>
                    <a:ext uri="{A12FA001-AC4F-418D-AE19-62706E023703}">
                      <ahyp:hlinkClr xmlns:ahyp="http://schemas.microsoft.com/office/drawing/2018/hyperlinkcolor" val="tx"/>
                    </a:ext>
                  </a:extLst>
                </a:hlinkClick>
              </a:rPr>
              <a:t>- </a:t>
            </a:r>
            <a:r>
              <a:rPr lang="ja-JP" altLang="en-US" sz="800">
                <a:hlinkClick r:id="rId3">
                  <a:extLst>
                    <a:ext uri="{A12FA001-AC4F-418D-AE19-62706E023703}">
                      <ahyp:hlinkClr xmlns:ahyp="http://schemas.microsoft.com/office/drawing/2018/hyperlinkcolor" val="tx"/>
                    </a:ext>
                  </a:extLst>
                </a:hlinkClick>
              </a:rPr>
              <a:t>国・地域別に見る </a:t>
            </a:r>
            <a:r>
              <a:rPr lang="en-US" altLang="ja-JP" sz="800">
                <a:hlinkClick r:id="rId3">
                  <a:extLst>
                    <a:ext uri="{A12FA001-AC4F-418D-AE19-62706E023703}">
                      <ahyp:hlinkClr xmlns:ahyp="http://schemas.microsoft.com/office/drawing/2018/hyperlinkcolor" val="tx"/>
                    </a:ext>
                  </a:extLst>
                </a:hlinkClick>
              </a:rPr>
              <a:t>- </a:t>
            </a:r>
            <a:r>
              <a:rPr lang="ja-JP" altLang="en-US" sz="800">
                <a:hlinkClick r:id="rId3">
                  <a:extLst>
                    <a:ext uri="{A12FA001-AC4F-418D-AE19-62706E023703}">
                      <ahyp:hlinkClr xmlns:ahyp="http://schemas.microsoft.com/office/drawing/2018/hyperlinkcolor" val="tx"/>
                    </a:ext>
                  </a:extLst>
                </a:hlinkClick>
              </a:rPr>
              <a:t>ジェトロ（</a:t>
            </a:r>
            <a:r>
              <a:rPr lang="en-US" altLang="ja-JP" sz="800">
                <a:hlinkClick r:id="rId3">
                  <a:extLst>
                    <a:ext uri="{A12FA001-AC4F-418D-AE19-62706E023703}">
                      <ahyp:hlinkClr xmlns:ahyp="http://schemas.microsoft.com/office/drawing/2018/hyperlinkcolor" val="tx"/>
                    </a:ext>
                  </a:extLst>
                </a:hlinkClick>
              </a:rPr>
              <a:t>jetro.go.jp</a:t>
            </a:r>
            <a:r>
              <a:rPr lang="ja-JP" altLang="en-US" sz="800">
                <a:hlinkClick r:id="rId3">
                  <a:extLst>
                    <a:ext uri="{A12FA001-AC4F-418D-AE19-62706E023703}">
                      <ahyp:hlinkClr xmlns:ahyp="http://schemas.microsoft.com/office/drawing/2018/hyperlinkcolor" val="tx"/>
                    </a:ext>
                  </a:extLst>
                </a:hlinkClick>
              </a:rPr>
              <a:t>）</a:t>
            </a:r>
            <a:r>
              <a:rPr lang="ja-JP" altLang="en-US" sz="800"/>
              <a:t>、各社ホームページ</a:t>
            </a:r>
            <a:endParaRPr lang="en-US" altLang="ja-JP" sz="800"/>
          </a:p>
          <a:p>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79746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インドネシア／医療関連／医療機器</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業界構造 </a:t>
            </a:r>
            <a:r>
              <a:rPr lang="en-US" altLang="ja-JP"/>
              <a:t>- </a:t>
            </a:r>
            <a:r>
              <a:rPr lang="ja-JP" altLang="en-US"/>
              <a:t>日本企業の進出状況（現地法人）</a:t>
            </a:r>
            <a:r>
              <a:rPr lang="zh-TW" altLang="en-US"/>
              <a:t>（</a:t>
            </a:r>
            <a:r>
              <a:rPr lang="en-US" altLang="zh-TW"/>
              <a:t>2/</a:t>
            </a:r>
            <a:r>
              <a:rPr lang="en-US" altLang="ja-JP"/>
              <a:t>2</a:t>
            </a:r>
            <a:r>
              <a:rPr lang="zh-TW" altLang="en-US"/>
              <a:t>）</a:t>
            </a:r>
          </a:p>
        </p:txBody>
      </p:sp>
      <p:graphicFrame>
        <p:nvGraphicFramePr>
          <p:cNvPr id="9" name="表 8"/>
          <p:cNvGraphicFramePr>
            <a:graphicFrameLocks noGrp="1"/>
          </p:cNvGraphicFramePr>
          <p:nvPr>
            <p:extLst>
              <p:ext uri="{D42A27DB-BD31-4B8C-83A1-F6EECF244321}">
                <p14:modId xmlns:p14="http://schemas.microsoft.com/office/powerpoint/2010/main" val="2805410015"/>
              </p:ext>
            </p:extLst>
          </p:nvPr>
        </p:nvGraphicFramePr>
        <p:xfrm>
          <a:off x="200023" y="1161316"/>
          <a:ext cx="9505054" cy="432506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984690">
                  <a:extLst>
                    <a:ext uri="{9D8B030D-6E8A-4147-A177-3AD203B41FA5}">
                      <a16:colId xmlns:a16="http://schemas.microsoft.com/office/drawing/2014/main" val="20002"/>
                    </a:ext>
                  </a:extLst>
                </a:gridCol>
                <a:gridCol w="3653901">
                  <a:extLst>
                    <a:ext uri="{9D8B030D-6E8A-4147-A177-3AD203B41FA5}">
                      <a16:colId xmlns:a16="http://schemas.microsoft.com/office/drawing/2014/main" val="20003"/>
                    </a:ext>
                  </a:extLst>
                </a:gridCol>
              </a:tblGrid>
              <a:tr h="269746">
                <a:tc>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OMRON Healthcare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オムロンヘルスケア株式会社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Paramount Bed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パラマウントベッド株式会社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医療用ベッド等の製造・販売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681860538"/>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noProof="1">
                          <a:solidFill>
                            <a:schemeClr val="tx1"/>
                          </a:solidFill>
                          <a:effectLst/>
                          <a:latin typeface="Arial" panose="020B0604020202020204" pitchFamily="34" charset="0"/>
                          <a:ea typeface="+mj-ea"/>
                          <a:cs typeface="Arial" panose="020B0604020202020204" pitchFamily="34" charset="0"/>
                        </a:rPr>
                        <a:t>PT PHC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100" b="0" i="0" u="none" strike="noStrike" noProof="1">
                          <a:solidFill>
                            <a:schemeClr val="tx1"/>
                          </a:solidFill>
                          <a:effectLst/>
                          <a:latin typeface="Arial" panose="020B0604020202020204" pitchFamily="34" charset="0"/>
                          <a:ea typeface="+mj-ea"/>
                          <a:cs typeface="Arial" panose="020B0604020202020204" pitchFamily="34" charset="0"/>
                        </a:rPr>
                        <a:t>PHC株式会社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sz="1000" b="0" i="0" kern="1200" noProof="1">
                          <a:solidFill>
                            <a:schemeClr val="dk1"/>
                          </a:solidFill>
                          <a:effectLst/>
                          <a:latin typeface="Arial" panose="020B0604020202020204" pitchFamily="34" charset="0"/>
                          <a:ea typeface="+mn-ea"/>
                          <a:cs typeface="Arial" panose="020B0604020202020204" pitchFamily="34" charset="0"/>
                        </a:rPr>
                        <a:t>医療機器・サービスの開発・製造・販売</a:t>
                      </a:r>
                      <a:endParaRPr kumimoji="1" lang="ja-JP" altLang="en-US" sz="1000" b="0" i="0" u="none" strike="noStrike" kern="1200" noProof="1">
                        <a:solidFill>
                          <a:schemeClr val="tx1"/>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a:t>
                      </a:r>
                      <a:r>
                        <a:rPr kumimoji="1" lang="en-US" sz="1100" b="0" i="0" u="none" strike="noStrike" kern="1200" err="1">
                          <a:solidFill>
                            <a:schemeClr val="tx1"/>
                          </a:solidFill>
                          <a:effectLst/>
                          <a:latin typeface="+mn-lt"/>
                          <a:ea typeface="ＭＳ Ｐゴシック" panose="020B0600070205080204" pitchFamily="50" charset="-128"/>
                          <a:cs typeface="+mn-cs"/>
                        </a:rPr>
                        <a:t>Sysmex</a:t>
                      </a:r>
                      <a:r>
                        <a:rPr kumimoji="1" lang="en-US" sz="1100" b="0" i="0" u="none" strike="noStrike" kern="1200">
                          <a:solidFill>
                            <a:schemeClr val="tx1"/>
                          </a:solidFill>
                          <a:effectLst/>
                          <a:latin typeface="+mn-lt"/>
                          <a:ea typeface="ＭＳ Ｐゴシック" panose="020B0600070205080204" pitchFamily="50" charset="-128"/>
                          <a:cs typeface="+mn-cs"/>
                        </a:rPr>
                        <a:t>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シスメックス株式会社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a:solidFill>
                            <a:schemeClr val="tx1"/>
                          </a:solidFill>
                          <a:effectLst/>
                          <a:latin typeface="+mn-lt"/>
                          <a:ea typeface="ＭＳ Ｐゴシック" panose="020B0600070205080204" pitchFamily="50" charset="-128"/>
                          <a:cs typeface="+mn-cs"/>
                        </a:rPr>
                        <a:t>P.T. Terumo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テルモ株式会社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医薬品、医療機器の販売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a:solidFill>
                            <a:schemeClr val="tx1"/>
                          </a:solidFill>
                          <a:effectLst/>
                          <a:latin typeface="+mn-lt"/>
                          <a:ea typeface="ＭＳ Ｐゴシック" panose="020B0600070205080204" pitchFamily="50" charset="-128"/>
                        </a:rPr>
                        <a:t>P.T.S</a:t>
                      </a:r>
                      <a:r>
                        <a:rPr lang="ja-JP" altLang="en-US" sz="1100" b="0" i="0" u="none" strike="noStrike">
                          <a:solidFill>
                            <a:schemeClr val="tx1"/>
                          </a:solidFill>
                          <a:effectLst/>
                          <a:latin typeface="+mn-lt"/>
                          <a:ea typeface="ＭＳ Ｐゴシック" panose="020B0600070205080204" pitchFamily="50" charset="-128"/>
                        </a:rPr>
                        <a:t>　</a:t>
                      </a:r>
                      <a:r>
                        <a:rPr lang="en-US" altLang="ja-JP" sz="1100" b="0" i="0" u="none" strike="noStrike">
                          <a:solidFill>
                            <a:schemeClr val="tx1"/>
                          </a:solidFill>
                          <a:effectLst/>
                          <a:latin typeface="+mn-lt"/>
                          <a:ea typeface="ＭＳ Ｐゴシック" panose="020B0600070205080204" pitchFamily="50" charset="-128"/>
                        </a:rPr>
                        <a:t>&amp;</a:t>
                      </a:r>
                      <a:r>
                        <a:rPr lang="ja-JP" altLang="en-US" sz="1100" b="0" i="0" u="none" strike="noStrike">
                          <a:solidFill>
                            <a:schemeClr val="tx1"/>
                          </a:solidFill>
                          <a:effectLst/>
                          <a:latin typeface="+mn-lt"/>
                          <a:ea typeface="ＭＳ Ｐゴシック" panose="020B0600070205080204" pitchFamily="50" charset="-128"/>
                        </a:rPr>
                        <a:t>　</a:t>
                      </a:r>
                      <a:r>
                        <a:rPr lang="en-US" altLang="ja-JP" sz="1100" b="0" i="0" u="none" strike="noStrike">
                          <a:solidFill>
                            <a:schemeClr val="tx1"/>
                          </a:solidFill>
                          <a:effectLst/>
                          <a:latin typeface="+mn-lt"/>
                          <a:ea typeface="ＭＳ Ｐゴシック" panose="020B0600070205080204" pitchFamily="50" charset="-128"/>
                        </a:rPr>
                        <a:t>S</a:t>
                      </a:r>
                      <a:r>
                        <a:rPr lang="ja-JP" altLang="en-US" sz="1100" b="0" i="0" u="none" strike="noStrike">
                          <a:solidFill>
                            <a:schemeClr val="tx1"/>
                          </a:solidFill>
                          <a:effectLst/>
                          <a:latin typeface="+mn-lt"/>
                          <a:ea typeface="ＭＳ Ｐゴシック" panose="020B0600070205080204" pitchFamily="50" charset="-128"/>
                        </a:rPr>
                        <a:t>　</a:t>
                      </a:r>
                      <a:r>
                        <a:rPr lang="en-US" altLang="ja-JP" sz="1100" b="0" i="0" u="none" strike="noStrike">
                          <a:solidFill>
                            <a:schemeClr val="tx1"/>
                          </a:solidFill>
                          <a:effectLst/>
                          <a:latin typeface="+mn-lt"/>
                          <a:ea typeface="ＭＳ Ｐゴシック" panose="020B0600070205080204" pitchFamily="50" charset="-128"/>
                        </a:rPr>
                        <a:t>Hygiene</a:t>
                      </a:r>
                      <a:r>
                        <a:rPr lang="ja-JP" altLang="en-US" sz="1100" b="0" i="0" u="none" strike="noStrike">
                          <a:solidFill>
                            <a:schemeClr val="tx1"/>
                          </a:solidFill>
                          <a:effectLst/>
                          <a:latin typeface="+mn-lt"/>
                          <a:ea typeface="ＭＳ Ｐゴシック" panose="020B0600070205080204" pitchFamily="50" charset="-128"/>
                        </a:rPr>
                        <a:t>　</a:t>
                      </a:r>
                      <a:r>
                        <a:rPr lang="en-US" altLang="ja-JP" sz="1100" b="0" i="0" u="none" strike="noStrike">
                          <a:solidFill>
                            <a:schemeClr val="tx1"/>
                          </a:solidFill>
                          <a:effectLst/>
                          <a:latin typeface="+mn-lt"/>
                          <a:ea typeface="ＭＳ Ｐゴシック" panose="020B0600070205080204" pitchFamily="50" charset="-128"/>
                        </a:rPr>
                        <a:t>Solution</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堺商事株式会社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a:solidFill>
                            <a:schemeClr val="tx1"/>
                          </a:solidFill>
                          <a:effectLst/>
                          <a:latin typeface="+mn-lt"/>
                          <a:ea typeface="ＭＳ Ｐゴシック" panose="020B0600070205080204" pitchFamily="50" charset="-128"/>
                          <a:cs typeface="+mn-cs"/>
                        </a:rPr>
                        <a:t>衛生材料関連商品の製造・販売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a:solidFill>
                            <a:schemeClr val="tx1"/>
                          </a:solidFill>
                          <a:effectLst/>
                          <a:latin typeface="+mn-lt"/>
                          <a:ea typeface="ＭＳ Ｐゴシック" panose="020B0600070205080204" pitchFamily="50" charset="-128"/>
                          <a:cs typeface="+mn-cs"/>
                        </a:rPr>
                        <a:t>P.T. </a:t>
                      </a:r>
                      <a:r>
                        <a:rPr kumimoji="1" lang="en-US" altLang="ja-JP" sz="1100" b="0" i="0" u="none" strike="noStrike" kern="1200" err="1">
                          <a:solidFill>
                            <a:schemeClr val="tx1"/>
                          </a:solidFill>
                          <a:effectLst/>
                          <a:latin typeface="+mn-lt"/>
                          <a:ea typeface="ＭＳ Ｐゴシック" panose="020B0600070205080204" pitchFamily="50" charset="-128"/>
                          <a:cs typeface="+mn-cs"/>
                        </a:rPr>
                        <a:t>Zuiko</a:t>
                      </a:r>
                      <a:r>
                        <a:rPr kumimoji="1" lang="en-US" altLang="ja-JP" sz="1100" b="0" i="0" u="none" strike="noStrike" kern="1200" baseline="0">
                          <a:solidFill>
                            <a:schemeClr val="tx1"/>
                          </a:solidFill>
                          <a:effectLst/>
                          <a:latin typeface="+mn-lt"/>
                          <a:ea typeface="ＭＳ Ｐゴシック" panose="020B0600070205080204" pitchFamily="50" charset="-128"/>
                          <a:cs typeface="+mn-cs"/>
                        </a:rPr>
                        <a:t> Machinery </a:t>
                      </a:r>
                      <a:r>
                        <a:rPr kumimoji="1" lang="en-US" altLang="ja-JP" sz="1100" b="0" i="0" u="none" strike="noStrike" kern="1200">
                          <a:solidFill>
                            <a:schemeClr val="tx1"/>
                          </a:solidFill>
                          <a:effectLst/>
                          <a:latin typeface="+mn-lt"/>
                          <a:ea typeface="ＭＳ Ｐゴシック" panose="020B0600070205080204" pitchFamily="50" charset="-128"/>
                          <a:cs typeface="+mn-cs"/>
                        </a:rPr>
                        <a:t>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ＭＳ Ｐゴシック" panose="020B0600070205080204" pitchFamily="50" charset="-128"/>
                          <a:cs typeface="+mn-cs"/>
                        </a:rPr>
                        <a:t>株式会社瑞光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en-US" altLang="ja-JP" sz="1000" b="0" i="0" u="none" strike="noStrike" kern="1200">
                          <a:solidFill>
                            <a:schemeClr val="tx1"/>
                          </a:solidFill>
                          <a:effectLst/>
                          <a:latin typeface="+mn-lt"/>
                          <a:ea typeface="ＭＳ Ｐゴシック" panose="020B0600070205080204" pitchFamily="50" charset="-128"/>
                          <a:cs typeface="+mn-cs"/>
                        </a:rPr>
                        <a:t>―</a:t>
                      </a:r>
                      <a:endParaRPr kumimoji="1" lang="ja-JP" altLang="en-US" sz="1000" b="0" i="0" u="none" strike="noStrike" kern="120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lang="en-US" altLang="ja-JP" sz="1100" b="0" i="0" noProof="1">
                          <a:effectLst/>
                          <a:latin typeface="Arial" panose="020B0604020202020204" pitchFamily="34" charset="0"/>
                          <a:cs typeface="Arial" panose="020B0604020202020204" pitchFamily="34" charset="0"/>
                        </a:rPr>
                        <a:t>P.T. Panamed Anugerah Abadi</a:t>
                      </a:r>
                      <a:r>
                        <a:rPr kumimoji="1" lang="en-US" sz="1100" b="0" i="0" u="none" strike="noStrike" kern="1200" noProof="1">
                          <a:solidFill>
                            <a:schemeClr val="tx1"/>
                          </a:solidFill>
                          <a:effectLst/>
                          <a:latin typeface="+mn-lt"/>
                          <a:ea typeface="+mn-ea"/>
                          <a:cs typeface="Arial" panose="020B0604020202020204" pitchFamily="34" charset="0"/>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noProof="1">
                          <a:solidFill>
                            <a:schemeClr val="tx1"/>
                          </a:solidFill>
                          <a:effectLst/>
                          <a:latin typeface="+mn-ea"/>
                          <a:ea typeface="+mn-ea"/>
                          <a:cs typeface="Arial" panose="020B0604020202020204" pitchFamily="34" charset="0"/>
                        </a:rPr>
                        <a:t>日本光電</a:t>
                      </a:r>
                      <a:r>
                        <a:rPr kumimoji="1" lang="ja-JP" altLang="en-US" sz="1100" b="0" i="0" u="none" strike="noStrike" kern="1200" noProof="1">
                          <a:solidFill>
                            <a:schemeClr val="tx1"/>
                          </a:solidFill>
                          <a:effectLst/>
                          <a:latin typeface="+mn-ea"/>
                          <a:ea typeface="+mn-ea"/>
                          <a:cs typeface="Arial" panose="020B0604020202020204" pitchFamily="34" charset="0"/>
                        </a:rPr>
                        <a:t>工業株式会社</a:t>
                      </a:r>
                      <a:endParaRPr kumimoji="1" lang="ja-JP" altLang="en-US" sz="1100" b="0" i="0" u="none" strike="noStrike" kern="1200">
                        <a:solidFill>
                          <a:schemeClr val="tx1"/>
                        </a:solidFill>
                        <a:effectLst/>
                        <a:latin typeface="+mn-ea"/>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en-US" sz="1000" b="0" i="0" kern="1200" noProof="1">
                          <a:solidFill>
                            <a:schemeClr val="dk1"/>
                          </a:solidFill>
                          <a:effectLst/>
                          <a:latin typeface="+mn-ea"/>
                          <a:ea typeface="+mn-ea"/>
                          <a:cs typeface="Arial" panose="020B0604020202020204" pitchFamily="34" charset="0"/>
                        </a:rPr>
                        <a:t>EEG、EMG測定システム、患者モニター、人工呼吸器、臨床情報システムなどの医療用電子機器の製造、開発、販売</a:t>
                      </a:r>
                      <a:endParaRPr kumimoji="1" lang="ja-JP" altLang="en-US" sz="1000" b="0" i="0" u="none" strike="noStrike" kern="1200" noProof="1">
                        <a:solidFill>
                          <a:schemeClr val="tx1"/>
                        </a:solidFill>
                        <a:effectLst/>
                        <a:latin typeface="+mn-ea"/>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71235779"/>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noProof="1">
                          <a:solidFill>
                            <a:schemeClr val="tx1"/>
                          </a:solidFill>
                          <a:effectLst/>
                          <a:latin typeface="+mj-lt"/>
                          <a:ea typeface="+mn-ea"/>
                          <a:cs typeface="Arial" panose="020B0604020202020204" pitchFamily="34" charset="0"/>
                        </a:rPr>
                        <a:t>P.T. </a:t>
                      </a:r>
                      <a:r>
                        <a:rPr lang="en-US" altLang="ja-JP" sz="1100" b="0" i="0" u="none" strike="noStrike" noProof="1">
                          <a:solidFill>
                            <a:schemeClr val="tx1"/>
                          </a:solidFill>
                          <a:effectLst/>
                          <a:latin typeface="+mn-ea"/>
                          <a:ea typeface="+mn-ea"/>
                          <a:cs typeface="Arial" panose="020B0604020202020204" pitchFamily="34" charset="0"/>
                        </a:rPr>
                        <a:t>フクダテクノロジー</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noProof="1">
                          <a:solidFill>
                            <a:schemeClr val="tx1"/>
                          </a:solidFill>
                          <a:effectLst/>
                          <a:latin typeface="+mn-ea"/>
                          <a:ea typeface="+mn-ea"/>
                          <a:cs typeface="Arial" panose="020B0604020202020204" pitchFamily="34" charset="0"/>
                        </a:rPr>
                        <a:t>福田</a:t>
                      </a:r>
                      <a:r>
                        <a:rPr kumimoji="1" lang="ja-JP" altLang="en-US" sz="1100" b="0" i="0" u="none" strike="noStrike" kern="1200" noProof="1">
                          <a:solidFill>
                            <a:schemeClr val="tx1"/>
                          </a:solidFill>
                          <a:effectLst/>
                          <a:latin typeface="+mn-ea"/>
                          <a:ea typeface="+mn-ea"/>
                          <a:cs typeface="Arial" panose="020B0604020202020204" pitchFamily="34" charset="0"/>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en-US" sz="1000" b="0" i="0" kern="1200" noProof="1">
                          <a:solidFill>
                            <a:schemeClr val="dk1"/>
                          </a:solidFill>
                          <a:effectLst/>
                          <a:latin typeface="+mn-ea"/>
                          <a:ea typeface="+mn-ea"/>
                          <a:cs typeface="Arial" panose="020B0604020202020204" pitchFamily="34" charset="0"/>
                        </a:rPr>
                        <a:t>多くの国で使用されている漏洩試験器、流量調整器、圧力調整器のメーカー</a:t>
                      </a:r>
                      <a:endParaRPr kumimoji="1" lang="ja-JP" altLang="en-US" sz="1000" b="0" i="0" u="none" strike="noStrike" kern="1200" noProof="1">
                        <a:solidFill>
                          <a:schemeClr val="tx1"/>
                        </a:solidFill>
                        <a:effectLst/>
                        <a:latin typeface="+mn-ea"/>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521740406"/>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noProof="1">
                          <a:solidFill>
                            <a:schemeClr val="tx1"/>
                          </a:solidFill>
                          <a:effectLst/>
                          <a:latin typeface="+mn-ea"/>
                          <a:ea typeface="+mn-ea"/>
                          <a:cs typeface="Arial" panose="020B0604020202020204" pitchFamily="34" charset="0"/>
                        </a:rPr>
                        <a:t>コニカミノルタインドネシア</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100" b="0" i="0" u="none" strike="noStrike" noProof="1">
                          <a:solidFill>
                            <a:schemeClr val="tx1"/>
                          </a:solidFill>
                          <a:effectLst/>
                          <a:latin typeface="+mn-ea"/>
                          <a:ea typeface="+mn-ea"/>
                          <a:cs typeface="Arial" panose="020B0604020202020204" pitchFamily="34" charset="0"/>
                        </a:rPr>
                        <a:t>コニカミノルタ</a:t>
                      </a:r>
                      <a:r>
                        <a:rPr lang="ja-JP" altLang="en-US" sz="1100" b="0" i="0" u="none" strike="noStrike" noProof="1">
                          <a:solidFill>
                            <a:schemeClr val="tx1"/>
                          </a:solidFill>
                          <a:effectLst/>
                          <a:latin typeface="+mn-ea"/>
                          <a:ea typeface="+mn-ea"/>
                          <a:cs typeface="Arial" panose="020B0604020202020204" pitchFamily="34" charset="0"/>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kumimoji="1" lang="en-US" sz="1000" b="0" i="0" kern="1200" noProof="1">
                          <a:solidFill>
                            <a:schemeClr val="dk1"/>
                          </a:solidFill>
                          <a:effectLst/>
                          <a:latin typeface="+mn-ea"/>
                          <a:ea typeface="+mn-ea"/>
                          <a:cs typeface="Arial" panose="020B0604020202020204" pitchFamily="34" charset="0"/>
                        </a:rPr>
                        <a:t>X線・超音波診断装置等の医用画像診断装置の開発・製造・販売および関連サービス</a:t>
                      </a:r>
                      <a:endParaRPr lang="ja-JP" altLang="en-US" sz="1000" b="0" i="0" u="none" strike="noStrike">
                        <a:solidFill>
                          <a:schemeClr val="tx1"/>
                        </a:solidFill>
                        <a:effectLst/>
                        <a:latin typeface="+mn-ea"/>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670935454"/>
                  </a:ext>
                </a:extLst>
              </a:tr>
              <a:tr h="359662">
                <a:tc>
                  <a:txBody>
                    <a:bodyPr/>
                    <a:lstStyle/>
                    <a:p>
                      <a:pPr marL="0" algn="ctr" defTabSz="914400" rtl="0" eaLnBrk="1" fontAlgn="ctr" latinLnBrk="0" hangingPunct="1"/>
                      <a:r>
                        <a:rPr kumimoji="1" lang="en-US" altLang="ja-JP"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noProof="1">
                          <a:solidFill>
                            <a:schemeClr val="tx1"/>
                          </a:solidFill>
                          <a:effectLst/>
                          <a:latin typeface="+mn-ea"/>
                          <a:ea typeface="+mn-ea"/>
                          <a:cs typeface="Arial" panose="020B0604020202020204" pitchFamily="34" charset="0"/>
                        </a:rPr>
                        <a:t>日立</a:t>
                      </a:r>
                      <a:r>
                        <a:rPr kumimoji="1" lang="ja-JP" altLang="en-US" sz="1100" b="0" i="0" u="none" strike="noStrike" kern="1200" noProof="1">
                          <a:solidFill>
                            <a:schemeClr val="tx1"/>
                          </a:solidFill>
                          <a:effectLst/>
                          <a:latin typeface="+mn-ea"/>
                          <a:ea typeface="+mn-ea"/>
                          <a:cs typeface="Arial" panose="020B0604020202020204" pitchFamily="34" charset="0"/>
                        </a:rPr>
                        <a:t>（富士フイルム）</a:t>
                      </a:r>
                      <a:r>
                        <a:rPr kumimoji="1" lang="en-US" sz="1100" b="0" i="0" u="none" strike="noStrike" kern="1200" noProof="1">
                          <a:solidFill>
                            <a:schemeClr val="tx1"/>
                          </a:solidFill>
                          <a:effectLst/>
                          <a:latin typeface="+mj-lt"/>
                          <a:ea typeface="+mn-ea"/>
                          <a:cs typeface="Arial" panose="020B0604020202020204" pitchFamily="34" charset="0"/>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noProof="1">
                          <a:solidFill>
                            <a:schemeClr val="tx1"/>
                          </a:solidFill>
                          <a:effectLst/>
                          <a:latin typeface="+mn-ea"/>
                          <a:ea typeface="+mn-ea"/>
                          <a:cs typeface="Arial" panose="020B0604020202020204" pitchFamily="34" charset="0"/>
                        </a:rPr>
                        <a:t>株式会社</a:t>
                      </a:r>
                      <a:r>
                        <a:rPr kumimoji="1" lang="en-US" altLang="ja-JP" sz="1100" b="0" i="0" u="none" strike="noStrike" kern="1200" noProof="1">
                          <a:solidFill>
                            <a:schemeClr val="tx1"/>
                          </a:solidFill>
                          <a:effectLst/>
                          <a:latin typeface="+mn-ea"/>
                          <a:ea typeface="+mn-ea"/>
                          <a:cs typeface="Arial" panose="020B0604020202020204" pitchFamily="34" charset="0"/>
                        </a:rPr>
                        <a:t>日立</a:t>
                      </a:r>
                      <a:r>
                        <a:rPr kumimoji="1" lang="ja-JP" altLang="en-US" sz="1100" b="0" i="0" u="none" strike="noStrike" kern="1200" noProof="1">
                          <a:solidFill>
                            <a:schemeClr val="tx1"/>
                          </a:solidFill>
                          <a:effectLst/>
                          <a:latin typeface="+mn-ea"/>
                          <a:ea typeface="+mn-ea"/>
                          <a:cs typeface="Arial" panose="020B0604020202020204" pitchFamily="34" charset="0"/>
                        </a:rPr>
                        <a:t>ヘルスケア・</a:t>
                      </a:r>
                      <a:br>
                        <a:rPr kumimoji="1" lang="en-US" altLang="ja-JP" sz="1100" b="0" i="0" u="none" strike="noStrike" kern="1200" noProof="1">
                          <a:solidFill>
                            <a:schemeClr val="tx1"/>
                          </a:solidFill>
                          <a:effectLst/>
                          <a:latin typeface="+mn-ea"/>
                          <a:ea typeface="+mn-ea"/>
                          <a:cs typeface="Arial" panose="020B0604020202020204" pitchFamily="34" charset="0"/>
                        </a:rPr>
                      </a:br>
                      <a:r>
                        <a:rPr kumimoji="1" lang="ja-JP" altLang="en-US" sz="1100" b="0" i="0" u="none" strike="noStrike" kern="1200" noProof="1">
                          <a:solidFill>
                            <a:schemeClr val="tx1"/>
                          </a:solidFill>
                          <a:effectLst/>
                          <a:latin typeface="+mn-ea"/>
                          <a:ea typeface="+mn-ea"/>
                          <a:cs typeface="Arial" panose="020B0604020202020204" pitchFamily="34" charset="0"/>
                        </a:rPr>
                        <a:t>マニュファクチャリング</a:t>
                      </a:r>
                      <a:endParaRPr kumimoji="1" lang="ja-JP" altLang="en-US" sz="1100" b="0" i="0" u="none" strike="noStrike" kern="1200">
                        <a:solidFill>
                          <a:schemeClr val="tx1"/>
                        </a:solidFill>
                        <a:effectLst/>
                        <a:latin typeface="+mn-ea"/>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en-US" sz="1000" b="0" i="0" kern="1200" noProof="1">
                          <a:solidFill>
                            <a:schemeClr val="dk1"/>
                          </a:solidFill>
                          <a:effectLst/>
                          <a:latin typeface="+mn-ea"/>
                          <a:ea typeface="+mn-ea"/>
                          <a:cs typeface="Arial" panose="020B0604020202020204" pitchFamily="34" charset="0"/>
                        </a:rPr>
                        <a:t>MRI、CT、PET、X線、超音波、光トポグラフィーなどの画像診断システムのメーカー</a:t>
                      </a:r>
                      <a:endParaRPr kumimoji="1" lang="ja-JP" altLang="en-US" sz="1000" b="0" i="0" u="none" strike="noStrike" kern="1200" noProof="1">
                        <a:solidFill>
                          <a:schemeClr val="tx1"/>
                        </a:solidFill>
                        <a:effectLst/>
                        <a:latin typeface="+mn-ea"/>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288907324"/>
                  </a:ext>
                </a:extLst>
              </a:tr>
            </a:tbl>
          </a:graphicData>
        </a:graphic>
      </p:graphicFrame>
      <p:sp>
        <p:nvSpPr>
          <p:cNvPr id="4" name="テキスト ボックス 9">
            <a:extLst>
              <a:ext uri="{FF2B5EF4-FFF2-40B4-BE49-F238E27FC236}">
                <a16:creationId xmlns:a16="http://schemas.microsoft.com/office/drawing/2014/main" id="{D92A1F65-8D06-D449-4EB3-1A2712E9E649}"/>
              </a:ext>
            </a:extLst>
          </p:cNvPr>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hlinkClick r:id="rId3">
                  <a:extLst>
                    <a:ext uri="{A12FA001-AC4F-418D-AE19-62706E023703}">
                      <ahyp:hlinkClr xmlns:ahyp="http://schemas.microsoft.com/office/drawing/2018/hyperlinkcolor" val="tx"/>
                    </a:ext>
                  </a:extLst>
                </a:hlinkClick>
              </a:rPr>
              <a:t>インドネシア進出日系企業リスト（</a:t>
            </a:r>
            <a:r>
              <a:rPr lang="en-US" altLang="ja-JP" sz="800">
                <a:hlinkClick r:id="rId3">
                  <a:extLst>
                    <a:ext uri="{A12FA001-AC4F-418D-AE19-62706E023703}">
                      <ahyp:hlinkClr xmlns:ahyp="http://schemas.microsoft.com/office/drawing/2018/hyperlinkcolor" val="tx"/>
                    </a:ext>
                  </a:extLst>
                </a:hlinkClick>
              </a:rPr>
              <a:t>2020</a:t>
            </a:r>
            <a:r>
              <a:rPr lang="ja-JP" altLang="en-US" sz="800">
                <a:hlinkClick r:id="rId3">
                  <a:extLst>
                    <a:ext uri="{A12FA001-AC4F-418D-AE19-62706E023703}">
                      <ahyp:hlinkClr xmlns:ahyp="http://schemas.microsoft.com/office/drawing/2018/hyperlinkcolor" val="tx"/>
                    </a:ext>
                  </a:extLst>
                </a:hlinkClick>
              </a:rPr>
              <a:t>年</a:t>
            </a:r>
            <a:r>
              <a:rPr lang="en-US" altLang="ja-JP" sz="800">
                <a:hlinkClick r:id="rId3">
                  <a:extLst>
                    <a:ext uri="{A12FA001-AC4F-418D-AE19-62706E023703}">
                      <ahyp:hlinkClr xmlns:ahyp="http://schemas.microsoft.com/office/drawing/2018/hyperlinkcolor" val="tx"/>
                    </a:ext>
                  </a:extLst>
                </a:hlinkClick>
              </a:rPr>
              <a:t>1</a:t>
            </a:r>
            <a:r>
              <a:rPr lang="ja-JP" altLang="en-US" sz="800">
                <a:hlinkClick r:id="rId3">
                  <a:extLst>
                    <a:ext uri="{A12FA001-AC4F-418D-AE19-62706E023703}">
                      <ahyp:hlinkClr xmlns:ahyp="http://schemas.microsoft.com/office/drawing/2018/hyperlinkcolor" val="tx"/>
                    </a:ext>
                  </a:extLst>
                </a:hlinkClick>
              </a:rPr>
              <a:t>月） </a:t>
            </a:r>
            <a:r>
              <a:rPr lang="en-US" altLang="ja-JP" sz="800">
                <a:hlinkClick r:id="rId3">
                  <a:extLst>
                    <a:ext uri="{A12FA001-AC4F-418D-AE19-62706E023703}">
                      <ahyp:hlinkClr xmlns:ahyp="http://schemas.microsoft.com/office/drawing/2018/hyperlinkcolor" val="tx"/>
                    </a:ext>
                  </a:extLst>
                </a:hlinkClick>
              </a:rPr>
              <a:t>| </a:t>
            </a:r>
            <a:r>
              <a:rPr lang="ja-JP" altLang="en-US" sz="800">
                <a:hlinkClick r:id="rId3">
                  <a:extLst>
                    <a:ext uri="{A12FA001-AC4F-418D-AE19-62706E023703}">
                      <ahyp:hlinkClr xmlns:ahyp="http://schemas.microsoft.com/office/drawing/2018/hyperlinkcolor" val="tx"/>
                    </a:ext>
                  </a:extLst>
                </a:hlinkClick>
              </a:rPr>
              <a:t>調査レポート </a:t>
            </a:r>
            <a:r>
              <a:rPr lang="en-US" altLang="ja-JP" sz="800">
                <a:hlinkClick r:id="rId3">
                  <a:extLst>
                    <a:ext uri="{A12FA001-AC4F-418D-AE19-62706E023703}">
                      <ahyp:hlinkClr xmlns:ahyp="http://schemas.microsoft.com/office/drawing/2018/hyperlinkcolor" val="tx"/>
                    </a:ext>
                  </a:extLst>
                </a:hlinkClick>
              </a:rPr>
              <a:t>- </a:t>
            </a:r>
            <a:r>
              <a:rPr lang="ja-JP" altLang="en-US" sz="800">
                <a:hlinkClick r:id="rId3">
                  <a:extLst>
                    <a:ext uri="{A12FA001-AC4F-418D-AE19-62706E023703}">
                      <ahyp:hlinkClr xmlns:ahyp="http://schemas.microsoft.com/office/drawing/2018/hyperlinkcolor" val="tx"/>
                    </a:ext>
                  </a:extLst>
                </a:hlinkClick>
              </a:rPr>
              <a:t>国・地域別に見る </a:t>
            </a:r>
            <a:r>
              <a:rPr lang="en-US" altLang="ja-JP" sz="800">
                <a:hlinkClick r:id="rId3">
                  <a:extLst>
                    <a:ext uri="{A12FA001-AC4F-418D-AE19-62706E023703}">
                      <ahyp:hlinkClr xmlns:ahyp="http://schemas.microsoft.com/office/drawing/2018/hyperlinkcolor" val="tx"/>
                    </a:ext>
                  </a:extLst>
                </a:hlinkClick>
              </a:rPr>
              <a:t>- </a:t>
            </a:r>
            <a:r>
              <a:rPr lang="ja-JP" altLang="en-US" sz="800">
                <a:hlinkClick r:id="rId3">
                  <a:extLst>
                    <a:ext uri="{A12FA001-AC4F-418D-AE19-62706E023703}">
                      <ahyp:hlinkClr xmlns:ahyp="http://schemas.microsoft.com/office/drawing/2018/hyperlinkcolor" val="tx"/>
                    </a:ext>
                  </a:extLst>
                </a:hlinkClick>
              </a:rPr>
              <a:t>ジェトロ（</a:t>
            </a:r>
            <a:r>
              <a:rPr lang="en-US" altLang="ja-JP" sz="800">
                <a:hlinkClick r:id="rId3">
                  <a:extLst>
                    <a:ext uri="{A12FA001-AC4F-418D-AE19-62706E023703}">
                      <ahyp:hlinkClr xmlns:ahyp="http://schemas.microsoft.com/office/drawing/2018/hyperlinkcolor" val="tx"/>
                    </a:ext>
                  </a:extLst>
                </a:hlinkClick>
              </a:rPr>
              <a:t>jetro.go.jp</a:t>
            </a:r>
            <a:r>
              <a:rPr lang="ja-JP" altLang="en-US" sz="800">
                <a:hlinkClick r:id="rId3">
                  <a:extLst>
                    <a:ext uri="{A12FA001-AC4F-418D-AE19-62706E023703}">
                      <ahyp:hlinkClr xmlns:ahyp="http://schemas.microsoft.com/office/drawing/2018/hyperlinkcolor" val="tx"/>
                    </a:ext>
                  </a:extLst>
                </a:hlinkClick>
              </a:rPr>
              <a:t>）</a:t>
            </a:r>
            <a:r>
              <a:rPr lang="ja-JP" altLang="en-US" sz="800"/>
              <a:t>、各社ホームページ</a:t>
            </a:r>
            <a:endParaRPr lang="en-US" altLang="ja-JP" sz="800"/>
          </a:p>
          <a:p>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extBox 1">
            <a:extLst>
              <a:ext uri="{FF2B5EF4-FFF2-40B4-BE49-F238E27FC236}">
                <a16:creationId xmlns:a16="http://schemas.microsoft.com/office/drawing/2014/main" id="{739CBB42-2F8E-2A73-9F63-DB4990DBF5CA}"/>
              </a:ext>
            </a:extLst>
          </p:cNvPr>
          <p:cNvSpPr txBox="1"/>
          <p:nvPr/>
        </p:nvSpPr>
        <p:spPr>
          <a:xfrm>
            <a:off x="199710" y="5584994"/>
            <a:ext cx="9361040" cy="507831"/>
          </a:xfrm>
          <a:prstGeom prst="rect">
            <a:avLst/>
          </a:prstGeom>
          <a:noFill/>
        </p:spPr>
        <p:txBody>
          <a:bodyPr wrap="square" rtlCol="0">
            <a:spAutoFit/>
          </a:bodyPr>
          <a:lstStyle/>
          <a:p>
            <a:r>
              <a:rPr kumimoji="1" lang="en-US" sz="900" noProof="1">
                <a:latin typeface="Arial" panose="020B0604020202020204" pitchFamily="34" charset="0"/>
                <a:ea typeface="ＭＳ Ｐゴシック" panose="020B0600070205080204" pitchFamily="50" charset="-128"/>
                <a:cs typeface="Arial" panose="020B0604020202020204" pitchFamily="34" charset="0"/>
              </a:rPr>
              <a:t>*</a:t>
            </a:r>
            <a:r>
              <a:rPr lang="en-US" sz="900" b="0" i="0" noProof="1">
                <a:effectLst/>
                <a:latin typeface="Arial" panose="020B0604020202020204" pitchFamily="34" charset="0"/>
                <a:cs typeface="Arial" panose="020B0604020202020204" pitchFamily="34" charset="0"/>
              </a:rPr>
              <a:t>*PT Panamed Anugerah Abadiはインドネシアにおける日本光電の正規代理店。</a:t>
            </a:r>
            <a:r>
              <a:rPr lang="en-US" sz="900" b="0" i="0">
                <a:effectLst/>
                <a:latin typeface="Arial" panose="020B0604020202020204" pitchFamily="34" charset="0"/>
                <a:cs typeface="Arial" panose="020B0604020202020204" pitchFamily="34" charset="0"/>
              </a:rPr>
              <a:t> </a:t>
            </a:r>
            <a:r>
              <a:rPr lang="en-US" sz="900" b="0" i="0" noProof="1">
                <a:effectLst/>
                <a:latin typeface="Arial" panose="020B0604020202020204" pitchFamily="34" charset="0"/>
                <a:cs typeface="Arial" panose="020B0604020202020204" pitchFamily="34" charset="0"/>
              </a:rPr>
              <a:t>アジアの医療機器ヘルスケアソリューションプロバイダーidsMEDと提携している。</a:t>
            </a:r>
            <a:endParaRPr lang="en-US" sz="900" b="0" i="0">
              <a:effectLst/>
              <a:latin typeface="Arial" panose="020B0604020202020204" pitchFamily="34" charset="0"/>
              <a:cs typeface="Arial" panose="020B0604020202020204" pitchFamily="34" charset="0"/>
            </a:endParaRPr>
          </a:p>
          <a:p>
            <a:r>
              <a:rPr lang="en-US" sz="900" noProof="1">
                <a:latin typeface="Arial" panose="020B0604020202020204" pitchFamily="34" charset="0"/>
                <a:cs typeface="Arial" panose="020B0604020202020204" pitchFamily="34" charset="0"/>
              </a:rPr>
              <a:t>*日立はidsMEDと提携し、</a:t>
            </a:r>
            <a:r>
              <a:rPr lang="en-US" sz="900" b="0" i="0" noProof="1">
                <a:effectLst/>
                <a:latin typeface="Arial" panose="020B0604020202020204" pitchFamily="34" charset="0"/>
                <a:cs typeface="Arial" panose="020B0604020202020204" pitchFamily="34" charset="0"/>
              </a:rPr>
              <a:t>最新の技術設計と強化されたイメージング技術を備えた高度な医療用イメージング製品を提供する</a:t>
            </a:r>
            <a:r>
              <a:rPr lang="ja-JP" altLang="en-US" sz="900" b="0" i="0" noProof="1">
                <a:effectLst/>
                <a:latin typeface="Arial" panose="020B0604020202020204" pitchFamily="34" charset="0"/>
                <a:cs typeface="Arial" panose="020B0604020202020204" pitchFamily="34" charset="0"/>
              </a:rPr>
              <a:t>。なお、日立による画像診断関連事業は</a:t>
            </a:r>
            <a:r>
              <a:rPr lang="en-US" altLang="ja-JP" sz="900" b="0" i="0" noProof="1">
                <a:effectLst/>
                <a:latin typeface="Arial" panose="020B0604020202020204" pitchFamily="34" charset="0"/>
                <a:cs typeface="Arial" panose="020B0604020202020204" pitchFamily="34" charset="0"/>
              </a:rPr>
              <a:t>2019</a:t>
            </a:r>
            <a:r>
              <a:rPr lang="ja-JP" altLang="en-US" sz="900" b="0" i="0" noProof="1">
                <a:effectLst/>
                <a:latin typeface="Arial" panose="020B0604020202020204" pitchFamily="34" charset="0"/>
                <a:cs typeface="Arial" panose="020B0604020202020204" pitchFamily="34" charset="0"/>
              </a:rPr>
              <a:t>年に富士フイルムに譲渡されている。</a:t>
            </a:r>
            <a:endParaRPr kumimoji="1" lang="en-US" sz="9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1554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00907"/>
            <a:ext cx="9505055" cy="360050"/>
          </a:xfrm>
        </p:spPr>
        <p:txBody>
          <a:bodyPr vert="horz"/>
          <a:lstStyle/>
          <a:p>
            <a:r>
              <a:rPr lang="ja-JP" altLang="en-US"/>
              <a:t>インドネシア／医療関連／医療機器</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業界構造 </a:t>
            </a:r>
            <a:r>
              <a:rPr lang="en-US" altLang="ja-JP"/>
              <a:t>- </a:t>
            </a:r>
            <a:r>
              <a:rPr lang="ja-JP" altLang="en-US"/>
              <a:t>流通（</a:t>
            </a:r>
            <a:r>
              <a:rPr lang="en-US" altLang="ja-JP"/>
              <a:t>1/2</a:t>
            </a:r>
            <a:r>
              <a:rPr lang="ja-JP" altLang="en-US"/>
              <a:t>）</a:t>
            </a:r>
          </a:p>
        </p:txBody>
      </p:sp>
      <p:sp>
        <p:nvSpPr>
          <p:cNvPr id="4" name="テキスト ボックス 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高付加価値な医薬品や医療機器の調達については、政府が運営するオンラインシステムの活用が進展。</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インドネシア政府は、国産医療機器のプレゼンス向上のため、同システムにおける国産品の優先表示を実施。</a:t>
            </a:r>
          </a:p>
        </p:txBody>
      </p:sp>
      <p:grpSp>
        <p:nvGrpSpPr>
          <p:cNvPr id="5" name="グループ化 4"/>
          <p:cNvGrpSpPr/>
          <p:nvPr/>
        </p:nvGrpSpPr>
        <p:grpSpPr>
          <a:xfrm>
            <a:off x="416495" y="1771464"/>
            <a:ext cx="4643275"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流通・調達に係る規制・慣行</a:t>
              </a:r>
              <a:endParaRPr lang="en-US" altLang="ko-KR" sz="1400" baseline="30000">
                <a:solidFill>
                  <a:srgbClr val="000000"/>
                </a:solidFill>
                <a:latin typeface="Arial Black" pitchFamily="34" charset="0"/>
                <a:ea typeface="HGP創英角ｺﾞｼｯｸUB" pitchFamily="50" charset="-128"/>
              </a:endParaRPr>
            </a:p>
          </p:txBody>
        </p:sp>
      </p:grpSp>
      <p:grpSp>
        <p:nvGrpSpPr>
          <p:cNvPr id="79" name="グループ化 78"/>
          <p:cNvGrpSpPr/>
          <p:nvPr/>
        </p:nvGrpSpPr>
        <p:grpSpPr>
          <a:xfrm>
            <a:off x="5241032" y="1771464"/>
            <a:ext cx="4464496" cy="288032"/>
            <a:chOff x="4803500" y="2113806"/>
            <a:chExt cx="2954133" cy="288032"/>
          </a:xfrm>
        </p:grpSpPr>
        <p:cxnSp>
          <p:nvCxnSpPr>
            <p:cNvPr id="80" name="直線コネクタ 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調達に係る政府方針</a:t>
              </a:r>
              <a:endParaRPr lang="en-US" altLang="ko-KR" sz="1400" baseline="30000">
                <a:solidFill>
                  <a:srgbClr val="000000"/>
                </a:solidFill>
                <a:latin typeface="Arial Black" pitchFamily="34" charset="0"/>
                <a:ea typeface="HGP創英角ｺﾞｼｯｸUB" pitchFamily="50" charset="-128"/>
              </a:endParaRPr>
            </a:p>
          </p:txBody>
        </p:sp>
      </p:grpSp>
      <p:sp>
        <p:nvSpPr>
          <p:cNvPr id="86" name="正方形/長方形 85"/>
          <p:cNvSpPr/>
          <p:nvPr/>
        </p:nvSpPr>
        <p:spPr>
          <a:xfrm>
            <a:off x="5241032" y="2144899"/>
            <a:ext cx="4464496" cy="2592633"/>
          </a:xfrm>
          <a:prstGeom prst="rect">
            <a:avLst/>
          </a:prstGeom>
        </p:spPr>
        <p:txBody>
          <a:bodyPr wrap="square" anchor="t">
            <a:spAutoFit/>
          </a:bodyPr>
          <a:lstStyle/>
          <a:p>
            <a:pPr marL="144463" indent="-144463" algn="just" fontAlgn="ctr">
              <a:lnSpc>
                <a:spcPct val="113000"/>
              </a:lnSpc>
              <a:spcAft>
                <a:spcPts val="400"/>
              </a:spcAft>
              <a:buClr>
                <a:schemeClr val="bg1">
                  <a:lumMod val="50000"/>
                </a:schemeClr>
              </a:buClr>
              <a:buSzPct val="80000"/>
              <a:buFont typeface="Wingdings" panose="05000000000000000000" pitchFamily="2" charset="2"/>
              <a:buChar char="l"/>
            </a:pPr>
            <a:r>
              <a:rPr lang="en-US" altLang="ja-JP" sz="1200">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a:latin typeface="Arial" panose="020B0604020202020204" pitchFamily="34" charset="0"/>
                <a:ea typeface="ＭＳ Ｐゴシック" panose="020B0600070205080204" pitchFamily="50" charset="-128"/>
                <a:cs typeface="Arial" panose="020B0604020202020204" pitchFamily="34" charset="0"/>
              </a:rPr>
              <a:t>6</a:t>
            </a:r>
            <a:r>
              <a:rPr lang="ja-JP" altLang="en-US" sz="1200">
                <a:latin typeface="Arial" panose="020B0604020202020204" pitchFamily="34" charset="0"/>
                <a:ea typeface="ＭＳ Ｐゴシック" panose="020B0600070205080204" pitchFamily="50" charset="-128"/>
                <a:cs typeface="Arial" panose="020B0604020202020204" pitchFamily="34" charset="0"/>
              </a:rPr>
              <a:t>月に保健省は国内の公立病院に対し、国産医療機器の</a:t>
            </a:r>
            <a:br>
              <a:rPr lang="en-US" altLang="ja-JP" sz="1200">
                <a:latin typeface="Arial" panose="020B0604020202020204" pitchFamily="34" charset="0"/>
                <a:ea typeface="ＭＳ Ｐゴシック" panose="020B0600070205080204" pitchFamily="50" charset="-128"/>
                <a:cs typeface="Arial" panose="020B0604020202020204" pitchFamily="34" charset="0"/>
              </a:rPr>
            </a:br>
            <a:r>
              <a:rPr lang="ja-JP" altLang="en-US" sz="1200">
                <a:latin typeface="Arial" panose="020B0604020202020204" pitchFamily="34" charset="0"/>
                <a:ea typeface="ＭＳ Ｐゴシック" panose="020B0600070205080204" pitchFamily="50" charset="-128"/>
                <a:cs typeface="Arial" panose="020B0604020202020204" pitchFamily="34" charset="0"/>
              </a:rPr>
              <a:t>優先調達等の義務化を発表。</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a:p>
            <a:pPr marL="144463" indent="-144463" algn="just" fontAlgn="ctr">
              <a:lnSpc>
                <a:spcPct val="113000"/>
              </a:lnSpc>
              <a:spcAft>
                <a:spcPts val="400"/>
              </a:spcAft>
              <a:buClr>
                <a:schemeClr val="bg1">
                  <a:lumMod val="50000"/>
                </a:schemeClr>
              </a:buClr>
              <a:buSzPct val="80000"/>
              <a:buFont typeface="Wingdings" panose="05000000000000000000" pitchFamily="2" charset="2"/>
              <a:buChar char="l"/>
            </a:pPr>
            <a:r>
              <a:rPr lang="ja-JP" altLang="en-US" sz="1200">
                <a:latin typeface="Arial" panose="020B0604020202020204" pitchFamily="34" charset="0"/>
                <a:ea typeface="ＭＳ Ｐゴシック" panose="020B0600070205080204" pitchFamily="50" charset="-128"/>
                <a:cs typeface="Arial" panose="020B0604020202020204" pitchFamily="34" charset="0"/>
              </a:rPr>
              <a:t>同月に工業省は、国内医療機器産業の発展を見据えた、国産医療機器活用に係る指針を発表。</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a:lnSpc>
                <a:spcPct val="113000"/>
              </a:lnSpc>
              <a:spcAft>
                <a:spcPts val="400"/>
              </a:spcAft>
              <a:buClr>
                <a:schemeClr val="bg1">
                  <a:lumMod val="50000"/>
                </a:schemeClr>
              </a:buClr>
              <a:buSzPct val="80000"/>
              <a:buFontTx/>
              <a:buChar char="-"/>
            </a:pPr>
            <a:r>
              <a:rPr lang="ja-JP" altLang="en-US" sz="1200" spc="-30"/>
              <a:t>同省は、</a:t>
            </a:r>
            <a:r>
              <a:rPr lang="en-US" altLang="ja-JP" sz="1200" spc="-30"/>
              <a:t>e-</a:t>
            </a:r>
            <a:r>
              <a:rPr lang="en-US" altLang="ja-JP" sz="1200" spc="-30" err="1"/>
              <a:t>Katalog</a:t>
            </a:r>
            <a:r>
              <a:rPr lang="ja-JP" altLang="en-US" sz="1200" spc="-30"/>
              <a:t>上での医療機器の発注金額について、輸入品の総額は国産品の約</a:t>
            </a:r>
            <a:r>
              <a:rPr lang="en-US" altLang="ja-JP" sz="1200" spc="-30"/>
              <a:t>5</a:t>
            </a:r>
            <a:r>
              <a:rPr lang="ja-JP" altLang="en-US" sz="1200" spc="-30"/>
              <a:t>倍であることを問題視している。</a:t>
            </a:r>
            <a:endParaRPr lang="en-US" altLang="ja-JP" sz="1200" spc="-30"/>
          </a:p>
          <a:p>
            <a:pPr marL="171450" indent="-171450" algn="just" fontAlgn="ctr">
              <a:lnSpc>
                <a:spcPct val="113000"/>
              </a:lnSpc>
              <a:spcAft>
                <a:spcPts val="400"/>
              </a:spcAft>
              <a:buClr>
                <a:schemeClr val="bg1">
                  <a:lumMod val="50000"/>
                </a:schemeClr>
              </a:buClr>
              <a:buSzPct val="80000"/>
              <a:buFontTx/>
              <a:buChar char="-"/>
            </a:pPr>
            <a:r>
              <a:rPr lang="ja-JP" altLang="en-US" sz="1200" spc="-30"/>
              <a:t>同省は、心電図や酸素計など</a:t>
            </a:r>
            <a:r>
              <a:rPr lang="en-US" altLang="ja-JP" sz="1200" spc="-30"/>
              <a:t>79</a:t>
            </a:r>
            <a:r>
              <a:rPr lang="ja-JP" altLang="en-US" sz="1200" spc="-30"/>
              <a:t>種類の医療機器については、輸入品から国産品への代替が可能と試算している。</a:t>
            </a:r>
            <a:endParaRPr lang="en-US" altLang="ja-JP" sz="1200" spc="-30"/>
          </a:p>
          <a:p>
            <a:pPr marL="171450" indent="-171450" algn="just" fontAlgn="ctr">
              <a:lnSpc>
                <a:spcPct val="113000"/>
              </a:lnSpc>
              <a:spcAft>
                <a:spcPts val="400"/>
              </a:spcAft>
              <a:buClr>
                <a:schemeClr val="bg1">
                  <a:lumMod val="50000"/>
                </a:schemeClr>
              </a:buClr>
              <a:buSzPct val="80000"/>
              <a:buFontTx/>
              <a:buChar char="-"/>
            </a:pPr>
            <a:r>
              <a:rPr lang="ja-JP" altLang="en-US" sz="1200" spc="-30"/>
              <a:t>国産医療機器の競争力向上に向けた具体的な施策として、国内医療機器メーカーに対する補助金の提供等に加え、</a:t>
            </a:r>
            <a:r>
              <a:rPr lang="en-US" altLang="ja-JP" sz="1200" spc="-30"/>
              <a:t>e-</a:t>
            </a:r>
            <a:r>
              <a:rPr lang="en-US" altLang="ja-JP" sz="1200" spc="-30" err="1"/>
              <a:t>Katalog</a:t>
            </a:r>
            <a:r>
              <a:rPr lang="ja-JP" altLang="en-US" sz="1200" spc="-30"/>
              <a:t>上で国産品を優先的に表示することを表明。</a:t>
            </a:r>
            <a:endParaRPr lang="en-US" altLang="ja-JP" sz="1200" spc="-30"/>
          </a:p>
        </p:txBody>
      </p:sp>
      <p:sp>
        <p:nvSpPr>
          <p:cNvPr id="87" name="テキスト ボックス 86"/>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経済産業省「平成</a:t>
            </a:r>
            <a:r>
              <a:rPr lang="en-US" altLang="ja-JP" sz="800">
                <a:latin typeface="Arial" panose="020B0604020202020204" pitchFamily="34" charset="0"/>
                <a:ea typeface="ＭＳ Ｐゴシック" panose="020B0600070205080204" pitchFamily="50" charset="-128"/>
                <a:cs typeface="Arial" panose="020B0604020202020204" pitchFamily="34" charset="0"/>
              </a:rPr>
              <a:t>27</a:t>
            </a:r>
            <a:r>
              <a:rPr lang="ja-JP" altLang="en-US" sz="800">
                <a:latin typeface="Arial" panose="020B0604020202020204" pitchFamily="34" charset="0"/>
                <a:ea typeface="ＭＳ Ｐゴシック" panose="020B0600070205080204" pitchFamily="50" charset="-128"/>
                <a:cs typeface="Arial" panose="020B0604020202020204" pitchFamily="34" charset="0"/>
              </a:rPr>
              <a:t>年度 医療技術・サービス拠点化促進事業（新興国等におけるヘルスケア市場環境の詳細調査）」報告書、インドネシア保健省「医療機器、</a:t>
            </a:r>
            <a:r>
              <a:rPr lang="zh-TW" altLang="en-US" sz="800">
                <a:latin typeface="Arial" panose="020B0604020202020204" pitchFamily="34" charset="0"/>
                <a:ea typeface="ＭＳ Ｐゴシック" panose="020B0600070205080204" pitchFamily="50" charset="-128"/>
                <a:cs typeface="Arial" panose="020B0604020202020204" pitchFamily="34" charset="0"/>
              </a:rPr>
              <a:t>体外診断用医療機器</a:t>
            </a:r>
            <a:r>
              <a:rPr lang="ja-JP" altLang="en-US" sz="800">
                <a:latin typeface="Arial" panose="020B0604020202020204" pitchFamily="34" charset="0"/>
                <a:ea typeface="ＭＳ Ｐゴシック" panose="020B0600070205080204" pitchFamily="50" charset="-128"/>
                <a:cs typeface="Arial" panose="020B0604020202020204" pitchFamily="34" charset="0"/>
              </a:rPr>
              <a:t>、家庭用健康機器の製品ライセンスに関する保健大臣規定</a:t>
            </a:r>
            <a:r>
              <a:rPr lang="en-US" altLang="ja-JP" sz="800">
                <a:latin typeface="Arial" panose="020B0604020202020204" pitchFamily="34" charset="0"/>
                <a:ea typeface="ＭＳ Ｐゴシック" panose="020B0600070205080204" pitchFamily="50" charset="-128"/>
                <a:cs typeface="Arial" panose="020B0604020202020204" pitchFamily="34" charset="0"/>
              </a:rPr>
              <a:t>No.62/2017</a:t>
            </a:r>
            <a:r>
              <a:rPr lang="ja-JP" altLang="en-US" sz="800">
                <a:latin typeface="Arial" panose="020B0604020202020204" pitchFamily="34" charset="0"/>
                <a:ea typeface="ＭＳ Ｐゴシック" panose="020B0600070205080204" pitchFamily="50" charset="-128"/>
                <a:cs typeface="Arial" panose="020B0604020202020204" pitchFamily="34" charset="0"/>
              </a:rPr>
              <a:t>」、アメリカ合衆国商務省国際貿易局、</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id="{D9885A2E-BB3B-4546-8AC2-B5B10BBCFD3C}"/>
              </a:ext>
            </a:extLst>
          </p:cNvPr>
          <p:cNvGraphicFramePr>
            <a:graphicFrameLocks noGrp="1"/>
          </p:cNvGraphicFramePr>
          <p:nvPr>
            <p:extLst>
              <p:ext uri="{D42A27DB-BD31-4B8C-83A1-F6EECF244321}">
                <p14:modId xmlns:p14="http://schemas.microsoft.com/office/powerpoint/2010/main" val="3344280925"/>
              </p:ext>
            </p:extLst>
          </p:nvPr>
        </p:nvGraphicFramePr>
        <p:xfrm>
          <a:off x="426221" y="2144899"/>
          <a:ext cx="4633548" cy="3764757"/>
        </p:xfrm>
        <a:graphic>
          <a:graphicData uri="http://schemas.openxmlformats.org/drawingml/2006/table">
            <a:tbl>
              <a:tblPr firstRow="1" bandRow="1">
                <a:tableStyleId>{2D5ABB26-0587-4C30-8999-92F81FD0307C}</a:tableStyleId>
              </a:tblPr>
              <a:tblGrid>
                <a:gridCol w="642003">
                  <a:extLst>
                    <a:ext uri="{9D8B030D-6E8A-4147-A177-3AD203B41FA5}">
                      <a16:colId xmlns:a16="http://schemas.microsoft.com/office/drawing/2014/main" val="1448595919"/>
                    </a:ext>
                  </a:extLst>
                </a:gridCol>
                <a:gridCol w="3991545">
                  <a:extLst>
                    <a:ext uri="{9D8B030D-6E8A-4147-A177-3AD203B41FA5}">
                      <a16:colId xmlns:a16="http://schemas.microsoft.com/office/drawing/2014/main" val="1463788653"/>
                    </a:ext>
                  </a:extLst>
                </a:gridCol>
              </a:tblGrid>
              <a:tr h="1274836">
                <a:tc>
                  <a:txBody>
                    <a:bodyPr/>
                    <a:lstStyle/>
                    <a:p>
                      <a:pPr algn="ctr" fontAlgn="ctr" hangingPunct="0"/>
                      <a:r>
                        <a:rPr kumimoji="1" lang="ja-JP" altLang="en-US" sz="1100" b="1" u="none">
                          <a:solidFill>
                            <a:schemeClr val="bg1"/>
                          </a:solidFill>
                          <a:latin typeface="+mn-lt"/>
                          <a:ea typeface="+mn-ea"/>
                          <a:cs typeface="Arial" panose="020B0604020202020204" pitchFamily="34" charset="0"/>
                        </a:rPr>
                        <a:t>流通</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a:t>医療機器の輸入・販売には、医療機器流通業者（</a:t>
                      </a:r>
                      <a:r>
                        <a:rPr lang="en-US" altLang="ja-JP" sz="1100" spc="-30"/>
                        <a:t>PAK</a:t>
                      </a:r>
                      <a:r>
                        <a:rPr lang="ja-JP" altLang="en-US" sz="1100" spc="-30"/>
                        <a:t>）許可や、医療機器流通許可（</a:t>
                      </a:r>
                      <a:r>
                        <a:rPr lang="en-US" altLang="ja-JP" sz="1100" spc="-30" err="1"/>
                        <a:t>Izin</a:t>
                      </a:r>
                      <a:r>
                        <a:rPr lang="en-US" altLang="ja-JP" sz="1100" spc="-30"/>
                        <a:t> </a:t>
                      </a:r>
                      <a:r>
                        <a:rPr lang="en-US" altLang="ja-JP" sz="1100" spc="-30" err="1"/>
                        <a:t>Edar</a:t>
                      </a:r>
                      <a:r>
                        <a:rPr lang="ja-JP" altLang="en-US" sz="1100" spc="-30"/>
                        <a:t>）等が必要。</a:t>
                      </a:r>
                      <a:endParaRPr lang="en-US" altLang="ja-JP" sz="1100" spc="-30"/>
                    </a:p>
                    <a:p>
                      <a:pPr marL="171450" indent="-171450">
                        <a:lnSpc>
                          <a:spcPct val="113000"/>
                        </a:lnSpc>
                        <a:spcAft>
                          <a:spcPts val="600"/>
                        </a:spcAft>
                        <a:buClr>
                          <a:schemeClr val="bg1">
                            <a:lumMod val="50000"/>
                          </a:schemeClr>
                        </a:buClr>
                        <a:buSzPct val="80000"/>
                        <a:buFontTx/>
                        <a:buChar char="-"/>
                      </a:pPr>
                      <a:r>
                        <a:rPr lang="ja-JP" altLang="en-US" sz="1100" spc="-30"/>
                        <a:t>根拠法は、「医療機器と家庭用器具の流通許可に関する保健大臣規定</a:t>
                      </a:r>
                      <a:r>
                        <a:rPr lang="en-US" altLang="ja-JP" sz="1100" spc="-30"/>
                        <a:t>No.1190/MENKES/PER/VIII/2010</a:t>
                      </a:r>
                      <a:r>
                        <a:rPr lang="ja-JP" altLang="en-US" sz="1100" spc="-30"/>
                        <a:t>」および「医療機器の流通に関する保健大臣規定</a:t>
                      </a:r>
                      <a:r>
                        <a:rPr lang="en-US" altLang="ja-JP" sz="1100" spc="-30"/>
                        <a:t>No.1191/MENKES/PER/VIII/2010</a:t>
                      </a:r>
                      <a:r>
                        <a:rPr lang="ja-JP" altLang="en-US" sz="1100" spc="-30"/>
                        <a:t>」。</a:t>
                      </a:r>
                      <a:endParaRPr lang="en-US" altLang="ja-JP" sz="1100" spc="-3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628299150"/>
                  </a:ext>
                </a:extLst>
              </a:tr>
              <a:tr h="2489921">
                <a:tc>
                  <a:txBody>
                    <a:bodyPr/>
                    <a:lstStyle/>
                    <a:p>
                      <a:pPr algn="ctr" fontAlgn="ctr" hangingPunct="0"/>
                      <a:r>
                        <a:rPr lang="ja-JP" altLang="en-US" sz="1100" b="1" i="0" u="none">
                          <a:solidFill>
                            <a:schemeClr val="bg1"/>
                          </a:solidFill>
                          <a:effectLst/>
                          <a:latin typeface="+mn-lt"/>
                          <a:ea typeface="+mn-ea"/>
                        </a:rPr>
                        <a:t>調達</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汎用品の調達に際しては、「国家公共調達入札」を実施。</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サプライヤーが少ない特殊な医薬品や医療機器の調達に際しては、「オンライン調達システム（</a:t>
                      </a:r>
                      <a:r>
                        <a:rPr lang="en-US" altLang="ja-JP" sz="1100" dirty="0"/>
                        <a:t>e-</a:t>
                      </a:r>
                      <a:r>
                        <a:rPr lang="en-US" altLang="ja-JP" sz="1100" dirty="0" err="1"/>
                        <a:t>Katalog</a:t>
                      </a:r>
                      <a:r>
                        <a:rPr lang="ja-JP" altLang="en-US" sz="1100" dirty="0"/>
                        <a:t>）</a:t>
                      </a:r>
                      <a:r>
                        <a:rPr lang="ja-JP" altLang="en-US" sz="1100" spc="-30" dirty="0"/>
                        <a:t>」を活用。</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インドネシアで規制当局の承認を受けており、保健省の適格製品のリストに含まれている製品のみが、同システムの登録対象。</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同システムへの登録に際しては、医療機器メーカーは掲載価格について管轄省庁（</a:t>
                      </a:r>
                      <a:r>
                        <a:rPr lang="en-US" altLang="ja-JP" sz="1100" spc="-30" dirty="0"/>
                        <a:t>LKPP</a:t>
                      </a:r>
                      <a:r>
                        <a:rPr lang="ja-JP" altLang="en-US" sz="1100" spc="-30" dirty="0"/>
                        <a:t>）と合意する必要あり。</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現在数千の医療機器と数百の医薬品が登録済。</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より特殊な調達物については、各医療機関が独自で調達入札を実施。</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2080691"/>
                  </a:ext>
                </a:extLst>
              </a:tr>
            </a:tbl>
          </a:graphicData>
        </a:graphic>
      </p:graphicFrame>
    </p:spTree>
    <p:extLst>
      <p:ext uri="{BB962C8B-B14F-4D97-AF65-F5344CB8AC3E}">
        <p14:creationId xmlns:p14="http://schemas.microsoft.com/office/powerpoint/2010/main" val="2079477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00907"/>
            <a:ext cx="9505055" cy="360050"/>
          </a:xfrm>
        </p:spPr>
        <p:txBody>
          <a:bodyPr vert="horz"/>
          <a:lstStyle/>
          <a:p>
            <a:r>
              <a:rPr lang="ja-JP" altLang="en-US"/>
              <a:t>インドネシア／医療関連／医療機器</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業界構造 </a:t>
            </a:r>
            <a:r>
              <a:rPr lang="en-US" altLang="ja-JP"/>
              <a:t>- </a:t>
            </a:r>
            <a:r>
              <a:rPr lang="ja-JP" altLang="en-US"/>
              <a:t>流通（</a:t>
            </a:r>
            <a:r>
              <a:rPr lang="en-US" altLang="ja-JP"/>
              <a:t>2/2</a:t>
            </a:r>
            <a:r>
              <a:rPr lang="ja-JP" altLang="en-US"/>
              <a:t>）</a:t>
            </a:r>
          </a:p>
        </p:txBody>
      </p:sp>
      <p:grpSp>
        <p:nvGrpSpPr>
          <p:cNvPr id="5" name="グループ化 4"/>
          <p:cNvGrpSpPr/>
          <p:nvPr/>
        </p:nvGrpSpPr>
        <p:grpSpPr>
          <a:xfrm>
            <a:off x="416495" y="1257088"/>
            <a:ext cx="4643275"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流通・調達に係る規制・慣行</a:t>
              </a:r>
              <a:endParaRPr lang="en-US" altLang="ko-KR" sz="1400" baseline="30000">
                <a:solidFill>
                  <a:srgbClr val="000000"/>
                </a:solidFill>
                <a:latin typeface="Arial Black" pitchFamily="34" charset="0"/>
                <a:ea typeface="HGP創英角ｺﾞｼｯｸUB" pitchFamily="50" charset="-128"/>
              </a:endParaRPr>
            </a:p>
          </p:txBody>
        </p:sp>
      </p:grpSp>
      <p:sp>
        <p:nvSpPr>
          <p:cNvPr id="87" name="テキスト ボックス 86"/>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International TRADE Administration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Indonesia-Country Commercial Guide</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1" name="Table 10">
            <a:extLst>
              <a:ext uri="{FF2B5EF4-FFF2-40B4-BE49-F238E27FC236}">
                <a16:creationId xmlns:a16="http://schemas.microsoft.com/office/drawing/2014/main" id="{D9885A2E-BB3B-4546-8AC2-B5B10BBCFD3C}"/>
              </a:ext>
            </a:extLst>
          </p:cNvPr>
          <p:cNvGraphicFramePr>
            <a:graphicFrameLocks noGrp="1"/>
          </p:cNvGraphicFramePr>
          <p:nvPr>
            <p:extLst>
              <p:ext uri="{D42A27DB-BD31-4B8C-83A1-F6EECF244321}">
                <p14:modId xmlns:p14="http://schemas.microsoft.com/office/powerpoint/2010/main" val="2008202403"/>
              </p:ext>
            </p:extLst>
          </p:nvPr>
        </p:nvGraphicFramePr>
        <p:xfrm>
          <a:off x="426220" y="1630523"/>
          <a:ext cx="9063283" cy="4380310"/>
        </p:xfrm>
        <a:graphic>
          <a:graphicData uri="http://schemas.openxmlformats.org/drawingml/2006/table">
            <a:tbl>
              <a:tblPr firstRow="1" bandRow="1">
                <a:tableStyleId>{2D5ABB26-0587-4C30-8999-92F81FD0307C}</a:tableStyleId>
              </a:tblPr>
              <a:tblGrid>
                <a:gridCol w="1621521">
                  <a:extLst>
                    <a:ext uri="{9D8B030D-6E8A-4147-A177-3AD203B41FA5}">
                      <a16:colId xmlns:a16="http://schemas.microsoft.com/office/drawing/2014/main" val="1448595919"/>
                    </a:ext>
                  </a:extLst>
                </a:gridCol>
                <a:gridCol w="7441762">
                  <a:extLst>
                    <a:ext uri="{9D8B030D-6E8A-4147-A177-3AD203B41FA5}">
                      <a16:colId xmlns:a16="http://schemas.microsoft.com/office/drawing/2014/main" val="1463788653"/>
                    </a:ext>
                  </a:extLst>
                </a:gridCol>
              </a:tblGrid>
              <a:tr h="909749">
                <a:tc>
                  <a:txBody>
                    <a:bodyPr/>
                    <a:lstStyle/>
                    <a:p>
                      <a:pPr algn="ctr" fontAlgn="ctr" hangingPunct="0"/>
                      <a:r>
                        <a:rPr kumimoji="1" lang="ja-JP" altLang="en-US" sz="1200" b="1" u="none">
                          <a:solidFill>
                            <a:schemeClr val="bg1"/>
                          </a:solidFill>
                          <a:latin typeface="+mn-lt"/>
                          <a:ea typeface="+mn-ea"/>
                          <a:cs typeface="Arial" panose="020B0604020202020204" pitchFamily="34" charset="0"/>
                        </a:rPr>
                        <a:t>インドネシア政府</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a:t>インドネシア政府は中古または再生医療機器の輸入を禁止している。また、国内で流通する医薬品、生物学的製剤、医療機器 にハラール認証を義務付けている。</a:t>
                      </a:r>
                      <a:endParaRPr lang="en-US" altLang="ja-JP" sz="1200" spc="-30"/>
                    </a:p>
                    <a:p>
                      <a:pPr marL="171450" indent="-171450">
                        <a:lnSpc>
                          <a:spcPct val="113000"/>
                        </a:lnSpc>
                        <a:spcAft>
                          <a:spcPts val="600"/>
                        </a:spcAft>
                        <a:buClr>
                          <a:schemeClr val="bg1">
                            <a:lumMod val="50000"/>
                          </a:schemeClr>
                        </a:buClr>
                        <a:buSzPct val="80000"/>
                        <a:buFontTx/>
                        <a:buChar char="-"/>
                      </a:pPr>
                      <a:r>
                        <a:rPr lang="ja-JP" altLang="en-US" sz="1200" spc="-30"/>
                        <a:t>同規則は</a:t>
                      </a:r>
                      <a:r>
                        <a:rPr lang="en-US" altLang="ja-JP" sz="1200" spc="-30"/>
                        <a:t>2023</a:t>
                      </a:r>
                      <a:r>
                        <a:rPr lang="ja-JP" altLang="en-US" sz="1200" spc="-30"/>
                        <a:t>年</a:t>
                      </a:r>
                      <a:r>
                        <a:rPr lang="en-US" altLang="ja-JP" sz="1200" spc="-30"/>
                        <a:t>1</a:t>
                      </a:r>
                      <a:r>
                        <a:rPr lang="ja-JP" altLang="en-US" sz="1200" spc="-30"/>
                        <a:t>月</a:t>
                      </a:r>
                      <a:r>
                        <a:rPr lang="en-US" altLang="ja-JP" sz="1200" spc="-30"/>
                        <a:t>19</a:t>
                      </a:r>
                      <a:r>
                        <a:rPr lang="ja-JP" altLang="en-US" sz="1200" spc="-30"/>
                        <a:t>日から施行され、医薬品、生物学的製品および医療機器のハラール認証に関する大統領規則</a:t>
                      </a:r>
                      <a:r>
                        <a:rPr lang="en-US" altLang="ja-JP" sz="1200" spc="-30"/>
                        <a:t>No.6/2023</a:t>
                      </a:r>
                      <a:r>
                        <a:rPr lang="ja-JP" altLang="en-US" sz="1200" spc="-30"/>
                        <a:t>に規定されている。 </a:t>
                      </a:r>
                      <a:endParaRPr lang="en-US" altLang="ja-JP" sz="1200" spc="-3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628299150"/>
                  </a:ext>
                </a:extLst>
              </a:tr>
              <a:tr h="1432195">
                <a:tc>
                  <a:txBody>
                    <a:bodyPr/>
                    <a:lstStyle/>
                    <a:p>
                      <a:pPr algn="ctr" fontAlgn="ctr" hangingPunct="0"/>
                      <a:r>
                        <a:rPr lang="ja-JP" altLang="en-US" sz="1200" b="1" i="0" u="none">
                          <a:solidFill>
                            <a:schemeClr val="bg1"/>
                          </a:solidFill>
                          <a:effectLst/>
                          <a:latin typeface="+mn-lt"/>
                          <a:ea typeface="+mn-ea"/>
                        </a:rPr>
                        <a:t>インドネシア保健省</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a:t>2022</a:t>
                      </a:r>
                      <a:r>
                        <a:rPr lang="ja-JP" altLang="en-US" sz="1200" spc="-30"/>
                        <a:t>年</a:t>
                      </a:r>
                      <a:r>
                        <a:rPr lang="en-US" altLang="ja-JP" sz="1200" spc="-30"/>
                        <a:t>2</a:t>
                      </a:r>
                      <a:r>
                        <a:rPr lang="ja-JP" altLang="en-US" sz="1200" spc="-30"/>
                        <a:t>月、インドネシア保健省は医療機器分野における、分野別の電子カタログ（</a:t>
                      </a:r>
                      <a:r>
                        <a:rPr lang="en-US" altLang="ja-JP" sz="1200" spc="-30"/>
                        <a:t>E-</a:t>
                      </a:r>
                      <a:r>
                        <a:rPr lang="ja-JP" altLang="en-US" sz="1200" spc="-30"/>
                        <a:t>カタログ）を開始した。政府調達庁（</a:t>
                      </a:r>
                      <a:r>
                        <a:rPr lang="en-US" altLang="ja-JP" sz="1200" spc="-30"/>
                        <a:t>LKPP</a:t>
                      </a:r>
                      <a:r>
                        <a:rPr lang="ja-JP" altLang="en-US" sz="1200" spc="-30"/>
                        <a:t>）により監視されている</a:t>
                      </a:r>
                      <a:r>
                        <a:rPr lang="en-US" altLang="ja-JP" sz="1200" spc="-30"/>
                        <a:t>E-</a:t>
                      </a:r>
                      <a:r>
                        <a:rPr lang="ja-JP" altLang="en-US" sz="1200" spc="-30"/>
                        <a:t>カタログは、国全体で必要な品目すべてを対象とする</a:t>
                      </a:r>
                      <a:r>
                        <a:rPr lang="en-US" altLang="ja-JP" sz="1200" spc="-30"/>
                        <a:t>E-</a:t>
                      </a:r>
                      <a:r>
                        <a:rPr lang="ja-JP" altLang="en-US" sz="1200" spc="-30"/>
                        <a:t>カタログと、保健省などの省庁ごとに作成される分野別</a:t>
                      </a:r>
                      <a:r>
                        <a:rPr lang="en-US" altLang="ja-JP" sz="1200" spc="-30"/>
                        <a:t>E-</a:t>
                      </a:r>
                      <a:r>
                        <a:rPr lang="ja-JP" altLang="en-US" sz="1200" spc="-30"/>
                        <a:t>カタログの</a:t>
                      </a:r>
                      <a:r>
                        <a:rPr lang="en-US" altLang="ja-JP" sz="1200" spc="-30"/>
                        <a:t>2</a:t>
                      </a:r>
                      <a:r>
                        <a:rPr lang="ja-JP" altLang="en-US" sz="1200" spc="-30"/>
                        <a:t>種類があり、分野別</a:t>
                      </a:r>
                      <a:r>
                        <a:rPr lang="en-US" altLang="ja-JP" sz="1200" spc="-30"/>
                        <a:t>E-</a:t>
                      </a:r>
                      <a:r>
                        <a:rPr lang="ja-JP" altLang="en-US" sz="1200" spc="-30"/>
                        <a:t>カタログは、医療機器、健康補助ツール、家庭用健康製品の掲載が、政府調達庁（</a:t>
                      </a:r>
                      <a:r>
                        <a:rPr lang="en-US" altLang="ja-JP" sz="1200" spc="-30"/>
                        <a:t>LKPP</a:t>
                      </a:r>
                      <a:r>
                        <a:rPr lang="ja-JP" altLang="en-US" sz="1200" spc="-30"/>
                        <a:t>）ではなくインドネシア保健省によって審査される。</a:t>
                      </a:r>
                      <a:endParaRPr lang="en-US" altLang="ja-JP" sz="1200" spc="-3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2080691"/>
                  </a:ext>
                </a:extLst>
              </a:tr>
              <a:tr h="1019183">
                <a:tc>
                  <a:txBody>
                    <a:bodyPr/>
                    <a:lstStyle/>
                    <a:p>
                      <a:pPr algn="ctr" fontAlgn="ctr" hangingPunct="0"/>
                      <a:r>
                        <a:rPr lang="ja-JP" altLang="en-US" sz="1200" b="1" i="0" u="none">
                          <a:solidFill>
                            <a:schemeClr val="bg1"/>
                          </a:solidFill>
                          <a:effectLst/>
                          <a:latin typeface="+mn-lt"/>
                          <a:ea typeface="+mn-ea"/>
                        </a:rPr>
                        <a:t>インドネシア工業省</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a:t>2022</a:t>
                      </a:r>
                      <a:r>
                        <a:rPr lang="ja-JP" altLang="en-US" sz="1200" spc="-30"/>
                        <a:t>年</a:t>
                      </a:r>
                      <a:r>
                        <a:rPr lang="en-US" altLang="ja-JP" sz="1200" spc="-30"/>
                        <a:t>7</a:t>
                      </a:r>
                      <a:r>
                        <a:rPr lang="ja-JP" altLang="en-US" sz="1200" spc="-30"/>
                        <a:t>月、インドネシア工業省は、医療機器及び体外診断用医療機器の現地調達率の要件計算（</a:t>
                      </a:r>
                      <a:r>
                        <a:rPr lang="en-US" altLang="ja-JP" sz="1200" spc="-30"/>
                        <a:t>TKDN</a:t>
                      </a:r>
                      <a:r>
                        <a:rPr lang="ja-JP" altLang="en-US" sz="1200" spc="-30"/>
                        <a:t>）に関する規則</a:t>
                      </a:r>
                      <a:r>
                        <a:rPr lang="en-US" altLang="ja-JP" sz="1200" spc="-30"/>
                        <a:t>31/2022</a:t>
                      </a:r>
                      <a:r>
                        <a:rPr lang="ja-JP" altLang="en-US" sz="1200" spc="-30"/>
                        <a:t>を発行した。 現地調達率の計算は、原材料、生産、包装などの製造面が計算全体の</a:t>
                      </a:r>
                      <a:r>
                        <a:rPr lang="en-US" altLang="ja-JP" sz="1200" spc="-30"/>
                        <a:t>80%</a:t>
                      </a:r>
                      <a:r>
                        <a:rPr lang="ja-JP" altLang="en-US" sz="1200" spc="-30"/>
                        <a:t>を占め、人件費や工場間接・諸経費などの開発面が残りの</a:t>
                      </a:r>
                      <a:r>
                        <a:rPr lang="en-US" altLang="ja-JP" sz="1200" spc="-30"/>
                        <a:t>20%</a:t>
                      </a:r>
                      <a:r>
                        <a:rPr lang="ja-JP" altLang="en-US" sz="1200" spc="-30"/>
                        <a:t>を占めている。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12697930"/>
                  </a:ext>
                </a:extLst>
              </a:tr>
              <a:tr h="1019183">
                <a:tc>
                  <a:txBody>
                    <a:bodyPr/>
                    <a:lstStyle/>
                    <a:p>
                      <a:pPr algn="ctr" fontAlgn="ctr" hangingPunct="0"/>
                      <a:r>
                        <a:rPr lang="ja-JP" altLang="en-US" sz="1200" b="1" i="0" u="none">
                          <a:solidFill>
                            <a:schemeClr val="bg1"/>
                          </a:solidFill>
                          <a:effectLst/>
                          <a:latin typeface="+mn-lt"/>
                          <a:ea typeface="+mn-ea"/>
                        </a:rPr>
                        <a:t>インドネシア貿易省</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投資に関する規制の変更によりインドネシアは医療機器子会社の</a:t>
                      </a:r>
                      <a:r>
                        <a:rPr lang="en-US" altLang="ja-JP" sz="1200" spc="-30" dirty="0"/>
                        <a:t>100%</a:t>
                      </a:r>
                      <a:r>
                        <a:rPr lang="ja-JP" altLang="en-US" sz="1200" spc="-30" dirty="0"/>
                        <a:t>の外資所有を許可することが可能となったが、インドネシア貿易省の規制に基づき、インドネシア企業は医療機器製品を病院や診療所に販売するために</a:t>
                      </a:r>
                      <a:r>
                        <a:rPr lang="en-US" altLang="ja-JP" sz="1200" spc="-30" dirty="0"/>
                        <a:t>1</a:t>
                      </a:r>
                      <a:r>
                        <a:rPr lang="ja-JP" altLang="en-US" sz="1200" spc="-30" dirty="0"/>
                        <a:t>社以上の現地販売代理店と提携することが求められている。</a:t>
                      </a:r>
                      <a:endParaRPr lang="en-US" altLang="ja-JP" sz="1200" spc="-3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2362696950"/>
                  </a:ext>
                </a:extLst>
              </a:tr>
            </a:tbl>
          </a:graphicData>
        </a:graphic>
      </p:graphicFrame>
    </p:spTree>
    <p:extLst>
      <p:ext uri="{BB962C8B-B14F-4D97-AF65-F5344CB8AC3E}">
        <p14:creationId xmlns:p14="http://schemas.microsoft.com/office/powerpoint/2010/main" val="435940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インドネシア／医療関連／医薬品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市場規模・輸出入額</a:t>
            </a:r>
          </a:p>
        </p:txBody>
      </p:sp>
      <p:sp>
        <p:nvSpPr>
          <p:cNvPr id="13" name="片側の 2 つの角を丸めた四角形 12"/>
          <p:cNvSpPr/>
          <p:nvPr/>
        </p:nvSpPr>
        <p:spPr>
          <a:xfrm>
            <a:off x="6465168" y="2910481"/>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ja-JP" altLang="en-US" sz="1400" b="1" noProof="1">
                <a:latin typeface="+mj-lt"/>
                <a:ea typeface="HGP創英角ｺﾞｼｯｸUB" panose="020B0900000000000000" pitchFamily="50" charset="-128"/>
                <a:cs typeface="Arial" panose="020B0604020202020204" pitchFamily="34" charset="0"/>
              </a:rPr>
              <a:t>202</a:t>
            </a:r>
            <a:r>
              <a:rPr lang="en-IN" altLang="ja-JP" sz="1400" b="1" noProof="1">
                <a:latin typeface="+mj-lt"/>
                <a:ea typeface="HGP創英角ｺﾞｼｯｸUB" panose="020B0900000000000000" pitchFamily="50" charset="-128"/>
                <a:cs typeface="Arial" panose="020B0604020202020204" pitchFamily="34" charset="0"/>
              </a:rPr>
              <a:t>5</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p>
        </p:txBody>
      </p:sp>
      <p:grpSp>
        <p:nvGrpSpPr>
          <p:cNvPr id="14" name="グループ化 7"/>
          <p:cNvGrpSpPr/>
          <p:nvPr/>
        </p:nvGrpSpPr>
        <p:grpSpPr>
          <a:xfrm>
            <a:off x="200471" y="2301761"/>
            <a:ext cx="9505058" cy="288032"/>
            <a:chOff x="4803499" y="2163068"/>
            <a:chExt cx="5626917"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499" y="2163068"/>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医薬品の輸出入</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9736" y="1073069"/>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2023年には1,980万人のインドネシア人が65歳以上</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となり</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、2025年にはインドネシアの人口の15%が高齢者になると予想されている。インドネシアでは、高血圧、心臓病、気管支喘息、慢性腎不全、糖尿病、脳卒中、がんなどの非感染性疾患が多く、これらの疾患の</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医薬品の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市場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規模</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拡大が期待されてい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医薬品の輸入は輸出を大きく上回っている。</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2021年の輸入額の急増は、ワクチン輸入増が要因と考えられる。</a:t>
            </a:r>
          </a:p>
        </p:txBody>
      </p:sp>
      <p:sp>
        <p:nvSpPr>
          <p:cNvPr id="24" name="テキスト ボックス 74">
            <a:extLst>
              <a:ext uri="{FF2B5EF4-FFF2-40B4-BE49-F238E27FC236}">
                <a16:creationId xmlns:a16="http://schemas.microsoft.com/office/drawing/2014/main" id="{D7654747-C7CD-0D4A-D2CF-50D349533101}"/>
              </a:ext>
            </a:extLst>
          </p:cNvPr>
          <p:cNvSpPr txBox="1"/>
          <p:nvPr/>
        </p:nvSpPr>
        <p:spPr>
          <a:xfrm>
            <a:off x="296419" y="6617177"/>
            <a:ext cx="3852190" cy="152158"/>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Trademao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7" name="テキスト ボックス 9">
            <a:extLst>
              <a:ext uri="{FF2B5EF4-FFF2-40B4-BE49-F238E27FC236}">
                <a16:creationId xmlns:a16="http://schemas.microsoft.com/office/drawing/2014/main" id="{0A06B7F8-DADC-FC4B-6D39-233CC7D21AEC}"/>
              </a:ext>
            </a:extLst>
          </p:cNvPr>
          <p:cNvSpPr txBox="1"/>
          <p:nvPr/>
        </p:nvSpPr>
        <p:spPr>
          <a:xfrm>
            <a:off x="316110" y="2634674"/>
            <a:ext cx="684016" cy="216024"/>
          </a:xfrm>
          <a:prstGeom prst="rect">
            <a:avLst/>
          </a:prstGeom>
          <a:noFill/>
        </p:spPr>
        <p:txBody>
          <a:bodyPr wrap="square" lIns="0" tIns="0" rIns="0" bIns="0" rtlCol="0" anchor="ctr" anchorCtr="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10</a:t>
            </a:r>
            <a:r>
              <a:rPr lang="ja-JP" altLang="en-US" sz="800">
                <a:latin typeface="Arial" panose="020B0604020202020204" pitchFamily="34" charset="0"/>
                <a:ea typeface="ＭＳ Ｐゴシック" panose="020B0600070205080204" pitchFamily="50" charset="-128"/>
                <a:cs typeface="Arial" panose="020B0604020202020204" pitchFamily="34" charset="0"/>
              </a:rPr>
              <a:t>億</a:t>
            </a:r>
            <a:r>
              <a:rPr lang="en-US" altLang="ja-JP" sz="800">
                <a:latin typeface="Arial" panose="020B0604020202020204" pitchFamily="34" charset="0"/>
                <a:ea typeface="ＭＳ Ｐゴシック" panose="020B0600070205080204" pitchFamily="50" charset="-128"/>
                <a:cs typeface="Arial" panose="020B0604020202020204" pitchFamily="34" charset="0"/>
              </a:rPr>
              <a:t>US$</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84" name="Chart 83">
            <a:extLst>
              <a:ext uri="{FF2B5EF4-FFF2-40B4-BE49-F238E27FC236}">
                <a16:creationId xmlns:a16="http://schemas.microsoft.com/office/drawing/2014/main" id="{89375C44-B778-8ECC-2623-30157541EBBB}"/>
              </a:ext>
            </a:extLst>
          </p:cNvPr>
          <p:cNvGraphicFramePr/>
          <p:nvPr>
            <p:custDataLst>
              <p:tags r:id="rId1"/>
            </p:custDataLst>
            <p:extLst>
              <p:ext uri="{D42A27DB-BD31-4B8C-83A1-F6EECF244321}">
                <p14:modId xmlns:p14="http://schemas.microsoft.com/office/powerpoint/2010/main" val="3062276025"/>
              </p:ext>
            </p:extLst>
          </p:nvPr>
        </p:nvGraphicFramePr>
        <p:xfrm>
          <a:off x="233363" y="2792413"/>
          <a:ext cx="5827712" cy="3360737"/>
        </p:xfrm>
        <a:graphic>
          <a:graphicData uri="http://schemas.openxmlformats.org/drawingml/2006/chart">
            <c:chart xmlns:c="http://schemas.openxmlformats.org/drawingml/2006/chart" xmlns:r="http://schemas.openxmlformats.org/officeDocument/2006/relationships" r:id="rId23"/>
          </a:graphicData>
        </a:graphic>
      </p:graphicFrame>
      <p:sp>
        <p:nvSpPr>
          <p:cNvPr id="48" name="テキスト プレースホルダ 9">
            <a:extLst>
              <a:ext uri="{FF2B5EF4-FFF2-40B4-BE49-F238E27FC236}">
                <a16:creationId xmlns:a16="http://schemas.microsoft.com/office/drawing/2014/main" id="{111F8AAE-EC1D-CDDF-86E0-BFF317A1D947}"/>
              </a:ext>
            </a:extLst>
          </p:cNvPr>
          <p:cNvSpPr>
            <a:spLocks/>
          </p:cNvSpPr>
          <p:nvPr>
            <p:custDataLst>
              <p:tags r:id="rId2"/>
            </p:custDataLst>
          </p:nvPr>
        </p:nvSpPr>
        <p:spPr bwMode="auto">
          <a:xfrm>
            <a:off x="522288" y="59705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F87413-DB6E-40AD-9CD2-583C01DF69C8}" type="datetime'''''''''''''''''2''01''8'">
              <a:rPr lang="en-US" altLang="en-US" sz="1000" smtClean="0"/>
              <a:pPr marL="0" lvl="0" indent="0" algn="ctr">
                <a:spcBef>
                  <a:spcPct val="0"/>
                </a:spcBef>
                <a:buNone/>
              </a:pPr>
              <a:t>2018</a:t>
            </a:fld>
            <a:endParaRPr kumimoji="1" lang="en-US" altLang="ja-JP" sz="1000"/>
          </a:p>
        </p:txBody>
      </p:sp>
      <p:sp>
        <p:nvSpPr>
          <p:cNvPr id="49" name="テキスト プレースホルダ 9">
            <a:extLst>
              <a:ext uri="{FF2B5EF4-FFF2-40B4-BE49-F238E27FC236}">
                <a16:creationId xmlns:a16="http://schemas.microsoft.com/office/drawing/2014/main" id="{EF7929A8-BADD-AA1F-EB46-E32CC7C4360B}"/>
              </a:ext>
            </a:extLst>
          </p:cNvPr>
          <p:cNvSpPr>
            <a:spLocks/>
          </p:cNvSpPr>
          <p:nvPr>
            <p:custDataLst>
              <p:tags r:id="rId3"/>
            </p:custDataLst>
          </p:nvPr>
        </p:nvSpPr>
        <p:spPr bwMode="auto">
          <a:xfrm>
            <a:off x="1300163"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DDE3CA-9F2D-4FDD-88DB-E085EA1BBB20}" type="datetime'''''''''1''''''''''''''''''''''''''''''''''''''''9'''">
              <a:rPr lang="en-US" altLang="en-US" sz="1000" smtClean="0"/>
              <a:pPr marL="0" lvl="0" indent="0" algn="ctr">
                <a:spcBef>
                  <a:spcPct val="0"/>
                </a:spcBef>
                <a:buNone/>
              </a:pPr>
              <a:t>19</a:t>
            </a:fld>
            <a:endParaRPr kumimoji="1" lang="en-US" altLang="ja-JP" sz="1000"/>
          </a:p>
        </p:txBody>
      </p:sp>
      <p:sp>
        <p:nvSpPr>
          <p:cNvPr id="50" name="テキスト プレースホルダ 9">
            <a:extLst>
              <a:ext uri="{FF2B5EF4-FFF2-40B4-BE49-F238E27FC236}">
                <a16:creationId xmlns:a16="http://schemas.microsoft.com/office/drawing/2014/main" id="{5A6A81AF-5385-2231-220B-09EFCF2FBB9A}"/>
              </a:ext>
            </a:extLst>
          </p:cNvPr>
          <p:cNvSpPr>
            <a:spLocks/>
          </p:cNvSpPr>
          <p:nvPr>
            <p:custDataLst>
              <p:tags r:id="rId4"/>
            </p:custDataLst>
          </p:nvPr>
        </p:nvSpPr>
        <p:spPr bwMode="auto">
          <a:xfrm>
            <a:off x="2008188"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DD0E3F-D611-4CF3-8FAE-94C7EB982CF8}" type="datetime'''''''''''''''''''''''''''''''''''''2''''''''''''''''0'''">
              <a:rPr lang="en-US" altLang="en-US" sz="1000" smtClean="0"/>
              <a:pPr marL="0" lvl="0" indent="0" algn="ctr">
                <a:spcBef>
                  <a:spcPct val="0"/>
                </a:spcBef>
                <a:buNone/>
              </a:pPr>
              <a:t>20</a:t>
            </a:fld>
            <a:endParaRPr kumimoji="1" lang="en-US" altLang="ja-JP" sz="1000"/>
          </a:p>
        </p:txBody>
      </p:sp>
      <p:sp>
        <p:nvSpPr>
          <p:cNvPr id="51" name="テキスト プレースホルダ 9">
            <a:extLst>
              <a:ext uri="{FF2B5EF4-FFF2-40B4-BE49-F238E27FC236}">
                <a16:creationId xmlns:a16="http://schemas.microsoft.com/office/drawing/2014/main" id="{8EFB0D11-8378-85B7-1834-2735D38942A8}"/>
              </a:ext>
            </a:extLst>
          </p:cNvPr>
          <p:cNvSpPr>
            <a:spLocks/>
          </p:cNvSpPr>
          <p:nvPr>
            <p:custDataLst>
              <p:tags r:id="rId5"/>
            </p:custDataLst>
          </p:nvPr>
        </p:nvSpPr>
        <p:spPr bwMode="auto">
          <a:xfrm>
            <a:off x="2716213"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F74265-2B40-4255-B959-CC23C5F4A024}" type="datetime'''''''''''''''''''''''2''''1'''''''''''''''''''''''''''''''">
              <a:rPr lang="en-US" altLang="en-US" sz="1000" smtClean="0"/>
              <a:pPr marL="0" lvl="0" indent="0" algn="ctr">
                <a:spcBef>
                  <a:spcPct val="0"/>
                </a:spcBef>
                <a:buNone/>
              </a:pPr>
              <a:t>21</a:t>
            </a:fld>
            <a:endParaRPr kumimoji="1" lang="en-US" altLang="ja-JP" sz="1000"/>
          </a:p>
        </p:txBody>
      </p:sp>
      <p:sp>
        <p:nvSpPr>
          <p:cNvPr id="57" name="テキスト プレースホルダ 9">
            <a:extLst>
              <a:ext uri="{FF2B5EF4-FFF2-40B4-BE49-F238E27FC236}">
                <a16:creationId xmlns:a16="http://schemas.microsoft.com/office/drawing/2014/main" id="{DC608809-0AAF-4176-2581-F96179B6819C}"/>
              </a:ext>
            </a:extLst>
          </p:cNvPr>
          <p:cNvSpPr>
            <a:spLocks/>
          </p:cNvSpPr>
          <p:nvPr>
            <p:custDataLst>
              <p:tags r:id="rId6"/>
            </p:custDataLst>
          </p:nvPr>
        </p:nvSpPr>
        <p:spPr bwMode="auto">
          <a:xfrm>
            <a:off x="3424238"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F0B4B7-D920-427D-9F23-1E1C53A22486}" type="datetime'''''''''''''''''''''2''''2'''''''''''''''''''''''">
              <a:rPr lang="en-US" altLang="en-US" sz="1000" smtClean="0"/>
              <a:pPr marL="0" lvl="0" indent="0" algn="ctr">
                <a:spcBef>
                  <a:spcPct val="0"/>
                </a:spcBef>
                <a:buNone/>
              </a:pPr>
              <a:t>22</a:t>
            </a:fld>
            <a:endParaRPr kumimoji="1" lang="en-US" altLang="ja-JP" sz="1000"/>
          </a:p>
        </p:txBody>
      </p:sp>
      <p:sp>
        <p:nvSpPr>
          <p:cNvPr id="52" name="テキスト プレースホルダ 9">
            <a:extLst>
              <a:ext uri="{FF2B5EF4-FFF2-40B4-BE49-F238E27FC236}">
                <a16:creationId xmlns:a16="http://schemas.microsoft.com/office/drawing/2014/main" id="{FF27FBA9-5D6D-8CCF-4BD1-B65F7ED6C82A}"/>
              </a:ext>
            </a:extLst>
          </p:cNvPr>
          <p:cNvSpPr>
            <a:spLocks/>
          </p:cNvSpPr>
          <p:nvPr>
            <p:custDataLst>
              <p:tags r:id="rId7"/>
            </p:custDataLst>
          </p:nvPr>
        </p:nvSpPr>
        <p:spPr bwMode="auto">
          <a:xfrm>
            <a:off x="4130675"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091233-01AC-4773-864D-76701F6973ED}" type="datetime'''''''''''''''''''''''''''''''''''''''''''''''''''''''23'">
              <a:rPr lang="en-US" altLang="en-US" sz="1000" smtClean="0"/>
              <a:pPr marL="0" lvl="0" indent="0" algn="ctr">
                <a:spcBef>
                  <a:spcPct val="0"/>
                </a:spcBef>
                <a:buNone/>
              </a:pPr>
              <a:t>23</a:t>
            </a:fld>
            <a:endParaRPr kumimoji="1" lang="en-US" altLang="ja-JP" sz="1000"/>
          </a:p>
        </p:txBody>
      </p:sp>
      <p:sp>
        <p:nvSpPr>
          <p:cNvPr id="53" name="テキスト プレースホルダ 9">
            <a:extLst>
              <a:ext uri="{FF2B5EF4-FFF2-40B4-BE49-F238E27FC236}">
                <a16:creationId xmlns:a16="http://schemas.microsoft.com/office/drawing/2014/main" id="{D5D2587B-3F39-2301-4F97-CBA3C9B5A03D}"/>
              </a:ext>
            </a:extLst>
          </p:cNvPr>
          <p:cNvSpPr>
            <a:spLocks/>
          </p:cNvSpPr>
          <p:nvPr>
            <p:custDataLst>
              <p:tags r:id="rId8"/>
            </p:custDataLst>
          </p:nvPr>
        </p:nvSpPr>
        <p:spPr bwMode="auto">
          <a:xfrm>
            <a:off x="4838700"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20566B-6977-457C-9305-EFB3F0147276}" type="datetime'''''''''''''''''''''''''''2''''4'">
              <a:rPr lang="en-US" altLang="en-US" sz="1000" smtClean="0"/>
              <a:pPr marL="0" lvl="0" indent="0" algn="ctr">
                <a:spcBef>
                  <a:spcPct val="0"/>
                </a:spcBef>
                <a:buNone/>
              </a:pPr>
              <a:t>24</a:t>
            </a:fld>
            <a:endParaRPr kumimoji="1" lang="en-US" altLang="ja-JP" sz="1000"/>
          </a:p>
        </p:txBody>
      </p:sp>
      <p:sp>
        <p:nvSpPr>
          <p:cNvPr id="55" name="テキスト プレースホルダ 9">
            <a:extLst>
              <a:ext uri="{FF2B5EF4-FFF2-40B4-BE49-F238E27FC236}">
                <a16:creationId xmlns:a16="http://schemas.microsoft.com/office/drawing/2014/main" id="{80414E72-CF4E-2C21-D110-9F95D973FA48}"/>
              </a:ext>
            </a:extLst>
          </p:cNvPr>
          <p:cNvSpPr>
            <a:spLocks/>
          </p:cNvSpPr>
          <p:nvPr>
            <p:custDataLst>
              <p:tags r:id="rId9"/>
            </p:custDataLst>
          </p:nvPr>
        </p:nvSpPr>
        <p:spPr bwMode="auto">
          <a:xfrm>
            <a:off x="5546725"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59AB6E-414F-43E3-9CF8-2D8058D62B88}" type="datetime'''2''5'''''''''''''''''''''''''">
              <a:rPr lang="en-US" altLang="en-US" sz="1000" smtClean="0"/>
              <a:pPr marL="0" lvl="0" indent="0" algn="ctr">
                <a:spcBef>
                  <a:spcPct val="0"/>
                </a:spcBef>
                <a:buNone/>
              </a:pPr>
              <a:t>25</a:t>
            </a:fld>
            <a:endParaRPr kumimoji="1" lang="en-US" altLang="ja-JP" sz="1000"/>
          </a:p>
        </p:txBody>
      </p:sp>
      <p:sp>
        <p:nvSpPr>
          <p:cNvPr id="58" name="Rectangle 57">
            <a:extLst>
              <a:ext uri="{FF2B5EF4-FFF2-40B4-BE49-F238E27FC236}">
                <a16:creationId xmlns:a16="http://schemas.microsoft.com/office/drawing/2014/main" id="{1EF8F54D-5628-28BC-1CD6-AD2AC60AD55B}"/>
              </a:ext>
            </a:extLst>
          </p:cNvPr>
          <p:cNvSpPr/>
          <p:nvPr>
            <p:custDataLst>
              <p:tags r:id="rId10"/>
            </p:custDataLst>
          </p:nvPr>
        </p:nvSpPr>
        <p:spPr bwMode="auto">
          <a:xfrm>
            <a:off x="366713" y="6215063"/>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59" name="Rectangle 58">
            <a:extLst>
              <a:ext uri="{FF2B5EF4-FFF2-40B4-BE49-F238E27FC236}">
                <a16:creationId xmlns:a16="http://schemas.microsoft.com/office/drawing/2014/main" id="{493E1DCE-DC91-7965-926A-21BA29478C8B}"/>
              </a:ext>
            </a:extLst>
          </p:cNvPr>
          <p:cNvSpPr/>
          <p:nvPr>
            <p:custDataLst>
              <p:tags r:id="rId11"/>
            </p:custDataLst>
          </p:nvPr>
        </p:nvSpPr>
        <p:spPr bwMode="auto">
          <a:xfrm>
            <a:off x="952500" y="6215063"/>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60" name="テキスト プレースホルダ 9">
            <a:extLst>
              <a:ext uri="{FF2B5EF4-FFF2-40B4-BE49-F238E27FC236}">
                <a16:creationId xmlns:a16="http://schemas.microsoft.com/office/drawing/2014/main" id="{FB3878ED-429B-3E7B-C496-CAEAF7F9C7A5}"/>
              </a:ext>
            </a:extLst>
          </p:cNvPr>
          <p:cNvSpPr>
            <a:spLocks/>
          </p:cNvSpPr>
          <p:nvPr>
            <p:custDataLst>
              <p:tags r:id="rId12"/>
            </p:custDataLst>
          </p:nvPr>
        </p:nvSpPr>
        <p:spPr bwMode="auto">
          <a:xfrm>
            <a:off x="596900" y="62103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AE4A346-9F22-4AEA-9B70-F33A402F59F6}" type="datetime'''''''''''''''''''''''''''''''''''''''''''''''''''''輸''''出'">
              <a:rPr lang="ja-JP" altLang="en-US" sz="1000" smtClean="0"/>
              <a:pPr marL="0" lvl="0" indent="0">
                <a:spcBef>
                  <a:spcPct val="0"/>
                </a:spcBef>
                <a:buNone/>
              </a:pPr>
              <a:t>輸出</a:t>
            </a:fld>
            <a:endParaRPr kumimoji="1" lang="en-US" altLang="ja-JP" sz="1000"/>
          </a:p>
        </p:txBody>
      </p:sp>
      <p:sp>
        <p:nvSpPr>
          <p:cNvPr id="61" name="テキスト プレースホルダ 9">
            <a:extLst>
              <a:ext uri="{FF2B5EF4-FFF2-40B4-BE49-F238E27FC236}">
                <a16:creationId xmlns:a16="http://schemas.microsoft.com/office/drawing/2014/main" id="{352FCC2A-0A6E-89E4-F6AD-12DA8CB644ED}"/>
              </a:ext>
            </a:extLst>
          </p:cNvPr>
          <p:cNvSpPr>
            <a:spLocks/>
          </p:cNvSpPr>
          <p:nvPr>
            <p:custDataLst>
              <p:tags r:id="rId13"/>
            </p:custDataLst>
          </p:nvPr>
        </p:nvSpPr>
        <p:spPr bwMode="auto">
          <a:xfrm>
            <a:off x="1182688" y="62103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2CC082B-56CE-4137-B922-C19FA40CF23A}" type="datetime'''''''''''''輸''''''入'''''''''''''''">
              <a:rPr lang="ja-JP" altLang="en-US" sz="1000" smtClean="0"/>
              <a:pPr marL="0" lvl="0" indent="0">
                <a:spcBef>
                  <a:spcPct val="0"/>
                </a:spcBef>
                <a:buNone/>
              </a:pPr>
              <a:t>輸入</a:t>
            </a:fld>
            <a:endParaRPr kumimoji="1" lang="en-US" altLang="ja-JP" sz="1000"/>
          </a:p>
        </p:txBody>
      </p:sp>
      <p:graphicFrame>
        <p:nvGraphicFramePr>
          <p:cNvPr id="94" name="Chart 93">
            <a:extLst>
              <a:ext uri="{FF2B5EF4-FFF2-40B4-BE49-F238E27FC236}">
                <a16:creationId xmlns:a16="http://schemas.microsoft.com/office/drawing/2014/main" id="{95D181C8-4E68-B54C-3BAF-F908674BD472}"/>
              </a:ext>
            </a:extLst>
          </p:cNvPr>
          <p:cNvGraphicFramePr/>
          <p:nvPr>
            <p:custDataLst>
              <p:tags r:id="rId14"/>
            </p:custDataLst>
            <p:extLst>
              <p:ext uri="{D42A27DB-BD31-4B8C-83A1-F6EECF244321}">
                <p14:modId xmlns:p14="http://schemas.microsoft.com/office/powerpoint/2010/main" val="3832963947"/>
              </p:ext>
            </p:extLst>
          </p:nvPr>
        </p:nvGraphicFramePr>
        <p:xfrm>
          <a:off x="6715125" y="3306763"/>
          <a:ext cx="2689225" cy="2949575"/>
        </p:xfrm>
        <a:graphic>
          <a:graphicData uri="http://schemas.openxmlformats.org/drawingml/2006/chart">
            <c:chart xmlns:c="http://schemas.openxmlformats.org/drawingml/2006/chart" xmlns:r="http://schemas.openxmlformats.org/officeDocument/2006/relationships" r:id="rId24"/>
          </a:graphicData>
        </a:graphic>
      </p:graphicFrame>
      <p:sp>
        <p:nvSpPr>
          <p:cNvPr id="75" name="テキスト プレースホルダ 9">
            <a:extLst>
              <a:ext uri="{FF2B5EF4-FFF2-40B4-BE49-F238E27FC236}">
                <a16:creationId xmlns:a16="http://schemas.microsoft.com/office/drawing/2014/main" id="{8EE32086-6BC0-E8E2-D80D-B98AD1E3A4A6}"/>
              </a:ext>
            </a:extLst>
          </p:cNvPr>
          <p:cNvSpPr>
            <a:spLocks/>
          </p:cNvSpPr>
          <p:nvPr>
            <p:custDataLst>
              <p:tags r:id="rId15"/>
            </p:custDataLst>
          </p:nvPr>
        </p:nvSpPr>
        <p:spPr bwMode="auto">
          <a:xfrm>
            <a:off x="8512175" y="352107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87075FB-0589-477C-8A6C-03D12BA2A763}" type="datetime'''''''''''''''''''''''独国'''''''''''''''''''''">
              <a:rPr lang="ja-JP" altLang="en-US" sz="1000" smtClean="0"/>
              <a:pPr marL="0" lvl="0" indent="0">
                <a:spcBef>
                  <a:spcPct val="0"/>
                </a:spcBef>
                <a:buNone/>
              </a:pPr>
              <a:t>独国</a:t>
            </a:fld>
            <a:endParaRPr kumimoji="1" lang="en-US" altLang="ja-JP" sz="1000">
              <a:sym typeface="+mn-lt"/>
            </a:endParaRPr>
          </a:p>
        </p:txBody>
      </p:sp>
      <p:sp>
        <p:nvSpPr>
          <p:cNvPr id="76" name="テキスト プレースホルダ 9">
            <a:extLst>
              <a:ext uri="{FF2B5EF4-FFF2-40B4-BE49-F238E27FC236}">
                <a16:creationId xmlns:a16="http://schemas.microsoft.com/office/drawing/2014/main" id="{7AA810C3-8FB2-2733-EBC6-E2E2114C4AC2}"/>
              </a:ext>
            </a:extLst>
          </p:cNvPr>
          <p:cNvSpPr>
            <a:spLocks/>
          </p:cNvSpPr>
          <p:nvPr>
            <p:custDataLst>
              <p:tags r:id="rId16"/>
            </p:custDataLst>
          </p:nvPr>
        </p:nvSpPr>
        <p:spPr bwMode="auto">
          <a:xfrm>
            <a:off x="9218613" y="4276725"/>
            <a:ext cx="889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3D88600-8656-494F-9CBF-F2133BE22C23}" type="datetime'''''亜''''''''米''''''''''利''''''''''''''''加''合''''衆国'''">
              <a:rPr lang="zh-CN" altLang="en-US" sz="1000" smtClean="0"/>
              <a:pPr marL="0" lvl="0" indent="0">
                <a:spcBef>
                  <a:spcPct val="0"/>
                </a:spcBef>
                <a:buNone/>
              </a:pPr>
              <a:t>亜米利加合衆国</a:t>
            </a:fld>
            <a:endParaRPr kumimoji="1" lang="en-US" altLang="ja-JP" sz="1000">
              <a:sym typeface="+mn-lt"/>
            </a:endParaRPr>
          </a:p>
        </p:txBody>
      </p:sp>
      <p:sp>
        <p:nvSpPr>
          <p:cNvPr id="77" name="テキスト プレースホルダ 9">
            <a:extLst>
              <a:ext uri="{FF2B5EF4-FFF2-40B4-BE49-F238E27FC236}">
                <a16:creationId xmlns:a16="http://schemas.microsoft.com/office/drawing/2014/main" id="{A401B524-B434-F058-A577-DCD25006A272}"/>
              </a:ext>
            </a:extLst>
          </p:cNvPr>
          <p:cNvSpPr>
            <a:spLocks/>
          </p:cNvSpPr>
          <p:nvPr>
            <p:custDataLst>
              <p:tags r:id="rId17"/>
            </p:custDataLst>
          </p:nvPr>
        </p:nvSpPr>
        <p:spPr bwMode="auto">
          <a:xfrm>
            <a:off x="9210675" y="51530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375765E-B41F-415C-B274-D8D0B7AACF12}" type="datetime'''''''''''''''''''''''''''''''''''''中''国'''''''''''''">
              <a:rPr lang="ja-JP" altLang="en-US" sz="1000" smtClean="0"/>
              <a:pPr marL="0" lvl="0" indent="0">
                <a:spcBef>
                  <a:spcPct val="0"/>
                </a:spcBef>
                <a:buNone/>
              </a:pPr>
              <a:t>中国</a:t>
            </a:fld>
            <a:endParaRPr kumimoji="1" lang="en-US" altLang="ja-JP" sz="1000">
              <a:sym typeface="+mn-lt"/>
            </a:endParaRPr>
          </a:p>
        </p:txBody>
      </p:sp>
      <p:sp>
        <p:nvSpPr>
          <p:cNvPr id="78" name="テキスト プレースホルダ 9">
            <a:extLst>
              <a:ext uri="{FF2B5EF4-FFF2-40B4-BE49-F238E27FC236}">
                <a16:creationId xmlns:a16="http://schemas.microsoft.com/office/drawing/2014/main" id="{EDD19931-0084-271B-E119-3EDCFB0434BE}"/>
              </a:ext>
            </a:extLst>
          </p:cNvPr>
          <p:cNvSpPr>
            <a:spLocks/>
          </p:cNvSpPr>
          <p:nvPr>
            <p:custDataLst>
              <p:tags r:id="rId18"/>
            </p:custDataLst>
          </p:nvPr>
        </p:nvSpPr>
        <p:spPr bwMode="auto">
          <a:xfrm>
            <a:off x="8759825" y="57531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C6BEFB6-1270-45B5-843F-6DFAEDE56BAC}" type="datetime'''''''天''''''''''''竺'''''''''''''''''">
              <a:rPr lang="ja-JP" altLang="en-US" sz="1000" smtClean="0"/>
              <a:pPr marL="0" lvl="0" indent="0">
                <a:spcBef>
                  <a:spcPct val="0"/>
                </a:spcBef>
                <a:buNone/>
              </a:pPr>
              <a:t>天竺</a:t>
            </a:fld>
            <a:endParaRPr kumimoji="1" lang="en-US" altLang="ja-JP" sz="1000">
              <a:sym typeface="+mn-lt"/>
            </a:endParaRPr>
          </a:p>
        </p:txBody>
      </p:sp>
      <p:sp>
        <p:nvSpPr>
          <p:cNvPr id="79" name="テキスト プレースホルダ 9">
            <a:extLst>
              <a:ext uri="{FF2B5EF4-FFF2-40B4-BE49-F238E27FC236}">
                <a16:creationId xmlns:a16="http://schemas.microsoft.com/office/drawing/2014/main" id="{99912AC5-46E4-9AE3-9DE2-61A37A0C10E1}"/>
              </a:ext>
            </a:extLst>
          </p:cNvPr>
          <p:cNvSpPr>
            <a:spLocks/>
          </p:cNvSpPr>
          <p:nvPr>
            <p:custDataLst>
              <p:tags r:id="rId19"/>
            </p:custDataLst>
          </p:nvPr>
        </p:nvSpPr>
        <p:spPr bwMode="auto">
          <a:xfrm>
            <a:off x="8110538" y="59769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F727B51-36A9-462C-88F8-C19A8749AB2D}" type="datetime'''''''''''''仏国'''''''''''''''''''''''''''''''''''">
              <a:rPr lang="ja-JP" altLang="en-US" sz="1000" smtClean="0"/>
              <a:pPr marL="0" lvl="0" indent="0">
                <a:spcBef>
                  <a:spcPct val="0"/>
                </a:spcBef>
                <a:buNone/>
              </a:pPr>
              <a:t>仏国</a:t>
            </a:fld>
            <a:endParaRPr kumimoji="1" lang="en-US" altLang="ja-JP" sz="1000">
              <a:sym typeface="+mn-lt"/>
            </a:endParaRPr>
          </a:p>
        </p:txBody>
      </p:sp>
      <p:sp>
        <p:nvSpPr>
          <p:cNvPr id="80" name="テキスト プレースホルダ 9">
            <a:extLst>
              <a:ext uri="{FF2B5EF4-FFF2-40B4-BE49-F238E27FC236}">
                <a16:creationId xmlns:a16="http://schemas.microsoft.com/office/drawing/2014/main" id="{4AD0AE32-CA44-06F3-2D28-4B4A0A2ADC58}"/>
              </a:ext>
            </a:extLst>
          </p:cNvPr>
          <p:cNvSpPr>
            <a:spLocks/>
          </p:cNvSpPr>
          <p:nvPr>
            <p:custDataLst>
              <p:tags r:id="rId20"/>
            </p:custDataLst>
          </p:nvPr>
        </p:nvSpPr>
        <p:spPr bwMode="auto">
          <a:xfrm>
            <a:off x="6472238" y="4605338"/>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EF179F6-5E41-4B14-BF4D-1729C37FC213}" type="datetime'''''''''''''''''''''''''''''そ''''の''''''''''''''他'''''''">
              <a:rPr lang="ja-JP" altLang="en-US" sz="1000" smtClean="0"/>
              <a:pPr marL="0" lvl="0" indent="0" algn="r">
                <a:spcBef>
                  <a:spcPct val="0"/>
                </a:spcBef>
                <a:buNone/>
              </a:pPr>
              <a:t>その他</a:t>
            </a:fld>
            <a:endParaRPr kumimoji="1" lang="en-US" altLang="ja-JP" sz="1000">
              <a:sym typeface="+mn-lt"/>
            </a:endParaRPr>
          </a:p>
        </p:txBody>
      </p:sp>
    </p:spTree>
    <p:extLst>
      <p:ext uri="{BB962C8B-B14F-4D97-AF65-F5344CB8AC3E}">
        <p14:creationId xmlns:p14="http://schemas.microsoft.com/office/powerpoint/2010/main" val="3652144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962210" y="4868935"/>
            <a:ext cx="2169765" cy="1036687"/>
          </a:xfrm>
          <a:custGeom>
            <a:avLst/>
            <a:gdLst>
              <a:gd name="connsiteX0" fmla="*/ 0 w 2160240"/>
              <a:gd name="connsiteY0" fmla="*/ 0 h 1008112"/>
              <a:gd name="connsiteX1" fmla="*/ 2160240 w 2160240"/>
              <a:gd name="connsiteY1" fmla="*/ 0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0 h 1008112"/>
              <a:gd name="connsiteX1" fmla="*/ 1417290 w 2160240"/>
              <a:gd name="connsiteY1" fmla="*/ 12700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0 h 1008112"/>
              <a:gd name="connsiteX1" fmla="*/ 1468090 w 2160240"/>
              <a:gd name="connsiteY1" fmla="*/ 6350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0 h 1008112"/>
              <a:gd name="connsiteX1" fmla="*/ 1391890 w 2160240"/>
              <a:gd name="connsiteY1" fmla="*/ 27782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3174 h 1011286"/>
              <a:gd name="connsiteX1" fmla="*/ 1489521 w 2160240"/>
              <a:gd name="connsiteY1" fmla="*/ 0 h 1011286"/>
              <a:gd name="connsiteX2" fmla="*/ 2160240 w 2160240"/>
              <a:gd name="connsiteY2" fmla="*/ 1011286 h 1011286"/>
              <a:gd name="connsiteX3" fmla="*/ 0 w 2160240"/>
              <a:gd name="connsiteY3" fmla="*/ 1011286 h 1011286"/>
              <a:gd name="connsiteX4" fmla="*/ 0 w 2160240"/>
              <a:gd name="connsiteY4" fmla="*/ 3174 h 1011286"/>
              <a:gd name="connsiteX0" fmla="*/ 0 w 2134046"/>
              <a:gd name="connsiteY0" fmla="*/ 3174 h 1027955"/>
              <a:gd name="connsiteX1" fmla="*/ 1489521 w 2134046"/>
              <a:gd name="connsiteY1" fmla="*/ 0 h 1027955"/>
              <a:gd name="connsiteX2" fmla="*/ 2134046 w 2134046"/>
              <a:gd name="connsiteY2" fmla="*/ 1027955 h 1027955"/>
              <a:gd name="connsiteX3" fmla="*/ 0 w 2134046"/>
              <a:gd name="connsiteY3" fmla="*/ 1011286 h 1027955"/>
              <a:gd name="connsiteX4" fmla="*/ 0 w 2134046"/>
              <a:gd name="connsiteY4" fmla="*/ 3174 h 1027955"/>
              <a:gd name="connsiteX0" fmla="*/ 0 w 2134046"/>
              <a:gd name="connsiteY0" fmla="*/ 3174 h 1032717"/>
              <a:gd name="connsiteX1" fmla="*/ 1489521 w 2134046"/>
              <a:gd name="connsiteY1" fmla="*/ 0 h 1032717"/>
              <a:gd name="connsiteX2" fmla="*/ 2134046 w 2134046"/>
              <a:gd name="connsiteY2" fmla="*/ 1027955 h 1032717"/>
              <a:gd name="connsiteX3" fmla="*/ 0 w 2134046"/>
              <a:gd name="connsiteY3" fmla="*/ 1032717 h 1032717"/>
              <a:gd name="connsiteX4" fmla="*/ 0 w 2134046"/>
              <a:gd name="connsiteY4" fmla="*/ 3174 h 1032717"/>
              <a:gd name="connsiteX0" fmla="*/ 0 w 2169765"/>
              <a:gd name="connsiteY0" fmla="*/ 0 h 1036687"/>
              <a:gd name="connsiteX1" fmla="*/ 1525240 w 2169765"/>
              <a:gd name="connsiteY1" fmla="*/ 3970 h 1036687"/>
              <a:gd name="connsiteX2" fmla="*/ 2169765 w 2169765"/>
              <a:gd name="connsiteY2" fmla="*/ 1031925 h 1036687"/>
              <a:gd name="connsiteX3" fmla="*/ 35719 w 2169765"/>
              <a:gd name="connsiteY3" fmla="*/ 1036687 h 1036687"/>
              <a:gd name="connsiteX4" fmla="*/ 0 w 2169765"/>
              <a:gd name="connsiteY4" fmla="*/ 0 h 1036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765" h="1036687">
                <a:moveTo>
                  <a:pt x="0" y="0"/>
                </a:moveTo>
                <a:lnTo>
                  <a:pt x="1525240" y="3970"/>
                </a:lnTo>
                <a:lnTo>
                  <a:pt x="2169765" y="1031925"/>
                </a:lnTo>
                <a:lnTo>
                  <a:pt x="35719" y="1036687"/>
                </a:lnTo>
                <a:lnTo>
                  <a:pt x="0" y="0"/>
                </a:lnTo>
                <a:close/>
              </a:path>
            </a:pathLst>
          </a:cu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noProof="1"/>
              <a:t>インドネシア／医療関連／医薬品</a:t>
            </a:r>
            <a:endParaRPr kumimoji="1" lang="ja-JP" altLang="en-US"/>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noProof="1"/>
              <a:t>産業構造-主要地場メーカー</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2024年</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時点では</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、国内の製薬会社は約200社あり、その中には</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上位４社の</a:t>
            </a:r>
            <a:r>
              <a:rPr kumimoji="1" lang="en-US" altLang="ja-JP" sz="14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Dexa</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Medica</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Tempo</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Scan</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Pacific</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Darya-Varia Laboratories Tbk</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PT Pyridam Farma </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が含まれている。</a:t>
            </a:r>
            <a:endPar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200471" y="1759421"/>
            <a:ext cx="2088233"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2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医薬品市場の売上比率</a:t>
              </a:r>
              <a:endParaRPr kumimoji="1" lang="en-US" altLang="ko-KR" sz="1200" b="1" i="0" u="none" strike="noStrike" kern="1200" cap="none" spc="0" normalizeH="0" baseline="30000" noProof="0">
                <a:ln>
                  <a:noFill/>
                </a:ln>
                <a:solidFill>
                  <a:srgbClr val="000000"/>
                </a:solidFill>
                <a:effectLst/>
                <a:uLnTx/>
                <a:uFillTx/>
                <a:ea typeface="HGP創英角ｺﾞｼｯｸUB" pitchFamily="50" charset="-128"/>
                <a:cs typeface="Arial" panose="020B0604020202020204" pitchFamily="34" charset="0"/>
              </a:endParaRPr>
            </a:p>
          </p:txBody>
        </p:sp>
      </p:grpSp>
      <p:sp>
        <p:nvSpPr>
          <p:cNvPr id="10" name="Rectangle 6"/>
          <p:cNvSpPr>
            <a:spLocks noChangeArrowheads="1"/>
          </p:cNvSpPr>
          <p:nvPr/>
        </p:nvSpPr>
        <p:spPr bwMode="auto">
          <a:xfrm>
            <a:off x="4930258" y="176866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2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主要な現地製薬会社</a:t>
            </a:r>
            <a:endParaRPr kumimoji="1" lang="en-US" altLang="ko-KR" sz="1200" b="1" i="0" u="none" strike="noStrike" kern="1200" cap="none" spc="0" normalizeH="0" baseline="30000" noProof="0">
              <a:ln>
                <a:noFill/>
              </a:ln>
              <a:solidFill>
                <a:srgbClr val="000000"/>
              </a:solidFill>
              <a:effectLst/>
              <a:uLnTx/>
              <a:uFillTx/>
              <a:ea typeface="HGP創英角ｺﾞｼｯｸUB"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518244249"/>
              </p:ext>
            </p:extLst>
          </p:nvPr>
        </p:nvGraphicFramePr>
        <p:xfrm>
          <a:off x="4971938" y="2056692"/>
          <a:ext cx="4598786" cy="4389903"/>
        </p:xfrm>
        <a:graphic>
          <a:graphicData uri="http://schemas.openxmlformats.org/drawingml/2006/table">
            <a:tbl>
              <a:tblPr firstRow="1" bandRow="1">
                <a:tableStyleId>{2D5ABB26-0587-4C30-8999-92F81FD0307C}</a:tableStyleId>
              </a:tblPr>
              <a:tblGrid>
                <a:gridCol w="925232">
                  <a:extLst>
                    <a:ext uri="{9D8B030D-6E8A-4147-A177-3AD203B41FA5}">
                      <a16:colId xmlns:a16="http://schemas.microsoft.com/office/drawing/2014/main" val="20000"/>
                    </a:ext>
                  </a:extLst>
                </a:gridCol>
                <a:gridCol w="3673554">
                  <a:extLst>
                    <a:ext uri="{9D8B030D-6E8A-4147-A177-3AD203B41FA5}">
                      <a16:colId xmlns:a16="http://schemas.microsoft.com/office/drawing/2014/main" val="20001"/>
                    </a:ext>
                  </a:extLst>
                </a:gridCol>
              </a:tblGrid>
              <a:tr h="11437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Dexa</a:t>
                      </a:r>
                      <a:r>
                        <a:rPr kumimoji="1" lang="en-US" altLang="ja-JP" sz="10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 Medica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00000"/>
                        </a:lnSpc>
                        <a:spcBef>
                          <a:spcPts val="300"/>
                        </a:spcBef>
                        <a:spcAft>
                          <a:spcPts val="300"/>
                        </a:spcAft>
                        <a:buClr>
                          <a:srgbClr val="5F8AC3"/>
                        </a:buClr>
                        <a:buSzPct val="80000"/>
                        <a:buFont typeface="Wingdings" panose="05000000000000000000" pitchFamily="2" charset="2"/>
                        <a:buChar char="l"/>
                        <a:tabLst/>
                        <a:defRPr/>
                      </a:pPr>
                      <a:r>
                        <a:rPr kumimoji="1" lang="en-US" sz="1000" b="0" i="0" kern="1200" noProof="1">
                          <a:solidFill>
                            <a:schemeClr val="tx1"/>
                          </a:solidFill>
                          <a:effectLst/>
                          <a:latin typeface="Arial" panose="020B0604020202020204" pitchFamily="34" charset="0"/>
                          <a:ea typeface="+mn-ea"/>
                          <a:cs typeface="Arial" panose="020B0604020202020204" pitchFamily="34" charset="0"/>
                        </a:rPr>
                        <a:t>1969年に設立されたインドネシア最大級の医療用医薬品</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会社である</a:t>
                      </a:r>
                      <a:r>
                        <a:rPr kumimoji="1" lang="en-US" sz="1000" b="0" i="0" kern="1200" noProof="1">
                          <a:solidFill>
                            <a:schemeClr val="tx1"/>
                          </a:solidFill>
                          <a:effectLst/>
                          <a:latin typeface="Arial" panose="020B0604020202020204" pitchFamily="34" charset="0"/>
                          <a:ea typeface="+mn-ea"/>
                          <a:cs typeface="Arial" panose="020B0604020202020204" pitchFamily="34" charset="0"/>
                        </a:rPr>
                        <a:t>。</a:t>
                      </a:r>
                    </a:p>
                    <a:p>
                      <a:pPr marL="133350" marR="0" indent="-133350" algn="just" defTabSz="914400" rtl="0" eaLnBrk="1" fontAlgn="ctr" latinLnBrk="0" hangingPunct="1">
                        <a:lnSpc>
                          <a:spcPct val="100000"/>
                        </a:lnSpc>
                        <a:spcBef>
                          <a:spcPts val="300"/>
                        </a:spcBef>
                        <a:spcAft>
                          <a:spcPts val="300"/>
                        </a:spcAft>
                        <a:buClr>
                          <a:srgbClr val="5F8AC3"/>
                        </a:buClr>
                        <a:buSzPct val="80000"/>
                        <a:buFont typeface="Wingdings" panose="05000000000000000000" pitchFamily="2" charset="2"/>
                        <a:buChar char="l"/>
                        <a:tabLst/>
                        <a:defRPr/>
                      </a:pPr>
                      <a:r>
                        <a:rPr kumimoji="1" lang="en-US" sz="1000" b="0" i="0" kern="12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2024年の売上高は9億3,250万US$で</a:t>
                      </a:r>
                      <a:r>
                        <a:rPr kumimoji="1" lang="ja-JP" altLang="en-US" sz="1000" b="0" i="0" kern="12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あり、従業員数は約</a:t>
                      </a:r>
                      <a:r>
                        <a:rPr kumimoji="1" lang="en-US" altLang="ja-JP" sz="1000" b="0" i="0" kern="12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8,800</a:t>
                      </a:r>
                      <a:r>
                        <a:rPr kumimoji="1" lang="ja-JP" altLang="en-US" sz="1000" b="0" i="0" kern="12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人である</a:t>
                      </a:r>
                      <a:r>
                        <a:rPr kumimoji="1" lang="en-US" sz="1000" b="0" i="0" kern="12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000" b="0" i="0" kern="12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sz="1000" b="0" i="0" kern="12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同社は3つの施設で錠剤/</a:t>
                      </a:r>
                      <a:r>
                        <a:rPr kumimoji="1" lang="ja-JP" altLang="en-US" sz="1000" b="0" i="0" kern="12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カプレット</a:t>
                      </a:r>
                      <a:r>
                        <a:rPr kumimoji="1" lang="en-US" sz="1000" b="0" i="0" kern="12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、注射剤、シロップ、カプレットなど様々な剤形の医薬品を製造している。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761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Tempo Scan Pacific</a:t>
                      </a:r>
                      <a:endParaRPr kumimoji="1" lang="ja-JP" altLang="en-US" sz="10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00000"/>
                        </a:lnSpc>
                        <a:spcBef>
                          <a:spcPts val="300"/>
                        </a:spcBef>
                        <a:spcAft>
                          <a:spcPts val="300"/>
                        </a:spcAft>
                        <a:buClr>
                          <a:srgbClr val="5F8AC3"/>
                        </a:buClr>
                        <a:buSzPct val="80000"/>
                        <a:buFont typeface="Wingdings" panose="05000000000000000000" pitchFamily="2" charset="2"/>
                        <a:buChar char="l"/>
                        <a:tabLst/>
                        <a:defRPr/>
                      </a:pPr>
                      <a:r>
                        <a:rPr kumimoji="1" lang="en-US" sz="1000" b="0" i="0" kern="1200" noProof="1">
                          <a:solidFill>
                            <a:schemeClr val="tx1"/>
                          </a:solidFill>
                          <a:effectLst/>
                          <a:latin typeface="Arial" panose="020B0604020202020204" pitchFamily="34" charset="0"/>
                          <a:ea typeface="+mn-ea"/>
                          <a:cs typeface="Arial" panose="020B0604020202020204" pitchFamily="34" charset="0"/>
                        </a:rPr>
                        <a:t>1970年に設立され</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a:t>
                      </a:r>
                      <a:r>
                        <a:rPr kumimoji="1" lang="en-US" sz="1000" b="0" i="0" kern="1200" noProof="1">
                          <a:solidFill>
                            <a:schemeClr val="tx1"/>
                          </a:solidFill>
                          <a:effectLst/>
                          <a:latin typeface="Arial" panose="020B0604020202020204" pitchFamily="34" charset="0"/>
                          <a:ea typeface="+mn-ea"/>
                          <a:cs typeface="Arial" panose="020B0604020202020204" pitchFamily="34" charset="0"/>
                        </a:rPr>
                        <a:t>医薬品、消費者製品、化粧品</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を</a:t>
                      </a:r>
                      <a:r>
                        <a:rPr kumimoji="1" lang="en-US" sz="1000" b="0" i="0" kern="1200" noProof="1">
                          <a:solidFill>
                            <a:schemeClr val="tx1"/>
                          </a:solidFill>
                          <a:effectLst/>
                          <a:latin typeface="Arial" panose="020B0604020202020204" pitchFamily="34" charset="0"/>
                          <a:ea typeface="+mn-ea"/>
                          <a:cs typeface="Arial" panose="020B0604020202020204" pitchFamily="34" charset="0"/>
                        </a:rPr>
                        <a:t>製造</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a:t>
                      </a:r>
                      <a:r>
                        <a:rPr kumimoji="1" lang="en-US" sz="1000" b="0" i="0" kern="1200" noProof="1">
                          <a:solidFill>
                            <a:schemeClr val="tx1"/>
                          </a:solidFill>
                          <a:effectLst/>
                          <a:latin typeface="Arial" panose="020B0604020202020204" pitchFamily="34" charset="0"/>
                          <a:ea typeface="+mn-ea"/>
                          <a:cs typeface="Arial" panose="020B0604020202020204" pitchFamily="34" charset="0"/>
                        </a:rPr>
                        <a:t>販売</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する</a:t>
                      </a:r>
                      <a:r>
                        <a:rPr kumimoji="1" lang="en-US" sz="1000" b="0" i="0" kern="1200" noProof="1">
                          <a:solidFill>
                            <a:schemeClr val="tx1"/>
                          </a:solidFill>
                          <a:effectLst/>
                          <a:latin typeface="Arial" panose="020B0604020202020204" pitchFamily="34" charset="0"/>
                          <a:ea typeface="+mn-ea"/>
                          <a:cs typeface="Arial" panose="020B0604020202020204" pitchFamily="34" charset="0"/>
                        </a:rPr>
                        <a:t>。</a:t>
                      </a:r>
                    </a:p>
                    <a:p>
                      <a:pPr marL="133350" marR="0" indent="-133350" algn="just" defTabSz="914400" rtl="0" eaLnBrk="1" fontAlgn="ctr" latinLnBrk="0" hangingPunct="1">
                        <a:lnSpc>
                          <a:spcPct val="100000"/>
                        </a:lnSpc>
                        <a:spcBef>
                          <a:spcPts val="300"/>
                        </a:spcBef>
                        <a:spcAft>
                          <a:spcPts val="300"/>
                        </a:spcAft>
                        <a:buClr>
                          <a:srgbClr val="5F8AC3"/>
                        </a:buClr>
                        <a:buSzPct val="80000"/>
                        <a:buFont typeface="Wingdings" panose="05000000000000000000" pitchFamily="2" charset="2"/>
                        <a:buChar char="l"/>
                        <a:tabLst/>
                        <a:defRPr/>
                      </a:pPr>
                      <a:r>
                        <a:rPr kumimoji="1" lang="en-US" sz="1000" b="0" i="0" kern="1200" noProof="1">
                          <a:solidFill>
                            <a:schemeClr val="tx1"/>
                          </a:solidFill>
                          <a:effectLst/>
                          <a:latin typeface="Arial" panose="020B0604020202020204" pitchFamily="34" charset="0"/>
                          <a:ea typeface="+mn-ea"/>
                          <a:cs typeface="Arial" panose="020B0604020202020204" pitchFamily="34" charset="0"/>
                        </a:rPr>
                        <a:t>上半期（2024年6月30日）の売上高は4億5,180万US$、純利益は5,474万US$となった。</a:t>
                      </a:r>
                      <a:r>
                        <a:rPr kumimoji="1" lang="ja-JP" altLang="en-US" sz="1000" b="0" i="0" kern="1200">
                          <a:solidFill>
                            <a:schemeClr val="tx1"/>
                          </a:solidFill>
                          <a:effectLst/>
                          <a:latin typeface="Arial" panose="020B0604020202020204" pitchFamily="34" charset="0"/>
                          <a:ea typeface="+mn-ea"/>
                          <a:cs typeface="Arial" panose="020B0604020202020204" pitchFamily="34" charset="0"/>
                        </a:rPr>
                        <a:t>従業員数</a:t>
                      </a:r>
                      <a:r>
                        <a:rPr kumimoji="1" lang="en-US" sz="1000" b="0" i="0" kern="1200" noProof="1">
                          <a:solidFill>
                            <a:schemeClr val="tx1"/>
                          </a:solidFill>
                          <a:effectLst/>
                          <a:latin typeface="Arial" panose="020B0604020202020204" pitchFamily="34" charset="0"/>
                          <a:ea typeface="+mn-ea"/>
                          <a:cs typeface="Arial" panose="020B0604020202020204" pitchFamily="34" charset="0"/>
                        </a:rPr>
                        <a:t>4,510</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人である</a:t>
                      </a:r>
                      <a:r>
                        <a:rPr kumimoji="1" lang="en-US" sz="1000" b="0" i="0" kern="1200" noProof="1">
                          <a:solidFill>
                            <a:schemeClr val="tx1"/>
                          </a:solidFill>
                          <a:effectLst/>
                          <a:latin typeface="Arial" panose="020B0604020202020204" pitchFamily="34" charset="0"/>
                          <a:ea typeface="+mn-ea"/>
                          <a:cs typeface="Arial" panose="020B0604020202020204" pitchFamily="34" charset="0"/>
                        </a:rPr>
                        <a:t>。TRFには、Tempo Scan Pacific社が保有する「自社ブランド」と、細胞増殖抑制剤、抗悪性腫瘍剤、循環器疾患治療剤、免疫調節剤等の「ライセンスブランド」の2つの製品カテゴリーがある。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424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a:solidFill>
                            <a:schemeClr val="bg1"/>
                          </a:solidFill>
                          <a:latin typeface="Arial" panose="020B0604020202020204" pitchFamily="34" charset="0"/>
                          <a:cs typeface="Arial" panose="020B0604020202020204" pitchFamily="34" charset="0"/>
                        </a:rPr>
                        <a:t>Darya-Varia Laboratoria Tbk</a:t>
                      </a:r>
                      <a:endParaRPr kumimoji="1" lang="ja-JP" altLang="en-US" sz="10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00000"/>
                        </a:lnSpc>
                        <a:spcBef>
                          <a:spcPts val="300"/>
                        </a:spcBef>
                        <a:spcAft>
                          <a:spcPts val="300"/>
                        </a:spcAft>
                        <a:buClr>
                          <a:srgbClr val="5F8AC3"/>
                        </a:buClr>
                        <a:buSzPct val="80000"/>
                        <a:buFont typeface="Wingdings" panose="05000000000000000000" pitchFamily="2" charset="2"/>
                        <a:buChar char="l"/>
                        <a:tabLst/>
                        <a:defRPr/>
                      </a:pPr>
                      <a:r>
                        <a:rPr kumimoji="1" lang="en-US" sz="1000" b="0" i="0" kern="1200" noProof="1">
                          <a:solidFill>
                            <a:schemeClr val="tx1"/>
                          </a:solidFill>
                          <a:effectLst/>
                          <a:latin typeface="Arial" panose="020B0604020202020204" pitchFamily="34" charset="0"/>
                          <a:ea typeface="+mn-ea"/>
                          <a:cs typeface="Arial" panose="020B0604020202020204" pitchFamily="34" charset="0"/>
                        </a:rPr>
                        <a:t>1976年に製薬会社として設立され、売上高1億2,606万US$、純利益976万US$、市場シェア2.53%</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である。</a:t>
                      </a:r>
                      <a:endParaRPr kumimoji="1" lang="en-US" sz="1000" b="0" i="0" kern="1200" noProof="1">
                        <a:solidFill>
                          <a:schemeClr val="tx1"/>
                        </a:solidFill>
                        <a:effectLst/>
                        <a:latin typeface="Arial" panose="020B0604020202020204" pitchFamily="34" charset="0"/>
                        <a:ea typeface="+mn-ea"/>
                        <a:cs typeface="Arial" panose="020B0604020202020204" pitchFamily="34" charset="0"/>
                      </a:endParaRPr>
                    </a:p>
                    <a:p>
                      <a:pPr marL="133350" marR="0" indent="-133350" algn="just" defTabSz="914400" rtl="0" eaLnBrk="1" fontAlgn="ctr" latinLnBrk="0" hangingPunct="1">
                        <a:lnSpc>
                          <a:spcPct val="100000"/>
                        </a:lnSpc>
                        <a:spcBef>
                          <a:spcPts val="300"/>
                        </a:spcBef>
                        <a:spcAft>
                          <a:spcPts val="300"/>
                        </a:spcAft>
                        <a:buClr>
                          <a:srgbClr val="5F8AC3"/>
                        </a:buClr>
                        <a:buSzPct val="80000"/>
                        <a:buFont typeface="Wingdings" panose="05000000000000000000" pitchFamily="2" charset="2"/>
                        <a:buChar char="l"/>
                        <a:tabLst/>
                        <a:defRPr/>
                      </a:pPr>
                      <a:r>
                        <a:rPr kumimoji="1" lang="en-US" sz="1000" b="0" i="0" kern="1200" noProof="1">
                          <a:solidFill>
                            <a:schemeClr val="tx1"/>
                          </a:solidFill>
                          <a:effectLst/>
                          <a:latin typeface="Arial" panose="020B0604020202020204" pitchFamily="34" charset="0"/>
                          <a:ea typeface="+mn-ea"/>
                          <a:cs typeface="Arial" panose="020B0604020202020204" pitchFamily="34" charset="0"/>
                        </a:rPr>
                        <a:t>Darya-Variaは2つの製造施設を運営しており、Betalactam施設</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は主に抗生物質などの薬剤を製造する施設であり、</a:t>
                      </a:r>
                      <a:r>
                        <a:rPr kumimoji="1" lang="en-US" sz="1000" b="0" i="0" kern="1200" noProof="1">
                          <a:solidFill>
                            <a:schemeClr val="tx1"/>
                          </a:solidFill>
                          <a:effectLst/>
                          <a:latin typeface="Arial" panose="020B0604020202020204" pitchFamily="34" charset="0"/>
                          <a:ea typeface="+mn-ea"/>
                          <a:cs typeface="Arial" panose="020B0604020202020204" pitchFamily="34" charset="0"/>
                        </a:rPr>
                        <a:t>ソフトカプセル、ハードカプセル、</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通常の錠剤</a:t>
                      </a:r>
                      <a:r>
                        <a:rPr kumimoji="1" lang="en-US" sz="1000" b="0" i="0" kern="1200" noProof="1">
                          <a:solidFill>
                            <a:schemeClr val="tx1"/>
                          </a:solidFill>
                          <a:effectLst/>
                          <a:latin typeface="Arial" panose="020B0604020202020204" pitchFamily="34" charset="0"/>
                          <a:ea typeface="+mn-ea"/>
                          <a:cs typeface="Arial" panose="020B0604020202020204" pitchFamily="34" charset="0"/>
                        </a:rPr>
                        <a:t>/カプレット、層状錠、コーティング錠などを製造している。</a:t>
                      </a:r>
                      <a:endParaRPr kumimoji="1" lang="ja-JP" altLang="en-US" sz="1000" b="0" i="0" kern="1200" noProof="1">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062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PT Pyridam Farma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00000"/>
                        </a:lnSpc>
                        <a:spcBef>
                          <a:spcPts val="300"/>
                        </a:spcBef>
                        <a:spcAft>
                          <a:spcPts val="300"/>
                        </a:spcAft>
                        <a:buClr>
                          <a:srgbClr val="5F8AC3"/>
                        </a:buClr>
                        <a:buSzPct val="80000"/>
                        <a:buFont typeface="Wingdings" panose="05000000000000000000" pitchFamily="2" charset="2"/>
                        <a:buChar char="l"/>
                        <a:tabLst/>
                        <a:defRPr/>
                      </a:pPr>
                      <a:r>
                        <a:rPr kumimoji="1" lang="en-US" sz="1000" b="0" i="0" kern="1200" noProof="1">
                          <a:solidFill>
                            <a:schemeClr val="tx1"/>
                          </a:solidFill>
                          <a:effectLst/>
                          <a:latin typeface="Arial" panose="020B0604020202020204" pitchFamily="34" charset="0"/>
                          <a:ea typeface="+mn-ea"/>
                          <a:cs typeface="Arial" panose="020B0604020202020204" pitchFamily="34" charset="0"/>
                        </a:rPr>
                        <a:t>Pyridamは1985年に医薬品部門を設立し、1993年には動物用医薬品製造事業を分離して、ヒト用医薬品と検査機器の製造に専念できるようにした。</a:t>
                      </a:r>
                    </a:p>
                    <a:p>
                      <a:pPr marL="133350" marR="0" indent="-133350" algn="just" defTabSz="914400" rtl="0" eaLnBrk="1" fontAlgn="ctr" latinLnBrk="0" hangingPunct="1">
                        <a:lnSpc>
                          <a:spcPct val="100000"/>
                        </a:lnSpc>
                        <a:spcBef>
                          <a:spcPts val="300"/>
                        </a:spcBef>
                        <a:spcAft>
                          <a:spcPts val="300"/>
                        </a:spcAft>
                        <a:buClr>
                          <a:srgbClr val="5F8AC3"/>
                        </a:buClr>
                        <a:buSzPct val="80000"/>
                        <a:buFont typeface="Wingdings" panose="05000000000000000000" pitchFamily="2" charset="2"/>
                        <a:buChar char="l"/>
                        <a:tabLst/>
                        <a:defRPr/>
                      </a:pPr>
                      <a:r>
                        <a:rPr kumimoji="1" lang="en-US" altLang="ja-JP" sz="1000" b="0" i="0" kern="1200" noProof="1">
                          <a:solidFill>
                            <a:schemeClr val="tx1"/>
                          </a:solidFill>
                          <a:effectLst/>
                          <a:latin typeface="Arial" panose="020B0604020202020204" pitchFamily="34" charset="0"/>
                          <a:ea typeface="+mn-ea"/>
                          <a:cs typeface="Arial" panose="020B0604020202020204" pitchFamily="34" charset="0"/>
                        </a:rPr>
                        <a:t>市場シェアは1%で、</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売上高</a:t>
                      </a:r>
                      <a:r>
                        <a:rPr kumimoji="1" lang="en-US" altLang="ja-JP" sz="1000" b="0" i="0" kern="1200" noProof="1">
                          <a:solidFill>
                            <a:schemeClr val="tx1"/>
                          </a:solidFill>
                          <a:effectLst/>
                          <a:latin typeface="Arial" panose="020B0604020202020204" pitchFamily="34" charset="0"/>
                          <a:ea typeface="+mn-ea"/>
                          <a:cs typeface="Arial" panose="020B0604020202020204" pitchFamily="34" charset="0"/>
                        </a:rPr>
                        <a:t>4,769万US$、純利益は1,836万US$</a:t>
                      </a:r>
                      <a:r>
                        <a:rPr kumimoji="1" lang="ja-JP" altLang="en-US" sz="1000" b="0" i="0" kern="1200" noProof="1">
                          <a:solidFill>
                            <a:schemeClr val="tx1"/>
                          </a:solidFill>
                          <a:effectLst/>
                          <a:latin typeface="Arial" panose="020B0604020202020204" pitchFamily="34" charset="0"/>
                          <a:ea typeface="+mn-ea"/>
                          <a:cs typeface="Arial" panose="020B0604020202020204" pitchFamily="34" charset="0"/>
                        </a:rPr>
                        <a:t>である。</a:t>
                      </a:r>
                      <a:endParaRPr kumimoji="1" lang="en-US" altLang="ja-JP" sz="10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13" name="グループ化 7"/>
          <p:cNvGrpSpPr/>
          <p:nvPr/>
        </p:nvGrpSpPr>
        <p:grpSpPr>
          <a:xfrm>
            <a:off x="2621343" y="1768753"/>
            <a:ext cx="2107577" cy="288032"/>
            <a:chOff x="4776133" y="2123138"/>
            <a:chExt cx="2981499"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776133" y="2123138"/>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2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医薬品の原材料比率</a:t>
              </a:r>
              <a:endParaRPr kumimoji="1" lang="en-US" altLang="ko-KR" sz="1200" b="1" i="0" u="none" strike="noStrike" kern="1200" cap="none" spc="0" normalizeH="0" baseline="30000" noProof="0">
                <a:ln>
                  <a:noFill/>
                </a:ln>
                <a:solidFill>
                  <a:srgbClr val="000000"/>
                </a:solidFill>
                <a:effectLst/>
                <a:uLnTx/>
                <a:uFillTx/>
                <a:ea typeface="HGP創英角ｺﾞｼｯｸUB" pitchFamily="50" charset="-128"/>
                <a:cs typeface="Arial" panose="020B0604020202020204" pitchFamily="34" charset="0"/>
              </a:endParaRPr>
            </a:p>
          </p:txBody>
        </p:sp>
      </p:grpSp>
      <p:graphicFrame>
        <p:nvGraphicFramePr>
          <p:cNvPr id="16" name="グラフ 15"/>
          <p:cNvGraphicFramePr/>
          <p:nvPr>
            <p:extLst>
              <p:ext uri="{D42A27DB-BD31-4B8C-83A1-F6EECF244321}">
                <p14:modId xmlns:p14="http://schemas.microsoft.com/office/powerpoint/2010/main" val="3233540354"/>
              </p:ext>
            </p:extLst>
          </p:nvPr>
        </p:nvGraphicFramePr>
        <p:xfrm>
          <a:off x="200472" y="2060848"/>
          <a:ext cx="2088232" cy="172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p:nvPr>
            <p:extLst>
              <p:ext uri="{D42A27DB-BD31-4B8C-83A1-F6EECF244321}">
                <p14:modId xmlns:p14="http://schemas.microsoft.com/office/powerpoint/2010/main" val="3965514367"/>
              </p:ext>
            </p:extLst>
          </p:nvPr>
        </p:nvGraphicFramePr>
        <p:xfrm>
          <a:off x="2460669" y="2115345"/>
          <a:ext cx="2088232"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p:cNvSpPr/>
          <p:nvPr/>
        </p:nvSpPr>
        <p:spPr>
          <a:xfrm>
            <a:off x="1136576" y="2891036"/>
            <a:ext cx="835485" cy="5262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ロー</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カル企業</a:t>
            </a:r>
            <a:br>
              <a:rPr kumimoji="1" lang="en-US" altLang="ja-JP" sz="90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2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73%</a:t>
            </a:r>
            <a:endParaRPr kumimoji="1" lang="ja-JP" altLang="en-US" sz="112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2748294" y="2529197"/>
            <a:ext cx="756662" cy="52629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輸入</a:t>
            </a:r>
            <a:br>
              <a:rPr kumimoji="1" lang="en-US" altLang="ja-JP" sz="900" i="0" u="none" strike="noStrike" kern="1200" cap="none" spc="0" normalizeH="0" baseline="0">
                <a:ln>
                  <a:noFill/>
                </a:ln>
                <a:solidFill>
                  <a:srgbClr val="000000"/>
                </a:solidFill>
                <a:effectLst/>
                <a:uLnTx/>
                <a:uFillTx/>
                <a:latin typeface="ＭＳ Ｐゴシック" panose="020B0600070205080204" pitchFamily="50" charset="-128"/>
                <a:ea typeface="ＭＳ Ｐゴシック" panose="020B0600070205080204" pitchFamily="50" charset="-128"/>
              </a:rPr>
            </a:br>
            <a:r>
              <a:rPr kumimoji="1" lang="en-US" altLang="ja-JP" sz="192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92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3487025" y="2979441"/>
            <a:ext cx="75052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主な輸入先</a:t>
            </a:r>
            <a:endParaRPr kumimoji="1" lang="en-US" altLang="ja-JP" sz="9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61925" marR="0" lvl="0" indent="-119063" algn="l" defTabSz="914400" rtl="0" eaLnBrk="1" fontAlgn="auto" latinLnBrk="0" hangingPunct="1">
              <a:lnSpc>
                <a:spcPct val="100000"/>
              </a:lnSpc>
              <a:spcBef>
                <a:spcPts val="0"/>
              </a:spcBef>
              <a:spcAft>
                <a:spcPts val="0"/>
              </a:spcAft>
              <a:buClr>
                <a:srgbClr val="868686"/>
              </a:buClr>
              <a:buSzPct val="80000"/>
              <a:buFont typeface="Wingdings" panose="05000000000000000000" pitchFamily="2" charset="2"/>
              <a:buChar char="l"/>
              <a:tabLst/>
              <a:defRPr/>
            </a:pP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61925" marR="0" lvl="0" indent="-119063" algn="l" defTabSz="914400" rtl="0" eaLnBrk="1" fontAlgn="auto" latinLnBrk="0" hangingPunct="1">
              <a:lnSpc>
                <a:spcPct val="100000"/>
              </a:lnSpc>
              <a:spcBef>
                <a:spcPts val="0"/>
              </a:spcBef>
              <a:spcAft>
                <a:spcPts val="0"/>
              </a:spcAft>
              <a:buClr>
                <a:srgbClr val="868686"/>
              </a:buClr>
              <a:buSzPct val="80000"/>
              <a:buFont typeface="Wingdings" panose="05000000000000000000" pitchFamily="2" charset="2"/>
              <a:buChar char="l"/>
              <a:tabLst/>
              <a:defRPr/>
            </a:pP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61925" marR="0" lvl="0" indent="-119063" algn="l" defTabSz="914400" rtl="0" eaLnBrk="1" fontAlgn="auto" latinLnBrk="0" hangingPunct="1">
              <a:lnSpc>
                <a:spcPct val="100000"/>
              </a:lnSpc>
              <a:spcBef>
                <a:spcPts val="0"/>
              </a:spcBef>
              <a:spcAft>
                <a:spcPts val="0"/>
              </a:spcAft>
              <a:buClr>
                <a:srgbClr val="868686"/>
              </a:buClr>
              <a:buSzPct val="80000"/>
              <a:buFont typeface="Wingdings" panose="05000000000000000000" pitchFamily="2" charset="2"/>
              <a:buChar char="l"/>
              <a:tabLst/>
              <a:defRPr/>
            </a:pP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a:t>
            </a:r>
          </a:p>
        </p:txBody>
      </p:sp>
      <p:grpSp>
        <p:nvGrpSpPr>
          <p:cNvPr id="21" name="グループ化 7"/>
          <p:cNvGrpSpPr/>
          <p:nvPr/>
        </p:nvGrpSpPr>
        <p:grpSpPr>
          <a:xfrm>
            <a:off x="200471" y="4077072"/>
            <a:ext cx="4536629" cy="379470"/>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2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医薬品</a:t>
              </a:r>
              <a:r>
                <a:rPr lang="ja-JP" altLang="en-US" sz="1200" b="1" noProof="1">
                  <a:solidFill>
                    <a:srgbClr val="000000"/>
                  </a:solidFill>
                  <a:ea typeface="HGP創英角ｺﾞｼｯｸUB" pitchFamily="50" charset="-128"/>
                  <a:cs typeface="Arial" panose="020B0604020202020204" pitchFamily="34" charset="0"/>
                </a:rPr>
                <a:t>製造</a:t>
              </a:r>
              <a:r>
                <a:rPr kumimoji="1" lang="ja-JP" altLang="en-US" sz="12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上位</a:t>
              </a:r>
              <a:r>
                <a:rPr lang="en-US" altLang="ja-JP" sz="1200" b="1" noProof="1">
                  <a:solidFill>
                    <a:srgbClr val="000000"/>
                  </a:solidFill>
                  <a:ea typeface="HGP創英角ｺﾞｼｯｸUB" pitchFamily="50" charset="-128"/>
                  <a:cs typeface="Arial" panose="020B0604020202020204" pitchFamily="34" charset="0"/>
                </a:rPr>
                <a:t>3社</a:t>
              </a:r>
              <a:r>
                <a:rPr kumimoji="1" lang="ja-JP" altLang="en-US" sz="12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の市場の</a:t>
              </a:r>
              <a:r>
                <a:rPr lang="ja-JP" altLang="en-US" sz="1200" b="1" noProof="1">
                  <a:solidFill>
                    <a:srgbClr val="000000"/>
                  </a:solidFill>
                  <a:ea typeface="HGP創英角ｺﾞｼｯｸUB" pitchFamily="50" charset="-128"/>
                  <a:cs typeface="Arial" panose="020B0604020202020204" pitchFamily="34" charset="0"/>
                </a:rPr>
                <a:t>占有率</a:t>
              </a:r>
              <a:endParaRPr kumimoji="1" lang="en-US" altLang="ko-KR" sz="1200" b="1" i="0" u="none" strike="noStrike" kern="1200" cap="none" spc="0" normalizeH="0" baseline="30000" noProof="0">
                <a:ln>
                  <a:noFill/>
                </a:ln>
                <a:solidFill>
                  <a:srgbClr val="000000"/>
                </a:solidFill>
                <a:effectLst/>
                <a:uLnTx/>
                <a:uFillTx/>
                <a:ea typeface="HGP創英角ｺﾞｼｯｸUB" pitchFamily="50" charset="-128"/>
                <a:cs typeface="Arial" panose="020B0604020202020204" pitchFamily="34" charset="0"/>
              </a:endParaRPr>
            </a:p>
          </p:txBody>
        </p:sp>
      </p:grpSp>
      <p:graphicFrame>
        <p:nvGraphicFramePr>
          <p:cNvPr id="24" name="グラフ 23"/>
          <p:cNvGraphicFramePr/>
          <p:nvPr>
            <p:extLst>
              <p:ext uri="{D42A27DB-BD31-4B8C-83A1-F6EECF244321}">
                <p14:modId xmlns:p14="http://schemas.microsoft.com/office/powerpoint/2010/main" val="3850846498"/>
              </p:ext>
            </p:extLst>
          </p:nvPr>
        </p:nvGraphicFramePr>
        <p:xfrm>
          <a:off x="-82190" y="4732063"/>
          <a:ext cx="2088232" cy="1728192"/>
        </p:xfrm>
        <a:graphic>
          <a:graphicData uri="http://schemas.openxmlformats.org/drawingml/2006/chart">
            <c:chart xmlns:c="http://schemas.openxmlformats.org/drawingml/2006/chart" xmlns:r="http://schemas.openxmlformats.org/officeDocument/2006/relationships" r:id="rId5"/>
          </a:graphicData>
        </a:graphic>
      </p:graphicFrame>
      <p:sp>
        <p:nvSpPr>
          <p:cNvPr id="25" name="正方形/長方形 24"/>
          <p:cNvSpPr/>
          <p:nvPr/>
        </p:nvSpPr>
        <p:spPr>
          <a:xfrm>
            <a:off x="952803" y="5092103"/>
            <a:ext cx="1095172" cy="5262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上位</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企業</a:t>
            </a:r>
            <a:br>
              <a:rPr kumimoji="1" lang="en-US" altLang="ja-JP" sz="9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920" b="1" i="0" u="none" strike="noStrike" kern="1200" cap="none" spc="-20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a:t>
            </a:r>
            <a:endParaRPr kumimoji="1" lang="ja-JP" altLang="en-US" sz="192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6" name="グラフ 25"/>
          <p:cNvGraphicFramePr/>
          <p:nvPr>
            <p:extLst>
              <p:ext uri="{D42A27DB-BD31-4B8C-83A1-F6EECF244321}">
                <p14:modId xmlns:p14="http://schemas.microsoft.com/office/powerpoint/2010/main" val="1221043982"/>
              </p:ext>
            </p:extLst>
          </p:nvPr>
        </p:nvGraphicFramePr>
        <p:xfrm>
          <a:off x="1429978" y="4732063"/>
          <a:ext cx="2088232" cy="1728192"/>
        </p:xfrm>
        <a:graphic>
          <a:graphicData uri="http://schemas.openxmlformats.org/drawingml/2006/chart">
            <c:chart xmlns:c="http://schemas.openxmlformats.org/drawingml/2006/chart" xmlns:r="http://schemas.openxmlformats.org/officeDocument/2006/relationships" r:id="rId6"/>
          </a:graphicData>
        </a:graphic>
      </p:graphicFrame>
      <p:sp>
        <p:nvSpPr>
          <p:cNvPr id="27" name="正方形/長方形 26"/>
          <p:cNvSpPr/>
          <p:nvPr/>
        </p:nvSpPr>
        <p:spPr>
          <a:xfrm>
            <a:off x="3014154" y="4516039"/>
            <a:ext cx="1107996"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Kalbe</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Farma 4</a:t>
            </a: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3302186" y="4804071"/>
            <a:ext cx="1473480"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Tempo</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Scan</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Pacific</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3446202" y="5164111"/>
            <a:ext cx="1069524"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Kimia Farma14%</a:t>
            </a:r>
            <a:endPar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1" name="直線コネクタ 30"/>
          <p:cNvCxnSpPr/>
          <p:nvPr/>
        </p:nvCxnSpPr>
        <p:spPr>
          <a:xfrm flipV="1">
            <a:off x="2698564" y="4670900"/>
            <a:ext cx="360040" cy="3809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2942146" y="4948087"/>
            <a:ext cx="360040" cy="3809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3086162" y="5308127"/>
            <a:ext cx="360040" cy="3809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501986" y="4516039"/>
            <a:ext cx="1368152" cy="288032"/>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販売チャネル別内訳</a:t>
            </a:r>
          </a:p>
        </p:txBody>
      </p:sp>
      <p:sp>
        <p:nvSpPr>
          <p:cNvPr id="8" name="テキスト ボックス 65">
            <a:extLst>
              <a:ext uri="{FF2B5EF4-FFF2-40B4-BE49-F238E27FC236}">
                <a16:creationId xmlns:a16="http://schemas.microsoft.com/office/drawing/2014/main" id="{DB973A4F-E383-FC30-C699-9BC38CD6B0C2}"/>
              </a:ext>
            </a:extLst>
          </p:cNvPr>
          <p:cNvSpPr txBox="1"/>
          <p:nvPr/>
        </p:nvSpPr>
        <p:spPr>
          <a:xfrm>
            <a:off x="19971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出所:各社ホームページ（</a:t>
            </a:r>
            <a:r>
              <a:rPr lang="en-US" altLang="ja-JP" sz="7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7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7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7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64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769052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インドネシア／医療関連／医薬品</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業界構造 </a:t>
            </a:r>
            <a:r>
              <a:rPr lang="en-US" altLang="ja-JP"/>
              <a:t>- </a:t>
            </a:r>
            <a:r>
              <a:rPr lang="ja-JP" altLang="en-US"/>
              <a:t>主要海外メーカー</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前述のとおり、インドネシアでは、現地企業のシェアが医薬品市場全体の約</a:t>
            </a:r>
            <a:r>
              <a:rPr lang="en-US" altLang="ja-JP" sz="1400">
                <a:latin typeface="Arial" panose="020B0604020202020204" pitchFamily="34" charset="0"/>
                <a:ea typeface="ＭＳ Ｐゴシック" panose="020B0600070205080204" pitchFamily="50" charset="-128"/>
                <a:cs typeface="Arial" panose="020B0604020202020204" pitchFamily="34" charset="0"/>
              </a:rPr>
              <a:t>70%</a:t>
            </a:r>
            <a:r>
              <a:rPr lang="ja-JP" altLang="en-US" sz="140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その中で、外資系メーカーとしては、売上第</a:t>
            </a:r>
            <a:r>
              <a:rPr lang="en-US" altLang="ja-JP" sz="1400">
                <a:latin typeface="Arial" panose="020B0604020202020204" pitchFamily="34" charset="0"/>
                <a:ea typeface="ＭＳ Ｐゴシック" panose="020B0600070205080204" pitchFamily="50" charset="-128"/>
                <a:cs typeface="Arial" panose="020B0604020202020204" pitchFamily="34" charset="0"/>
              </a:rPr>
              <a:t>5</a:t>
            </a:r>
            <a:r>
              <a:rPr lang="ja-JP" altLang="en-US" sz="1400">
                <a:latin typeface="Arial" panose="020B0604020202020204" pitchFamily="34" charset="0"/>
                <a:ea typeface="ＭＳ Ｐゴシック" panose="020B0600070205080204" pitchFamily="50" charset="-128"/>
                <a:cs typeface="Arial" panose="020B0604020202020204" pitchFamily="34" charset="0"/>
              </a:rPr>
              <a:t>位にファイザー、第</a:t>
            </a:r>
            <a:r>
              <a:rPr lang="en-US" altLang="ja-JP" sz="1400">
                <a:latin typeface="Arial" panose="020B0604020202020204" pitchFamily="34" charset="0"/>
                <a:ea typeface="ＭＳ Ｐゴシック" panose="020B0600070205080204" pitchFamily="50" charset="-128"/>
                <a:cs typeface="Arial" panose="020B0604020202020204" pitchFamily="34" charset="0"/>
              </a:rPr>
              <a:t>6</a:t>
            </a:r>
            <a:r>
              <a:rPr lang="ja-JP" altLang="en-US" sz="1400">
                <a:latin typeface="Arial" panose="020B0604020202020204" pitchFamily="34" charset="0"/>
                <a:ea typeface="ＭＳ Ｐゴシック" panose="020B0600070205080204" pitchFamily="50" charset="-128"/>
                <a:cs typeface="Arial" panose="020B0604020202020204" pitchFamily="34" charset="0"/>
              </a:rPr>
              <a:t>位にサノフィ、第</a:t>
            </a:r>
            <a:r>
              <a:rPr lang="en-US" altLang="ja-JP" sz="1400">
                <a:latin typeface="Arial" panose="020B0604020202020204" pitchFamily="34" charset="0"/>
                <a:ea typeface="ＭＳ Ｐゴシック" panose="020B0600070205080204" pitchFamily="50" charset="-128"/>
                <a:cs typeface="Arial" panose="020B0604020202020204" pitchFamily="34" charset="0"/>
              </a:rPr>
              <a:t>9</a:t>
            </a:r>
            <a:r>
              <a:rPr lang="ja-JP" altLang="en-US" sz="1400">
                <a:latin typeface="Arial" panose="020B0604020202020204" pitchFamily="34" charset="0"/>
                <a:ea typeface="ＭＳ Ｐゴシック" panose="020B0600070205080204" pitchFamily="50" charset="-128"/>
                <a:cs typeface="Arial" panose="020B0604020202020204" pitchFamily="34" charset="0"/>
              </a:rPr>
              <a:t>位にノバルティスが入っている。</a:t>
            </a:r>
          </a:p>
        </p:txBody>
      </p:sp>
      <p:sp>
        <p:nvSpPr>
          <p:cNvPr id="10" name="Rectangle 6"/>
          <p:cNvSpPr>
            <a:spLocks noChangeArrowheads="1"/>
          </p:cNvSpPr>
          <p:nvPr/>
        </p:nvSpPr>
        <p:spPr bwMode="auto">
          <a:xfrm>
            <a:off x="5241032" y="1903438"/>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主な海外製薬企業</a:t>
            </a:r>
            <a:endParaRPr lang="en-US" altLang="ko-KR" sz="1400" baseline="30000">
              <a:solidFill>
                <a:srgbClr val="000000"/>
              </a:solidFill>
              <a:latin typeface="Arial Black" pitchFamily="34" charset="0"/>
              <a:ea typeface="HGP創英角ｺﾞｼｯｸUB" pitchFamily="50" charset="-128"/>
            </a:endParaRPr>
          </a:p>
        </p:txBody>
      </p:sp>
      <p:sp>
        <p:nvSpPr>
          <p:cNvPr id="36" name="テキスト ボックス 3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各社ホームページ、厚生労働省「各国の医療の国際展開戦略、海外の医薬品・医療機器企業による国外市場進出状況等調査」（</a:t>
            </a:r>
            <a:r>
              <a:rPr lang="en-US" altLang="ja-JP" sz="80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br>
              <a:rPr lang="ja-JP" altLang="en-US" sz="800">
                <a:latin typeface="Arial" panose="020B0604020202020204" pitchFamily="34" charset="0"/>
                <a:ea typeface="ＭＳ Ｐゴシック" panose="020B0600070205080204" pitchFamily="50" charset="-128"/>
                <a:cs typeface="Arial" panose="020B0604020202020204" pitchFamily="34" charset="0"/>
              </a:rPr>
            </a:br>
            <a:r>
              <a:rPr lang="ja-JP" altLang="en-US" sz="800">
                <a:latin typeface="Arial" panose="020B0604020202020204" pitchFamily="34" charset="0"/>
                <a:ea typeface="ＭＳ Ｐゴシック" panose="020B0600070205080204" pitchFamily="50" charset="-128"/>
                <a:cs typeface="Arial" panose="020B0604020202020204" pitchFamily="34" charset="0"/>
              </a:rPr>
              <a:t>諏訪雄栄「国民皆保険へと動き出したインドネシアヘルスケア産業の魅力と落とし穴」（</a:t>
            </a:r>
            <a:r>
              <a:rPr lang="en-US" altLang="ja-JP" sz="800">
                <a:latin typeface="Arial" panose="020B0604020202020204" pitchFamily="34" charset="0"/>
                <a:ea typeface="ＭＳ Ｐゴシック" panose="020B0600070205080204" pitchFamily="50" charset="-128"/>
                <a:cs typeface="Arial" panose="020B0604020202020204" pitchFamily="34" charset="0"/>
              </a:rPr>
              <a:t>IT media</a:t>
            </a:r>
            <a:r>
              <a:rPr lang="ja-JP" altLang="en-US" sz="800">
                <a:latin typeface="Arial" panose="020B0604020202020204" pitchFamily="34" charset="0"/>
                <a:ea typeface="ＭＳ Ｐゴシック" panose="020B0600070205080204" pitchFamily="50" charset="-128"/>
                <a:cs typeface="Arial" panose="020B0604020202020204" pitchFamily="34" charset="0"/>
              </a:rPr>
              <a:t>エグゼクティブ記事、</a:t>
            </a:r>
            <a:r>
              <a:rPr lang="en-US" altLang="ja-JP" sz="80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in-pharmatechnologist.com</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月</a:t>
            </a:r>
            <a:r>
              <a:rPr lang="en-US" altLang="ja-JP" sz="800">
                <a:latin typeface="Arial" panose="020B0604020202020204" pitchFamily="34" charset="0"/>
                <a:ea typeface="ＭＳ Ｐゴシック" panose="020B0600070205080204" pitchFamily="50" charset="-128"/>
                <a:cs typeface="Arial" panose="020B0604020202020204" pitchFamily="34" charset="0"/>
              </a:rPr>
              <a:t>11</a:t>
            </a:r>
            <a:r>
              <a:rPr lang="ja-JP" altLang="en-US" sz="80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37" name="表 36"/>
          <p:cNvGraphicFramePr>
            <a:graphicFrameLocks noGrp="1"/>
          </p:cNvGraphicFramePr>
          <p:nvPr>
            <p:extLst>
              <p:ext uri="{D42A27DB-BD31-4B8C-83A1-F6EECF244321}">
                <p14:modId xmlns:p14="http://schemas.microsoft.com/office/powerpoint/2010/main" val="976492290"/>
              </p:ext>
            </p:extLst>
          </p:nvPr>
        </p:nvGraphicFramePr>
        <p:xfrm>
          <a:off x="5241032" y="2191470"/>
          <a:ext cx="4464496" cy="3757810"/>
        </p:xfrm>
        <a:graphic>
          <a:graphicData uri="http://schemas.openxmlformats.org/drawingml/2006/table">
            <a:tbl>
              <a:tblPr firstRow="1" bandRow="1">
                <a:tableStyleId>{2D5ABB26-0587-4C30-8999-92F81FD0307C}</a:tableStyleId>
              </a:tblPr>
              <a:tblGrid>
                <a:gridCol w="941520">
                  <a:extLst>
                    <a:ext uri="{9D8B030D-6E8A-4147-A177-3AD203B41FA5}">
                      <a16:colId xmlns:a16="http://schemas.microsoft.com/office/drawing/2014/main" val="20000"/>
                    </a:ext>
                  </a:extLst>
                </a:gridCol>
                <a:gridCol w="3522976">
                  <a:extLst>
                    <a:ext uri="{9D8B030D-6E8A-4147-A177-3AD203B41FA5}">
                      <a16:colId xmlns:a16="http://schemas.microsoft.com/office/drawing/2014/main" val="20001"/>
                    </a:ext>
                  </a:extLst>
                </a:gridCol>
              </a:tblGrid>
              <a:tr h="18195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kern="1200">
                          <a:solidFill>
                            <a:schemeClr val="bg1"/>
                          </a:solidFill>
                          <a:latin typeface="+mj-lt"/>
                          <a:ea typeface="Arial Unicode MS" panose="020B0604020202020204" pitchFamily="50" charset="-128"/>
                          <a:cs typeface="Arial Unicode MS" panose="020B0604020202020204" pitchFamily="50" charset="-128"/>
                        </a:rPr>
                        <a:t>Pfizer</a:t>
                      </a:r>
                      <a:endParaRPr kumimoji="1" lang="ja-JP" altLang="en-US" sz="1100" b="0" kern="1200">
                        <a:solidFill>
                          <a:schemeClr val="bg1"/>
                        </a:solidFill>
                        <a:latin typeface="+mj-lt"/>
                        <a:ea typeface="Arial Unicode MS" panose="020B0604020202020204" pitchFamily="50" charset="-128"/>
                        <a:cs typeface="Arial Unicode MS" panose="020B0604020202020204" pitchFamily="50" charset="-128"/>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a:t>インドネシアに製造拠点を持つ。従業員数は</a:t>
                      </a:r>
                      <a:r>
                        <a:rPr kumimoji="1" lang="en-US" altLang="ja-JP" sz="1100"/>
                        <a:t>1,000</a:t>
                      </a:r>
                      <a:r>
                        <a:rPr kumimoji="1" lang="ja-JP" altLang="en-US" sz="1100"/>
                        <a:t>人以上</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a:t>2011</a:t>
                      </a:r>
                      <a:r>
                        <a:rPr kumimoji="1" lang="ja-JP" altLang="en-US" sz="1100"/>
                        <a:t>年のインドネシアにおける売上は</a:t>
                      </a:r>
                      <a:r>
                        <a:rPr kumimoji="1" lang="en-US" altLang="ja-JP" sz="1100"/>
                        <a:t>8,610</a:t>
                      </a:r>
                      <a:r>
                        <a:rPr kumimoji="1" lang="ja-JP" altLang="en-US" sz="1100"/>
                        <a:t>億ルピア</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a:t>2014</a:t>
                      </a:r>
                      <a:r>
                        <a:rPr kumimoji="1" lang="ja-JP" altLang="en-US" sz="1100"/>
                        <a:t>年に、</a:t>
                      </a:r>
                      <a:r>
                        <a:rPr kumimoji="1" lang="en-US" altLang="ja-JP" sz="1100"/>
                        <a:t>352</a:t>
                      </a:r>
                      <a:r>
                        <a:rPr kumimoji="1" lang="ja-JP" altLang="en-US" sz="1100"/>
                        <a:t>万</a:t>
                      </a:r>
                      <a:r>
                        <a:rPr kumimoji="1" lang="en-US" altLang="ja-JP" sz="1100"/>
                        <a:t>US$</a:t>
                      </a:r>
                      <a:r>
                        <a:rPr kumimoji="1" lang="ja-JP" altLang="en-US" sz="1100"/>
                        <a:t>を投資して、製造工場の生産能力を</a:t>
                      </a:r>
                      <a:r>
                        <a:rPr kumimoji="1" lang="en-US" altLang="ja-JP" sz="1100"/>
                        <a:t>76%</a:t>
                      </a:r>
                      <a:r>
                        <a:rPr kumimoji="1" lang="ja-JP" altLang="en-US" sz="1100"/>
                        <a:t>拡張させると発表した</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a:t>80%</a:t>
                      </a:r>
                      <a:r>
                        <a:rPr kumimoji="1" lang="ja-JP" altLang="en-US" sz="1100"/>
                        <a:t>の製品をインドネシア国内に提供し、</a:t>
                      </a:r>
                      <a:r>
                        <a:rPr kumimoji="1" lang="en-US" altLang="ja-JP" sz="1100"/>
                        <a:t>20%</a:t>
                      </a:r>
                      <a:r>
                        <a:rPr kumimoji="1" lang="ja-JP" altLang="en-US" sz="1100" err="1"/>
                        <a:t>を韓</a:t>
                      </a:r>
                      <a:r>
                        <a:rPr kumimoji="1" lang="ja-JP" altLang="en-US" sz="1100"/>
                        <a:t>国、香港、タイ、ベトナム、フィリピン、シンガポールなどに輸出している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691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kern="1200">
                          <a:solidFill>
                            <a:schemeClr val="bg1"/>
                          </a:solidFill>
                          <a:latin typeface="+mj-lt"/>
                          <a:ea typeface="Arial Unicode MS" panose="020B0604020202020204" pitchFamily="50" charset="-128"/>
                          <a:cs typeface="Arial Unicode MS" panose="020B0604020202020204" pitchFamily="50" charset="-128"/>
                        </a:rPr>
                        <a:t>Sanofi</a:t>
                      </a: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a:solidFill>
                            <a:schemeClr val="tx1"/>
                          </a:solidFill>
                          <a:latin typeface="+mn-lt"/>
                          <a:ea typeface="+mn-ea"/>
                          <a:cs typeface="+mn-cs"/>
                        </a:rPr>
                        <a:t>1969</a:t>
                      </a:r>
                      <a:r>
                        <a:rPr kumimoji="1" lang="ja-JP" altLang="en-US" sz="1100" kern="1200">
                          <a:solidFill>
                            <a:schemeClr val="tx1"/>
                          </a:solidFill>
                          <a:latin typeface="+mn-lt"/>
                          <a:ea typeface="+mn-ea"/>
                          <a:cs typeface="+mn-cs"/>
                        </a:rPr>
                        <a:t>年にインドネシア進出。現地に製造拠点を持つ（現地子会社は</a:t>
                      </a:r>
                      <a:r>
                        <a:rPr kumimoji="1" lang="en-US" altLang="ja-JP" sz="1100" kern="1200">
                          <a:solidFill>
                            <a:schemeClr val="tx1"/>
                          </a:solidFill>
                          <a:latin typeface="+mn-lt"/>
                          <a:ea typeface="+mn-ea"/>
                          <a:cs typeface="+mn-cs"/>
                        </a:rPr>
                        <a:t>PT </a:t>
                      </a:r>
                      <a:r>
                        <a:rPr kumimoji="1" lang="en-US" altLang="ja-JP" sz="1100" kern="1200" err="1">
                          <a:solidFill>
                            <a:schemeClr val="tx1"/>
                          </a:solidFill>
                          <a:latin typeface="+mn-lt"/>
                          <a:ea typeface="+mn-ea"/>
                          <a:cs typeface="+mn-cs"/>
                        </a:rPr>
                        <a:t>sanofi-aventis</a:t>
                      </a:r>
                      <a:r>
                        <a:rPr kumimoji="1" lang="en-US" altLang="ja-JP" sz="1100" kern="1200">
                          <a:solidFill>
                            <a:schemeClr val="tx1"/>
                          </a:solidFill>
                          <a:latin typeface="+mn-lt"/>
                          <a:ea typeface="+mn-ea"/>
                          <a:cs typeface="+mn-cs"/>
                        </a:rPr>
                        <a:t> Indonesia</a:t>
                      </a:r>
                      <a:r>
                        <a:rPr kumimoji="1" lang="ja-JP" altLang="en-US" sz="1100" kern="1200">
                          <a:solidFill>
                            <a:schemeClr val="tx1"/>
                          </a:solidFill>
                          <a:latin typeface="+mn-lt"/>
                          <a:ea typeface="+mn-ea"/>
                          <a:cs typeface="+mn-cs"/>
                        </a:rPr>
                        <a:t>）</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a:solidFill>
                            <a:schemeClr val="tx1"/>
                          </a:solidFill>
                          <a:latin typeface="+mn-lt"/>
                          <a:ea typeface="+mn-ea"/>
                          <a:cs typeface="+mn-cs"/>
                        </a:rPr>
                        <a:t>2011</a:t>
                      </a:r>
                      <a:r>
                        <a:rPr kumimoji="1" lang="ja-JP" altLang="en-US" sz="1100" kern="1200">
                          <a:solidFill>
                            <a:schemeClr val="tx1"/>
                          </a:solidFill>
                          <a:latin typeface="+mn-lt"/>
                          <a:ea typeface="+mn-ea"/>
                          <a:cs typeface="+mn-cs"/>
                        </a:rPr>
                        <a:t>年のインドネシアにおける売上は</a:t>
                      </a:r>
                      <a:r>
                        <a:rPr kumimoji="1" lang="en-US" altLang="ja-JP" sz="1100" kern="1200">
                          <a:solidFill>
                            <a:schemeClr val="tx1"/>
                          </a:solidFill>
                          <a:latin typeface="+mn-lt"/>
                          <a:ea typeface="+mn-ea"/>
                          <a:cs typeface="+mn-cs"/>
                        </a:rPr>
                        <a:t>8,330</a:t>
                      </a:r>
                      <a:r>
                        <a:rPr kumimoji="1" lang="ja-JP" altLang="en-US" sz="1100" kern="1200">
                          <a:solidFill>
                            <a:schemeClr val="tx1"/>
                          </a:solidFill>
                          <a:latin typeface="+mn-lt"/>
                          <a:ea typeface="+mn-ea"/>
                          <a:cs typeface="+mn-cs"/>
                        </a:rPr>
                        <a:t>億ルピア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691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kern="1200">
                          <a:solidFill>
                            <a:schemeClr val="bg1"/>
                          </a:solidFill>
                          <a:latin typeface="+mj-lt"/>
                          <a:ea typeface="Arial Unicode MS" panose="020B0604020202020204" pitchFamily="50" charset="-128"/>
                          <a:cs typeface="Arial Unicode MS" panose="020B0604020202020204" pitchFamily="50" charset="-128"/>
                        </a:rPr>
                        <a:t>Novartis</a:t>
                      </a:r>
                      <a:endParaRPr kumimoji="1" lang="ja-JP" altLang="en-US" sz="1100" b="0" kern="1200">
                        <a:solidFill>
                          <a:schemeClr val="bg1"/>
                        </a:solidFill>
                        <a:latin typeface="+mj-lt"/>
                        <a:ea typeface="Arial Unicode MS" panose="020B0604020202020204" pitchFamily="50" charset="-128"/>
                        <a:cs typeface="Arial Unicode MS" panose="020B0604020202020204" pitchFamily="50" charset="-128"/>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1968</a:t>
                      </a:r>
                      <a:r>
                        <a:rPr kumimoji="1" lang="ja-JP" altLang="en-US" sz="1100" kern="1200" dirty="0">
                          <a:solidFill>
                            <a:schemeClr val="tx1"/>
                          </a:solidFill>
                          <a:latin typeface="+mn-lt"/>
                          <a:ea typeface="+mn-ea"/>
                          <a:cs typeface="+mn-cs"/>
                        </a:rPr>
                        <a:t>年にインドネシア進出。現地に製造拠点を持つ（現地子会社は</a:t>
                      </a:r>
                      <a:r>
                        <a:rPr kumimoji="1" lang="en-US" altLang="ja-JP" sz="1100" kern="1200" dirty="0">
                          <a:solidFill>
                            <a:schemeClr val="tx1"/>
                          </a:solidFill>
                          <a:latin typeface="+mn-lt"/>
                          <a:ea typeface="+mn-ea"/>
                          <a:cs typeface="+mn-cs"/>
                        </a:rPr>
                        <a:t>PT. Novartis Indonesia</a:t>
                      </a:r>
                      <a:r>
                        <a:rPr kumimoji="1" lang="ja-JP" altLang="en-US" sz="1100" kern="1200" dirty="0">
                          <a:solidFill>
                            <a:schemeClr val="tx1"/>
                          </a:solidFill>
                          <a:latin typeface="+mn-lt"/>
                          <a:ea typeface="+mn-ea"/>
                          <a:cs typeface="+mn-cs"/>
                        </a:rPr>
                        <a:t>）</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従業員数は</a:t>
                      </a:r>
                      <a:r>
                        <a:rPr kumimoji="1" lang="en-US" altLang="ja-JP" sz="1100" kern="1200" dirty="0">
                          <a:solidFill>
                            <a:schemeClr val="tx1"/>
                          </a:solidFill>
                          <a:latin typeface="+mn-lt"/>
                          <a:ea typeface="+mn-ea"/>
                          <a:cs typeface="+mn-cs"/>
                        </a:rPr>
                        <a:t>550</a:t>
                      </a:r>
                      <a:r>
                        <a:rPr kumimoji="1" lang="ja-JP" altLang="en-US" sz="1100" kern="1200" dirty="0">
                          <a:solidFill>
                            <a:schemeClr val="tx1"/>
                          </a:solidFill>
                          <a:latin typeface="+mn-lt"/>
                          <a:ea typeface="+mn-ea"/>
                          <a:cs typeface="+mn-cs"/>
                        </a:rPr>
                        <a:t>名程度</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2011</a:t>
                      </a:r>
                      <a:r>
                        <a:rPr kumimoji="1" lang="ja-JP" altLang="en-US" sz="1100" kern="1200" dirty="0">
                          <a:solidFill>
                            <a:schemeClr val="tx1"/>
                          </a:solidFill>
                          <a:latin typeface="+mn-lt"/>
                          <a:ea typeface="+mn-ea"/>
                          <a:cs typeface="+mn-cs"/>
                        </a:rPr>
                        <a:t>年のインドネシアにおける売上は</a:t>
                      </a:r>
                      <a:r>
                        <a:rPr kumimoji="1" lang="en-US" altLang="ja-JP" sz="1100" kern="1200" dirty="0">
                          <a:solidFill>
                            <a:schemeClr val="tx1"/>
                          </a:solidFill>
                          <a:latin typeface="+mn-lt"/>
                          <a:ea typeface="+mn-ea"/>
                          <a:cs typeface="+mn-cs"/>
                        </a:rPr>
                        <a:t>6,920</a:t>
                      </a:r>
                      <a:r>
                        <a:rPr kumimoji="1" lang="ja-JP" altLang="en-US" sz="1100" kern="1200" dirty="0">
                          <a:solidFill>
                            <a:schemeClr val="tx1"/>
                          </a:solidFill>
                          <a:latin typeface="+mn-lt"/>
                          <a:ea typeface="+mn-ea"/>
                          <a:cs typeface="+mn-cs"/>
                        </a:rPr>
                        <a:t>億ルピア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39" name="グループ化 38"/>
          <p:cNvGrpSpPr/>
          <p:nvPr/>
        </p:nvGrpSpPr>
        <p:grpSpPr>
          <a:xfrm>
            <a:off x="416496" y="1903438"/>
            <a:ext cx="4464496" cy="288032"/>
            <a:chOff x="4803500" y="2113806"/>
            <a:chExt cx="2954133" cy="288032"/>
          </a:xfrm>
        </p:grpSpPr>
        <p:cxnSp>
          <p:nvCxnSpPr>
            <p:cNvPr id="40" name="直線コネクタ 3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製薬産業への外資規制</a:t>
              </a:r>
              <a:endParaRPr lang="en-US" altLang="ko-KR" sz="1400" baseline="30000">
                <a:solidFill>
                  <a:srgbClr val="000000"/>
                </a:solidFill>
                <a:latin typeface="Arial Black" pitchFamily="34" charset="0"/>
                <a:ea typeface="HGP創英角ｺﾞｼｯｸUB" pitchFamily="50" charset="-128"/>
              </a:endParaRPr>
            </a:p>
          </p:txBody>
        </p:sp>
      </p:grpSp>
      <p:sp>
        <p:nvSpPr>
          <p:cNvPr id="11" name="正方形/長方形 10"/>
          <p:cNvSpPr/>
          <p:nvPr/>
        </p:nvSpPr>
        <p:spPr>
          <a:xfrm>
            <a:off x="416496" y="2276873"/>
            <a:ext cx="4464496" cy="720080"/>
          </a:xfrm>
          <a:prstGeom prst="rect">
            <a:avLst/>
          </a:prstGeom>
        </p:spPr>
        <p:txBody>
          <a:bodyPr wrap="square">
            <a:noAutofit/>
          </a:bodyPr>
          <a:lstStyle/>
          <a:p>
            <a:pPr>
              <a:lnSpc>
                <a:spcPct val="114000"/>
              </a:lnSpc>
              <a:spcAft>
                <a:spcPts val="400"/>
              </a:spcAft>
            </a:pPr>
            <a:r>
              <a:rPr lang="ja-JP" altLang="en-US" sz="1200" b="1">
                <a:latin typeface="Arial" panose="020B0604020202020204" pitchFamily="34" charset="0"/>
                <a:ea typeface="ＭＳ Ｐゴシック" panose="020B0600070205080204" pitchFamily="50" charset="-128"/>
                <a:cs typeface="Arial" panose="020B0604020202020204" pitchFamily="34" charset="0"/>
              </a:rPr>
              <a:t>外資系医薬品メーカーは、最大</a:t>
            </a:r>
            <a:r>
              <a:rPr lang="en-US" altLang="ja-JP" sz="1200" b="1">
                <a:latin typeface="Arial" panose="020B0604020202020204" pitchFamily="34" charset="0"/>
                <a:ea typeface="ＭＳ Ｐゴシック" panose="020B0600070205080204" pitchFamily="50" charset="-128"/>
                <a:cs typeface="Arial" panose="020B0604020202020204" pitchFamily="34" charset="0"/>
              </a:rPr>
              <a:t>85%</a:t>
            </a:r>
            <a:r>
              <a:rPr lang="ja-JP" altLang="en-US" sz="1200" b="1" err="1">
                <a:latin typeface="Arial" panose="020B0604020202020204" pitchFamily="34" charset="0"/>
                <a:ea typeface="ＭＳ Ｐゴシック" panose="020B0600070205080204" pitchFamily="50" charset="-128"/>
                <a:cs typeface="Arial" panose="020B0604020202020204" pitchFamily="34" charset="0"/>
              </a:rPr>
              <a:t>までの</a:t>
            </a:r>
            <a:r>
              <a:rPr lang="ja-JP" altLang="en-US" sz="1200" b="1">
                <a:latin typeface="Arial" panose="020B0604020202020204" pitchFamily="34" charset="0"/>
                <a:ea typeface="ＭＳ Ｐゴシック" panose="020B0600070205080204" pitchFamily="50" charset="-128"/>
                <a:cs typeface="Arial" panose="020B0604020202020204" pitchFamily="34" charset="0"/>
              </a:rPr>
              <a:t>出資規制がある。</a:t>
            </a: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400"/>
              </a:spcAft>
            </a:pPr>
            <a:r>
              <a:rPr lang="ja-JP" altLang="en-US" sz="1200">
                <a:latin typeface="Arial" panose="020B0604020202020204" pitchFamily="34" charset="0"/>
                <a:ea typeface="ＭＳ Ｐゴシック" panose="020B0600070205080204" pitchFamily="50" charset="-128"/>
                <a:cs typeface="Arial" panose="020B0604020202020204" pitchFamily="34" charset="0"/>
              </a:rPr>
              <a:t>販売する医薬品に対し、</a:t>
            </a:r>
            <a:r>
              <a:rPr lang="en-US" altLang="ja-JP" sz="1200">
                <a:latin typeface="Arial" panose="020B0604020202020204" pitchFamily="34" charset="0"/>
                <a:ea typeface="ＭＳ Ｐゴシック" panose="020B0600070205080204" pitchFamily="50" charset="-128"/>
                <a:cs typeface="Arial" panose="020B0604020202020204" pitchFamily="34" charset="0"/>
              </a:rPr>
              <a:t>5</a:t>
            </a:r>
            <a:r>
              <a:rPr lang="ja-JP" altLang="en-US" sz="1200">
                <a:latin typeface="Arial" panose="020B0604020202020204" pitchFamily="34" charset="0"/>
                <a:ea typeface="ＭＳ Ｐゴシック" panose="020B0600070205080204" pitchFamily="50" charset="-128"/>
                <a:cs typeface="Arial" panose="020B0604020202020204" pitchFamily="34" charset="0"/>
              </a:rPr>
              <a:t>年以内にインドネシア国内で生産することを義務付けている。</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416496" y="3356993"/>
            <a:ext cx="4464496" cy="1155900"/>
          </a:xfrm>
          <a:prstGeom prst="ellipse">
            <a:avLst/>
          </a:prstGeom>
          <a:gradFill flip="none" rotWithShape="1">
            <a:gsLst>
              <a:gs pos="0">
                <a:srgbClr val="F1DB9D"/>
              </a:gs>
              <a:gs pos="100000">
                <a:schemeClr val="bg1"/>
              </a:gs>
            </a:gsLst>
            <a:path path="shape">
              <a:fillToRect l="50000" t="50000" r="50000" b="50000"/>
            </a:path>
            <a:tileRect/>
          </a:gradFill>
        </p:spPr>
        <p:txBody>
          <a:bodyPr wrap="none" anchor="ctr">
            <a:noAutofit/>
          </a:bodyPr>
          <a:lstStyle/>
          <a:p>
            <a:pPr algn="ctr">
              <a:lnSpc>
                <a:spcPct val="114000"/>
              </a:lnSpc>
            </a:pPr>
            <a:r>
              <a:rPr lang="ja-JP" altLang="en-US" sz="1200" b="1"/>
              <a:t>インドネシアで事業を継続するためには、</a:t>
            </a:r>
            <a:br>
              <a:rPr lang="en-US" altLang="ja-JP" sz="1200" b="1"/>
            </a:br>
            <a:r>
              <a:rPr lang="ja-JP" altLang="en-US" sz="1200" b="1"/>
              <a:t>生産工場の設立か、国内に既に工場を持つ企業への</a:t>
            </a:r>
            <a:br>
              <a:rPr lang="en-US" altLang="ja-JP" sz="1200" b="1"/>
            </a:br>
            <a:r>
              <a:rPr lang="ja-JP" altLang="en-US" sz="1200" b="1"/>
              <a:t>生産委託が必要となる。</a:t>
            </a:r>
          </a:p>
        </p:txBody>
      </p:sp>
      <p:sp>
        <p:nvSpPr>
          <p:cNvPr id="43" name="二等辺三角形 42"/>
          <p:cNvSpPr/>
          <p:nvPr/>
        </p:nvSpPr>
        <p:spPr>
          <a:xfrm flipV="1">
            <a:off x="1352600" y="3140969"/>
            <a:ext cx="2592288" cy="360040"/>
          </a:xfrm>
          <a:prstGeom prst="triangle">
            <a:avLst/>
          </a:prstGeom>
          <a:gradFill flip="none" rotWithShape="1">
            <a:gsLst>
              <a:gs pos="0">
                <a:srgbClr val="83A4D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416496" y="4437113"/>
            <a:ext cx="4464496" cy="936104"/>
          </a:xfrm>
          <a:prstGeom prst="rect">
            <a:avLst/>
          </a:prstGeom>
        </p:spPr>
        <p:txBody>
          <a:bodyPr wrap="square">
            <a:noAutofit/>
          </a:bodyPr>
          <a:lstStyle/>
          <a:p>
            <a:pPr marL="147638" indent="-147638" algn="just">
              <a:lnSpc>
                <a:spcPct val="114000"/>
              </a:lnSpc>
              <a:spcAft>
                <a:spcPts val="400"/>
              </a:spcAft>
              <a:buClr>
                <a:srgbClr val="5F8AC3"/>
              </a:buClr>
              <a:buSzPct val="80000"/>
              <a:buFont typeface="Wingdings" panose="05000000000000000000" pitchFamily="2" charset="2"/>
              <a:buChar char="l"/>
            </a:pPr>
            <a:r>
              <a:rPr lang="ja-JP" altLang="en-US" sz="1100">
                <a:latin typeface="Arial" panose="020B0604020202020204" pitchFamily="34" charset="0"/>
                <a:ea typeface="ＭＳ Ｐゴシック" panose="020B0600070205080204" pitchFamily="50" charset="-128"/>
                <a:cs typeface="Arial" panose="020B0604020202020204" pitchFamily="34" charset="0"/>
              </a:rPr>
              <a:t>したがって、グローバル製薬企業でも、第一三共や</a:t>
            </a:r>
            <a:r>
              <a:rPr lang="en-US" altLang="ja-JP" sz="1100" err="1">
                <a:latin typeface="Arial" panose="020B0604020202020204" pitchFamily="34" charset="0"/>
                <a:ea typeface="ＭＳ Ｐゴシック" panose="020B0600070205080204" pitchFamily="50" charset="-128"/>
                <a:cs typeface="Arial" panose="020B0604020202020204" pitchFamily="34" charset="0"/>
              </a:rPr>
              <a:t>Teva</a:t>
            </a:r>
            <a:r>
              <a:rPr lang="ja-JP" altLang="en-US" sz="1100" err="1">
                <a:latin typeface="Arial" panose="020B0604020202020204" pitchFamily="34" charset="0"/>
                <a:ea typeface="ＭＳ Ｐゴシック" panose="020B0600070205080204" pitchFamily="50" charset="-128"/>
                <a:cs typeface="Arial" panose="020B0604020202020204" pitchFamily="34" charset="0"/>
              </a:rPr>
              <a:t>、</a:t>
            </a:r>
            <a:r>
              <a:rPr lang="en-US" altLang="ja-JP" sz="1100">
                <a:latin typeface="Arial" panose="020B0604020202020204" pitchFamily="34" charset="0"/>
                <a:ea typeface="ＭＳ Ｐゴシック" panose="020B0600070205080204" pitchFamily="50" charset="-128"/>
                <a:cs typeface="Arial" panose="020B0604020202020204" pitchFamily="34" charset="0"/>
              </a:rPr>
              <a:t>Amgen</a:t>
            </a:r>
            <a:r>
              <a:rPr lang="ja-JP" altLang="en-US" sz="1100">
                <a:latin typeface="Arial" panose="020B0604020202020204" pitchFamily="34" charset="0"/>
                <a:ea typeface="ＭＳ Ｐゴシック" panose="020B0600070205080204" pitchFamily="50" charset="-128"/>
                <a:cs typeface="Arial" panose="020B0604020202020204" pitchFamily="34" charset="0"/>
              </a:rPr>
              <a:t>などはインドネシアに進出していない。</a:t>
            </a:r>
          </a:p>
          <a:p>
            <a:pPr marL="147638" indent="-147638" algn="just">
              <a:lnSpc>
                <a:spcPct val="114000"/>
              </a:lnSpc>
              <a:spcAft>
                <a:spcPts val="400"/>
              </a:spcAft>
              <a:buClr>
                <a:srgbClr val="5F8AC3"/>
              </a:buClr>
              <a:buSzPct val="80000"/>
              <a:buFont typeface="Wingdings" panose="05000000000000000000" pitchFamily="2" charset="2"/>
              <a:buChar char="l"/>
            </a:pPr>
            <a:r>
              <a:rPr lang="ja-JP" altLang="en-US" sz="1100">
                <a:latin typeface="Arial" panose="020B0604020202020204" pitchFamily="34" charset="0"/>
                <a:ea typeface="ＭＳ Ｐゴシック" panose="020B0600070205080204" pitchFamily="50" charset="-128"/>
                <a:cs typeface="Arial" panose="020B0604020202020204" pitchFamily="34" charset="0"/>
              </a:rPr>
              <a:t>また</a:t>
            </a:r>
            <a:r>
              <a:rPr lang="en-US" altLang="ja-JP" sz="1100">
                <a:latin typeface="Arial" panose="020B0604020202020204" pitchFamily="34" charset="0"/>
                <a:ea typeface="ＭＳ Ｐゴシック" panose="020B0600070205080204" pitchFamily="50" charset="-128"/>
                <a:cs typeface="Arial" panose="020B0604020202020204" pitchFamily="34" charset="0"/>
              </a:rPr>
              <a:t>Roche</a:t>
            </a:r>
            <a:r>
              <a:rPr lang="ja-JP" altLang="en-US" sz="1100">
                <a:latin typeface="Arial" panose="020B0604020202020204" pitchFamily="34" charset="0"/>
                <a:ea typeface="ＭＳ Ｐゴシック" panose="020B0600070205080204" pitchFamily="50" charset="-128"/>
                <a:cs typeface="Arial" panose="020B0604020202020204" pitchFamily="34" charset="0"/>
              </a:rPr>
              <a:t>や</a:t>
            </a:r>
            <a:r>
              <a:rPr lang="en-US" altLang="ja-JP" sz="1100">
                <a:latin typeface="Arial" panose="020B0604020202020204" pitchFamily="34" charset="0"/>
                <a:ea typeface="ＭＳ Ｐゴシック" panose="020B0600070205080204" pitchFamily="50" charset="-128"/>
                <a:cs typeface="Arial" panose="020B0604020202020204" pitchFamily="34" charset="0"/>
              </a:rPr>
              <a:t>Eli Lilly</a:t>
            </a:r>
            <a:r>
              <a:rPr lang="ja-JP" altLang="en-US" sz="1100">
                <a:latin typeface="Arial" panose="020B0604020202020204" pitchFamily="34" charset="0"/>
                <a:ea typeface="ＭＳ Ｐゴシック" panose="020B0600070205080204" pitchFamily="50" charset="-128"/>
                <a:cs typeface="Arial" panose="020B0604020202020204" pitchFamily="34" charset="0"/>
              </a:rPr>
              <a:t>は独自の生産拠点をインドネシアに設置していない（生産委託のみ）。</a:t>
            </a:r>
          </a:p>
        </p:txBody>
      </p:sp>
    </p:spTree>
    <p:extLst>
      <p:ext uri="{BB962C8B-B14F-4D97-AF65-F5344CB8AC3E}">
        <p14:creationId xmlns:p14="http://schemas.microsoft.com/office/powerpoint/2010/main" val="23145001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インドネシア／医療関連／医薬品</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業界構造 </a:t>
            </a:r>
            <a:r>
              <a:rPr lang="en-US" altLang="ja-JP"/>
              <a:t>- </a:t>
            </a:r>
            <a:r>
              <a:rPr lang="ja-JP" altLang="en-US"/>
              <a:t>日本企業の進出状況（現地法人）</a:t>
            </a:r>
            <a:endParaRPr lang="zh-TW" altLang="en-US"/>
          </a:p>
        </p:txBody>
      </p:sp>
      <p:graphicFrame>
        <p:nvGraphicFramePr>
          <p:cNvPr id="9" name="表 8"/>
          <p:cNvGraphicFramePr>
            <a:graphicFrameLocks noGrp="1"/>
          </p:cNvGraphicFramePr>
          <p:nvPr>
            <p:extLst>
              <p:ext uri="{D42A27DB-BD31-4B8C-83A1-F6EECF244321}">
                <p14:modId xmlns:p14="http://schemas.microsoft.com/office/powerpoint/2010/main" val="3733865245"/>
              </p:ext>
            </p:extLst>
          </p:nvPr>
        </p:nvGraphicFramePr>
        <p:xfrm>
          <a:off x="211666" y="1412776"/>
          <a:ext cx="9505055" cy="5087280"/>
        </p:xfrm>
        <a:graphic>
          <a:graphicData uri="http://schemas.openxmlformats.org/drawingml/2006/table">
            <a:tbl>
              <a:tblPr firstRow="1" bandRow="1">
                <a:tableStyleId>{5C22544A-7EE6-4342-B048-85BDC9FD1C3A}</a:tableStyleId>
              </a:tblPr>
              <a:tblGrid>
                <a:gridCol w="390264">
                  <a:extLst>
                    <a:ext uri="{9D8B030D-6E8A-4147-A177-3AD203B41FA5}">
                      <a16:colId xmlns:a16="http://schemas.microsoft.com/office/drawing/2014/main" val="20000"/>
                    </a:ext>
                  </a:extLst>
                </a:gridCol>
                <a:gridCol w="3468460">
                  <a:extLst>
                    <a:ext uri="{9D8B030D-6E8A-4147-A177-3AD203B41FA5}">
                      <a16:colId xmlns:a16="http://schemas.microsoft.com/office/drawing/2014/main" val="20001"/>
                    </a:ext>
                  </a:extLst>
                </a:gridCol>
                <a:gridCol w="1855223">
                  <a:extLst>
                    <a:ext uri="{9D8B030D-6E8A-4147-A177-3AD203B41FA5}">
                      <a16:colId xmlns:a16="http://schemas.microsoft.com/office/drawing/2014/main" val="20002"/>
                    </a:ext>
                  </a:extLst>
                </a:gridCol>
                <a:gridCol w="3791108">
                  <a:extLst>
                    <a:ext uri="{9D8B030D-6E8A-4147-A177-3AD203B41FA5}">
                      <a16:colId xmlns:a16="http://schemas.microsoft.com/office/drawing/2014/main" val="20003"/>
                    </a:ext>
                  </a:extLst>
                </a:gridCol>
              </a:tblGrid>
              <a:tr h="324000">
                <a:tc>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96000">
                <a:tc>
                  <a:txBody>
                    <a:bodyPr/>
                    <a:lstStyle/>
                    <a:p>
                      <a:pPr algn="ctr" font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a:solidFill>
                            <a:schemeClr val="tx1"/>
                          </a:solidFill>
                          <a:effectLst/>
                          <a:latin typeface="+mn-lt"/>
                          <a:ea typeface="+mj-ea"/>
                        </a:rPr>
                        <a:t>P.T. Astellas Pharma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a:solidFill>
                            <a:schemeClr val="tx1"/>
                          </a:solidFill>
                          <a:effectLst/>
                          <a:latin typeface="+mn-lt"/>
                          <a:ea typeface="+mj-ea"/>
                        </a:rPr>
                        <a:t>アステラス製薬株式会社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医薬品の輸出入・販売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Eisai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mj-ea"/>
                          <a:cs typeface="+mn-cs"/>
                        </a:rPr>
                        <a:t>エーザイ株式会社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Hisamitsu </a:t>
                      </a:r>
                      <a:r>
                        <a:rPr kumimoji="1" lang="en-US" sz="1100" b="0" i="0" u="none" strike="noStrike" kern="1200" err="1">
                          <a:solidFill>
                            <a:schemeClr val="tx1"/>
                          </a:solidFill>
                          <a:effectLst/>
                          <a:latin typeface="+mn-lt"/>
                          <a:ea typeface="+mj-ea"/>
                          <a:cs typeface="+mn-cs"/>
                        </a:rPr>
                        <a:t>Pharma</a:t>
                      </a:r>
                      <a:r>
                        <a:rPr kumimoji="1" lang="en-US" sz="1100" b="0" i="0" u="none" strike="noStrike" kern="1200">
                          <a:solidFill>
                            <a:schemeClr val="tx1"/>
                          </a:solidFill>
                          <a:effectLst/>
                          <a:latin typeface="+mn-lt"/>
                          <a:ea typeface="+mj-ea"/>
                          <a:cs typeface="+mn-cs"/>
                        </a:rPr>
                        <a:t>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mj-ea"/>
                          <a:cs typeface="+mn-cs"/>
                        </a:rPr>
                        <a:t>久光製薬株式会社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Meiji Indonesian Pharmaceutical Industries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a:solidFill>
                            <a:schemeClr val="tx1"/>
                          </a:solidFill>
                          <a:effectLst/>
                          <a:latin typeface="+mn-lt"/>
                          <a:ea typeface="+mj-ea"/>
                          <a:cs typeface="+mn-cs"/>
                        </a:rPr>
                        <a:t>Meiji</a:t>
                      </a:r>
                      <a:r>
                        <a:rPr kumimoji="1" lang="ja-JP" altLang="en-US" sz="1100" b="0" i="0" u="none" strike="noStrike" kern="1200">
                          <a:solidFill>
                            <a:schemeClr val="tx1"/>
                          </a:solidFill>
                          <a:effectLst/>
                          <a:latin typeface="+mn-lt"/>
                          <a:ea typeface="+mj-ea"/>
                          <a:cs typeface="+mn-cs"/>
                        </a:rPr>
                        <a:t> </a:t>
                      </a:r>
                      <a:r>
                        <a:rPr kumimoji="1" lang="en-US" altLang="ja-JP" sz="1100" b="0" i="0" u="none" strike="noStrike" kern="1200">
                          <a:solidFill>
                            <a:schemeClr val="tx1"/>
                          </a:solidFill>
                          <a:effectLst/>
                          <a:latin typeface="+mn-lt"/>
                          <a:ea typeface="+mj-ea"/>
                          <a:cs typeface="+mn-cs"/>
                        </a:rPr>
                        <a:t>Seika</a:t>
                      </a:r>
                      <a:r>
                        <a:rPr kumimoji="1" lang="ja-JP" altLang="en-US" sz="1100" b="0" i="0" u="none" strike="noStrike" kern="1200">
                          <a:solidFill>
                            <a:schemeClr val="tx1"/>
                          </a:solidFill>
                          <a:effectLst/>
                          <a:latin typeface="+mn-lt"/>
                          <a:ea typeface="+mj-ea"/>
                          <a:cs typeface="+mn-cs"/>
                        </a:rPr>
                        <a:t> ファルマ</a:t>
                      </a:r>
                      <a:br>
                        <a:rPr kumimoji="1" lang="en-US" altLang="ja-JP" sz="1100" b="0" i="0" u="none" strike="noStrike" kern="1200">
                          <a:solidFill>
                            <a:schemeClr val="tx1"/>
                          </a:solidFill>
                          <a:effectLst/>
                          <a:latin typeface="+mn-lt"/>
                          <a:ea typeface="+mj-ea"/>
                          <a:cs typeface="+mn-cs"/>
                        </a:rPr>
                      </a:br>
                      <a:r>
                        <a:rPr kumimoji="1" lang="ja-JP" altLang="en-US" sz="1100" b="0" i="0" u="none" strike="noStrike" kern="1200">
                          <a:solidFill>
                            <a:schemeClr val="tx1"/>
                          </a:solidFill>
                          <a:effectLst/>
                          <a:latin typeface="+mn-lt"/>
                          <a:ea typeface="+mj-ea"/>
                          <a:cs typeface="+mn-cs"/>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a:t>
                      </a:r>
                      <a:r>
                        <a:rPr kumimoji="1" lang="en-US" sz="1100" b="0" i="0" u="none" strike="noStrike" kern="1200" err="1">
                          <a:solidFill>
                            <a:schemeClr val="tx1"/>
                          </a:solidFill>
                          <a:effectLst/>
                          <a:latin typeface="+mn-lt"/>
                          <a:ea typeface="+mj-ea"/>
                          <a:cs typeface="+mn-cs"/>
                        </a:rPr>
                        <a:t>Merapi</a:t>
                      </a:r>
                      <a:r>
                        <a:rPr kumimoji="1" lang="en-US" sz="1100" b="0" i="0" u="none" strike="noStrike" kern="1200">
                          <a:solidFill>
                            <a:schemeClr val="tx1"/>
                          </a:solidFill>
                          <a:effectLst/>
                          <a:latin typeface="+mn-lt"/>
                          <a:ea typeface="+mj-ea"/>
                          <a:cs typeface="+mn-cs"/>
                        </a:rPr>
                        <a:t> </a:t>
                      </a:r>
                      <a:r>
                        <a:rPr kumimoji="1" lang="en-US" sz="1100" b="0" i="0" u="none" strike="noStrike" kern="1200" err="1">
                          <a:solidFill>
                            <a:schemeClr val="tx1"/>
                          </a:solidFill>
                          <a:effectLst/>
                          <a:latin typeface="+mn-lt"/>
                          <a:ea typeface="+mj-ea"/>
                          <a:cs typeface="+mn-cs"/>
                        </a:rPr>
                        <a:t>Utama</a:t>
                      </a:r>
                      <a:r>
                        <a:rPr kumimoji="1" lang="en-US" sz="1100" b="0" i="0" u="none" strike="noStrike" kern="1200">
                          <a:solidFill>
                            <a:schemeClr val="tx1"/>
                          </a:solidFill>
                          <a:effectLst/>
                          <a:latin typeface="+mn-lt"/>
                          <a:ea typeface="+mj-ea"/>
                          <a:cs typeface="+mn-cs"/>
                        </a:rPr>
                        <a:t> </a:t>
                      </a:r>
                      <a:r>
                        <a:rPr kumimoji="1" lang="en-US" sz="1100" b="0" i="0" u="none" strike="noStrike" kern="1200" err="1">
                          <a:solidFill>
                            <a:schemeClr val="tx1"/>
                          </a:solidFill>
                          <a:effectLst/>
                          <a:latin typeface="+mn-lt"/>
                          <a:ea typeface="+mj-ea"/>
                          <a:cs typeface="+mn-cs"/>
                        </a:rPr>
                        <a:t>Pharma</a:t>
                      </a:r>
                      <a:endParaRPr kumimoji="1" lang="en-US" sz="1100" b="0" i="0" u="none" strike="noStrike" kern="1200">
                        <a:solidFill>
                          <a:schemeClr val="tx1"/>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mj-ea"/>
                          <a:cs typeface="+mn-cs"/>
                        </a:rPr>
                        <a:t>大塚製薬株式会社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医薬品、医療器具の仕入販売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a:t>
                      </a:r>
                      <a:r>
                        <a:rPr kumimoji="1" lang="en-US" sz="1100" b="0" i="0" u="none" strike="noStrike" kern="1200" err="1">
                          <a:solidFill>
                            <a:schemeClr val="tx1"/>
                          </a:solidFill>
                          <a:effectLst/>
                          <a:latin typeface="+mn-lt"/>
                          <a:ea typeface="+mj-ea"/>
                          <a:cs typeface="+mn-cs"/>
                        </a:rPr>
                        <a:t>Ohara</a:t>
                      </a:r>
                      <a:r>
                        <a:rPr kumimoji="1" lang="en-US" sz="1100" b="0" i="0" u="none" strike="noStrike" kern="1200">
                          <a:solidFill>
                            <a:schemeClr val="tx1"/>
                          </a:solidFill>
                          <a:effectLst/>
                          <a:latin typeface="+mn-lt"/>
                          <a:ea typeface="+mj-ea"/>
                          <a:cs typeface="+mn-cs"/>
                        </a:rPr>
                        <a:t> Halim Chemicals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mj-ea"/>
                          <a:cs typeface="+mn-cs"/>
                        </a:rPr>
                        <a:t>小原化工株式会社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工業薬品、医薬品、合成樹脂及び同製品、電子材料、鉱産品の販売・輸出入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Otsuka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mj-ea"/>
                          <a:cs typeface="+mn-cs"/>
                        </a:rPr>
                        <a:t>大塚製薬株式会社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Rohto Laboratories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mj-ea"/>
                          <a:cs typeface="+mn-cs"/>
                        </a:rPr>
                        <a:t>ロート製薬株式会社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目薬、コンタクトレンズの製造・販売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Taisho Pharmaceutical Indonesia </a:t>
                      </a:r>
                      <a:r>
                        <a:rPr kumimoji="1" lang="en-US" sz="1100" b="0" i="0" u="none" strike="noStrike" kern="1200" err="1">
                          <a:solidFill>
                            <a:schemeClr val="tx1"/>
                          </a:solidFill>
                          <a:effectLst/>
                          <a:latin typeface="+mn-lt"/>
                          <a:ea typeface="+mj-ea"/>
                          <a:cs typeface="+mn-cs"/>
                        </a:rPr>
                        <a:t>Tbk</a:t>
                      </a:r>
                      <a:endParaRPr kumimoji="1" lang="en-US" sz="1100" b="0" i="0" u="none" strike="noStrike" kern="1200">
                        <a:solidFill>
                          <a:schemeClr val="tx1"/>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mj-ea"/>
                          <a:cs typeface="+mn-cs"/>
                        </a:rPr>
                        <a:t>大正製薬株式会社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a:solidFill>
                            <a:schemeClr val="tx1"/>
                          </a:solidFill>
                          <a:effectLst/>
                          <a:latin typeface="+mn-lt"/>
                          <a:ea typeface="+mj-ea"/>
                          <a:cs typeface="+mn-cs"/>
                        </a:rPr>
                        <a:t>OTC</a:t>
                      </a:r>
                      <a:r>
                        <a:rPr kumimoji="1" lang="ja-JP" altLang="en-US" sz="1000" b="0" i="0" u="none" strike="noStrike" kern="1200">
                          <a:solidFill>
                            <a:schemeClr val="tx1"/>
                          </a:solidFill>
                          <a:effectLst/>
                          <a:latin typeface="+mn-lt"/>
                          <a:ea typeface="+mj-ea"/>
                          <a:cs typeface="+mn-cs"/>
                        </a:rPr>
                        <a:t>医薬品及び医療用医薬品の製造・販売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Takeda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a:solidFill>
                            <a:schemeClr val="tx1"/>
                          </a:solidFill>
                          <a:effectLst/>
                          <a:latin typeface="+mn-lt"/>
                          <a:ea typeface="+mj-ea"/>
                          <a:cs typeface="+mn-cs"/>
                        </a:rPr>
                        <a:t>武田薬品工業</a:t>
                      </a:r>
                      <a:r>
                        <a:rPr kumimoji="1" lang="ja-JP" altLang="en-US" sz="1100" b="0" i="0" u="none" strike="noStrike" kern="1200">
                          <a:solidFill>
                            <a:schemeClr val="tx1"/>
                          </a:solidFill>
                          <a:effectLst/>
                          <a:latin typeface="+mn-lt"/>
                          <a:ea typeface="+mj-ea"/>
                          <a:cs typeface="+mn-cs"/>
                        </a:rPr>
                        <a:t>株式会社</a:t>
                      </a:r>
                      <a:endParaRPr kumimoji="1" lang="zh-TW" altLang="en-US" sz="1100" b="0" i="0" u="none" strike="noStrike" kern="1200">
                        <a:solidFill>
                          <a:schemeClr val="tx1"/>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Tanabe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a:solidFill>
                            <a:schemeClr val="tx1"/>
                          </a:solidFill>
                          <a:effectLst/>
                          <a:latin typeface="+mn-lt"/>
                          <a:ea typeface="+mj-ea"/>
                          <a:cs typeface="+mn-cs"/>
                        </a:rPr>
                        <a:t>田辺三菱製薬</a:t>
                      </a:r>
                      <a:r>
                        <a:rPr kumimoji="1" lang="ja-JP" altLang="en-US" sz="1100" b="0" i="0" u="none" strike="noStrike" kern="1200">
                          <a:solidFill>
                            <a:schemeClr val="tx1"/>
                          </a:solidFill>
                          <a:effectLst/>
                          <a:latin typeface="+mn-lt"/>
                          <a:ea typeface="+mj-ea"/>
                          <a:cs typeface="+mn-cs"/>
                        </a:rPr>
                        <a:t>株式会社</a:t>
                      </a:r>
                      <a:endParaRPr kumimoji="1" lang="zh-TW" altLang="en-US" sz="1100" b="0" i="0" u="none" strike="noStrike" kern="1200">
                        <a:solidFill>
                          <a:schemeClr val="tx1"/>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96000">
                <a:tc>
                  <a:txBody>
                    <a:bodyPr/>
                    <a:lstStyle/>
                    <a:p>
                      <a:pPr algn="ctr" font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a:solidFill>
                            <a:schemeClr val="tx1"/>
                          </a:solidFill>
                          <a:effectLst/>
                          <a:latin typeface="+mn-lt"/>
                          <a:ea typeface="+mj-ea"/>
                          <a:cs typeface="+mn-cs"/>
                        </a:rPr>
                        <a:t>P.T. </a:t>
                      </a:r>
                      <a:r>
                        <a:rPr kumimoji="1" lang="en-US" sz="1100" b="0" i="0" u="none" strike="noStrike" kern="1200" err="1">
                          <a:solidFill>
                            <a:schemeClr val="tx1"/>
                          </a:solidFill>
                          <a:effectLst/>
                          <a:latin typeface="+mn-lt"/>
                          <a:ea typeface="+mj-ea"/>
                          <a:cs typeface="+mn-cs"/>
                        </a:rPr>
                        <a:t>Widatra</a:t>
                      </a:r>
                      <a:r>
                        <a:rPr kumimoji="1" lang="en-US" sz="1100" b="0" i="0" u="none" strike="noStrike" kern="1200">
                          <a:solidFill>
                            <a:schemeClr val="tx1"/>
                          </a:solidFill>
                          <a:effectLst/>
                          <a:latin typeface="+mn-lt"/>
                          <a:ea typeface="+mj-ea"/>
                          <a:cs typeface="+mn-cs"/>
                        </a:rPr>
                        <a:t> Bhakti</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chemeClr val="tx1"/>
                          </a:solidFill>
                          <a:effectLst/>
                          <a:latin typeface="+mn-lt"/>
                          <a:ea typeface="+mj-ea"/>
                          <a:cs typeface="+mn-cs"/>
                        </a:rPr>
                        <a:t>株式会社</a:t>
                      </a:r>
                      <a:r>
                        <a:rPr kumimoji="1" lang="zh-TW" altLang="en-US" sz="1100" b="0" i="0" u="none" strike="noStrike" kern="1200">
                          <a:solidFill>
                            <a:schemeClr val="tx1"/>
                          </a:solidFill>
                          <a:effectLst/>
                          <a:latin typeface="+mn-lt"/>
                          <a:ea typeface="+mj-ea"/>
                          <a:cs typeface="+mn-cs"/>
                        </a:rPr>
                        <a:t>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医薬品、輸液の製造・販売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4414447"/>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t>「インドネシア進出日系企業リスト」</a:t>
            </a:r>
            <a:r>
              <a:rPr lang="en-US" altLang="ja-JP" sz="1400"/>
              <a:t>2020</a:t>
            </a:r>
            <a:r>
              <a:rPr lang="ja-JP" altLang="en-US" sz="1400"/>
              <a:t>年</a:t>
            </a:r>
            <a:r>
              <a:rPr lang="en-US" altLang="ja-JP" sz="1400"/>
              <a:t>1</a:t>
            </a:r>
            <a:r>
              <a:rPr lang="ja-JP" altLang="en-US" sz="1400"/>
              <a:t>月版</a:t>
            </a:r>
            <a:r>
              <a:rPr lang="ja-JP" altLang="en-US" sz="1400">
                <a:latin typeface="Arial" panose="020B0604020202020204" pitchFamily="34" charset="0"/>
                <a:ea typeface="ＭＳ Ｐゴシック" panose="020B0600070205080204" pitchFamily="50" charset="-128"/>
                <a:cs typeface="Arial" panose="020B0604020202020204" pitchFamily="34" charset="0"/>
              </a:rPr>
              <a:t>によると、日本企業が設立した現地法人は</a:t>
            </a:r>
            <a:r>
              <a:rPr lang="en-US" altLang="ja-JP" sz="1400">
                <a:latin typeface="Arial" panose="020B0604020202020204" pitchFamily="34" charset="0"/>
                <a:ea typeface="ＭＳ Ｐゴシック" panose="020B0600070205080204" pitchFamily="50" charset="-128"/>
                <a:cs typeface="Arial" panose="020B0604020202020204" pitchFamily="34" charset="0"/>
              </a:rPr>
              <a:t>12</a:t>
            </a:r>
            <a:r>
              <a:rPr lang="ja-JP" altLang="en-US" sz="140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4" name="テキスト ボックス 9">
            <a:extLst>
              <a:ext uri="{FF2B5EF4-FFF2-40B4-BE49-F238E27FC236}">
                <a16:creationId xmlns:a16="http://schemas.microsoft.com/office/drawing/2014/main" id="{216655E6-8BD7-0E51-58EE-F197A94D3290}"/>
              </a:ext>
            </a:extLst>
          </p:cNvPr>
          <p:cNvSpPr txBox="1"/>
          <p:nvPr/>
        </p:nvSpPr>
        <p:spPr>
          <a:xfrm>
            <a:off x="200471" y="6661531"/>
            <a:ext cx="9264541" cy="216662"/>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hlinkClick r:id="rId2">
                  <a:extLst>
                    <a:ext uri="{A12FA001-AC4F-418D-AE19-62706E023703}">
                      <ahyp:hlinkClr xmlns:ahyp="http://schemas.microsoft.com/office/drawing/2018/hyperlinkcolor" val="tx"/>
                    </a:ext>
                  </a:extLst>
                </a:hlinkClick>
              </a:rPr>
              <a:t>インドネシア進出日系企業リスト（</a:t>
            </a:r>
            <a:r>
              <a:rPr lang="en-US" altLang="ja-JP" sz="800">
                <a:hlinkClick r:id="rId2">
                  <a:extLst>
                    <a:ext uri="{A12FA001-AC4F-418D-AE19-62706E023703}">
                      <ahyp:hlinkClr xmlns:ahyp="http://schemas.microsoft.com/office/drawing/2018/hyperlinkcolor" val="tx"/>
                    </a:ext>
                  </a:extLst>
                </a:hlinkClick>
              </a:rPr>
              <a:t>2020</a:t>
            </a:r>
            <a:r>
              <a:rPr lang="ja-JP" altLang="en-US" sz="800">
                <a:hlinkClick r:id="rId2">
                  <a:extLst>
                    <a:ext uri="{A12FA001-AC4F-418D-AE19-62706E023703}">
                      <ahyp:hlinkClr xmlns:ahyp="http://schemas.microsoft.com/office/drawing/2018/hyperlinkcolor" val="tx"/>
                    </a:ext>
                  </a:extLst>
                </a:hlinkClick>
              </a:rPr>
              <a:t>年</a:t>
            </a:r>
            <a:r>
              <a:rPr lang="en-US" altLang="ja-JP" sz="800">
                <a:hlinkClick r:id="rId2">
                  <a:extLst>
                    <a:ext uri="{A12FA001-AC4F-418D-AE19-62706E023703}">
                      <ahyp:hlinkClr xmlns:ahyp="http://schemas.microsoft.com/office/drawing/2018/hyperlinkcolor" val="tx"/>
                    </a:ext>
                  </a:extLst>
                </a:hlinkClick>
              </a:rPr>
              <a:t>1</a:t>
            </a:r>
            <a:r>
              <a:rPr lang="ja-JP" altLang="en-US" sz="800">
                <a:hlinkClick r:id="rId2">
                  <a:extLst>
                    <a:ext uri="{A12FA001-AC4F-418D-AE19-62706E023703}">
                      <ahyp:hlinkClr xmlns:ahyp="http://schemas.microsoft.com/office/drawing/2018/hyperlinkcolor" val="tx"/>
                    </a:ext>
                  </a:extLst>
                </a:hlinkClick>
              </a:rPr>
              <a:t>月） </a:t>
            </a:r>
            <a:r>
              <a:rPr lang="en-US" altLang="ja-JP" sz="800">
                <a:hlinkClick r:id="rId2">
                  <a:extLst>
                    <a:ext uri="{A12FA001-AC4F-418D-AE19-62706E023703}">
                      <ahyp:hlinkClr xmlns:ahyp="http://schemas.microsoft.com/office/drawing/2018/hyperlinkcolor" val="tx"/>
                    </a:ext>
                  </a:extLst>
                </a:hlinkClick>
              </a:rPr>
              <a:t>| </a:t>
            </a:r>
            <a:r>
              <a:rPr lang="ja-JP" altLang="en-US" sz="800">
                <a:hlinkClick r:id="rId2">
                  <a:extLst>
                    <a:ext uri="{A12FA001-AC4F-418D-AE19-62706E023703}">
                      <ahyp:hlinkClr xmlns:ahyp="http://schemas.microsoft.com/office/drawing/2018/hyperlinkcolor" val="tx"/>
                    </a:ext>
                  </a:extLst>
                </a:hlinkClick>
              </a:rPr>
              <a:t>調査レポート </a:t>
            </a:r>
            <a:r>
              <a:rPr lang="en-US" altLang="ja-JP" sz="800">
                <a:hlinkClick r:id="rId2">
                  <a:extLst>
                    <a:ext uri="{A12FA001-AC4F-418D-AE19-62706E023703}">
                      <ahyp:hlinkClr xmlns:ahyp="http://schemas.microsoft.com/office/drawing/2018/hyperlinkcolor" val="tx"/>
                    </a:ext>
                  </a:extLst>
                </a:hlinkClick>
              </a:rPr>
              <a:t>- </a:t>
            </a:r>
            <a:r>
              <a:rPr lang="ja-JP" altLang="en-US" sz="800">
                <a:hlinkClick r:id="rId2">
                  <a:extLst>
                    <a:ext uri="{A12FA001-AC4F-418D-AE19-62706E023703}">
                      <ahyp:hlinkClr xmlns:ahyp="http://schemas.microsoft.com/office/drawing/2018/hyperlinkcolor" val="tx"/>
                    </a:ext>
                  </a:extLst>
                </a:hlinkClick>
              </a:rPr>
              <a:t>国・地域別に見る </a:t>
            </a:r>
            <a:r>
              <a:rPr lang="en-US" altLang="ja-JP" sz="800">
                <a:hlinkClick r:id="rId2">
                  <a:extLst>
                    <a:ext uri="{A12FA001-AC4F-418D-AE19-62706E023703}">
                      <ahyp:hlinkClr xmlns:ahyp="http://schemas.microsoft.com/office/drawing/2018/hyperlinkcolor" val="tx"/>
                    </a:ext>
                  </a:extLst>
                </a:hlinkClick>
              </a:rPr>
              <a:t>- </a:t>
            </a:r>
            <a:r>
              <a:rPr lang="ja-JP" altLang="en-US" sz="800">
                <a:hlinkClick r:id="rId2">
                  <a:extLst>
                    <a:ext uri="{A12FA001-AC4F-418D-AE19-62706E023703}">
                      <ahyp:hlinkClr xmlns:ahyp="http://schemas.microsoft.com/office/drawing/2018/hyperlinkcolor" val="tx"/>
                    </a:ext>
                  </a:extLst>
                </a:hlinkClick>
              </a:rPr>
              <a:t>ジェトロ（</a:t>
            </a:r>
            <a:r>
              <a:rPr lang="en-US" altLang="ja-JP" sz="800">
                <a:hlinkClick r:id="rId2">
                  <a:extLst>
                    <a:ext uri="{A12FA001-AC4F-418D-AE19-62706E023703}">
                      <ahyp:hlinkClr xmlns:ahyp="http://schemas.microsoft.com/office/drawing/2018/hyperlinkcolor" val="tx"/>
                    </a:ext>
                  </a:extLst>
                </a:hlinkClick>
              </a:rPr>
              <a:t>jetro.go.jp</a:t>
            </a:r>
            <a:r>
              <a:rPr lang="ja-JP" altLang="en-US" sz="800">
                <a:hlinkClick r:id="rId2">
                  <a:extLst>
                    <a:ext uri="{A12FA001-AC4F-418D-AE19-62706E023703}">
                      <ahyp:hlinkClr xmlns:ahyp="http://schemas.microsoft.com/office/drawing/2018/hyperlinkcolor" val="tx"/>
                    </a:ext>
                  </a:extLst>
                </a:hlinkClick>
              </a:rPr>
              <a:t>）</a:t>
            </a:r>
            <a:r>
              <a:rPr lang="ja-JP" altLang="en-US" sz="800"/>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14583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84"/>
          <p:cNvSpPr/>
          <p:nvPr/>
        </p:nvSpPr>
        <p:spPr>
          <a:xfrm>
            <a:off x="6465168" y="2636912"/>
            <a:ext cx="2592288" cy="648072"/>
          </a:xfrm>
          <a:prstGeom prst="rect">
            <a:avLst/>
          </a:prstGeom>
          <a:solidFill>
            <a:srgbClr val="DDE6F3"/>
          </a:solidFill>
        </p:spPr>
        <p:txBody>
          <a:bodyPr wrap="square" lIns="252000" tIns="36000" bIns="36000" anchor="ctr" anchorCtr="0">
            <a:noAutofit/>
          </a:bodyPr>
          <a:lstStyle/>
          <a:p>
            <a:pPr fontAlgn="ctr"/>
            <a:r>
              <a:rPr lang="ja-JP" altLang="en-US" sz="1400" b="1">
                <a:latin typeface="ＭＳ Ｐゴシック" panose="020B0600070205080204" pitchFamily="50" charset="-128"/>
                <a:ea typeface="ＭＳ Ｐゴシック" panose="020B0600070205080204" pitchFamily="50" charset="-128"/>
              </a:rPr>
              <a:t>物流コストが高いこと</a:t>
            </a:r>
            <a:endParaRPr lang="en-US" altLang="ja-JP" sz="1400" b="1">
              <a:latin typeface="ＭＳ Ｐゴシック" panose="020B0600070205080204" pitchFamily="50" charset="-128"/>
              <a:ea typeface="ＭＳ Ｐゴシック" panose="020B0600070205080204" pitchFamily="50" charset="-128"/>
            </a:endParaRPr>
          </a:p>
          <a:p>
            <a:pPr fontAlgn="ctr"/>
            <a:r>
              <a:rPr lang="ja-JP" altLang="en-US" sz="1000"/>
              <a:t>マージン率は最終的に元値の</a:t>
            </a:r>
            <a:r>
              <a:rPr lang="en-US" altLang="ja-JP" sz="1000"/>
              <a:t>54</a:t>
            </a:r>
            <a:r>
              <a:rPr lang="ja-JP" altLang="en-US" sz="1000"/>
              <a:t>～</a:t>
            </a:r>
            <a:r>
              <a:rPr lang="en-US" altLang="ja-JP" sz="1000"/>
              <a:t>88</a:t>
            </a:r>
            <a:r>
              <a:rPr lang="ja-JP" altLang="en-US" sz="1000"/>
              <a:t>％に</a:t>
            </a:r>
            <a:br>
              <a:rPr lang="en-US" altLang="ja-JP" sz="1000"/>
            </a:br>
            <a:r>
              <a:rPr lang="ja-JP" altLang="en-US" sz="1000"/>
              <a:t>なるといわれている。</a:t>
            </a:r>
            <a:endParaRPr lang="en-US" altLang="ja-JP" sz="1000"/>
          </a:p>
        </p:txBody>
      </p:sp>
      <p:sp>
        <p:nvSpPr>
          <p:cNvPr id="2" name="タイトル 1"/>
          <p:cNvSpPr>
            <a:spLocks noGrp="1"/>
          </p:cNvSpPr>
          <p:nvPr>
            <p:ph type="title"/>
          </p:nvPr>
        </p:nvSpPr>
        <p:spPr/>
        <p:txBody>
          <a:bodyPr/>
          <a:lstStyle/>
          <a:p>
            <a:r>
              <a:rPr lang="ja-JP" altLang="en-US"/>
              <a:t>インドネシア／医療関連／医薬品</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業界構造 </a:t>
            </a:r>
            <a:r>
              <a:rPr lang="en-US" altLang="ja-JP"/>
              <a:t>- </a:t>
            </a:r>
            <a:r>
              <a:rPr lang="ja-JP" altLang="en-US"/>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医療用医薬品の小売価格は、他国と比較して大幅に高い。物流コストが高いことが主因であり、特に新薬が高い。</a:t>
            </a:r>
          </a:p>
        </p:txBody>
      </p:sp>
      <p:grpSp>
        <p:nvGrpSpPr>
          <p:cNvPr id="5" name="グループ化 4"/>
          <p:cNvGrpSpPr/>
          <p:nvPr/>
        </p:nvGrpSpPr>
        <p:grpSpPr>
          <a:xfrm>
            <a:off x="416496" y="1759421"/>
            <a:ext cx="4464496"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インドネシアの病院の調達慣行</a:t>
              </a:r>
              <a:endParaRPr lang="en-US" altLang="ko-KR" sz="1400" baseline="30000">
                <a:solidFill>
                  <a:srgbClr val="000000"/>
                </a:solidFill>
                <a:latin typeface="Arial Black" pitchFamily="34" charset="0"/>
                <a:ea typeface="HGP創英角ｺﾞｼｯｸUB" pitchFamily="50" charset="-128"/>
              </a:endParaRPr>
            </a:p>
          </p:txBody>
        </p:sp>
      </p:grpSp>
      <p:sp>
        <p:nvSpPr>
          <p:cNvPr id="72" name="正方形/長方形 71"/>
          <p:cNvSpPr/>
          <p:nvPr/>
        </p:nvSpPr>
        <p:spPr>
          <a:xfrm>
            <a:off x="416496" y="2132856"/>
            <a:ext cx="1656184" cy="276999"/>
          </a:xfrm>
          <a:prstGeom prst="rect">
            <a:avLst/>
          </a:prstGeom>
        </p:spPr>
        <p:txBody>
          <a:bodyPr wrap="none" lIns="0" rIns="0">
            <a:noAutofit/>
          </a:bodyPr>
          <a:lstStyle/>
          <a:p>
            <a:r>
              <a:rPr lang="ja-JP" altLang="en-US" sz="1200" b="1">
                <a:latin typeface="ＭＳ Ｐゴシック" panose="020B0600070205080204" pitchFamily="50" charset="-128"/>
                <a:ea typeface="ＭＳ Ｐゴシック" panose="020B0600070205080204" pitchFamily="50" charset="-128"/>
              </a:rPr>
              <a:t>公立病院の調達に際して</a:t>
            </a:r>
          </a:p>
        </p:txBody>
      </p:sp>
      <p:grpSp>
        <p:nvGrpSpPr>
          <p:cNvPr id="79" name="グループ化 78"/>
          <p:cNvGrpSpPr/>
          <p:nvPr/>
        </p:nvGrpSpPr>
        <p:grpSpPr>
          <a:xfrm>
            <a:off x="5241032" y="1759421"/>
            <a:ext cx="4464496" cy="288032"/>
            <a:chOff x="4803500" y="2113806"/>
            <a:chExt cx="2954133" cy="288032"/>
          </a:xfrm>
        </p:grpSpPr>
        <p:cxnSp>
          <p:nvCxnSpPr>
            <p:cNvPr id="80" name="直線コネクタ 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インドネシアの医療用医薬品の小売価格</a:t>
              </a:r>
              <a:endParaRPr lang="en-US" altLang="ko-KR" sz="1400" baseline="30000">
                <a:solidFill>
                  <a:srgbClr val="000000"/>
                </a:solidFill>
                <a:latin typeface="Arial Black" pitchFamily="34" charset="0"/>
                <a:ea typeface="HGP創英角ｺﾞｼｯｸUB" pitchFamily="50" charset="-128"/>
              </a:endParaRPr>
            </a:p>
          </p:txBody>
        </p:sp>
      </p:grpSp>
      <p:sp>
        <p:nvSpPr>
          <p:cNvPr id="82" name="正方形/長方形 81"/>
          <p:cNvSpPr/>
          <p:nvPr/>
        </p:nvSpPr>
        <p:spPr>
          <a:xfrm>
            <a:off x="6105128" y="2132855"/>
            <a:ext cx="2736304" cy="432048"/>
          </a:xfrm>
          <a:prstGeom prst="rect">
            <a:avLst/>
          </a:prstGeom>
        </p:spPr>
        <p:txBody>
          <a:bodyPr wrap="square" anchor="ctr" anchorCtr="0">
            <a:noAutofit/>
          </a:bodyPr>
          <a:lstStyle/>
          <a:p>
            <a:pPr algn="ctr"/>
            <a:r>
              <a:rPr lang="ja-JP" altLang="en-US" sz="1600">
                <a:latin typeface="HGP創英角ｺﾞｼｯｸUB" panose="020B0900000000000000" pitchFamily="50" charset="-128"/>
                <a:ea typeface="HGP創英角ｺﾞｼｯｸUB" panose="020B0900000000000000" pitchFamily="50" charset="-128"/>
              </a:rPr>
              <a:t>他国と比較して大幅に高い</a:t>
            </a:r>
          </a:p>
        </p:txBody>
      </p:sp>
      <p:sp>
        <p:nvSpPr>
          <p:cNvPr id="83" name="ホームベース 82"/>
          <p:cNvSpPr/>
          <p:nvPr/>
        </p:nvSpPr>
        <p:spPr>
          <a:xfrm>
            <a:off x="5889104" y="2636910"/>
            <a:ext cx="720080" cy="648073"/>
          </a:xfrm>
          <a:prstGeom prst="homePlate">
            <a:avLst>
              <a:gd name="adj" fmla="val 20899"/>
            </a:avLst>
          </a:prstGeom>
          <a:solidFill>
            <a:srgbClr val="A2BBDC"/>
          </a:solidFill>
        </p:spPr>
        <p:txBody>
          <a:bodyPr wrap="none" anchor="ctr" anchorCtr="0">
            <a:noAutofit/>
          </a:bodyPr>
          <a:lstStyle/>
          <a:p>
            <a:pPr algn="ctr" fontAlgn="ctr"/>
            <a:r>
              <a:rPr lang="ja-JP" altLang="en-US" sz="1400" b="1"/>
              <a:t>主 因</a:t>
            </a:r>
          </a:p>
        </p:txBody>
      </p:sp>
      <p:sp>
        <p:nvSpPr>
          <p:cNvPr id="86" name="正方形/長方形 85"/>
          <p:cNvSpPr/>
          <p:nvPr/>
        </p:nvSpPr>
        <p:spPr>
          <a:xfrm>
            <a:off x="5241032" y="3573016"/>
            <a:ext cx="4464496" cy="1706749"/>
          </a:xfrm>
          <a:prstGeom prst="rect">
            <a:avLst/>
          </a:prstGeom>
        </p:spPr>
        <p:txBody>
          <a:bodyPr wrap="square" anchor="t">
            <a:spAutoFit/>
          </a:bodyPr>
          <a:lstStyle/>
          <a:p>
            <a:pPr marL="144463" indent="-144463" algn="just" fontAlgn="ctr">
              <a:lnSpc>
                <a:spcPct val="113000"/>
              </a:lnSpc>
              <a:spcAft>
                <a:spcPts val="400"/>
              </a:spcAft>
              <a:buClr>
                <a:srgbClr val="5F8AC3"/>
              </a:buClr>
              <a:buSzPct val="80000"/>
              <a:buFont typeface="Wingdings" panose="05000000000000000000" pitchFamily="2" charset="2"/>
              <a:buChar char="l"/>
            </a:pPr>
            <a:r>
              <a:rPr lang="ja-JP" altLang="en-US" sz="1200">
                <a:latin typeface="Arial" panose="020B0604020202020204" pitchFamily="34" charset="0"/>
                <a:ea typeface="ＭＳ Ｐゴシック" panose="020B0600070205080204" pitchFamily="50" charset="-128"/>
                <a:cs typeface="Arial" panose="020B0604020202020204" pitchFamily="34" charset="0"/>
              </a:rPr>
              <a:t>特に新薬の価格が高く、国際指標価格（国際市場での医薬品価格の指標）の</a:t>
            </a:r>
            <a:r>
              <a:rPr lang="en-US" altLang="ja-JP" sz="1200">
                <a:latin typeface="Arial Black" panose="020B0A04020102020204" pitchFamily="34" charset="0"/>
                <a:ea typeface="HGP創英角ｺﾞｼｯｸUB" panose="020B0900000000000000" pitchFamily="50" charset="-128"/>
                <a:cs typeface="Arial" panose="020B0604020202020204" pitchFamily="34" charset="0"/>
              </a:rPr>
              <a:t>22</a:t>
            </a:r>
            <a:r>
              <a:rPr lang="ja-JP" altLang="en-US" sz="1200">
                <a:latin typeface="HGP創英角ｺﾞｼｯｸUB" panose="020B0900000000000000" pitchFamily="50" charset="-128"/>
                <a:ea typeface="HGP創英角ｺﾞｼｯｸUB" panose="020B0900000000000000" pitchFamily="50" charset="-128"/>
                <a:cs typeface="Arial" panose="020B0604020202020204" pitchFamily="34" charset="0"/>
              </a:rPr>
              <a:t>倍以上</a:t>
            </a:r>
            <a:r>
              <a:rPr lang="ja-JP" altLang="en-US" sz="1200">
                <a:latin typeface="Arial" panose="020B0604020202020204" pitchFamily="34" charset="0"/>
                <a:ea typeface="ＭＳ Ｐゴシック" panose="020B0600070205080204" pitchFamily="50" charset="-128"/>
                <a:cs typeface="Arial" panose="020B0604020202020204" pitchFamily="34" charset="0"/>
              </a:rPr>
              <a:t>で販売されることもあると言われている。</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a:p>
            <a:pPr marL="144463" indent="-144463" algn="just" fontAlgn="ctr">
              <a:lnSpc>
                <a:spcPct val="113000"/>
              </a:lnSpc>
              <a:spcAft>
                <a:spcPts val="400"/>
              </a:spcAft>
              <a:buClr>
                <a:srgbClr val="5F8AC3"/>
              </a:buClr>
              <a:buSzPct val="80000"/>
              <a:buFont typeface="Wingdings" panose="05000000000000000000" pitchFamily="2" charset="2"/>
              <a:buChar char="l"/>
            </a:pPr>
            <a:r>
              <a:rPr lang="ja-JP" altLang="en-US" sz="1200"/>
              <a:t>ジェネリック医薬品について　</a:t>
            </a:r>
            <a:endParaRPr lang="en-US" altLang="ja-JP" sz="1200"/>
          </a:p>
          <a:p>
            <a:pPr marL="396875" lvl="1" indent="-130175" algn="just" fontAlgn="ctr">
              <a:lnSpc>
                <a:spcPct val="113000"/>
              </a:lnSpc>
              <a:spcAft>
                <a:spcPts val="400"/>
              </a:spcAft>
              <a:buClr>
                <a:srgbClr val="868686"/>
              </a:buClr>
              <a:buSzPct val="80000"/>
              <a:buFont typeface="Wingdings" panose="05000000000000000000" pitchFamily="2" charset="2"/>
              <a:buChar char="l"/>
            </a:pPr>
            <a:r>
              <a:rPr lang="ja-JP" altLang="en-US" sz="1200"/>
              <a:t>流通・卸売業者は出荷価格の</a:t>
            </a:r>
            <a:r>
              <a:rPr lang="en-US" altLang="ja-JP" sz="1200">
                <a:latin typeface="Arial Black" panose="020B0A04020102020204" pitchFamily="34" charset="0"/>
              </a:rPr>
              <a:t>10%</a:t>
            </a:r>
            <a:r>
              <a:rPr lang="ja-JP" altLang="en-US" sz="1200">
                <a:latin typeface="HGP創英角ｺﾞｼｯｸUB" panose="020B0900000000000000" pitchFamily="50" charset="-128"/>
                <a:ea typeface="HGP創英角ｺﾞｼｯｸUB" panose="020B0900000000000000" pitchFamily="50" charset="-128"/>
              </a:rPr>
              <a:t>程度のマージン率</a:t>
            </a:r>
            <a:r>
              <a:rPr lang="ja-JP" altLang="en-US" sz="1200"/>
              <a:t>を設定している。</a:t>
            </a:r>
            <a:endParaRPr lang="en-US" altLang="ja-JP" sz="1200"/>
          </a:p>
          <a:p>
            <a:pPr marL="396875" lvl="1" indent="-130175" algn="just" fontAlgn="ctr">
              <a:lnSpc>
                <a:spcPct val="113000"/>
              </a:lnSpc>
              <a:spcAft>
                <a:spcPts val="400"/>
              </a:spcAft>
              <a:buClr>
                <a:srgbClr val="868686"/>
              </a:buClr>
              <a:buSzPct val="80000"/>
              <a:buFont typeface="Wingdings" panose="05000000000000000000" pitchFamily="2" charset="2"/>
              <a:buChar char="l"/>
            </a:pPr>
            <a:r>
              <a:rPr lang="ja-JP" altLang="en-US" sz="1200"/>
              <a:t>小売業者は、さらに</a:t>
            </a:r>
            <a:r>
              <a:rPr lang="en-US" altLang="ja-JP" sz="1200">
                <a:latin typeface="Arial Black" panose="020B0A04020102020204" pitchFamily="34" charset="0"/>
              </a:rPr>
              <a:t>25%</a:t>
            </a:r>
            <a:r>
              <a:rPr lang="ja-JP" altLang="en-US" sz="1200">
                <a:latin typeface="HGP創英角ｺﾞｼｯｸUB" panose="020B0900000000000000" pitchFamily="50" charset="-128"/>
                <a:ea typeface="HGP創英角ｺﾞｼｯｸUB" panose="020B0900000000000000" pitchFamily="50" charset="-128"/>
              </a:rPr>
              <a:t>程度のマージン率</a:t>
            </a:r>
            <a:r>
              <a:rPr lang="ja-JP" altLang="en-US" sz="1200"/>
              <a:t>を設定していると言われる。</a:t>
            </a:r>
            <a:endParaRPr lang="en-US" altLang="ja-JP" sz="1200"/>
          </a:p>
        </p:txBody>
      </p:sp>
      <p:sp>
        <p:nvSpPr>
          <p:cNvPr id="87" name="テキスト ボックス 86"/>
          <p:cNvSpPr txBox="1"/>
          <p:nvPr/>
        </p:nvSpPr>
        <p:spPr>
          <a:xfrm>
            <a:off x="200472" y="6525344"/>
            <a:ext cx="9289032" cy="216024"/>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SPEEDA</a:t>
            </a:r>
            <a:r>
              <a:rPr lang="ja-JP" altLang="en-US" sz="800">
                <a:latin typeface="Arial" panose="020B0604020202020204" pitchFamily="34" charset="0"/>
                <a:ea typeface="ＭＳ Ｐゴシック" panose="020B0600070205080204" pitchFamily="50" charset="-128"/>
                <a:cs typeface="Arial" panose="020B0604020202020204" pitchFamily="34" charset="0"/>
              </a:rPr>
              <a:t>（業界レポート）、厚生労働省「各国の医療の国際展開戦略、海外の医薬品・医療機器企業による国外市場進出状況等調査」（</a:t>
            </a:r>
            <a:r>
              <a:rPr lang="en-US" altLang="ja-JP" sz="80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br>
              <a:rPr lang="ja-JP" altLang="en-US" sz="800">
                <a:latin typeface="Arial" panose="020B0604020202020204" pitchFamily="34" charset="0"/>
                <a:ea typeface="ＭＳ Ｐゴシック" panose="020B0600070205080204" pitchFamily="50" charset="-128"/>
                <a:cs typeface="Arial" panose="020B0604020202020204" pitchFamily="34" charset="0"/>
              </a:rPr>
            </a:br>
            <a:r>
              <a:rPr lang="ja-JP" altLang="en-US" sz="800">
                <a:latin typeface="Arial" panose="020B0604020202020204" pitchFamily="34" charset="0"/>
                <a:ea typeface="ＭＳ Ｐゴシック" panose="020B0600070205080204" pitchFamily="50" charset="-128"/>
                <a:cs typeface="Arial" panose="020B0604020202020204" pitchFamily="34" charset="0"/>
              </a:rPr>
              <a:t>厚生労働省「海外における医薬品・医療機器審査制度、審査実態等調査及び分析業務」（</a:t>
            </a:r>
            <a:r>
              <a:rPr lang="en-US" altLang="ja-JP" sz="80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a:latin typeface="Arial" panose="020B0604020202020204" pitchFamily="34" charset="0"/>
                <a:ea typeface="ＭＳ Ｐゴシック" panose="020B0600070205080204" pitchFamily="50" charset="-128"/>
                <a:cs typeface="Arial" panose="020B0604020202020204" pitchFamily="34" charset="0"/>
              </a:rPr>
              <a:t>）、厚生労働省「海外における医療ニーズ等及び国内企業の海外進出状況等調査及び分析業務」報告書（</a:t>
            </a:r>
            <a:r>
              <a:rPr lang="en-US" altLang="ja-JP" sz="80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正方形/長方形 23"/>
          <p:cNvSpPr/>
          <p:nvPr/>
        </p:nvSpPr>
        <p:spPr>
          <a:xfrm>
            <a:off x="704528" y="2431921"/>
            <a:ext cx="3816424" cy="432048"/>
          </a:xfrm>
          <a:prstGeom prst="rect">
            <a:avLst/>
          </a:prstGeom>
          <a:solidFill>
            <a:srgbClr val="DDE6F3"/>
          </a:solidFill>
          <a:effectLst>
            <a:outerShdw blurRad="50800" dist="38100" dir="2700000" algn="tl" rotWithShape="0">
              <a:prstClr val="black">
                <a:alpha val="40000"/>
              </a:prstClr>
            </a:outerShdw>
          </a:effectLst>
        </p:spPr>
        <p:txBody>
          <a:bodyPr wrap="none" tIns="36000" bIns="36000" anchor="ctr" anchorCtr="0">
            <a:noAutofit/>
          </a:bodyPr>
          <a:lstStyle/>
          <a:p>
            <a:pPr algn="ctr"/>
            <a:r>
              <a:rPr lang="en-US" altLang="ja-JP" sz="1400">
                <a:latin typeface="Arial Black" panose="020B0A04020102020204" pitchFamily="34" charset="0"/>
                <a:ea typeface="ＭＳ Ｐゴシック" panose="020B0600070205080204" pitchFamily="50" charset="-128"/>
                <a:cs typeface="Arial" panose="020B0604020202020204" pitchFamily="34" charset="0"/>
              </a:rPr>
              <a:t>e-procurement</a:t>
            </a:r>
            <a:br>
              <a:rPr lang="en-US" altLang="ja-JP" sz="1400">
                <a:latin typeface="Arial Black" panose="020B0A040201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ネットによる購買システム</a:t>
            </a:r>
          </a:p>
        </p:txBody>
      </p:sp>
      <p:sp>
        <p:nvSpPr>
          <p:cNvPr id="25" name="右矢印 24"/>
          <p:cNvSpPr/>
          <p:nvPr/>
        </p:nvSpPr>
        <p:spPr>
          <a:xfrm rot="5400000">
            <a:off x="2288704" y="2899973"/>
            <a:ext cx="648072" cy="576064"/>
          </a:xfrm>
          <a:prstGeom prst="rightArrow">
            <a:avLst>
              <a:gd name="adj1" fmla="val 50000"/>
              <a:gd name="adj2" fmla="val 34127"/>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704528" y="3512041"/>
            <a:ext cx="3816424" cy="432048"/>
          </a:xfrm>
          <a:prstGeom prst="rect">
            <a:avLst/>
          </a:prstGeom>
          <a:solidFill>
            <a:srgbClr val="DDE6F3"/>
          </a:solidFill>
          <a:effectLst>
            <a:outerShdw blurRad="50800" dist="38100" dir="2700000" algn="tl" rotWithShape="0">
              <a:prstClr val="black">
                <a:alpha val="40000"/>
              </a:prstClr>
            </a:outerShdw>
          </a:effectLst>
        </p:spPr>
        <p:txBody>
          <a:bodyPr wrap="none" tIns="36000" bIns="36000" anchor="ctr" anchorCtr="0">
            <a:noAutofit/>
          </a:bodyPr>
          <a:lstStyle/>
          <a:p>
            <a:pPr algn="ctr"/>
            <a:r>
              <a:rPr lang="en-US" altLang="ja-JP" sz="1400">
                <a:latin typeface="Arial Black" panose="020B0A04020102020204" pitchFamily="34" charset="0"/>
                <a:ea typeface="ＭＳ Ｐゴシック" panose="020B0600070205080204" pitchFamily="50" charset="-128"/>
                <a:cs typeface="Arial" panose="020B0604020202020204" pitchFamily="34" charset="0"/>
              </a:rPr>
              <a:t>e-catalog</a:t>
            </a:r>
            <a:r>
              <a:rPr lang="en-US" altLang="ja-JP" sz="1100" baseline="30000">
                <a:latin typeface="Arial Black" panose="020B0A04020102020204" pitchFamily="34" charset="0"/>
                <a:ea typeface="ＭＳ Ｐゴシック" panose="020B0600070205080204" pitchFamily="50" charset="-128"/>
                <a:cs typeface="Arial" panose="020B0604020202020204" pitchFamily="34" charset="0"/>
              </a:rPr>
              <a:t>※</a:t>
            </a:r>
            <a:br>
              <a:rPr lang="en-US" altLang="ja-JP" sz="1400">
                <a:latin typeface="Arial Black" panose="020B0A04020102020204" pitchFamily="34" charset="0"/>
                <a:ea typeface="ＭＳ Ｐゴシック" panose="020B0600070205080204" pitchFamily="50" charset="-128"/>
                <a:cs typeface="Arial" panose="020B0604020202020204" pitchFamily="34" charset="0"/>
              </a:rPr>
            </a:br>
            <a:r>
              <a:rPr lang="ja-JP" altLang="en-US" sz="1000"/>
              <a:t>ネット上に品名や価格、取扱い業者等が掲載された</a:t>
            </a:r>
            <a:r>
              <a:rPr lang="ja-JP" altLang="en-US" sz="1000">
                <a:latin typeface="Arial" panose="020B0604020202020204" pitchFamily="34" charset="0"/>
                <a:ea typeface="ＭＳ Ｐゴシック" panose="020B0600070205080204" pitchFamily="50" charset="-128"/>
                <a:cs typeface="Arial" panose="020B0604020202020204" pitchFamily="34" charset="0"/>
              </a:rPr>
              <a:t>調達システム</a:t>
            </a:r>
          </a:p>
        </p:txBody>
      </p:sp>
      <p:sp>
        <p:nvSpPr>
          <p:cNvPr id="27" name="正方形/長方形 26"/>
          <p:cNvSpPr/>
          <p:nvPr/>
        </p:nvSpPr>
        <p:spPr>
          <a:xfrm>
            <a:off x="1280593" y="3007985"/>
            <a:ext cx="2664296" cy="360040"/>
          </a:xfrm>
          <a:prstGeom prst="rect">
            <a:avLst/>
          </a:prstGeom>
        </p:spPr>
        <p:txBody>
          <a:bodyPr wrap="square" lIns="72000" tIns="0" bIns="0" anchor="ctr" anchorCtr="0">
            <a:noAutofit/>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b="1">
                <a:latin typeface="Arial" panose="020B0604020202020204" pitchFamily="34" charset="0"/>
                <a:ea typeface="ＭＳ Ｐゴシック" panose="020B0600070205080204" pitchFamily="50" charset="-128"/>
                <a:cs typeface="Arial" panose="020B0604020202020204" pitchFamily="34" charset="0"/>
              </a:rPr>
              <a:t>年には終了する予定。</a:t>
            </a: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b="1">
                <a:latin typeface="Arial" panose="020B0604020202020204" pitchFamily="34" charset="0"/>
                <a:ea typeface="ＭＳ Ｐゴシック" panose="020B0600070205080204" pitchFamily="50" charset="-128"/>
                <a:cs typeface="Arial" panose="020B0604020202020204" pitchFamily="34" charset="0"/>
              </a:rPr>
              <a:t>代わりに</a:t>
            </a:r>
          </a:p>
        </p:txBody>
      </p:sp>
      <p:sp>
        <p:nvSpPr>
          <p:cNvPr id="28" name="正方形/長方形 27"/>
          <p:cNvSpPr/>
          <p:nvPr/>
        </p:nvSpPr>
        <p:spPr>
          <a:xfrm>
            <a:off x="3303783" y="3944089"/>
            <a:ext cx="1440160" cy="288032"/>
          </a:xfrm>
          <a:prstGeom prst="rect">
            <a:avLst/>
          </a:prstGeom>
        </p:spPr>
        <p:txBody>
          <a:bodyPr wrap="square" lIns="72000" tIns="0" rIns="0" bIns="0" anchor="ctr" anchorCtr="0">
            <a:noAutofit/>
          </a:bodyPr>
          <a:lstStyle/>
          <a:p>
            <a:pPr algn="r"/>
            <a:r>
              <a:rPr lang="ja-JP" altLang="en-US" sz="1200" b="1">
                <a:latin typeface="Arial" panose="020B0604020202020204" pitchFamily="34" charset="0"/>
                <a:ea typeface="ＭＳ Ｐゴシック" panose="020B0600070205080204" pitchFamily="50" charset="-128"/>
                <a:cs typeface="Arial" panose="020B0604020202020204" pitchFamily="34" charset="0"/>
              </a:rPr>
              <a:t>が完成する予定。</a:t>
            </a:r>
          </a:p>
        </p:txBody>
      </p:sp>
      <p:sp>
        <p:nvSpPr>
          <p:cNvPr id="29" name="正方形/長方形 28"/>
          <p:cNvSpPr/>
          <p:nvPr/>
        </p:nvSpPr>
        <p:spPr>
          <a:xfrm>
            <a:off x="372388" y="4448145"/>
            <a:ext cx="4480714" cy="276999"/>
          </a:xfrm>
          <a:prstGeom prst="rect">
            <a:avLst/>
          </a:prstGeom>
        </p:spPr>
        <p:txBody>
          <a:bodyPr wrap="none" anchor="ctr">
            <a:spAutoFit/>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 e-catalog</a:t>
            </a:r>
            <a:r>
              <a:rPr lang="ja-JP" altLang="en-US" sz="1200" b="1">
                <a:latin typeface="Arial" panose="020B0604020202020204" pitchFamily="34" charset="0"/>
                <a:ea typeface="ＭＳ Ｐゴシック" panose="020B0600070205080204" pitchFamily="50" charset="-128"/>
                <a:cs typeface="Arial" panose="020B0604020202020204" pitchFamily="34" charset="0"/>
              </a:rPr>
              <a:t>は現時点でも稼働中。医薬品、医療機器ともに対象。</a:t>
            </a:r>
          </a:p>
        </p:txBody>
      </p:sp>
    </p:spTree>
    <p:extLst>
      <p:ext uri="{BB962C8B-B14F-4D97-AF65-F5344CB8AC3E}">
        <p14:creationId xmlns:p14="http://schemas.microsoft.com/office/powerpoint/2010/main" val="30134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vert="horz">
            <a:normAutofit/>
          </a:bodyPr>
          <a:lstStyle/>
          <a:p>
            <a:r>
              <a:rPr lang="ja-JP" altLang="en-US" sz="1400" noProof="1"/>
              <a:t>インドネシア／一般概況／経済</a:t>
            </a:r>
            <a:endParaRPr kumimoji="1" lang="ja-JP" altLang="en-US" sz="1400"/>
          </a:p>
        </p:txBody>
      </p:sp>
      <p:sp>
        <p:nvSpPr>
          <p:cNvPr id="6" name="テキスト プレースホルダー 5"/>
          <p:cNvSpPr>
            <a:spLocks noGrp="1"/>
          </p:cNvSpPr>
          <p:nvPr>
            <p:ph type="body" sz="quarter" idx="15"/>
          </p:nvPr>
        </p:nvSpPr>
        <p:spPr/>
        <p:txBody>
          <a:bodyPr/>
          <a:lstStyle/>
          <a:p>
            <a:r>
              <a:rPr lang="ja-JP" altLang="en-US" sz="2000" noProof="1"/>
              <a:t>都市化率、上位5都市の人口</a:t>
            </a:r>
          </a:p>
        </p:txBody>
      </p:sp>
      <p:sp>
        <p:nvSpPr>
          <p:cNvPr id="19" name="テキスト ボックス 18"/>
          <p:cNvSpPr txBox="1"/>
          <p:nvPr/>
        </p:nvSpPr>
        <p:spPr>
          <a:xfrm>
            <a:off x="200472" y="6360874"/>
            <a:ext cx="5256584" cy="123111"/>
          </a:xfrm>
          <a:prstGeom prst="rect">
            <a:avLst/>
          </a:prstGeom>
          <a:noFill/>
        </p:spPr>
        <p:txBody>
          <a:bodyPr wrap="square" lIns="0" tIns="0" rIns="0" bIns="0"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*都市化率は、都市部に住む人口の割合。</a:t>
            </a:r>
          </a:p>
        </p:txBody>
      </p:sp>
      <p:grpSp>
        <p:nvGrpSpPr>
          <p:cNvPr id="20" name="グループ化 7"/>
          <p:cNvGrpSpPr/>
          <p:nvPr/>
        </p:nvGrpSpPr>
        <p:grpSpPr>
          <a:xfrm>
            <a:off x="466726" y="1801282"/>
            <a:ext cx="4342258"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120" noProof="1">
                  <a:solidFill>
                    <a:srgbClr val="000000"/>
                  </a:solidFill>
                  <a:latin typeface="Arial Black" pitchFamily="34" charset="0"/>
                  <a:ea typeface="HGP創英角ｺﾞｼｯｸUB" pitchFamily="50" charset="-128"/>
                </a:rPr>
                <a:t>都市化率*</a:t>
              </a:r>
              <a:endParaRPr lang="en-US" altLang="ja-JP" sz="112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インドネシアの都市化率は2025年に59.</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%、2030年に6</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%に達すると予想されている。</a:t>
            </a:r>
            <a:r>
              <a:rPr lang="ja-JP" altLang="en-US" sz="1400">
                <a:latin typeface="Arial" panose="020B0604020202020204" pitchFamily="34" charset="0"/>
                <a:ea typeface="ＭＳ Ｐゴシック" panose="020B0600070205080204" pitchFamily="50" charset="-128"/>
                <a:cs typeface="Arial" panose="020B0604020202020204" pitchFamily="34" charset="0"/>
              </a:rPr>
              <a:t> それ以降も継続的に都市化が進行す</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る見通し。</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Chart 13">
            <a:extLst>
              <a:ext uri="{FF2B5EF4-FFF2-40B4-BE49-F238E27FC236}">
                <a16:creationId xmlns:a16="http://schemas.microsoft.com/office/drawing/2014/main" id="{0E3606DA-2253-3860-50AE-FF7E630990D9}"/>
              </a:ext>
            </a:extLst>
          </p:cNvPr>
          <p:cNvGraphicFramePr/>
          <p:nvPr>
            <p:custDataLst>
              <p:tags r:id="rId1"/>
            </p:custDataLst>
            <p:extLst>
              <p:ext uri="{D42A27DB-BD31-4B8C-83A1-F6EECF244321}">
                <p14:modId xmlns:p14="http://schemas.microsoft.com/office/powerpoint/2010/main" val="2678139720"/>
              </p:ext>
            </p:extLst>
          </p:nvPr>
        </p:nvGraphicFramePr>
        <p:xfrm>
          <a:off x="241300" y="2266950"/>
          <a:ext cx="4714875" cy="3835400"/>
        </p:xfrm>
        <a:graphic>
          <a:graphicData uri="http://schemas.openxmlformats.org/drawingml/2006/chart">
            <c:chart xmlns:c="http://schemas.openxmlformats.org/drawingml/2006/chart" xmlns:r="http://schemas.openxmlformats.org/officeDocument/2006/relationships" r:id="rId43"/>
          </a:graphicData>
        </a:graphic>
      </p:graphicFrame>
      <p:cxnSp>
        <p:nvCxnSpPr>
          <p:cNvPr id="35" name="Straight Connector 34">
            <a:extLst>
              <a:ext uri="{FF2B5EF4-FFF2-40B4-BE49-F238E27FC236}">
                <a16:creationId xmlns:a16="http://schemas.microsoft.com/office/drawing/2014/main" id="{9FAC53A6-8034-B693-1E58-DF2F4DC1C729}"/>
              </a:ext>
            </a:extLst>
          </p:cNvPr>
          <p:cNvCxnSpPr/>
          <p:nvPr>
            <p:custDataLst>
              <p:tags r:id="rId2"/>
            </p:custDataLst>
          </p:nvPr>
        </p:nvCxnSpPr>
        <p:spPr bwMode="auto">
          <a:xfrm flipH="1">
            <a:off x="735013" y="4360863"/>
            <a:ext cx="42862" cy="428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5047AA3-70C3-1E2A-A6B8-F46B05813D68}"/>
              </a:ext>
            </a:extLst>
          </p:cNvPr>
          <p:cNvCxnSpPr/>
          <p:nvPr>
            <p:custDataLst>
              <p:tags r:id="rId3"/>
            </p:custDataLst>
          </p:nvPr>
        </p:nvCxnSpPr>
        <p:spPr bwMode="auto">
          <a:xfrm flipV="1">
            <a:off x="1503363" y="42624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965C320-DDBE-7A31-AA6B-F6D3712445C9}"/>
              </a:ext>
            </a:extLst>
          </p:cNvPr>
          <p:cNvCxnSpPr/>
          <p:nvPr>
            <p:custDataLst>
              <p:tags r:id="rId4"/>
            </p:custDataLst>
          </p:nvPr>
        </p:nvCxnSpPr>
        <p:spPr bwMode="auto">
          <a:xfrm>
            <a:off x="1503363" y="40846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1B53D2C-2321-FE27-531B-FC55B1AFA523}"/>
              </a:ext>
            </a:extLst>
          </p:cNvPr>
          <p:cNvCxnSpPr/>
          <p:nvPr>
            <p:custDataLst>
              <p:tags r:id="rId5"/>
            </p:custDataLst>
          </p:nvPr>
        </p:nvCxnSpPr>
        <p:spPr bwMode="auto">
          <a:xfrm>
            <a:off x="1914525" y="4197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テキスト プレースホルダ 9"/>
          <p:cNvSpPr>
            <a:spLocks/>
          </p:cNvSpPr>
          <p:nvPr>
            <p:custDataLst>
              <p:tags r:id="rId6"/>
            </p:custDataLst>
          </p:nvPr>
        </p:nvSpPr>
        <p:spPr bwMode="auto">
          <a:xfrm>
            <a:off x="344488" y="2192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noProof="1">
                <a:sym typeface="+mn-lt"/>
              </a:rPr>
              <a:t>（%）</a:t>
            </a:r>
          </a:p>
        </p:txBody>
      </p:sp>
      <p:sp>
        <p:nvSpPr>
          <p:cNvPr id="23" name="テキスト プレースホルダ 9"/>
          <p:cNvSpPr>
            <a:spLocks/>
          </p:cNvSpPr>
          <p:nvPr>
            <p:custDataLst>
              <p:tags r:id="rId7"/>
            </p:custDataLst>
          </p:nvPr>
        </p:nvSpPr>
        <p:spPr bwMode="auto">
          <a:xfrm>
            <a:off x="536575"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6FA904A-BCBF-43A8-8497-6E9CB9DD0895}" type="datetime'''2''''''''''''''''''0''0''''''''''''''''''''''''''0'''''''''">
              <a:rPr lang="ja-JP" altLang="en-US" sz="1000" smtClean="0"/>
              <a:pPr marL="0" indent="0" algn="ctr">
                <a:spcBef>
                  <a:spcPct val="0"/>
                </a:spcBef>
                <a:buNone/>
              </a:pPr>
              <a:t>2000</a:t>
            </a:fld>
            <a:endParaRPr kumimoji="0" lang="ja-JP" altLang="en-US" sz="1000">
              <a:sym typeface="+mn-lt"/>
            </a:endParaRPr>
          </a:p>
        </p:txBody>
      </p:sp>
      <p:sp>
        <p:nvSpPr>
          <p:cNvPr id="24" name="テキスト プレースホルダ 9"/>
          <p:cNvSpPr>
            <a:spLocks/>
          </p:cNvSpPr>
          <p:nvPr>
            <p:custDataLst>
              <p:tags r:id="rId8"/>
            </p:custDataLst>
          </p:nvPr>
        </p:nvSpPr>
        <p:spPr bwMode="auto">
          <a:xfrm>
            <a:off x="1017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2410BB-4057-43B3-B344-DD4196264D6F}" type="datetime'''''''''0''''''''''''''''''5'''''''''''">
              <a:rPr lang="ja-JP" altLang="en-US" sz="1000" smtClean="0"/>
              <a:pPr marL="0" indent="0" algn="ctr">
                <a:spcBef>
                  <a:spcPct val="0"/>
                </a:spcBef>
                <a:buNone/>
              </a:pPr>
              <a:t>05</a:t>
            </a:fld>
            <a:endParaRPr kumimoji="0" lang="ja-JP" altLang="en-US" sz="1000">
              <a:sym typeface="+mn-lt"/>
            </a:endParaRPr>
          </a:p>
        </p:txBody>
      </p:sp>
      <p:sp>
        <p:nvSpPr>
          <p:cNvPr id="25" name="テキスト プレースホルダ 9"/>
          <p:cNvSpPr>
            <a:spLocks/>
          </p:cNvSpPr>
          <p:nvPr>
            <p:custDataLst>
              <p:tags r:id="rId9"/>
            </p:custDataLst>
          </p:nvPr>
        </p:nvSpPr>
        <p:spPr bwMode="auto">
          <a:xfrm>
            <a:off x="14271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0E53F03-6A7B-44C6-8BC2-6733F63C8312}" type="datetime'''''''1''''''''''''''''0'''">
              <a:rPr lang="ja-JP" altLang="en-US" sz="1000" smtClean="0"/>
              <a:pPr marL="0" indent="0" algn="ctr">
                <a:spcBef>
                  <a:spcPct val="0"/>
                </a:spcBef>
                <a:buNone/>
              </a:pPr>
              <a:t>10</a:t>
            </a:fld>
            <a:endParaRPr kumimoji="0" lang="ja-JP" altLang="en-US" sz="1000">
              <a:sym typeface="+mn-lt"/>
            </a:endParaRPr>
          </a:p>
        </p:txBody>
      </p:sp>
      <p:sp useBgFill="1">
        <p:nvSpPr>
          <p:cNvPr id="33" name="テキスト プレースホルダ 9">
            <a:extLst>
              <a:ext uri="{FF2B5EF4-FFF2-40B4-BE49-F238E27FC236}">
                <a16:creationId xmlns:a16="http://schemas.microsoft.com/office/drawing/2014/main" id="{F0F4998D-9630-8255-9D1C-1A58510B8720}"/>
              </a:ext>
            </a:extLst>
          </p:cNvPr>
          <p:cNvSpPr>
            <a:spLocks/>
          </p:cNvSpPr>
          <p:nvPr>
            <p:custDataLst>
              <p:tags r:id="rId10"/>
            </p:custDataLst>
          </p:nvPr>
        </p:nvSpPr>
        <p:spPr bwMode="gray">
          <a:xfrm>
            <a:off x="1774825" y="40449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EDDB87-6D8E-4604-BE28-9EFC44FFE104}" type="datetime'''''''''''''4''''''''''''''''''''''''''''6''''''''''''.''''8'">
              <a:rPr lang="en-IN" altLang="en-US" sz="1000" smtClean="0">
                <a:effectLst/>
              </a:rPr>
              <a:pPr marL="0" lvl="0" indent="0" algn="ctr">
                <a:spcBef>
                  <a:spcPct val="0"/>
                </a:spcBef>
                <a:buNone/>
              </a:pPr>
              <a:t>46.8</a:t>
            </a:fld>
            <a:endParaRPr kumimoji="1" lang="en-IN" altLang="ja-JP" sz="1000">
              <a:sym typeface="+mn-lt"/>
            </a:endParaRPr>
          </a:p>
        </p:txBody>
      </p:sp>
      <p:sp>
        <p:nvSpPr>
          <p:cNvPr id="26" name="テキスト プレースホルダ 9"/>
          <p:cNvSpPr>
            <a:spLocks/>
          </p:cNvSpPr>
          <p:nvPr>
            <p:custDataLst>
              <p:tags r:id="rId11"/>
            </p:custDataLst>
          </p:nvPr>
        </p:nvSpPr>
        <p:spPr bwMode="auto">
          <a:xfrm>
            <a:off x="18383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EA2EB3B-C03E-432C-B8E3-04E8C868E633}" type="datetime'''1''''''5'''''''">
              <a:rPr lang="ja-JP" altLang="en-US" sz="1000" smtClean="0"/>
              <a:pPr marL="0" indent="0" algn="ctr">
                <a:spcBef>
                  <a:spcPct val="0"/>
                </a:spcBef>
                <a:buNone/>
              </a:pPr>
              <a:t>15</a:t>
            </a:fld>
            <a:endParaRPr kumimoji="0" lang="ja-JP" altLang="en-US" sz="1000">
              <a:sym typeface="+mn-lt"/>
            </a:endParaRPr>
          </a:p>
        </p:txBody>
      </p:sp>
      <p:sp>
        <p:nvSpPr>
          <p:cNvPr id="27" name="テキスト プレースホルダ 9"/>
          <p:cNvSpPr>
            <a:spLocks/>
          </p:cNvSpPr>
          <p:nvPr>
            <p:custDataLst>
              <p:tags r:id="rId12"/>
            </p:custDataLst>
          </p:nvPr>
        </p:nvSpPr>
        <p:spPr bwMode="auto">
          <a:xfrm>
            <a:off x="22479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5C59ACF-77A9-4687-ACB1-138F8717E855}" type="datetime'''''''''''''''''2''''0'''''''''''''''''''''''">
              <a:rPr lang="ja-JP" altLang="en-US" sz="1000" smtClean="0"/>
              <a:pPr marL="0" indent="0" algn="ctr">
                <a:spcBef>
                  <a:spcPct val="0"/>
                </a:spcBef>
                <a:buNone/>
              </a:pPr>
              <a:t>20</a:t>
            </a:fld>
            <a:endParaRPr kumimoji="0" lang="ja-JP" altLang="en-US" sz="1000">
              <a:sym typeface="+mn-lt"/>
            </a:endParaRPr>
          </a:p>
        </p:txBody>
      </p:sp>
      <p:sp>
        <p:nvSpPr>
          <p:cNvPr id="28" name="テキスト プレースホルダ 9"/>
          <p:cNvSpPr>
            <a:spLocks/>
          </p:cNvSpPr>
          <p:nvPr>
            <p:custDataLst>
              <p:tags r:id="rId13"/>
            </p:custDataLst>
          </p:nvPr>
        </p:nvSpPr>
        <p:spPr bwMode="auto">
          <a:xfrm>
            <a:off x="2659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F23F8A-FB6D-4BAD-AA2B-630EB0E9F8CA}" type="datetime'''''''''''''25'''''''''''''''''''''''''''''">
              <a:rPr lang="ja-JP" altLang="en-US" sz="1000" smtClean="0"/>
              <a:pPr marL="0" indent="0" algn="ctr">
                <a:spcBef>
                  <a:spcPct val="0"/>
                </a:spcBef>
                <a:buNone/>
              </a:pPr>
              <a:t>25</a:t>
            </a:fld>
            <a:endParaRPr kumimoji="0" lang="ja-JP" altLang="en-US" sz="1000">
              <a:sym typeface="+mn-lt"/>
            </a:endParaRPr>
          </a:p>
        </p:txBody>
      </p:sp>
      <p:sp>
        <p:nvSpPr>
          <p:cNvPr id="29" name="テキスト プレースホルダ 9"/>
          <p:cNvSpPr>
            <a:spLocks/>
          </p:cNvSpPr>
          <p:nvPr>
            <p:custDataLst>
              <p:tags r:id="rId14"/>
            </p:custDataLst>
          </p:nvPr>
        </p:nvSpPr>
        <p:spPr bwMode="auto">
          <a:xfrm>
            <a:off x="30702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262A8B4-26DA-43AC-8A26-5D27F782ADEF}" type="datetime'''''''''''''3''0'''''''''''''''''''">
              <a:rPr lang="ja-JP" altLang="en-US" sz="1000" smtClean="0"/>
              <a:pPr marL="0" indent="0" algn="ctr">
                <a:spcBef>
                  <a:spcPct val="0"/>
                </a:spcBef>
                <a:buNone/>
              </a:pPr>
              <a:t>30</a:t>
            </a:fld>
            <a:endParaRPr kumimoji="0" lang="ja-JP" altLang="en-US" sz="1000">
              <a:sym typeface="+mn-lt"/>
            </a:endParaRPr>
          </a:p>
        </p:txBody>
      </p:sp>
      <p:sp>
        <p:nvSpPr>
          <p:cNvPr id="30" name="テキスト プレースホルダ 9"/>
          <p:cNvSpPr>
            <a:spLocks/>
          </p:cNvSpPr>
          <p:nvPr>
            <p:custDataLst>
              <p:tags r:id="rId15"/>
            </p:custDataLst>
          </p:nvPr>
        </p:nvSpPr>
        <p:spPr bwMode="auto">
          <a:xfrm>
            <a:off x="34798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F94291-01ED-4BA2-B09E-01C862FB2513}" type="datetime'''''''''''''''''''''3''''''''''''''''''''''''''''''''5'''''''">
              <a:rPr lang="ja-JP" altLang="en-US" sz="1000" smtClean="0"/>
              <a:pPr marL="0" indent="0" algn="ctr">
                <a:spcBef>
                  <a:spcPct val="0"/>
                </a:spcBef>
                <a:buNone/>
              </a:pPr>
              <a:t>35</a:t>
            </a:fld>
            <a:endParaRPr kumimoji="0" lang="ja-JP" altLang="en-US" sz="1000">
              <a:sym typeface="+mn-lt"/>
            </a:endParaRPr>
          </a:p>
        </p:txBody>
      </p:sp>
      <p:sp>
        <p:nvSpPr>
          <p:cNvPr id="31" name="テキスト プレースホルダ 9"/>
          <p:cNvSpPr>
            <a:spLocks/>
          </p:cNvSpPr>
          <p:nvPr>
            <p:custDataLst>
              <p:tags r:id="rId16"/>
            </p:custDataLst>
          </p:nvPr>
        </p:nvSpPr>
        <p:spPr bwMode="auto">
          <a:xfrm>
            <a:off x="38909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9DCEA09-9AD6-47BE-979A-9F01481254A7}" type="datetime'''''''''''4''''''''''''''''''''0'''''''''''''''''''''''">
              <a:rPr lang="ja-JP" altLang="en-US" sz="1000" smtClean="0"/>
              <a:pPr marL="0" indent="0" algn="ctr">
                <a:spcBef>
                  <a:spcPct val="0"/>
                </a:spcBef>
                <a:buNone/>
              </a:pPr>
              <a:t>40</a:t>
            </a:fld>
            <a:endParaRPr kumimoji="0" lang="ja-JP" altLang="en-US" sz="1000">
              <a:sym typeface="+mn-lt"/>
            </a:endParaRPr>
          </a:p>
        </p:txBody>
      </p:sp>
      <p:sp>
        <p:nvSpPr>
          <p:cNvPr id="32" name="テキスト プレースホルダ 9"/>
          <p:cNvSpPr>
            <a:spLocks/>
          </p:cNvSpPr>
          <p:nvPr>
            <p:custDataLst>
              <p:tags r:id="rId17"/>
            </p:custDataLst>
          </p:nvPr>
        </p:nvSpPr>
        <p:spPr bwMode="auto">
          <a:xfrm>
            <a:off x="43005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8BC0BE0-5298-4483-BDB8-9B596F6EE0D6}" type="datetime'4''''''''''''''''''5'">
              <a:rPr lang="ja-JP" altLang="en-US" sz="1000" smtClean="0"/>
              <a:pPr marL="0" indent="0" algn="ctr">
                <a:spcBef>
                  <a:spcPct val="0"/>
                </a:spcBef>
                <a:buNone/>
              </a:pPr>
              <a:t>45</a:t>
            </a:fld>
            <a:endParaRPr kumimoji="0" lang="ja-JP" altLang="en-US" sz="1000">
              <a:sym typeface="+mn-lt"/>
            </a:endParaRPr>
          </a:p>
        </p:txBody>
      </p:sp>
      <p:sp>
        <p:nvSpPr>
          <p:cNvPr id="36" name="テキスト プレースホルダ 9"/>
          <p:cNvSpPr>
            <a:spLocks/>
          </p:cNvSpPr>
          <p:nvPr>
            <p:custDataLst>
              <p:tags r:id="rId18"/>
            </p:custDataLst>
          </p:nvPr>
        </p:nvSpPr>
        <p:spPr bwMode="auto">
          <a:xfrm>
            <a:off x="47117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57DEA84-CEEB-4D1A-9FBD-454A24AF13FE}" type="datetime'''''''''''''''''''''''''5''''''0'''''''''''''''''''''">
              <a:rPr lang="ja-JP" altLang="en-US" sz="1000"/>
              <a:pPr marL="0" indent="0" algn="ctr">
                <a:spcBef>
                  <a:spcPct val="0"/>
                </a:spcBef>
                <a:buNone/>
              </a:pPr>
              <a:t>50</a:t>
            </a:fld>
            <a:endParaRPr kumimoji="0" lang="ja-JP" altLang="en-US" sz="1000">
              <a:sym typeface="+mn-lt"/>
            </a:endParaRPr>
          </a:p>
        </p:txBody>
      </p:sp>
      <p:cxnSp>
        <p:nvCxnSpPr>
          <p:cNvPr id="9" name="Straight Connector 8"/>
          <p:cNvCxnSpPr/>
          <p:nvPr>
            <p:custDataLst>
              <p:tags r:id="rId19"/>
            </p:custDataLst>
          </p:nvPr>
        </p:nvCxnSpPr>
        <p:spPr bwMode="gray">
          <a:xfrm>
            <a:off x="1157288" y="2951163"/>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20"/>
            </p:custDataLst>
          </p:nvPr>
        </p:nvCxnSpPr>
        <p:spPr bwMode="gray">
          <a:xfrm>
            <a:off x="1157288" y="31543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0" name="Oval 9"/>
          <p:cNvSpPr/>
          <p:nvPr>
            <p:custDataLst>
              <p:tags r:id="rId21"/>
            </p:custDataLst>
          </p:nvPr>
        </p:nvSpPr>
        <p:spPr bwMode="gray">
          <a:xfrm>
            <a:off x="1246187" y="2913062"/>
            <a:ext cx="76200" cy="76200"/>
          </a:xfrm>
          <a:prstGeom prst="ellipse">
            <a:avLst/>
          </a:prstGeom>
          <a:solidFill>
            <a:srgbClr val="80CCE8"/>
          </a:solidFill>
          <a:ln w="9525">
            <a:solidFill>
              <a:srgbClr val="80CC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p:cNvSpPr/>
          <p:nvPr>
            <p:custDataLst>
              <p:tags r:id="rId22"/>
            </p:custDataLst>
          </p:nvPr>
        </p:nvSpPr>
        <p:spPr bwMode="gray">
          <a:xfrm>
            <a:off x="1246187" y="3116262"/>
            <a:ext cx="76200" cy="76200"/>
          </a:xfrm>
          <a:prstGeom prst="rect">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p:cNvSpPr>
          <p:nvPr>
            <p:custDataLst>
              <p:tags r:id="rId23"/>
            </p:custDataLst>
          </p:nvPr>
        </p:nvSpPr>
        <p:spPr bwMode="auto">
          <a:xfrm>
            <a:off x="1468438" y="28797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CB7C0B7-9B63-4529-AFAE-B48863AB52B6}" type="datetime'''''都市''''''''''''''''''''''''''''部'''">
              <a:rPr lang="ja-JP" altLang="en-US" sz="1000"/>
              <a:pPr marL="0" indent="0">
                <a:spcBef>
                  <a:spcPct val="0"/>
                </a:spcBef>
                <a:buNone/>
              </a:pPr>
              <a:t>都市部</a:t>
            </a:fld>
            <a:endParaRPr kumimoji="0" lang="ja-JP" altLang="en-US" sz="800">
              <a:sym typeface="+mn-lt"/>
            </a:endParaRPr>
          </a:p>
        </p:txBody>
      </p:sp>
      <p:sp>
        <p:nvSpPr>
          <p:cNvPr id="38" name="テキスト プレースホルダ 9"/>
          <p:cNvSpPr>
            <a:spLocks/>
          </p:cNvSpPr>
          <p:nvPr>
            <p:custDataLst>
              <p:tags r:id="rId24"/>
            </p:custDataLst>
          </p:nvPr>
        </p:nvSpPr>
        <p:spPr bwMode="auto">
          <a:xfrm>
            <a:off x="1468438" y="30829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409BEDBB-7909-4EAB-B0BD-080629A6CF1F}" type="datetime'''''''''''''''''''農''''''''''''''''''''''''村''''''''部'''''">
              <a:rPr lang="ja-JP" altLang="en-US" sz="1000"/>
              <a:pPr marL="0" indent="0">
                <a:spcBef>
                  <a:spcPct val="0"/>
                </a:spcBef>
                <a:buNone/>
              </a:pPr>
              <a:t>農村部</a:t>
            </a:fld>
            <a:endParaRPr kumimoji="0" lang="ja-JP" altLang="en-US" sz="800">
              <a:sym typeface="+mn-lt"/>
            </a:endParaRPr>
          </a:p>
        </p:txBody>
      </p:sp>
      <p:graphicFrame>
        <p:nvGraphicFramePr>
          <p:cNvPr id="162" name="Chart 161">
            <a:extLst>
              <a:ext uri="{FF2B5EF4-FFF2-40B4-BE49-F238E27FC236}">
                <a16:creationId xmlns:a16="http://schemas.microsoft.com/office/drawing/2014/main" id="{D5396BA0-DA23-0A91-2880-1056D06CA9C9}"/>
              </a:ext>
            </a:extLst>
          </p:cNvPr>
          <p:cNvGraphicFramePr/>
          <p:nvPr>
            <p:custDataLst>
              <p:tags r:id="rId25"/>
            </p:custDataLst>
            <p:extLst>
              <p:ext uri="{D42A27DB-BD31-4B8C-83A1-F6EECF244321}">
                <p14:modId xmlns:p14="http://schemas.microsoft.com/office/powerpoint/2010/main" val="2563936774"/>
              </p:ext>
            </p:extLst>
          </p:nvPr>
        </p:nvGraphicFramePr>
        <p:xfrm>
          <a:off x="5200650" y="3060700"/>
          <a:ext cx="4373563" cy="3041650"/>
        </p:xfrm>
        <a:graphic>
          <a:graphicData uri="http://schemas.openxmlformats.org/drawingml/2006/chart">
            <c:chart xmlns:c="http://schemas.openxmlformats.org/drawingml/2006/chart" xmlns:r="http://schemas.openxmlformats.org/officeDocument/2006/relationships" r:id="rId44"/>
          </a:graphicData>
        </a:graphic>
      </p:graphicFrame>
      <p:sp>
        <p:nvSpPr>
          <p:cNvPr id="130" name="テキスト プレースホルダ 9">
            <a:extLst>
              <a:ext uri="{FF2B5EF4-FFF2-40B4-BE49-F238E27FC236}">
                <a16:creationId xmlns:a16="http://schemas.microsoft.com/office/drawing/2014/main" id="{941F3E4E-09BA-0B1D-4C49-BB094EA261E5}"/>
              </a:ext>
            </a:extLst>
          </p:cNvPr>
          <p:cNvSpPr>
            <a:spLocks/>
          </p:cNvSpPr>
          <p:nvPr>
            <p:custDataLst>
              <p:tags r:id="rId26"/>
            </p:custDataLst>
          </p:nvPr>
        </p:nvSpPr>
        <p:spPr bwMode="gray">
          <a:xfrm>
            <a:off x="7939088" y="5743575"/>
            <a:ext cx="349250" cy="152400"/>
          </a:xfrm>
          <a:prstGeom prst="rect">
            <a:avLst/>
          </a:prstGeom>
          <a:solidFill>
            <a:srgbClr val="3D6E8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A7E09B-5EA1-4FC1-B03D-960823AD7F98}" type="datetime'''''''''''''''''''2'',''8''''''''''''''2''''''''''''''''''7'">
              <a:rPr lang="en-IN" altLang="en-US" sz="1000" smtClean="0">
                <a:solidFill>
                  <a:schemeClr val="bg1"/>
                </a:solidFill>
                <a:effectLst/>
                <a:sym typeface="+mn-lt"/>
              </a:rPr>
              <a:pPr marL="0" lvl="0" indent="0" algn="ctr">
                <a:spcBef>
                  <a:spcPct val="0"/>
                </a:spcBef>
                <a:buNone/>
              </a:pPr>
              <a:t>2,827</a:t>
            </a:fld>
            <a:endParaRPr kumimoji="1" lang="en-IN" altLang="ja-JP" sz="1000">
              <a:solidFill>
                <a:schemeClr val="bg1"/>
              </a:solidFill>
              <a:sym typeface="+mn-lt"/>
            </a:endParaRPr>
          </a:p>
        </p:txBody>
      </p:sp>
      <p:sp>
        <p:nvSpPr>
          <p:cNvPr id="142" name="テキスト プレースホルダ 9">
            <a:extLst>
              <a:ext uri="{FF2B5EF4-FFF2-40B4-BE49-F238E27FC236}">
                <a16:creationId xmlns:a16="http://schemas.microsoft.com/office/drawing/2014/main" id="{1399C2A6-F25E-B75B-BCE4-5C9DB3CF16A9}"/>
              </a:ext>
            </a:extLst>
          </p:cNvPr>
          <p:cNvSpPr>
            <a:spLocks/>
          </p:cNvSpPr>
          <p:nvPr>
            <p:custDataLst>
              <p:tags r:id="rId27"/>
            </p:custDataLst>
          </p:nvPr>
        </p:nvSpPr>
        <p:spPr bwMode="auto">
          <a:xfrm>
            <a:off x="612933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F415D8-F516-4FA4-8AE0-6C59B311418D}" type="datetime'''''''''2''''0''''''''''''''0''0'''''''''''''''''''''''''''''">
              <a:rPr lang="en-IN" altLang="en-US" sz="1000" smtClean="0">
                <a:effectLst/>
                <a:sym typeface="+mn-lt"/>
              </a:rPr>
              <a:pPr marL="0" lvl="0" indent="0" algn="ctr">
                <a:spcBef>
                  <a:spcPct val="0"/>
                </a:spcBef>
                <a:buNone/>
              </a:pPr>
              <a:t>2000</a:t>
            </a:fld>
            <a:endParaRPr kumimoji="1" lang="en-IN" altLang="ja-JP" sz="1000">
              <a:sym typeface="+mn-lt"/>
            </a:endParaRPr>
          </a:p>
        </p:txBody>
      </p:sp>
      <p:sp>
        <p:nvSpPr>
          <p:cNvPr id="144" name="テキスト プレースホルダ 9">
            <a:extLst>
              <a:ext uri="{FF2B5EF4-FFF2-40B4-BE49-F238E27FC236}">
                <a16:creationId xmlns:a16="http://schemas.microsoft.com/office/drawing/2014/main" id="{F07BF4C4-E7C4-C080-3B98-8586076397DB}"/>
              </a:ext>
            </a:extLst>
          </p:cNvPr>
          <p:cNvSpPr>
            <a:spLocks/>
          </p:cNvSpPr>
          <p:nvPr>
            <p:custDataLst>
              <p:tags r:id="rId28"/>
            </p:custDataLst>
          </p:nvPr>
        </p:nvSpPr>
        <p:spPr bwMode="auto">
          <a:xfrm>
            <a:off x="704850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4A313A-AD9C-43B5-BD6D-401E956B7E20}" type="datetime'''''''''2''''''''''''''01''''0'''''''''''''''''">
              <a:rPr lang="en-IN" altLang="en-US" sz="1000" smtClean="0">
                <a:effectLst/>
                <a:sym typeface="+mn-lt"/>
              </a:rPr>
              <a:pPr marL="0" lvl="0" indent="0" algn="ctr">
                <a:spcBef>
                  <a:spcPct val="0"/>
                </a:spcBef>
                <a:buNone/>
              </a:pPr>
              <a:t>2010</a:t>
            </a:fld>
            <a:endParaRPr kumimoji="1" lang="en-IN" altLang="ja-JP" sz="1000">
              <a:sym typeface="+mn-lt"/>
            </a:endParaRPr>
          </a:p>
        </p:txBody>
      </p:sp>
      <p:sp>
        <p:nvSpPr>
          <p:cNvPr id="145" name="テキスト プレースホルダ 9">
            <a:extLst>
              <a:ext uri="{FF2B5EF4-FFF2-40B4-BE49-F238E27FC236}">
                <a16:creationId xmlns:a16="http://schemas.microsoft.com/office/drawing/2014/main" id="{9DDC8052-2FEB-FC2F-A0A9-8FAC410A0C2A}"/>
              </a:ext>
            </a:extLst>
          </p:cNvPr>
          <p:cNvSpPr>
            <a:spLocks/>
          </p:cNvSpPr>
          <p:nvPr>
            <p:custDataLst>
              <p:tags r:id="rId29"/>
            </p:custDataLst>
          </p:nvPr>
        </p:nvSpPr>
        <p:spPr bwMode="auto">
          <a:xfrm>
            <a:off x="79676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53D275-00DA-46BB-BB3D-52C49C522CC7}" type="datetime'''''''''20''''''''''2''''''5'''''''''''''">
              <a:rPr lang="en-IN" altLang="en-US" sz="1000" smtClean="0">
                <a:effectLst/>
                <a:sym typeface="+mn-lt"/>
              </a:rPr>
              <a:pPr marL="0" lvl="0" indent="0" algn="ctr">
                <a:spcBef>
                  <a:spcPct val="0"/>
                </a:spcBef>
                <a:buNone/>
              </a:pPr>
              <a:t>2025</a:t>
            </a:fld>
            <a:endParaRPr kumimoji="1" lang="en-IN" altLang="ja-JP" sz="1000">
              <a:sym typeface="+mn-lt"/>
            </a:endParaRPr>
          </a:p>
        </p:txBody>
      </p:sp>
      <p:sp>
        <p:nvSpPr>
          <p:cNvPr id="146" name="テキスト プレースホルダ 9">
            <a:extLst>
              <a:ext uri="{FF2B5EF4-FFF2-40B4-BE49-F238E27FC236}">
                <a16:creationId xmlns:a16="http://schemas.microsoft.com/office/drawing/2014/main" id="{A3048A03-00DB-A139-4986-2B1063B3A87C}"/>
              </a:ext>
            </a:extLst>
          </p:cNvPr>
          <p:cNvSpPr>
            <a:spLocks/>
          </p:cNvSpPr>
          <p:nvPr>
            <p:custDataLst>
              <p:tags r:id="rId30"/>
            </p:custDataLst>
          </p:nvPr>
        </p:nvSpPr>
        <p:spPr bwMode="auto">
          <a:xfrm>
            <a:off x="888523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6DD983-5DEC-4AE9-BED1-2252211DCA23}" type="datetime'''''''''''''''2''''''''''''''''''0''3''''''''''''0'''''''''''">
              <a:rPr lang="en-IN" altLang="en-US" sz="1000" smtClean="0">
                <a:effectLst/>
                <a:sym typeface="+mn-lt"/>
              </a:rPr>
              <a:pPr marL="0" lvl="0" indent="0" algn="ctr">
                <a:spcBef>
                  <a:spcPct val="0"/>
                </a:spcBef>
                <a:buNone/>
              </a:pPr>
              <a:t>2030</a:t>
            </a:fld>
            <a:endParaRPr kumimoji="1" lang="en-IN" altLang="ja-JP" sz="1000">
              <a:sym typeface="+mn-lt"/>
            </a:endParaRPr>
          </a:p>
        </p:txBody>
      </p:sp>
      <p:sp>
        <p:nvSpPr>
          <p:cNvPr id="51" name="Rectangle 50"/>
          <p:cNvSpPr/>
          <p:nvPr>
            <p:custDataLst>
              <p:tags r:id="rId31"/>
            </p:custDataLst>
          </p:nvPr>
        </p:nvSpPr>
        <p:spPr bwMode="gray">
          <a:xfrm>
            <a:off x="6219824" y="2332038"/>
            <a:ext cx="179388" cy="133350"/>
          </a:xfrm>
          <a:prstGeom prst="rect">
            <a:avLst/>
          </a:prstGeom>
          <a:solidFill>
            <a:srgbClr val="D2E0E6"/>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116">
            <a:extLst>
              <a:ext uri="{FF2B5EF4-FFF2-40B4-BE49-F238E27FC236}">
                <a16:creationId xmlns:a16="http://schemas.microsoft.com/office/drawing/2014/main" id="{C6E08F37-CDBD-FB11-EFB3-6059F45FB1C4}"/>
              </a:ext>
            </a:extLst>
          </p:cNvPr>
          <p:cNvSpPr/>
          <p:nvPr>
            <p:custDataLst>
              <p:tags r:id="rId32"/>
            </p:custDataLst>
          </p:nvPr>
        </p:nvSpPr>
        <p:spPr bwMode="auto">
          <a:xfrm>
            <a:off x="6219825" y="2535238"/>
            <a:ext cx="179388" cy="133350"/>
          </a:xfrm>
          <a:prstGeom prst="rect">
            <a:avLst/>
          </a:prstGeom>
          <a:solidFill>
            <a:srgbClr val="79A2B3"/>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IN"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Rectangle 122">
            <a:extLst>
              <a:ext uri="{FF2B5EF4-FFF2-40B4-BE49-F238E27FC236}">
                <a16:creationId xmlns:a16="http://schemas.microsoft.com/office/drawing/2014/main" id="{9901FAE2-144E-2BEE-E035-DDE11B4CCAFE}"/>
              </a:ext>
            </a:extLst>
          </p:cNvPr>
          <p:cNvSpPr/>
          <p:nvPr>
            <p:custDataLst>
              <p:tags r:id="rId33"/>
            </p:custDataLst>
          </p:nvPr>
        </p:nvSpPr>
        <p:spPr bwMode="auto">
          <a:xfrm>
            <a:off x="6219825" y="2738438"/>
            <a:ext cx="179388" cy="133350"/>
          </a:xfrm>
          <a:prstGeom prst="rect">
            <a:avLst/>
          </a:prstGeom>
          <a:solidFill>
            <a:schemeClr val="accent2"/>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IN"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7" name="Rectangle 126">
            <a:extLst>
              <a:ext uri="{FF2B5EF4-FFF2-40B4-BE49-F238E27FC236}">
                <a16:creationId xmlns:a16="http://schemas.microsoft.com/office/drawing/2014/main" id="{9E6F1EF2-E7AD-EA3C-A7E0-0CD171CEDCDB}"/>
              </a:ext>
            </a:extLst>
          </p:cNvPr>
          <p:cNvSpPr/>
          <p:nvPr>
            <p:custDataLst>
              <p:tags r:id="rId34"/>
            </p:custDataLst>
          </p:nvPr>
        </p:nvSpPr>
        <p:spPr bwMode="auto">
          <a:xfrm>
            <a:off x="6219825" y="2941638"/>
            <a:ext cx="179388" cy="133350"/>
          </a:xfrm>
          <a:prstGeom prst="rect">
            <a:avLst/>
          </a:prstGeom>
          <a:solidFill>
            <a:schemeClr val="accent6"/>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IN"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Rectangle 131">
            <a:extLst>
              <a:ext uri="{FF2B5EF4-FFF2-40B4-BE49-F238E27FC236}">
                <a16:creationId xmlns:a16="http://schemas.microsoft.com/office/drawing/2014/main" id="{D2862AF0-E578-D5D1-7B9E-00872DD32E96}"/>
              </a:ext>
            </a:extLst>
          </p:cNvPr>
          <p:cNvSpPr/>
          <p:nvPr>
            <p:custDataLst>
              <p:tags r:id="rId35"/>
            </p:custDataLst>
          </p:nvPr>
        </p:nvSpPr>
        <p:spPr bwMode="auto">
          <a:xfrm>
            <a:off x="6219825" y="3144838"/>
            <a:ext cx="179388" cy="133350"/>
          </a:xfrm>
          <a:prstGeom prst="rect">
            <a:avLst/>
          </a:prstGeom>
          <a:solidFill>
            <a:srgbClr val="3D6E81"/>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IN"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プレースホルダ 9"/>
          <p:cNvSpPr>
            <a:spLocks/>
          </p:cNvSpPr>
          <p:nvPr>
            <p:custDataLst>
              <p:tags r:id="rId36"/>
            </p:custDataLst>
          </p:nvPr>
        </p:nvSpPr>
        <p:spPr bwMode="auto">
          <a:xfrm>
            <a:off x="6450013" y="2327275"/>
            <a:ext cx="5445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C607886-2F49-45B2-884C-E1D5C6553F65}" type="datetime'''''''ジ''''''ャ''''''''カルタ'''">
              <a:rPr lang="ja-JP" altLang="en-US" sz="1000" smtClean="0"/>
              <a:pPr marL="0" indent="0">
                <a:spcBef>
                  <a:spcPct val="0"/>
                </a:spcBef>
                <a:buNone/>
              </a:pPr>
              <a:t>ジャカルタ</a:t>
            </a:fld>
            <a:endParaRPr kumimoji="0" lang="ja-JP" altLang="en-US" sz="1000">
              <a:sym typeface="+mn-lt"/>
            </a:endParaRPr>
          </a:p>
        </p:txBody>
      </p:sp>
      <p:sp>
        <p:nvSpPr>
          <p:cNvPr id="114" name="テキスト プレースホルダ 9">
            <a:extLst>
              <a:ext uri="{FF2B5EF4-FFF2-40B4-BE49-F238E27FC236}">
                <a16:creationId xmlns:a16="http://schemas.microsoft.com/office/drawing/2014/main" id="{6400A7E0-CCD5-AD74-B6FF-A3766F2FCCF9}"/>
              </a:ext>
            </a:extLst>
          </p:cNvPr>
          <p:cNvSpPr>
            <a:spLocks/>
          </p:cNvSpPr>
          <p:nvPr>
            <p:custDataLst>
              <p:tags r:id="rId37"/>
            </p:custDataLst>
          </p:nvPr>
        </p:nvSpPr>
        <p:spPr bwMode="auto">
          <a:xfrm>
            <a:off x="6450014" y="2530475"/>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22E0C5D-6103-4E2A-908D-F79991D83C49}" type="datetime'''''''バ''''''''''''''ン''''ドン'''''''''''''''">
              <a:rPr kumimoji="0" lang="ja-JP" altLang="en-US" sz="1000" smtClean="0"/>
              <a:pPr marL="0" indent="0">
                <a:spcBef>
                  <a:spcPct val="0"/>
                </a:spcBef>
                <a:buNone/>
              </a:pPr>
              <a:t>バンドン</a:t>
            </a:fld>
            <a:endParaRPr kumimoji="0" lang="ja-JP" altLang="en-US" sz="1000">
              <a:sym typeface="+mn-lt"/>
            </a:endParaRPr>
          </a:p>
        </p:txBody>
      </p:sp>
      <p:sp>
        <p:nvSpPr>
          <p:cNvPr id="120" name="テキスト プレースホルダ 9">
            <a:extLst>
              <a:ext uri="{FF2B5EF4-FFF2-40B4-BE49-F238E27FC236}">
                <a16:creationId xmlns:a16="http://schemas.microsoft.com/office/drawing/2014/main" id="{07072EA0-C9CF-173C-F9E2-1FA5098B68FE}"/>
              </a:ext>
            </a:extLst>
          </p:cNvPr>
          <p:cNvSpPr>
            <a:spLocks/>
          </p:cNvSpPr>
          <p:nvPr>
            <p:custDataLst>
              <p:tags r:id="rId38"/>
            </p:custDataLst>
          </p:nvPr>
        </p:nvSpPr>
        <p:spPr bwMode="auto">
          <a:xfrm>
            <a:off x="6450014" y="2733675"/>
            <a:ext cx="4683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4F54453-2CE6-4643-A0DA-D85F2F29A32F}" type="datetime'''''''''''''''''''''''''''''''ス''ラバ''''''''''''''''''''ヤ'''">
              <a:rPr kumimoji="0" lang="ja-JP" altLang="en-US" sz="1000" smtClean="0"/>
              <a:pPr marL="0" indent="0">
                <a:spcBef>
                  <a:spcPct val="0"/>
                </a:spcBef>
                <a:buNone/>
              </a:pPr>
              <a:t>スラバヤ</a:t>
            </a:fld>
            <a:endParaRPr kumimoji="0" lang="ja-JP" altLang="en-US" sz="1000">
              <a:sym typeface="+mn-lt"/>
            </a:endParaRPr>
          </a:p>
        </p:txBody>
      </p:sp>
      <p:sp>
        <p:nvSpPr>
          <p:cNvPr id="124" name="テキスト プレースホルダ 9">
            <a:extLst>
              <a:ext uri="{FF2B5EF4-FFF2-40B4-BE49-F238E27FC236}">
                <a16:creationId xmlns:a16="http://schemas.microsoft.com/office/drawing/2014/main" id="{B2152D37-5183-0F88-3602-8A66BE08E2BD}"/>
              </a:ext>
            </a:extLst>
          </p:cNvPr>
          <p:cNvSpPr>
            <a:spLocks/>
          </p:cNvSpPr>
          <p:nvPr>
            <p:custDataLst>
              <p:tags r:id="rId39"/>
            </p:custDataLst>
          </p:nvPr>
        </p:nvSpPr>
        <p:spPr bwMode="auto">
          <a:xfrm>
            <a:off x="6450013" y="2936875"/>
            <a:ext cx="3190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26768BA-69B5-4BF0-AEB3-3642571DC4AC}" type="datetime'''''''''''''''''''メ''''''''ダン'''''''''''">
              <a:rPr kumimoji="0" lang="ja-JP" altLang="en-US" sz="1000" smtClean="0"/>
              <a:pPr marL="0" indent="0">
                <a:spcBef>
                  <a:spcPct val="0"/>
                </a:spcBef>
                <a:buNone/>
              </a:pPr>
              <a:t>メダン</a:t>
            </a:fld>
            <a:endParaRPr kumimoji="0" lang="ja-JP" altLang="en-US" sz="1000">
              <a:sym typeface="+mn-lt"/>
            </a:endParaRPr>
          </a:p>
        </p:txBody>
      </p:sp>
      <p:sp>
        <p:nvSpPr>
          <p:cNvPr id="128" name="テキスト プレースホルダ 9">
            <a:extLst>
              <a:ext uri="{FF2B5EF4-FFF2-40B4-BE49-F238E27FC236}">
                <a16:creationId xmlns:a16="http://schemas.microsoft.com/office/drawing/2014/main" id="{34A40F80-5A41-14A0-900E-AABFE2B2DBF9}"/>
              </a:ext>
            </a:extLst>
          </p:cNvPr>
          <p:cNvSpPr>
            <a:spLocks/>
          </p:cNvSpPr>
          <p:nvPr>
            <p:custDataLst>
              <p:tags r:id="rId40"/>
            </p:custDataLst>
          </p:nvPr>
        </p:nvSpPr>
        <p:spPr bwMode="auto">
          <a:xfrm>
            <a:off x="6450013" y="3140075"/>
            <a:ext cx="6540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B8DDFCF-98E4-4716-8753-14A4A44DE53B}" type="datetime'''''''''''''''''''''''''''''''''''''タシ''''クマ''''''ラ''ヤ'">
              <a:rPr kumimoji="0" lang="ja-JP" altLang="en-US" sz="1000" smtClean="0"/>
              <a:pPr marL="0" indent="0">
                <a:spcBef>
                  <a:spcPct val="0"/>
                </a:spcBef>
                <a:buNone/>
              </a:pPr>
              <a:t>タシクマラヤ</a:t>
            </a:fld>
            <a:endParaRPr kumimoji="0" lang="ja-JP" altLang="en-US" sz="1000">
              <a:sym typeface="+mn-lt"/>
            </a:endParaRPr>
          </a:p>
        </p:txBody>
      </p:sp>
      <p:grpSp>
        <p:nvGrpSpPr>
          <p:cNvPr id="57" name="グループ化 7"/>
          <p:cNvGrpSpPr/>
          <p:nvPr/>
        </p:nvGrpSpPr>
        <p:grpSpPr>
          <a:xfrm>
            <a:off x="5402293" y="1803958"/>
            <a:ext cx="4231228" cy="288032"/>
            <a:chOff x="4803500" y="2113806"/>
            <a:chExt cx="2954133" cy="288032"/>
          </a:xfrm>
        </p:grpSpPr>
        <p:cxnSp>
          <p:nvCxnSpPr>
            <p:cNvPr id="5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120" noProof="1">
                  <a:solidFill>
                    <a:srgbClr val="000000"/>
                  </a:solidFill>
                  <a:latin typeface="HGP創英角ｺﾞｼｯｸUB" panose="020B0900000000000000" pitchFamily="50" charset="-128"/>
                  <a:ea typeface="HGP創英角ｺﾞｼｯｸUB" panose="020B0900000000000000" pitchFamily="50" charset="-128"/>
                </a:rPr>
                <a:t>上位5都市の人口</a:t>
              </a:r>
              <a:endParaRPr lang="en-US" altLang="ja-JP" sz="112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13" name="テキスト ボックス 74">
            <a:extLst>
              <a:ext uri="{FF2B5EF4-FFF2-40B4-BE49-F238E27FC236}">
                <a16:creationId xmlns:a16="http://schemas.microsoft.com/office/drawing/2014/main" id="{5B5FC9C1-4DDC-E9EF-CD6D-D0B5A18B9103}"/>
              </a:ext>
            </a:extLst>
          </p:cNvPr>
          <p:cNvSpPr txBox="1"/>
          <p:nvPr/>
        </p:nvSpPr>
        <p:spPr>
          <a:xfrm>
            <a:off x="218521" y="6589201"/>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（出所）国際連合「</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Urbanization Prospects, macrotrends, Worldometer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2" name="TextBox 151">
            <a:extLst>
              <a:ext uri="{FF2B5EF4-FFF2-40B4-BE49-F238E27FC236}">
                <a16:creationId xmlns:a16="http://schemas.microsoft.com/office/drawing/2014/main" id="{CEDC6912-E794-698D-A545-4888CC60B990}"/>
              </a:ext>
            </a:extLst>
          </p:cNvPr>
          <p:cNvSpPr txBox="1"/>
          <p:nvPr/>
        </p:nvSpPr>
        <p:spPr>
          <a:xfrm>
            <a:off x="5261719" y="2924631"/>
            <a:ext cx="503238" cy="215444"/>
          </a:xfrm>
          <a:prstGeom prst="rect">
            <a:avLst/>
          </a:prstGeom>
          <a:noFill/>
        </p:spPr>
        <p:txBody>
          <a:bodyPr wrap="square" rtlCol="0">
            <a:spAutoFit/>
          </a:bodyPr>
          <a:lstStyle/>
          <a:p>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千単位</a:t>
            </a:r>
            <a:endParaRPr kumimoji="1" lang="en-IN"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63233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インドネシア／医療関連／介護</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業界構造 </a:t>
            </a:r>
            <a:r>
              <a:rPr lang="en-US" altLang="ja-JP"/>
              <a:t>- </a:t>
            </a:r>
            <a:r>
              <a:rPr lang="ja-JP" altLang="en-US"/>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インドネシアに進出している日本の介護事業者として確認できたのは</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インドネシアに進出している日本の福祉用具事業者として確認できたのは、</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各社ホームページ</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771109330"/>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2">
                  <a:txBody>
                    <a:bodyPr/>
                    <a:lstStyle/>
                    <a:p>
                      <a:pPr algn="ctr"/>
                      <a:r>
                        <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株式会社学研ココファン</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ロングライフホールディング株式会社</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パラマウントベッド株式会社</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488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インドネシア／医療関連／歯科</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WHO</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a:latin typeface="Arial" panose="020B0604020202020204" pitchFamily="34" charset="0"/>
                <a:ea typeface="ＭＳ Ｐゴシック" panose="020B0600070205080204" pitchFamily="50" charset="-128"/>
                <a:cs typeface="Arial" panose="020B0604020202020204" pitchFamily="34" charset="0"/>
              </a:rPr>
              <a:t>267</a:t>
            </a:r>
            <a:r>
              <a:rPr lang="ja-JP" altLang="en-US" sz="140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a:latin typeface="Arial" panose="020B0604020202020204" pitchFamily="34" charset="0"/>
                <a:ea typeface="ＭＳ Ｐゴシック" panose="020B0600070205080204" pitchFamily="50" charset="-128"/>
                <a:cs typeface="Arial" panose="020B0604020202020204" pitchFamily="34" charset="0"/>
              </a:rPr>
              <a:t>US$</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有病率（</a:t>
              </a:r>
              <a:r>
                <a:rPr lang="en-US" altLang="ja-JP" sz="1400">
                  <a:solidFill>
                    <a:srgbClr val="000000"/>
                  </a:solidFill>
                  <a:latin typeface="Arial Black" pitchFamily="34" charset="0"/>
                  <a:ea typeface="HGP創英角ｺﾞｼｯｸUB" pitchFamily="50" charset="-128"/>
                </a:rPr>
                <a:t>2019</a:t>
              </a:r>
              <a:r>
                <a:rPr lang="ja-JP" altLang="en-US" sz="1400">
                  <a:solidFill>
                    <a:srgbClr val="000000"/>
                  </a:solidFill>
                  <a:latin typeface="Arial Black" pitchFamily="34" charset="0"/>
                  <a:ea typeface="HGP創英角ｺﾞｼｯｸUB" pitchFamily="50" charset="-128"/>
                </a:rPr>
                <a:t>年）</a:t>
              </a:r>
              <a:endParaRPr lang="en-US" altLang="ko-KR" sz="140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a:solidFill>
                            <a:schemeClr val="tx1"/>
                          </a:solidFill>
                        </a:rPr>
                        <a:t>46.9%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rPr>
                        <a:t>28.8%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19.6%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対応状況</a:t>
              </a:r>
              <a:endParaRPr lang="en-US" altLang="ko-KR" sz="140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a:ln>
                            <a:noFill/>
                          </a:ln>
                          <a:solidFill>
                            <a:srgbClr val="000000"/>
                          </a:solidFill>
                          <a:effectLst/>
                          <a:uLnTx/>
                          <a:uFillTx/>
                          <a:latin typeface="+mn-lt"/>
                          <a:ea typeface="+mn-ea"/>
                          <a:cs typeface="+mn-cs"/>
                        </a:rPr>
                        <a:t>×</a:t>
                      </a:r>
                      <a:endParaRPr lang="en-US" altLang="ja-JP" sz="100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国家的な口腔保健政策・戦略・行動計画等の存在（草案段階を含む。）</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a:ln>
                            <a:noFill/>
                          </a:ln>
                          <a:solidFill>
                            <a:srgbClr val="000000"/>
                          </a:solidFill>
                          <a:effectLst/>
                          <a:uLnTx/>
                          <a:uFillTx/>
                          <a:latin typeface="+mn-lt"/>
                          <a:ea typeface="+mn-ea"/>
                          <a:cs typeface="+mn-cs"/>
                        </a:rPr>
                        <a:t>×</a:t>
                      </a:r>
                      <a:endPar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8DD8335B-3CF5-4597-B328-631A4B43BAA2}"/>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a:latin typeface="Arial" panose="020B0604020202020204" pitchFamily="34" charset="0"/>
                <a:ea typeface="ＭＳ Ｐゴシック" panose="020B0600070205080204" pitchFamily="50" charset="-128"/>
                <a:cs typeface="Arial" panose="020B0604020202020204" pitchFamily="34" charset="0"/>
              </a:rPr>
              <a:t>50</a:t>
            </a:r>
            <a:r>
              <a:rPr lang="ja-JP" altLang="en-US" sz="80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4496609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lstStyle/>
          <a:p>
            <a:r>
              <a:rPr lang="ja-JP" altLang="en-US"/>
              <a:t>その他</a:t>
            </a:r>
          </a:p>
        </p:txBody>
      </p:sp>
    </p:spTree>
    <p:extLst>
      <p:ext uri="{BB962C8B-B14F-4D97-AF65-F5344CB8AC3E}">
        <p14:creationId xmlns:p14="http://schemas.microsoft.com/office/powerpoint/2010/main" val="789219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93BC8F3-5673-42D8-BFEF-94933702506D}"/>
              </a:ext>
            </a:extLst>
          </p:cNvPr>
          <p:cNvSpPr/>
          <p:nvPr/>
        </p:nvSpPr>
        <p:spPr>
          <a:xfrm>
            <a:off x="4883213" y="2600168"/>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0.09</a:t>
            </a:r>
            <a:r>
              <a:rPr kumimoji="1"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0E991674-EA63-42BF-B6A2-48F1FB4B021E}"/>
              </a:ext>
            </a:extLst>
          </p:cNvPr>
          <p:cNvSpPr/>
          <p:nvPr/>
        </p:nvSpPr>
        <p:spPr>
          <a:xfrm>
            <a:off x="4883213" y="2292326"/>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0.12</a:t>
            </a:r>
            <a:r>
              <a:rPr kumimoji="1"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367584E7-92FB-4727-9447-23AFAC5A52E2}"/>
              </a:ext>
            </a:extLst>
          </p:cNvPr>
          <p:cNvSpPr/>
          <p:nvPr/>
        </p:nvSpPr>
        <p:spPr>
          <a:xfrm>
            <a:off x="4889033" y="2029529"/>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0.84</a:t>
            </a: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a:t>インドネシア／医療関連／その他</a:t>
            </a:r>
            <a:endParaRPr kumimoji="1" lang="ja-JP" altLang="en-US"/>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a:t>デジタルヘルス関連（</a:t>
            </a:r>
            <a:r>
              <a:rPr lang="en-US" altLang="ja-JP"/>
              <a:t>1/2</a:t>
            </a:r>
            <a:r>
              <a:rPr lang="ja-JP" altLang="en-US"/>
              <a:t>）</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a:solidFill>
                  <a:srgbClr val="000000"/>
                </a:solidFill>
              </a:rPr>
              <a:t>保健省は「インドネシア・ヘルス・サービス（</a:t>
            </a:r>
            <a:r>
              <a:rPr lang="en-US" altLang="ja-JP" sz="1138">
                <a:solidFill>
                  <a:srgbClr val="000000"/>
                </a:solidFill>
              </a:rPr>
              <a:t>IHS</a:t>
            </a:r>
            <a:r>
              <a:rPr lang="ja-JP" altLang="en-US" sz="1138">
                <a:solidFill>
                  <a:srgbClr val="000000"/>
                </a:solidFill>
              </a:rPr>
              <a:t>）プラットフォーム」を構築し、医療分野の様々なプレーヤーが単一の健康データシステムと統合することを容易にし、すべての健康関係のやり取りが適切に記録され、利用できるようにすることを目指している。</a:t>
            </a:r>
          </a:p>
        </p:txBody>
      </p:sp>
      <p:graphicFrame>
        <p:nvGraphicFramePr>
          <p:cNvPr id="5" name="表 4"/>
          <p:cNvGraphicFramePr>
            <a:graphicFrameLocks noGrp="1"/>
          </p:cNvGraphicFramePr>
          <p:nvPr>
            <p:extLst>
              <p:ext uri="{D42A27DB-BD31-4B8C-83A1-F6EECF244321}">
                <p14:modId xmlns:p14="http://schemas.microsoft.com/office/powerpoint/2010/main" val="1398205090"/>
              </p:ext>
            </p:extLst>
          </p:nvPr>
        </p:nvGraphicFramePr>
        <p:xfrm>
          <a:off x="200025" y="1781752"/>
          <a:ext cx="9438944" cy="4715359"/>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a:latin typeface="HGP創英角ｺﾞｼｯｸUB" pitchFamily="50" charset="-128"/>
                          <a:ea typeface="HGP創英角ｺﾞｼｯｸUB" pitchFamily="50" charset="-128"/>
                        </a:rPr>
                        <a:t>指標</a:t>
                      </a:r>
                      <a:endParaRPr lang="zh-TW" altLang="en-US" sz="1000" b="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a:latin typeface="HGP創英角ｺﾞｼｯｸUB" pitchFamily="50" charset="-128"/>
                          <a:ea typeface="HGP創英角ｺﾞｼｯｸUB" pitchFamily="50" charset="-128"/>
                        </a:rPr>
                        <a:t>インドネシア</a:t>
                      </a:r>
                      <a:endParaRPr kumimoji="1" lang="ja-JP" altLang="en-US" sz="1000" b="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a:t>デジタルインフラ</a:t>
                      </a:r>
                      <a:endParaRPr lang="ja" altLang="en-US" sz="900" b="1"/>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a:t>携帯電話の契約数（</a:t>
                      </a:r>
                      <a:r>
                        <a:rPr lang="en-US" altLang="ja-JP" sz="900"/>
                        <a:t>100</a:t>
                      </a:r>
                      <a:r>
                        <a:rPr lang="ja-JP" altLang="en-US" sz="900"/>
                        <a:t>人当たり）</a:t>
                      </a:r>
                      <a:endParaRPr kumimoji="1" lang="ja-JP" altLang="en-US" sz="900" kern="1200">
                        <a:solidFill>
                          <a:srgbClr val="000000"/>
                        </a:solidFill>
                        <a:latin typeface="+mn-lt"/>
                        <a:ea typeface="ＭＳ Ｐゴシック" charset="-128"/>
                        <a:cs typeface="Arial"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a:solidFill>
                            <a:srgbClr val="000000"/>
                          </a:solidFill>
                          <a:latin typeface="+mn-lt"/>
                          <a:ea typeface="ＭＳ Ｐゴシック" charset="-128"/>
                          <a:cs typeface="Arial" pitchFamily="34" charset="0"/>
                        </a:rPr>
                        <a:t>130.0</a:t>
                      </a:r>
                      <a:endParaRPr kumimoji="1" lang="ja-JP" altLang="en-US" sz="900" b="0" kern="120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a:t>固定ブロードバンドの契約数（</a:t>
                      </a:r>
                      <a:r>
                        <a:rPr lang="en-US" altLang="ja-JP" sz="900"/>
                        <a:t>100</a:t>
                      </a:r>
                      <a:r>
                        <a:rPr lang="ja-JP" altLang="en-US" sz="900"/>
                        <a:t>人当たり）</a:t>
                      </a:r>
                      <a:endParaRPr lang="en-GB" altLang="ja-JP" sz="90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a:solidFill>
                            <a:srgbClr val="000000"/>
                          </a:solidFill>
                          <a:latin typeface="+mn-lt"/>
                          <a:ea typeface="ＭＳ Ｐゴシック" charset="-128"/>
                          <a:cs typeface="Arial" pitchFamily="34" charset="0"/>
                        </a:rPr>
                        <a:t>4.3</a:t>
                      </a:r>
                      <a:endParaRPr kumimoji="1" lang="ja-JP" altLang="en-US" sz="900" b="0" kern="120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a:t>デジタルケイパビリティ</a:t>
                      </a:r>
                      <a:endParaRPr lang="ja" altLang="ja-JP" sz="900" b="1"/>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a:t>GDP</a:t>
                      </a:r>
                      <a:r>
                        <a:rPr lang="ja-JP" altLang="en-US" sz="900"/>
                        <a:t>比での研究・開発支出（％）</a:t>
                      </a:r>
                      <a:endParaRPr lang="en-GB" altLang="ja-JP" sz="90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a:solidFill>
                            <a:srgbClr val="000000"/>
                          </a:solidFill>
                          <a:latin typeface="+mn-lt"/>
                          <a:ea typeface="ＭＳ Ｐゴシック" charset="-128"/>
                          <a:cs typeface="Arial" pitchFamily="34" charset="0"/>
                        </a:rPr>
                        <a:t>0.28</a:t>
                      </a:r>
                      <a:endParaRPr kumimoji="1" lang="ja-JP" altLang="en-US" sz="900" b="0" kern="120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a:t>デジタルヘルスポリシー</a:t>
                      </a:r>
                      <a:endParaRPr lang="ja" altLang="ja-JP" sz="900" b="1"/>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a:t>デジタルヘルスに関する政策の有無と予算の投下状況</a:t>
                      </a:r>
                      <a:endParaRPr lang="en-GB" altLang="ja-JP" sz="90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a:t>2021</a:t>
                      </a:r>
                      <a:r>
                        <a:rPr lang="ja-JP" altLang="en-US" sz="900"/>
                        <a:t>年、保健省は「デジタルヘルス変革戦略</a:t>
                      </a:r>
                      <a:r>
                        <a:rPr lang="en-US" altLang="ja-JP" sz="900"/>
                        <a:t>2024</a:t>
                      </a:r>
                      <a:r>
                        <a:rPr lang="ja-JP" altLang="en-US" sz="900"/>
                        <a:t>」を発表し、健康関係データの統合、ビッグデータ分析システムの開発、健康関係サービスのアプリケーション開発と統合等の改革内容が示されている。</a:t>
                      </a:r>
                      <a:r>
                        <a:rPr lang="en-US" altLang="ja-JP" sz="900"/>
                        <a:t>2023</a:t>
                      </a:r>
                      <a:r>
                        <a:rPr lang="ja-JP" altLang="en-US" sz="900"/>
                        <a:t>年に、政府は、テクノロジー、デジタル化、バイオテクノロジーの開発と活用を含む医療技術の変革のために</a:t>
                      </a:r>
                      <a:r>
                        <a:rPr lang="en-US" altLang="ja-JP" sz="900"/>
                        <a:t>5400</a:t>
                      </a:r>
                      <a:r>
                        <a:rPr lang="ja-JP" altLang="en-US" sz="900"/>
                        <a:t>億ルピーが割り当てる予定である。</a:t>
                      </a:r>
                      <a:endParaRPr lang="en-US" altLang="ja-JP" sz="90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a:t>デジタルヘルスのガバナンス</a:t>
                      </a:r>
                      <a:endParaRPr lang="ja" altLang="ja-JP" sz="900" b="1"/>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a:t>デジタルヘルスデータの所有権、アクセス、共有を管理し、個人のプライバシーを保護する法律の有無</a:t>
                      </a:r>
                      <a:endParaRPr lang="en-US" altLang="ja-JP" sz="90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a:t>医療行為に関する</a:t>
                      </a:r>
                      <a:r>
                        <a:rPr lang="en-US" altLang="ja-JP" sz="900"/>
                        <a:t>2004</a:t>
                      </a:r>
                      <a:r>
                        <a:rPr lang="ja-JP" altLang="en-US" sz="900"/>
                        <a:t>年規則第</a:t>
                      </a:r>
                      <a:r>
                        <a:rPr lang="en-US" altLang="ja-JP" sz="900"/>
                        <a:t>29</a:t>
                      </a:r>
                      <a:r>
                        <a:rPr lang="ja-JP" altLang="en-US" sz="900"/>
                        <a:t>号において、患者の個人情報の保護等が規定されるとともに、一般的な個人情報の保護</a:t>
                      </a:r>
                      <a:r>
                        <a:rPr kumimoji="1" lang="ja-JP" altLang="en-US" sz="900" kern="1200">
                          <a:solidFill>
                            <a:schemeClr val="dk1"/>
                          </a:solidFill>
                          <a:latin typeface="+mn-lt"/>
                          <a:ea typeface="+mn-ea"/>
                          <a:cs typeface="+mn-cs"/>
                        </a:rPr>
                        <a:t>に関しては、個人情報保護に関する法律</a:t>
                      </a:r>
                      <a:r>
                        <a:rPr kumimoji="1" lang="en-US" altLang="ja-JP" sz="900" kern="1200">
                          <a:solidFill>
                            <a:schemeClr val="dk1"/>
                          </a:solidFill>
                          <a:latin typeface="+mn-lt"/>
                          <a:ea typeface="+mn-ea"/>
                          <a:cs typeface="+mn-cs"/>
                        </a:rPr>
                        <a:t>2022</a:t>
                      </a:r>
                      <a:r>
                        <a:rPr kumimoji="1" lang="ja-JP" altLang="en-US" sz="900" kern="1200">
                          <a:solidFill>
                            <a:schemeClr val="dk1"/>
                          </a:solidFill>
                          <a:latin typeface="+mn-lt"/>
                          <a:ea typeface="+mn-ea"/>
                          <a:cs typeface="+mn-cs"/>
                        </a:rPr>
                        <a:t>年</a:t>
                      </a:r>
                      <a:r>
                        <a:rPr kumimoji="1" lang="en-US" altLang="ja-JP" sz="900" kern="1200">
                          <a:solidFill>
                            <a:schemeClr val="dk1"/>
                          </a:solidFill>
                          <a:latin typeface="+mn-lt"/>
                          <a:ea typeface="+mn-ea"/>
                          <a:cs typeface="+mn-cs"/>
                        </a:rPr>
                        <a:t>27</a:t>
                      </a:r>
                      <a:r>
                        <a:rPr kumimoji="1" lang="ja-JP" altLang="en-US" sz="900" kern="1200">
                          <a:solidFill>
                            <a:schemeClr val="dk1"/>
                          </a:solidFill>
                          <a:latin typeface="+mn-lt"/>
                          <a:ea typeface="+mn-ea"/>
                          <a:cs typeface="+mn-cs"/>
                        </a:rPr>
                        <a:t>号が</a:t>
                      </a:r>
                      <a:r>
                        <a:rPr kumimoji="1" lang="en-US" altLang="ja-JP" sz="900" kern="1200">
                          <a:solidFill>
                            <a:schemeClr val="dk1"/>
                          </a:solidFill>
                          <a:latin typeface="+mn-lt"/>
                          <a:ea typeface="+mn-ea"/>
                          <a:cs typeface="+mn-cs"/>
                        </a:rPr>
                        <a:t>2022</a:t>
                      </a:r>
                      <a:r>
                        <a:rPr kumimoji="1" lang="ja-JP" altLang="en-US" sz="900" kern="1200">
                          <a:solidFill>
                            <a:schemeClr val="dk1"/>
                          </a:solidFill>
                          <a:latin typeface="+mn-lt"/>
                          <a:ea typeface="+mn-ea"/>
                          <a:cs typeface="+mn-cs"/>
                        </a:rPr>
                        <a:t>年</a:t>
                      </a:r>
                      <a:r>
                        <a:rPr kumimoji="1" lang="en-US" altLang="ja-JP" sz="900" kern="1200">
                          <a:solidFill>
                            <a:schemeClr val="dk1"/>
                          </a:solidFill>
                          <a:latin typeface="+mn-lt"/>
                          <a:ea typeface="+mn-ea"/>
                          <a:cs typeface="+mn-cs"/>
                        </a:rPr>
                        <a:t>10</a:t>
                      </a:r>
                      <a:r>
                        <a:rPr kumimoji="1" lang="ja-JP" altLang="en-US" sz="900" kern="1200">
                          <a:solidFill>
                            <a:schemeClr val="dk1"/>
                          </a:solidFill>
                          <a:latin typeface="+mn-lt"/>
                          <a:ea typeface="+mn-ea"/>
                          <a:cs typeface="+mn-cs"/>
                        </a:rPr>
                        <a:t>月から施行されている。</a:t>
                      </a:r>
                      <a:endParaRPr kumimoji="1" lang="en-US" altLang="ja-JP" sz="900" kern="1200">
                        <a:solidFill>
                          <a:schemeClr val="dk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a:t>デジタルヘルスケイパビリティ</a:t>
                      </a:r>
                      <a:endParaRPr lang="ja" altLang="ja-JP" sz="900" b="1"/>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a:t>研修中医療従事者向けのデジタルヘルス関連のカリキュラム有無</a:t>
                      </a:r>
                      <a:endParaRPr lang="en-US" altLang="ja-JP" sz="90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a:t>存在を確認できていないが、地方の医療関係者がデータ活用に習熟できるよう、保健情報学のカリキュラムを保健省が準備していると</a:t>
                      </a:r>
                      <a:r>
                        <a:rPr lang="en-US" altLang="ja-JP" sz="900"/>
                        <a:t>2022</a:t>
                      </a:r>
                      <a:r>
                        <a:rPr lang="ja-JP" altLang="en-US" sz="900"/>
                        <a:t>年</a:t>
                      </a:r>
                      <a:r>
                        <a:rPr lang="en-US" altLang="ja-JP" sz="900"/>
                        <a:t>6</a:t>
                      </a:r>
                      <a:r>
                        <a:rPr lang="ja-JP" altLang="en-US" sz="900"/>
                        <a:t>月に報じられている。</a:t>
                      </a:r>
                      <a:endParaRPr lang="en-US" altLang="ja-JP" sz="90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a:t>デジタルヘルス</a:t>
                      </a:r>
                      <a:r>
                        <a:rPr lang="en-US" altLang="ja-JP" sz="900"/>
                        <a:t>/</a:t>
                      </a:r>
                      <a:r>
                        <a:rPr lang="ja-JP" altLang="en-US" sz="900"/>
                        <a:t>健康情報学</a:t>
                      </a:r>
                      <a:r>
                        <a:rPr lang="en-US" altLang="ja-JP" sz="900"/>
                        <a:t>/</a:t>
                      </a:r>
                      <a:r>
                        <a:rPr lang="ja-JP" altLang="en-US" sz="900"/>
                        <a:t>健康情報システム</a:t>
                      </a:r>
                      <a:r>
                        <a:rPr lang="en-US" altLang="ja-JP" sz="900"/>
                        <a:t>/</a:t>
                      </a:r>
                      <a:r>
                        <a:rPr lang="ja-JP" altLang="en-US" sz="900"/>
                        <a:t>生物医学情報学を扱う学位プログラムの有無</a:t>
                      </a:r>
                      <a:endParaRPr lang="en-US" altLang="ja-JP" sz="90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a:t>Gadjah </a:t>
                      </a:r>
                      <a:r>
                        <a:rPr lang="en-US" altLang="ja-JP" sz="900" err="1"/>
                        <a:t>Mada</a:t>
                      </a:r>
                      <a:r>
                        <a:rPr lang="ja-JP" altLang="en-US" sz="900"/>
                        <a:t>大学の医学・公衆衛生・看護学部は、</a:t>
                      </a:r>
                      <a:r>
                        <a:rPr lang="en-US" altLang="ja-JP" sz="900"/>
                        <a:t>2021</a:t>
                      </a:r>
                      <a:r>
                        <a:rPr lang="ja-JP" altLang="en-US" sz="900"/>
                        <a:t>年より、デジタル関係のスタートアップ企業と協働して医学教育プログラムを提供しており、医師志望の学生に早期からデジタルエコシステムや開発に触れる環境を作ることを企図している。</a:t>
                      </a:r>
                      <a:endParaRPr lang="en-US" altLang="ja-JP" sz="90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a:t>デジタルヘルスインフラ</a:t>
                      </a:r>
                      <a:endParaRPr lang="ja" altLang="ja-JP" sz="900" b="1"/>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a:t>電子カルテ普及率</a:t>
                      </a:r>
                      <a:endParaRPr lang="en-US" altLang="ja-JP" sz="90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a:solidFill>
                            <a:schemeClr val="tx1"/>
                          </a:solidFill>
                          <a:latin typeface="+mn-lt"/>
                          <a:ea typeface="ＭＳ Ｐゴシック" charset="-128"/>
                          <a:cs typeface="Arial" pitchFamily="34" charset="0"/>
                        </a:rPr>
                        <a:t>電子カルテを導入している病院は</a:t>
                      </a:r>
                      <a:r>
                        <a:rPr kumimoji="1" lang="en-US" altLang="ja-JP" sz="900" b="0" kern="1200">
                          <a:solidFill>
                            <a:schemeClr val="tx1"/>
                          </a:solidFill>
                          <a:latin typeface="+mn-lt"/>
                          <a:ea typeface="ＭＳ Ｐゴシック" charset="-128"/>
                          <a:cs typeface="Arial" pitchFamily="34" charset="0"/>
                        </a:rPr>
                        <a:t>12</a:t>
                      </a:r>
                      <a:r>
                        <a:rPr kumimoji="1" lang="ja-JP" altLang="en-US" sz="900" b="0" kern="1200">
                          <a:solidFill>
                            <a:schemeClr val="tx1"/>
                          </a:solidFill>
                          <a:latin typeface="+mn-lt"/>
                          <a:ea typeface="ＭＳ Ｐゴシック" charset="-128"/>
                          <a:cs typeface="Arial" pitchFamily="34" charset="0"/>
                        </a:rPr>
                        <a:t>％という調査結果がある。なお、保健省は </a:t>
                      </a:r>
                      <a:r>
                        <a:rPr kumimoji="1" lang="en-US" altLang="ja-JP" sz="900" b="0" kern="1200">
                          <a:solidFill>
                            <a:schemeClr val="tx1"/>
                          </a:solidFill>
                          <a:latin typeface="+mn-lt"/>
                          <a:ea typeface="ＭＳ Ｐゴシック" charset="-128"/>
                          <a:cs typeface="Arial" pitchFamily="34" charset="0"/>
                        </a:rPr>
                        <a:t>2022 </a:t>
                      </a:r>
                      <a:r>
                        <a:rPr kumimoji="1" lang="ja-JP" altLang="en-US" sz="900" b="0" kern="1200">
                          <a:solidFill>
                            <a:schemeClr val="tx1"/>
                          </a:solidFill>
                          <a:latin typeface="+mn-lt"/>
                          <a:ea typeface="ＭＳ Ｐゴシック" charset="-128"/>
                          <a:cs typeface="Arial" pitchFamily="34" charset="0"/>
                        </a:rPr>
                        <a:t>年に医療記録に関する規則第 </a:t>
                      </a:r>
                      <a:r>
                        <a:rPr kumimoji="1" lang="en-US" altLang="ja-JP" sz="900" b="0" kern="1200">
                          <a:solidFill>
                            <a:schemeClr val="tx1"/>
                          </a:solidFill>
                          <a:latin typeface="+mn-lt"/>
                          <a:ea typeface="ＭＳ Ｐゴシック" charset="-128"/>
                          <a:cs typeface="Arial" pitchFamily="34" charset="0"/>
                        </a:rPr>
                        <a:t>24 </a:t>
                      </a:r>
                      <a:r>
                        <a:rPr kumimoji="1" lang="ja-JP" altLang="en-US" sz="900" b="0" kern="1200">
                          <a:solidFill>
                            <a:schemeClr val="tx1"/>
                          </a:solidFill>
                          <a:latin typeface="+mn-lt"/>
                          <a:ea typeface="ＭＳ Ｐゴシック" charset="-128"/>
                          <a:cs typeface="Arial" pitchFamily="34" charset="0"/>
                        </a:rPr>
                        <a:t>号を発布しており、</a:t>
                      </a:r>
                      <a:r>
                        <a:rPr kumimoji="1" lang="en-US" altLang="ja-JP" sz="900" b="0" kern="1200">
                          <a:solidFill>
                            <a:schemeClr val="tx1"/>
                          </a:solidFill>
                          <a:latin typeface="+mn-lt"/>
                          <a:ea typeface="ＭＳ Ｐゴシック" charset="-128"/>
                          <a:cs typeface="Arial" pitchFamily="34" charset="0"/>
                        </a:rPr>
                        <a:t>2023</a:t>
                      </a:r>
                      <a:r>
                        <a:rPr kumimoji="1" lang="ja-JP" altLang="en-US" sz="900" b="0" kern="1200">
                          <a:solidFill>
                            <a:schemeClr val="tx1"/>
                          </a:solidFill>
                          <a:latin typeface="+mn-lt"/>
                          <a:ea typeface="ＭＳ Ｐゴシック" charset="-128"/>
                          <a:cs typeface="Arial" pitchFamily="34" charset="0"/>
                        </a:rPr>
                        <a:t>年</a:t>
                      </a:r>
                      <a:r>
                        <a:rPr kumimoji="1" lang="en-US" altLang="ja-JP" sz="900" b="0" kern="1200">
                          <a:solidFill>
                            <a:schemeClr val="tx1"/>
                          </a:solidFill>
                          <a:latin typeface="+mn-lt"/>
                          <a:ea typeface="ＭＳ Ｐゴシック" charset="-128"/>
                          <a:cs typeface="Arial" pitchFamily="34" charset="0"/>
                        </a:rPr>
                        <a:t>12</a:t>
                      </a:r>
                      <a:r>
                        <a:rPr kumimoji="1" lang="ja-JP" altLang="en-US" sz="900" b="0" kern="1200">
                          <a:solidFill>
                            <a:schemeClr val="tx1"/>
                          </a:solidFill>
                          <a:latin typeface="+mn-lt"/>
                          <a:ea typeface="ＭＳ Ｐゴシック" charset="-128"/>
                          <a:cs typeface="Arial" pitchFamily="34" charset="0"/>
                        </a:rPr>
                        <a:t>月までに、病院は医療記録を電子化するか、電子的に記録しなければならないと規定されている。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a:t>医療関連目的に使用するためのマスター患者インデックスが存在するか</a:t>
                      </a:r>
                      <a:endParaRPr lang="en-US" altLang="ja-JP" sz="90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デジタル変革戦略</a:t>
                      </a:r>
                      <a:r>
                        <a:rPr lang="en-US" altLang="ja-JP" sz="900" dirty="0"/>
                        <a:t>2024</a:t>
                      </a:r>
                      <a:r>
                        <a:rPr lang="ja-JP" altLang="en-US" sz="900" dirty="0"/>
                        <a:t>においては、インドネシアの医療施設の</a:t>
                      </a:r>
                      <a:r>
                        <a:rPr lang="en-US" altLang="ja-JP" sz="900" dirty="0"/>
                        <a:t>80</a:t>
                      </a:r>
                      <a:r>
                        <a:rPr lang="ja-JP" altLang="en-US" sz="900" dirty="0"/>
                        <a:t>％以上がデジタル技術に触れていないこと、医療分野のさまざまなアプリケーションに分散している断片的なデータ、標準化とデータ交換に関する規制がないことなどが、国民健康データの開発における主な課題であると述べ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522884"/>
            <a:ext cx="9505950" cy="234026"/>
            <a:chOff x="4944173" y="2160698"/>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60698"/>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a:solidFill>
                    <a:srgbClr val="000000"/>
                  </a:solidFill>
                  <a:latin typeface="Arial Black" pitchFamily="34" charset="0"/>
                  <a:ea typeface="HGP創英角ｺﾞｼｯｸUB" pitchFamily="50" charset="-128"/>
                </a:rPr>
                <a:t>デジタルヘルス市場に関連する指標</a:t>
              </a:r>
              <a:endParaRPr lang="zh-TW" altLang="en-US" sz="1138">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55649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a:t>-0.75</a:t>
              </a:r>
              <a:r>
                <a:rPr lang="ja-JP" altLang="en-US" sz="853"/>
                <a:t>倍</a:t>
              </a:r>
              <a:endParaRPr lang="en-US" sz="853"/>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55649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a:t>0.95-1.05</a:t>
              </a:r>
              <a:r>
                <a:rPr lang="ja-JP" altLang="en-US" sz="853"/>
                <a:t>倍</a:t>
              </a:r>
              <a:endParaRPr lang="en-US" sz="853"/>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55649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a:t>0.75-0.95</a:t>
              </a:r>
              <a:r>
                <a:rPr lang="ja-JP" altLang="en-US" sz="853"/>
                <a:t>倍</a:t>
              </a:r>
              <a:endParaRPr lang="en-US" sz="853"/>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55649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55649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a:t>1.25</a:t>
              </a:r>
              <a:r>
                <a:rPr lang="ja-JP" altLang="en-US" sz="853"/>
                <a:t>倍</a:t>
              </a:r>
              <a:r>
                <a:rPr lang="en-US" sz="853"/>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54710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a:t>対日本比で：</a:t>
            </a:r>
            <a:endParaRPr lang="en-US" sz="853"/>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84189" y="6588411"/>
            <a:ext cx="9073008" cy="144016"/>
          </a:xfrm>
          <a:prstGeom prst="rect">
            <a:avLst/>
          </a:prstGeom>
          <a:noFill/>
        </p:spPr>
        <p:txBody>
          <a:bodyPr wrap="square" lIns="0" tIns="0" rIns="0" bIns="0" rtlCol="0">
            <a:noAutofit/>
          </a:bodyPr>
          <a:lstStyle/>
          <a:p>
            <a:pPr marL="328613" indent="-328613"/>
            <a:r>
              <a:rPr lang="ja-JP" altLang="en-US" sz="800">
                <a:latin typeface="Arial" panose="020B0604020202020204" pitchFamily="34" charset="0"/>
                <a:ea typeface="ＭＳ Ｐゴシック" panose="020B0600070205080204" pitchFamily="50" charset="-128"/>
                <a:cs typeface="Arial" panose="020B0604020202020204" pitchFamily="34" charset="0"/>
              </a:rPr>
              <a:t>（出所）世界銀行ホームページ等</a:t>
            </a:r>
          </a:p>
        </p:txBody>
      </p:sp>
    </p:spTree>
    <p:extLst>
      <p:ext uri="{BB962C8B-B14F-4D97-AF65-F5344CB8AC3E}">
        <p14:creationId xmlns:p14="http://schemas.microsoft.com/office/powerpoint/2010/main" val="3764784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7"/>
          <p:cNvSpPr>
            <a:spLocks noGrp="1"/>
          </p:cNvSpPr>
          <p:nvPr>
            <p:ph type="title"/>
          </p:nvPr>
        </p:nvSpPr>
        <p:spPr/>
        <p:txBody>
          <a:bodyPr vert="horz"/>
          <a:lstStyle/>
          <a:p>
            <a:r>
              <a:rPr lang="ja-JP" altLang="en-US"/>
              <a:t>インドネシア／医療関連／その他</a:t>
            </a:r>
            <a:endParaRPr kumimoji="1" lang="ja-JP" altLang="en-US"/>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a:t>デジタルヘルス関連（</a:t>
            </a:r>
            <a:r>
              <a:rPr lang="en-US" altLang="ja-JP"/>
              <a:t>2/2</a:t>
            </a:r>
            <a:r>
              <a:rPr lang="ja-JP" altLang="en-US"/>
              <a:t>）</a:t>
            </a:r>
          </a:p>
        </p:txBody>
      </p:sp>
      <p:sp>
        <p:nvSpPr>
          <p:cNvPr id="4" name="テキスト プレースホルダ 1"/>
          <p:cNvSpPr txBox="1">
            <a:spLocks/>
          </p:cNvSpPr>
          <p:nvPr/>
        </p:nvSpPr>
        <p:spPr>
          <a:xfrm>
            <a:off x="290820" y="1096738"/>
            <a:ext cx="9505950" cy="5572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a:solidFill>
                  <a:srgbClr val="000000"/>
                </a:solidFill>
              </a:rPr>
              <a:t>インドネシアにおいて、携帯電話の契約数は</a:t>
            </a:r>
            <a:r>
              <a:rPr lang="en-US" altLang="ja-JP">
                <a:solidFill>
                  <a:srgbClr val="000000"/>
                </a:solidFill>
              </a:rPr>
              <a:t>100</a:t>
            </a:r>
            <a:r>
              <a:rPr lang="ja-JP" altLang="en-US">
                <a:solidFill>
                  <a:srgbClr val="000000"/>
                </a:solidFill>
              </a:rPr>
              <a:t>人当たり、</a:t>
            </a:r>
            <a:r>
              <a:rPr lang="en-US" altLang="ja-JP">
                <a:solidFill>
                  <a:srgbClr val="000000"/>
                </a:solidFill>
              </a:rPr>
              <a:t>115</a:t>
            </a:r>
            <a:r>
              <a:rPr lang="ja-JP" altLang="en-US">
                <a:solidFill>
                  <a:srgbClr val="000000"/>
                </a:solidFill>
              </a:rPr>
              <a:t>件の契約数であり、日本の</a:t>
            </a:r>
            <a:r>
              <a:rPr lang="en-US" altLang="ja-JP">
                <a:solidFill>
                  <a:srgbClr val="000000"/>
                </a:solidFill>
              </a:rPr>
              <a:t>0.68</a:t>
            </a:r>
            <a:r>
              <a:rPr lang="ja-JP" altLang="en-US">
                <a:solidFill>
                  <a:srgbClr val="000000"/>
                </a:solidFill>
              </a:rPr>
              <a:t>倍である。</a:t>
            </a:r>
            <a:endParaRPr lang="en-US" altLang="ja-JP">
              <a:solidFill>
                <a:srgbClr val="000000"/>
              </a:solidFill>
            </a:endParaRPr>
          </a:p>
          <a:p>
            <a:r>
              <a:rPr lang="ja-JP" altLang="en-US">
                <a:solidFill>
                  <a:srgbClr val="000000"/>
                </a:solidFill>
              </a:rPr>
              <a:t>固定ブロードバンドの契約数に関しては、</a:t>
            </a:r>
            <a:r>
              <a:rPr lang="en-US" altLang="ja-JP">
                <a:solidFill>
                  <a:srgbClr val="000000"/>
                </a:solidFill>
              </a:rPr>
              <a:t>100</a:t>
            </a:r>
            <a:r>
              <a:rPr lang="ja-JP" altLang="en-US">
                <a:solidFill>
                  <a:srgbClr val="000000"/>
                </a:solidFill>
              </a:rPr>
              <a:t>人当たり</a:t>
            </a:r>
            <a:r>
              <a:rPr lang="en-US" altLang="ja-JP">
                <a:solidFill>
                  <a:srgbClr val="000000"/>
                </a:solidFill>
              </a:rPr>
              <a:t>4.88</a:t>
            </a:r>
            <a:r>
              <a:rPr lang="ja-JP" altLang="en-US">
                <a:solidFill>
                  <a:srgbClr val="000000"/>
                </a:solidFill>
              </a:rPr>
              <a:t>人であり、日本の</a:t>
            </a:r>
            <a:r>
              <a:rPr lang="en-US" altLang="ja-JP">
                <a:solidFill>
                  <a:srgbClr val="000000"/>
                </a:solidFill>
              </a:rPr>
              <a:t>0.13</a:t>
            </a:r>
            <a:r>
              <a:rPr lang="ja-JP" altLang="en-US">
                <a:solidFill>
                  <a:srgbClr val="000000"/>
                </a:solidFill>
              </a:rPr>
              <a:t>倍の値となっている。</a:t>
            </a:r>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90820" y="6597442"/>
            <a:ext cx="9073008" cy="144016"/>
          </a:xfrm>
          <a:prstGeom prst="rect">
            <a:avLst/>
          </a:prstGeom>
          <a:noFill/>
        </p:spPr>
        <p:txBody>
          <a:bodyPr wrap="square" lIns="0" tIns="0" rIns="0" bIns="0" rtlCol="0">
            <a:noAutofit/>
          </a:bodyPr>
          <a:lstStyle/>
          <a:p>
            <a:pPr marL="328613" indent="-328613"/>
            <a:r>
              <a:rPr lang="ja-JP" altLang="en-US" sz="800">
                <a:latin typeface="Arial" panose="020B0604020202020204" pitchFamily="34" charset="0"/>
                <a:ea typeface="ＭＳ Ｐゴシック" panose="020B0600070205080204" pitchFamily="50" charset="-128"/>
                <a:cs typeface="Arial" panose="020B0604020202020204" pitchFamily="34" charset="0"/>
              </a:rPr>
              <a:t>（出所）世界銀行ホームページ等</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二等辺三角形 9">
            <a:extLst>
              <a:ext uri="{FF2B5EF4-FFF2-40B4-BE49-F238E27FC236}">
                <a16:creationId xmlns:a16="http://schemas.microsoft.com/office/drawing/2014/main" id="{8ACB2494-B726-7E07-7FC5-6C410F6A1ED4}"/>
              </a:ext>
            </a:extLst>
          </p:cNvPr>
          <p:cNvSpPr/>
          <p:nvPr/>
        </p:nvSpPr>
        <p:spPr>
          <a:xfrm flipV="1">
            <a:off x="2796987" y="1842086"/>
            <a:ext cx="3993777" cy="360040"/>
          </a:xfrm>
          <a:prstGeom prst="triangle">
            <a:avLst/>
          </a:prstGeom>
          <a:gradFill flip="none" rotWithShape="1">
            <a:gsLst>
              <a:gs pos="0">
                <a:srgbClr val="83A4D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38AF7F6A-2C28-83F8-F823-08E3EEC81A37}"/>
              </a:ext>
            </a:extLst>
          </p:cNvPr>
          <p:cNvSpPr txBox="1"/>
          <p:nvPr/>
        </p:nvSpPr>
        <p:spPr>
          <a:xfrm>
            <a:off x="2477621" y="3244334"/>
            <a:ext cx="4955240" cy="369332"/>
          </a:xfrm>
          <a:prstGeom prst="rect">
            <a:avLst/>
          </a:prstGeom>
          <a:noFill/>
        </p:spPr>
        <p:txBody>
          <a:bodyPr wrap="square">
            <a:spAutoFit/>
          </a:bodyPr>
          <a:lstStyle/>
          <a:p>
            <a:r>
              <a:rPr kumimoji="1" lang="en-US" altLang="ja-JP" sz="18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b</a:t>
            </a:r>
            <a:endParaRPr lang="ja-JP" altLang="en-US"/>
          </a:p>
        </p:txBody>
      </p:sp>
      <p:graphicFrame>
        <p:nvGraphicFramePr>
          <p:cNvPr id="28" name="表 27">
            <a:extLst>
              <a:ext uri="{FF2B5EF4-FFF2-40B4-BE49-F238E27FC236}">
                <a16:creationId xmlns:a16="http://schemas.microsoft.com/office/drawing/2014/main" id="{9190C492-21EE-C4EE-A63D-6313F1508432}"/>
              </a:ext>
            </a:extLst>
          </p:cNvPr>
          <p:cNvGraphicFramePr>
            <a:graphicFrameLocks noGrp="1"/>
          </p:cNvGraphicFramePr>
          <p:nvPr>
            <p:extLst>
              <p:ext uri="{D42A27DB-BD31-4B8C-83A1-F6EECF244321}">
                <p14:modId xmlns:p14="http://schemas.microsoft.com/office/powerpoint/2010/main" val="1461768234"/>
              </p:ext>
            </p:extLst>
          </p:nvPr>
        </p:nvGraphicFramePr>
        <p:xfrm>
          <a:off x="1353867" y="2559018"/>
          <a:ext cx="6880016" cy="3374172"/>
        </p:xfrm>
        <a:graphic>
          <a:graphicData uri="http://schemas.openxmlformats.org/drawingml/2006/table">
            <a:tbl>
              <a:tblPr firstRow="1" bandRow="1">
                <a:tableStyleId>{2D5ABB26-0587-4C30-8999-92F81FD0307C}</a:tableStyleId>
              </a:tblPr>
              <a:tblGrid>
                <a:gridCol w="6880016">
                  <a:extLst>
                    <a:ext uri="{9D8B030D-6E8A-4147-A177-3AD203B41FA5}">
                      <a16:colId xmlns:a16="http://schemas.microsoft.com/office/drawing/2014/main" val="20001"/>
                    </a:ext>
                  </a:extLst>
                </a:gridCol>
              </a:tblGrid>
              <a:tr h="1687086">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en-US" sz="1400">
                          <a:solidFill>
                            <a:srgbClr val="000000"/>
                          </a:solidFill>
                        </a:rPr>
                        <a:t>インドネシア保健省は、</a:t>
                      </a:r>
                      <a:r>
                        <a:rPr lang="en-US" altLang="ja-JP" sz="1400">
                          <a:solidFill>
                            <a:srgbClr val="000000"/>
                          </a:solidFill>
                        </a:rPr>
                        <a:t>2025-2029</a:t>
                      </a:r>
                      <a:r>
                        <a:rPr lang="ja-JP" altLang="en-US" sz="1400">
                          <a:solidFill>
                            <a:srgbClr val="000000"/>
                          </a:solidFill>
                        </a:rPr>
                        <a:t>年のデジタルヘルストランスフォーメーション戦略（</a:t>
                      </a:r>
                      <a:r>
                        <a:rPr lang="en-US" altLang="ja-JP" sz="1400">
                          <a:solidFill>
                            <a:srgbClr val="000000"/>
                          </a:solidFill>
                        </a:rPr>
                        <a:t>DHTS</a:t>
                      </a:r>
                      <a:r>
                        <a:rPr lang="ja-JP" altLang="en-US" sz="1400">
                          <a:solidFill>
                            <a:srgbClr val="000000"/>
                          </a:solidFill>
                        </a:rPr>
                        <a:t>）において、医療のデジタル化拡大を目標としている。</a:t>
                      </a:r>
                      <a:r>
                        <a:rPr lang="en-US" altLang="ja-JP" sz="1400">
                          <a:solidFill>
                            <a:srgbClr val="000000"/>
                          </a:solidFill>
                        </a:rPr>
                        <a:t>DHTS 2025-2029</a:t>
                      </a:r>
                      <a:r>
                        <a:rPr lang="ja-JP" altLang="en-US" sz="1400">
                          <a:solidFill>
                            <a:srgbClr val="000000"/>
                          </a:solidFill>
                        </a:rPr>
                        <a:t>は、インドネシアで相互接続された医療システムを実現することを目的とした、インドネシアのデジタルヘルスのロードマップと実装の基礎となる。</a:t>
                      </a:r>
                      <a:endParaRPr kumimoji="1" lang="ja-JP" altLang="en-US"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687086">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400" kern="1200" dirty="0">
                          <a:solidFill>
                            <a:schemeClr val="tx1"/>
                          </a:solidFill>
                          <a:latin typeface="+mn-lt"/>
                          <a:ea typeface="+mn-ea"/>
                          <a:cs typeface="+mn-cs"/>
                        </a:rPr>
                        <a:t>2022</a:t>
                      </a:r>
                      <a:r>
                        <a:rPr kumimoji="1" lang="ja-JP" altLang="en-US" sz="1400" kern="1200" dirty="0">
                          <a:solidFill>
                            <a:schemeClr val="tx1"/>
                          </a:solidFill>
                          <a:latin typeface="+mn-lt"/>
                          <a:ea typeface="+mn-ea"/>
                          <a:cs typeface="+mn-cs"/>
                        </a:rPr>
                        <a:t>年、保健省は</a:t>
                      </a:r>
                      <a:r>
                        <a:rPr kumimoji="1" lang="en-US" altLang="ja-JP" sz="1400" kern="1200" dirty="0">
                          <a:solidFill>
                            <a:schemeClr val="tx1"/>
                          </a:solidFill>
                          <a:latin typeface="+mn-lt"/>
                          <a:ea typeface="+mn-ea"/>
                          <a:cs typeface="+mn-cs"/>
                        </a:rPr>
                        <a:t>SATUSEHAT Health Pass</a:t>
                      </a:r>
                      <a:r>
                        <a:rPr kumimoji="1" lang="ja-JP" altLang="en-US" sz="1400" kern="1200" dirty="0">
                          <a:solidFill>
                            <a:schemeClr val="tx1"/>
                          </a:solidFill>
                          <a:latin typeface="+mn-lt"/>
                          <a:ea typeface="+mn-ea"/>
                          <a:cs typeface="+mn-cs"/>
                        </a:rPr>
                        <a:t>というプラットフォームを立ち上げた。同省は、プラットフォームの開発に</a:t>
                      </a:r>
                      <a:r>
                        <a:rPr kumimoji="1" lang="en-US" altLang="ja-JP" sz="1400" kern="1200" dirty="0">
                          <a:solidFill>
                            <a:schemeClr val="tx1"/>
                          </a:solidFill>
                          <a:latin typeface="+mn-lt"/>
                          <a:ea typeface="+mn-ea"/>
                          <a:cs typeface="+mn-cs"/>
                        </a:rPr>
                        <a:t>PaaS</a:t>
                      </a:r>
                      <a:r>
                        <a:rPr kumimoji="1" lang="ja-JP" altLang="en-US" sz="1400" kern="1200" dirty="0">
                          <a:solidFill>
                            <a:schemeClr val="tx1"/>
                          </a:solidFill>
                          <a:latin typeface="+mn-lt"/>
                          <a:ea typeface="+mn-ea"/>
                          <a:cs typeface="+mn-cs"/>
                        </a:rPr>
                        <a:t>インフラストラクチャモデルを採用し、保健産業のエコシステム全体を接続して単一の国民健康データを作成した。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05477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noProof="1"/>
              <a:t>インドネシア／医療関連／その他</a:t>
            </a:r>
            <a:endParaRPr kumimoji="1" lang="ja-JP" altLang="en-US"/>
          </a:p>
        </p:txBody>
      </p:sp>
      <p:sp>
        <p:nvSpPr>
          <p:cNvPr id="6" name="テキスト プレースホルダー 5"/>
          <p:cNvSpPr>
            <a:spLocks noGrp="1"/>
          </p:cNvSpPr>
          <p:nvPr>
            <p:ph type="body" sz="quarter" idx="15"/>
          </p:nvPr>
        </p:nvSpPr>
        <p:spPr/>
        <p:txBody>
          <a:bodyPr/>
          <a:lstStyle/>
          <a:p>
            <a:r>
              <a:rPr kumimoji="1" lang="ja-JP" altLang="en-US" noProof="1"/>
              <a:t>オンライン診療の主要プラットフォーム</a:t>
            </a:r>
            <a:endParaRPr kumimoji="1" lang="en-US"/>
          </a:p>
        </p:txBody>
      </p:sp>
      <p:graphicFrame>
        <p:nvGraphicFramePr>
          <p:cNvPr id="4" name="表 9">
            <a:extLst>
              <a:ext uri="{FF2B5EF4-FFF2-40B4-BE49-F238E27FC236}">
                <a16:creationId xmlns:a16="http://schemas.microsoft.com/office/drawing/2014/main" id="{F44380A3-7CA5-5235-B3ED-2AC3199D267A}"/>
              </a:ext>
            </a:extLst>
          </p:cNvPr>
          <p:cNvGraphicFramePr>
            <a:graphicFrameLocks noGrp="1"/>
          </p:cNvGraphicFramePr>
          <p:nvPr>
            <p:extLst>
              <p:ext uri="{D42A27DB-BD31-4B8C-83A1-F6EECF244321}">
                <p14:modId xmlns:p14="http://schemas.microsoft.com/office/powerpoint/2010/main" val="430387930"/>
              </p:ext>
            </p:extLst>
          </p:nvPr>
        </p:nvGraphicFramePr>
        <p:xfrm>
          <a:off x="272480" y="1045041"/>
          <a:ext cx="9433053" cy="5516098"/>
        </p:xfrm>
        <a:graphic>
          <a:graphicData uri="http://schemas.openxmlformats.org/drawingml/2006/table">
            <a:tbl>
              <a:tblPr firstRow="1" bandRow="1">
                <a:tableStyleId>{2D5ABB26-0587-4C30-8999-92F81FD0307C}</a:tableStyleId>
              </a:tblPr>
              <a:tblGrid>
                <a:gridCol w="288032">
                  <a:extLst>
                    <a:ext uri="{9D8B030D-6E8A-4147-A177-3AD203B41FA5}">
                      <a16:colId xmlns:a16="http://schemas.microsoft.com/office/drawing/2014/main" val="20000"/>
                    </a:ext>
                  </a:extLst>
                </a:gridCol>
                <a:gridCol w="1054928">
                  <a:extLst>
                    <a:ext uri="{9D8B030D-6E8A-4147-A177-3AD203B41FA5}">
                      <a16:colId xmlns:a16="http://schemas.microsoft.com/office/drawing/2014/main" val="20001"/>
                    </a:ext>
                  </a:extLst>
                </a:gridCol>
                <a:gridCol w="601256">
                  <a:extLst>
                    <a:ext uri="{9D8B030D-6E8A-4147-A177-3AD203B41FA5}">
                      <a16:colId xmlns:a16="http://schemas.microsoft.com/office/drawing/2014/main" val="4153366309"/>
                    </a:ext>
                  </a:extLst>
                </a:gridCol>
                <a:gridCol w="640803">
                  <a:extLst>
                    <a:ext uri="{9D8B030D-6E8A-4147-A177-3AD203B41FA5}">
                      <a16:colId xmlns:a16="http://schemas.microsoft.com/office/drawing/2014/main" val="3193654340"/>
                    </a:ext>
                  </a:extLst>
                </a:gridCol>
                <a:gridCol w="600847">
                  <a:extLst>
                    <a:ext uri="{9D8B030D-6E8A-4147-A177-3AD203B41FA5}">
                      <a16:colId xmlns:a16="http://schemas.microsoft.com/office/drawing/2014/main" val="3109605037"/>
                    </a:ext>
                  </a:extLst>
                </a:gridCol>
                <a:gridCol w="702174">
                  <a:extLst>
                    <a:ext uri="{9D8B030D-6E8A-4147-A177-3AD203B41FA5}">
                      <a16:colId xmlns:a16="http://schemas.microsoft.com/office/drawing/2014/main" val="369406523"/>
                    </a:ext>
                  </a:extLst>
                </a:gridCol>
                <a:gridCol w="499520">
                  <a:extLst>
                    <a:ext uri="{9D8B030D-6E8A-4147-A177-3AD203B41FA5}">
                      <a16:colId xmlns:a16="http://schemas.microsoft.com/office/drawing/2014/main" val="3351794606"/>
                    </a:ext>
                  </a:extLst>
                </a:gridCol>
                <a:gridCol w="666340">
                  <a:extLst>
                    <a:ext uri="{9D8B030D-6E8A-4147-A177-3AD203B41FA5}">
                      <a16:colId xmlns:a16="http://schemas.microsoft.com/office/drawing/2014/main" val="1077070003"/>
                    </a:ext>
                  </a:extLst>
                </a:gridCol>
                <a:gridCol w="535354">
                  <a:extLst>
                    <a:ext uri="{9D8B030D-6E8A-4147-A177-3AD203B41FA5}">
                      <a16:colId xmlns:a16="http://schemas.microsoft.com/office/drawing/2014/main" val="3494032372"/>
                    </a:ext>
                  </a:extLst>
                </a:gridCol>
                <a:gridCol w="603434">
                  <a:extLst>
                    <a:ext uri="{9D8B030D-6E8A-4147-A177-3AD203B41FA5}">
                      <a16:colId xmlns:a16="http://schemas.microsoft.com/office/drawing/2014/main" val="2413178292"/>
                    </a:ext>
                  </a:extLst>
                </a:gridCol>
                <a:gridCol w="3240365">
                  <a:extLst>
                    <a:ext uri="{9D8B030D-6E8A-4147-A177-3AD203B41FA5}">
                      <a16:colId xmlns:a16="http://schemas.microsoft.com/office/drawing/2014/main" val="20002"/>
                    </a:ext>
                  </a:extLst>
                </a:gridCol>
              </a:tblGrid>
              <a:tr h="460287">
                <a:tc>
                  <a:txBody>
                    <a:bodyPr/>
                    <a:lstStyle/>
                    <a:p>
                      <a:pPr algn="ctr" fontAlgn="ctr"/>
                      <a:r>
                        <a:rPr kumimoji="1" lang="en-US" altLang="ja-JP" sz="10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000" b="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00" b="0" kern="12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サービス名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cs typeface="Arial" panose="020B0604020202020204" pitchFamily="34" charset="0"/>
                        </a:rPr>
                        <a:t>設立年</a:t>
                      </a:r>
                      <a:endParaRPr lang="ja-JP" altLang="en-US" sz="1000" b="0" i="0" u="none" strike="noStrike">
                        <a:solidFill>
                          <a:srgbClr val="FFFFFF"/>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cs typeface="Arial" panose="020B0604020202020204" pitchFamily="34" charset="0"/>
                        </a:rPr>
                        <a:t>内資/</a:t>
                      </a:r>
                      <a:br>
                        <a:rPr lang="en-US" altLang="ja-JP" sz="1000" b="0" i="0" u="none" strike="noStrike">
                          <a:solidFill>
                            <a:srgbClr val="FFFFFF"/>
                          </a:solidFill>
                          <a:effectLst/>
                          <a:latin typeface="Arial" panose="020B0604020202020204" pitchFamily="34" charset="0"/>
                          <a:cs typeface="Arial" panose="020B0604020202020204" pitchFamily="34" charset="0"/>
                        </a:rPr>
                      </a:br>
                      <a:r>
                        <a:rPr lang="ja-JP" altLang="en-US" sz="1000" b="0" i="0" u="none" strike="noStrike" noProof="1">
                          <a:solidFill>
                            <a:srgbClr val="FFFFFF"/>
                          </a:solidFill>
                          <a:effectLst/>
                          <a:latin typeface="Arial" panose="020B0604020202020204" pitchFamily="34" charset="0"/>
                          <a:cs typeface="Arial" panose="020B0604020202020204" pitchFamily="34" charset="0"/>
                        </a:rPr>
                        <a:t>外資</a:t>
                      </a:r>
                      <a:endParaRPr lang="ja-JP" altLang="en-US" sz="1000" b="0" i="0" u="none" strike="noStrike">
                        <a:solidFill>
                          <a:srgbClr val="FFFFFF"/>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cs typeface="Arial" panose="020B0604020202020204" pitchFamily="34" charset="0"/>
                        </a:rPr>
                        <a:t>株式公開</a:t>
                      </a:r>
                      <a:endParaRPr lang="ja-JP" altLang="en-US" sz="1000" b="0" i="0" u="none" strike="noStrike">
                        <a:solidFill>
                          <a:srgbClr val="FFFFFF"/>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cs typeface="Arial" panose="020B0604020202020204" pitchFamily="34" charset="0"/>
                        </a:rPr>
                        <a:t>従業員数</a:t>
                      </a:r>
                      <a:endParaRPr lang="ja-JP" altLang="en-US" sz="1000" b="0" i="0" u="none" strike="noStrike">
                        <a:solidFill>
                          <a:srgbClr val="FFFFFF"/>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cs typeface="Arial" panose="020B0604020202020204" pitchFamily="34" charset="0"/>
                        </a:rPr>
                        <a:t>売上</a:t>
                      </a:r>
                      <a:br>
                        <a:rPr lang="en-US" altLang="ja-JP" sz="1000" b="0" i="0" u="none" strike="noStrike">
                          <a:solidFill>
                            <a:srgbClr val="FFFFFF"/>
                          </a:solidFill>
                          <a:effectLst/>
                          <a:latin typeface="Arial" panose="020B0604020202020204" pitchFamily="34" charset="0"/>
                          <a:cs typeface="Arial" panose="020B0604020202020204" pitchFamily="34" charset="0"/>
                        </a:rPr>
                      </a:br>
                      <a:r>
                        <a:rPr lang="ja-JP" altLang="en-US" sz="900" b="0" i="0" u="none" strike="noStrike" noProof="1">
                          <a:solidFill>
                            <a:srgbClr val="FFFFFF"/>
                          </a:solidFill>
                          <a:effectLst/>
                          <a:latin typeface="Arial" panose="020B0604020202020204" pitchFamily="34" charset="0"/>
                          <a:cs typeface="Arial" panose="020B0604020202020204" pitchFamily="34" charset="0"/>
                        </a:rPr>
                        <a:t>（M US$）</a:t>
                      </a:r>
                      <a:endParaRPr lang="ja-JP" altLang="en-US" sz="1000" b="0" i="0" u="none" strike="noStrike">
                        <a:solidFill>
                          <a:srgbClr val="FFFFFF"/>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cs typeface="Arial" panose="020B0604020202020204" pitchFamily="34" charset="0"/>
                        </a:rPr>
                        <a:t>累計患者数</a:t>
                      </a:r>
                      <a:endParaRPr lang="ja-JP" altLang="en-US" sz="1000" b="0" i="0" u="none" strike="noStrike">
                        <a:solidFill>
                          <a:srgbClr val="FFFFFF"/>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cs typeface="Arial" panose="020B0604020202020204" pitchFamily="34" charset="0"/>
                        </a:rPr>
                        <a:t>提携</a:t>
                      </a:r>
                      <a:br>
                        <a:rPr lang="en-US" altLang="ja-JP" sz="1000" b="0" i="0" u="none" strike="noStrike">
                          <a:solidFill>
                            <a:srgbClr val="FFFFFF"/>
                          </a:solidFill>
                          <a:effectLst/>
                          <a:latin typeface="Arial" panose="020B0604020202020204" pitchFamily="34" charset="0"/>
                          <a:cs typeface="Arial" panose="020B0604020202020204" pitchFamily="34" charset="0"/>
                        </a:rPr>
                      </a:br>
                      <a:r>
                        <a:rPr lang="ja-JP" altLang="en-US" sz="1000" b="0" i="0" u="none" strike="noStrike" noProof="1">
                          <a:solidFill>
                            <a:srgbClr val="FFFFFF"/>
                          </a:solidFill>
                          <a:effectLst/>
                          <a:latin typeface="Arial" panose="020B0604020202020204" pitchFamily="34" charset="0"/>
                          <a:cs typeface="Arial" panose="020B0604020202020204" pitchFamily="34" charset="0"/>
                        </a:rPr>
                        <a:t>病院数</a:t>
                      </a:r>
                      <a:endParaRPr lang="ja-JP" altLang="en-US" sz="1000" b="0" i="0" u="none" strike="noStrike">
                        <a:solidFill>
                          <a:srgbClr val="FFFFFF"/>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cs typeface="Arial" panose="020B0604020202020204" pitchFamily="34" charset="0"/>
                        </a:rPr>
                        <a:t>提携</a:t>
                      </a:r>
                      <a:br>
                        <a:rPr lang="en-US" altLang="ja-JP" sz="1000" b="0" i="0" u="none" strike="noStrike">
                          <a:solidFill>
                            <a:srgbClr val="FFFFFF"/>
                          </a:solidFill>
                          <a:effectLst/>
                          <a:latin typeface="Arial" panose="020B0604020202020204" pitchFamily="34" charset="0"/>
                          <a:cs typeface="Arial" panose="020B0604020202020204" pitchFamily="34" charset="0"/>
                        </a:rPr>
                      </a:br>
                      <a:r>
                        <a:rPr lang="ja-JP" altLang="en-US" sz="1000" b="0" i="0" u="none" strike="noStrike" noProof="1">
                          <a:solidFill>
                            <a:srgbClr val="FFFFFF"/>
                          </a:solidFill>
                          <a:effectLst/>
                          <a:latin typeface="Arial" panose="020B0604020202020204" pitchFamily="34" charset="0"/>
                          <a:cs typeface="Arial" panose="020B0604020202020204" pitchFamily="34" charset="0"/>
                        </a:rPr>
                        <a:t>医者数</a:t>
                      </a:r>
                      <a:endParaRPr lang="ja-JP" altLang="en-US" sz="1000" b="0" i="0" u="none" strike="noStrike">
                        <a:solidFill>
                          <a:srgbClr val="FFFFFF"/>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00" b="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サービス概要</a:t>
                      </a:r>
                      <a:endParaRPr kumimoji="1" lang="en-US" altLang="ja-JP" sz="1000" b="0" kern="120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553676">
                <a:tc>
                  <a:txBody>
                    <a:bodyPr/>
                    <a:lstStyle/>
                    <a:p>
                      <a:pPr algn="ctr" fontAlgn="ctr">
                        <a:spcAft>
                          <a:spcPts val="0"/>
                        </a:spcAft>
                      </a:pPr>
                      <a:r>
                        <a:rPr lang="en-US" altLang="ja-JP" sz="900" b="1" kern="100" noProof="1">
                          <a:effectLst/>
                          <a:latin typeface="+mn-lt"/>
                          <a:ea typeface="ＭＳ Ｐゴシック" panose="020B0600070205080204" pitchFamily="50" charset="-128"/>
                          <a:cs typeface="Arial" panose="020B0604020202020204" pitchFamily="34" charset="0"/>
                        </a:rPr>
                        <a:t>1</a:t>
                      </a:r>
                      <a:endParaRPr lang="ja-JP" sz="900" b="1" kern="100">
                        <a:effectLst/>
                        <a:latin typeface="+mn-lt"/>
                        <a:ea typeface="ＭＳ Ｐゴシック" panose="020B0600070205080204" pitchFamily="50" charset="-128"/>
                        <a:cs typeface="Arial" panose="020B0604020202020204" pitchFamily="34" charset="0"/>
                      </a:endParaRPr>
                    </a:p>
                  </a:txBody>
                  <a:tcPr marL="0" marR="0" marT="0" marB="0" anchor="ctr">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Klik Dokter</a:t>
                      </a:r>
                      <a:endParaRPr kumimoji="1" lang="en-US"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2008</a:t>
                      </a:r>
                    </a:p>
                  </a:txBody>
                  <a:tcPr marL="0" marR="0" marT="0" marB="0" anchor="ctr">
                    <a:lnB w="6350" cap="flat" cmpd="sng" algn="ctr">
                      <a:solidFill>
                        <a:schemeClr val="bg2"/>
                      </a:solidFill>
                      <a:prstDash val="solid"/>
                      <a:round/>
                      <a:headEnd type="none" w="med" len="med"/>
                      <a:tailEnd type="none" w="med" len="med"/>
                    </a:lnB>
                  </a:tcPr>
                </a:tc>
                <a:tc>
                  <a:txBody>
                    <a:bodyPr/>
                    <a:lstStyle/>
                    <a:p>
                      <a:pPr algn="ctr" fontAlgn="b"/>
                      <a:r>
                        <a:rPr lang="ja-JP" altLang="en-US" sz="900" b="0" i="0" u="none" strike="noStrike" noProof="1">
                          <a:solidFill>
                            <a:srgbClr val="000000"/>
                          </a:solidFill>
                          <a:effectLst/>
                          <a:latin typeface="+mn-lt"/>
                        </a:rPr>
                        <a:t>内資</a:t>
                      </a:r>
                      <a:endParaRPr lang="en-US" sz="900" b="0" i="0" u="none" strike="noStrike">
                        <a:solidFill>
                          <a:srgbClr val="000000"/>
                        </a:solidFill>
                        <a:effectLst/>
                        <a:latin typeface="+mn-lt"/>
                      </a:endParaRPr>
                    </a:p>
                  </a:txBody>
                  <a:tcPr marL="0" marR="0" marT="0" marB="0" anchor="ctr">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272</a:t>
                      </a:r>
                    </a:p>
                  </a:txBody>
                  <a:tcPr marL="0" marR="0" marT="0" marB="0" anchor="ctr">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13.1</a:t>
                      </a:r>
                    </a:p>
                  </a:txBody>
                  <a:tcPr marL="0" marR="0" marT="0" marB="0" anchor="ctr">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n-ea"/>
                          <a:cs typeface="+mn-cs"/>
                        </a:rPr>
                        <a:t>医療教育、24時間オンライン相談、健康ツール、病院案内、オンライン医薬品推奨、医薬品配送を提供するデジタルヘルスプラットフォーム</a:t>
                      </a:r>
                      <a:r>
                        <a:rPr kumimoji="1" lang="ja-JP" altLang="en-US" sz="1000" kern="1200" noProof="1">
                          <a:solidFill>
                            <a:schemeClr val="tx1"/>
                          </a:solidFill>
                          <a:latin typeface="+mn-lt"/>
                          <a:ea typeface="+mn-ea"/>
                          <a:cs typeface="+mn-cs"/>
                        </a:rPr>
                        <a:t>。</a:t>
                      </a:r>
                    </a:p>
                  </a:txBody>
                  <a:tcPr marL="0" marR="0" marT="0" marB="0" anchor="ctr">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58571298"/>
                  </a:ext>
                </a:extLst>
              </a:tr>
              <a:tr h="3691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2</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AloDokter</a:t>
                      </a:r>
                      <a:endParaRPr kumimoji="1" lang="en-US"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2014</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ja-JP" altLang="en-US" sz="900" b="0" i="0" u="none" strike="noStrike" noProof="1">
                          <a:solidFill>
                            <a:srgbClr val="000000"/>
                          </a:solidFill>
                          <a:effectLst/>
                          <a:latin typeface="+mn-lt"/>
                        </a:rPr>
                        <a:t>内資・外資</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588</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25.5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sz="900" b="0" i="0" u="none" strike="noStrike" noProof="1">
                          <a:solidFill>
                            <a:srgbClr val="000000"/>
                          </a:solidFill>
                          <a:effectLst/>
                          <a:latin typeface="+mn-lt"/>
                        </a:rPr>
                        <a:t>30M</a:t>
                      </a:r>
                      <a:br>
                        <a:rPr lang="en-US" sz="900" b="0" i="0" u="none" strike="noStrike">
                          <a:solidFill>
                            <a:srgbClr val="000000"/>
                          </a:solidFill>
                          <a:effectLst/>
                          <a:latin typeface="+mn-lt"/>
                        </a:rPr>
                      </a:br>
                      <a:r>
                        <a:rPr lang="en-US" sz="900" b="0" i="0" u="none" strike="noStrike" noProof="1">
                          <a:solidFill>
                            <a:srgbClr val="000000"/>
                          </a:solidFill>
                          <a:effectLst/>
                          <a:latin typeface="+mn-lt"/>
                        </a:rPr>
                        <a:t>（AU/月）</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30,000+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kern="1200" noProof="1">
                          <a:solidFill>
                            <a:schemeClr val="tx1"/>
                          </a:solidFill>
                          <a:latin typeface="+mn-lt"/>
                          <a:ea typeface="+mn-ea"/>
                          <a:cs typeface="+mn-cs"/>
                        </a:rPr>
                        <a:t>医師のチームによってレビューされた情報を含む医療情報プラットフォーム。</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3691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3</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a:solidFill>
                            <a:schemeClr val="tx1"/>
                          </a:solidFill>
                          <a:effectLst/>
                          <a:latin typeface="+mn-lt"/>
                          <a:ea typeface="ＭＳ Ｐゴシック" panose="020B0600070205080204" pitchFamily="50" charset="-128"/>
                          <a:cs typeface="Arial" panose="020B0604020202020204" pitchFamily="34" charset="0"/>
                        </a:rPr>
                        <a:t>Riliv</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sz="900" b="0" i="0" u="none" strike="noStrike" noProof="1">
                          <a:solidFill>
                            <a:srgbClr val="000000"/>
                          </a:solidFill>
                          <a:effectLst/>
                          <a:latin typeface="+mn-lt"/>
                        </a:rPr>
                        <a:t>外資</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51-100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5.7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sz="900" b="0" i="0" u="none" strike="noStrike" noProof="1">
                          <a:solidFill>
                            <a:srgbClr val="000000"/>
                          </a:solidFill>
                          <a:effectLst/>
                          <a:latin typeface="+mn-lt"/>
                        </a:rPr>
                        <a:t>15万 </a:t>
                      </a:r>
                      <a:br>
                        <a:rPr lang="en-US" sz="900" b="0" i="0" u="none" strike="noStrike" noProof="1">
                          <a:solidFill>
                            <a:srgbClr val="000000"/>
                          </a:solidFill>
                          <a:effectLst/>
                          <a:latin typeface="+mn-lt"/>
                        </a:rPr>
                      </a:br>
                      <a:r>
                        <a:rPr lang="en-US" sz="900" b="0" i="0" u="none" strike="noStrike" noProof="1">
                          <a:solidFill>
                            <a:srgbClr val="000000"/>
                          </a:solidFill>
                          <a:effectLst/>
                          <a:latin typeface="+mn-lt"/>
                        </a:rPr>
                        <a:t>（AU/月）</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n-ea"/>
                          <a:cs typeface="+mn-cs"/>
                        </a:rPr>
                        <a:t>ユーザーは心理学者とのオンライン相談サービスをスケジュールし、予約することができる。</a:t>
                      </a:r>
                      <a:endParaRPr kumimoji="1" lang="ja-JP" altLang="en-US" sz="1000" kern="1200" noProof="1">
                        <a:solidFill>
                          <a:schemeClr val="tx1"/>
                        </a:solidFill>
                        <a:latin typeface="+mn-lt"/>
                        <a:ea typeface="+mn-ea"/>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691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4</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Pro Sehat</a:t>
                      </a:r>
                      <a:endParaRPr kumimoji="1" lang="en-US"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ja-JP" altLang="en-US" sz="900" b="0" i="0" u="none" strike="noStrike" noProof="1">
                          <a:solidFill>
                            <a:srgbClr val="000000"/>
                          </a:solidFill>
                          <a:effectLst/>
                          <a:latin typeface="+mn-lt"/>
                        </a:rPr>
                        <a:t>内資</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37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500,000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1000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n-ea"/>
                          <a:cs typeface="+mn-cs"/>
                        </a:rPr>
                        <a:t>24時間医療相談、予防接種、医薬品購入ができる統合プラットフォーム</a:t>
                      </a:r>
                      <a:r>
                        <a:rPr kumimoji="1" lang="ja-JP" altLang="en-US" sz="1000" kern="1200" noProof="1">
                          <a:solidFill>
                            <a:schemeClr val="tx1"/>
                          </a:solidFill>
                          <a:latin typeface="+mn-lt"/>
                          <a:ea typeface="+mn-ea"/>
                          <a:cs typeface="+mn-cs"/>
                        </a:rPr>
                        <a:t>。</a:t>
                      </a:r>
                      <a:endParaRPr kumimoji="1" lang="en-US" altLang="ja-JP" sz="1000" kern="1200" noProof="1">
                        <a:solidFill>
                          <a:schemeClr val="tx1"/>
                        </a:solidFill>
                        <a:latin typeface="+mn-lt"/>
                        <a:ea typeface="+mn-ea"/>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553676">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5</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Halodoc</a:t>
                      </a:r>
                      <a:endParaRPr kumimoji="1" lang="en-US"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n-lt"/>
                        </a:rPr>
                        <a:t>内資</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1,500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612</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sz="900" b="0" i="0" u="none" strike="noStrike" noProof="1">
                          <a:solidFill>
                            <a:srgbClr val="000000"/>
                          </a:solidFill>
                          <a:effectLst/>
                          <a:latin typeface="+mn-lt"/>
                        </a:rPr>
                        <a:t>20M</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kern="1200" noProof="1">
                          <a:solidFill>
                            <a:schemeClr val="tx1"/>
                          </a:solidFill>
                          <a:latin typeface="+mn-lt"/>
                          <a:ea typeface="+mn-ea"/>
                          <a:cs typeface="+mn-cs"/>
                        </a:rPr>
                        <a:t>この統合プラットフォームでは、医師とのチャットに加えて、ユーザーは健康関連商品を購入したり、保険と連携したりすることができる。</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29521003"/>
                  </a:ext>
                </a:extLst>
              </a:tr>
              <a:tr h="3733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6</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Yes Dok</a:t>
                      </a:r>
                      <a:endParaRPr kumimoji="1" lang="en-US"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外資</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ja-JP" altLang="en-US" sz="900" b="0" i="0" u="none" strike="noStrike">
                          <a:solidFill>
                            <a:srgbClr val="000000"/>
                          </a:solidFill>
                          <a:effectLst/>
                          <a:latin typeface="+mn-lt"/>
                        </a:rPr>
                        <a:t>非公開</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101-250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sz="900" b="0" i="0" u="none" strike="noStrike" noProof="1">
                          <a:solidFill>
                            <a:srgbClr val="000000"/>
                          </a:solidFill>
                          <a:effectLst/>
                          <a:latin typeface="+mn-lt"/>
                        </a:rPr>
                        <a:t>&lt;5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sz="900" b="0" i="0" u="none" strike="noStrike" noProof="1">
                          <a:solidFill>
                            <a:srgbClr val="000000"/>
                          </a:solidFill>
                          <a:effectLst/>
                          <a:latin typeface="+mn-lt"/>
                        </a:rPr>
                        <a:t>260M</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n-ea"/>
                          <a:cs typeface="+mn-cs"/>
                        </a:rPr>
                        <a:t>健康相談サービスを提供するモバイルアプリケーション「e-Health」</a:t>
                      </a:r>
                      <a:r>
                        <a:rPr kumimoji="1" lang="ja-JP" altLang="en-US" sz="1000" kern="1200" noProof="1">
                          <a:solidFill>
                            <a:schemeClr val="tx1"/>
                          </a:solidFill>
                          <a:latin typeface="+mn-lt"/>
                          <a:ea typeface="+mn-ea"/>
                          <a:cs typeface="+mn-cs"/>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733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7</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SehatQ</a:t>
                      </a:r>
                      <a:endParaRPr kumimoji="1" lang="en-US"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2018</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101-250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40,813</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kern="1200" noProof="1">
                          <a:solidFill>
                            <a:schemeClr val="tx1"/>
                          </a:solidFill>
                          <a:latin typeface="+mn-lt"/>
                          <a:ea typeface="+mn-ea"/>
                          <a:cs typeface="+mn-cs"/>
                        </a:rPr>
                        <a:t>専門医に相談して、最寄りの病院を紹介してもらえるサービスである。</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248879">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8</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Good Doctor</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2019</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外資</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251-500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&lt;5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15,000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1000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6,000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kern="1200" noProof="1">
                          <a:solidFill>
                            <a:schemeClr val="tx1"/>
                          </a:solidFill>
                          <a:latin typeface="+mn-lt"/>
                          <a:ea typeface="+mn-ea"/>
                          <a:cs typeface="+mn-cs"/>
                        </a:rPr>
                        <a:t>無料で医療相談や医師の診断を受けられるサービス。</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34434046"/>
                  </a:ext>
                </a:extLst>
              </a:tr>
              <a:tr h="3691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9</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KlinikGo</a:t>
                      </a:r>
                      <a:endParaRPr kumimoji="1" lang="en-US"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2019</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ja-JP" altLang="en-US" sz="900" b="0" i="0" u="none" strike="noStrike" noProof="1">
                          <a:solidFill>
                            <a:srgbClr val="000000"/>
                          </a:solidFill>
                          <a:effectLst/>
                          <a:latin typeface="+mn-lt"/>
                        </a:rPr>
                        <a:t>内資</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500,000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n-ea"/>
                          <a:cs typeface="+mn-cs"/>
                        </a:rPr>
                        <a:t>診療所の予約、遠隔医療、在宅医療サービスを提供するオンライン医療サービスプロバイダー</a:t>
                      </a:r>
                      <a:r>
                        <a:rPr kumimoji="1" lang="ja-JP" altLang="en-US" sz="1000" kern="1200" noProof="1">
                          <a:solidFill>
                            <a:schemeClr val="tx1"/>
                          </a:solidFill>
                          <a:latin typeface="+mn-lt"/>
                          <a:ea typeface="+mn-ea"/>
                          <a:cs typeface="+mn-cs"/>
                        </a:rPr>
                        <a:t>である。</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31104933"/>
                  </a:ext>
                </a:extLst>
              </a:tr>
              <a:tr h="3691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10</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LinkSehat</a:t>
                      </a:r>
                      <a:endParaRPr kumimoji="1" lang="en-US"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2019</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ja-JP" altLang="en-US" sz="900" b="0" i="0" u="none" strike="noStrike" noProof="1">
                          <a:solidFill>
                            <a:srgbClr val="000000"/>
                          </a:solidFill>
                          <a:effectLst/>
                          <a:latin typeface="+mn-lt"/>
                        </a:rPr>
                        <a:t>内資</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70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700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kern="1200" noProof="1">
                          <a:solidFill>
                            <a:schemeClr val="tx1"/>
                          </a:solidFill>
                          <a:latin typeface="+mn-lt"/>
                          <a:ea typeface="+mn-ea"/>
                          <a:cs typeface="+mn-cs"/>
                        </a:rPr>
                        <a:t>チャットによる医療相談や治療費の算定が可能な統合サービスを提供する。</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35885939"/>
                  </a:ext>
                </a:extLst>
              </a:tr>
              <a:tr h="3691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11</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Milvik</a:t>
                      </a:r>
                      <a:endParaRPr kumimoji="1" lang="en-US"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2019</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外資</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kern="1200" noProof="1">
                          <a:solidFill>
                            <a:schemeClr val="tx1"/>
                          </a:solidFill>
                          <a:latin typeface="+mn-lt"/>
                          <a:ea typeface="+mn-ea"/>
                          <a:cs typeface="+mn-cs"/>
                        </a:rPr>
                        <a:t>心と体の健康に関するさまざまな相談を24時間受け付けている。</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99951090"/>
                  </a:ext>
                </a:extLst>
              </a:tr>
              <a:tr h="3691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12</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a:solidFill>
                            <a:schemeClr val="tx1"/>
                          </a:solidFill>
                          <a:effectLst/>
                          <a:latin typeface="+mn-lt"/>
                          <a:ea typeface="ＭＳ Ｐゴシック" panose="020B0600070205080204" pitchFamily="50" charset="-128"/>
                          <a:cs typeface="Arial" panose="020B0604020202020204" pitchFamily="34" charset="0"/>
                        </a:rPr>
                        <a:t>Carevo</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2020</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ja-JP" altLang="en-US" sz="900" b="0" i="0" u="none" strike="noStrike" noProof="1">
                          <a:solidFill>
                            <a:srgbClr val="000000"/>
                          </a:solidFill>
                          <a:effectLst/>
                          <a:latin typeface="+mn-lt"/>
                        </a:rPr>
                        <a:t>内資</a:t>
                      </a:r>
                      <a:endParaRPr lang="en-US" sz="900" b="0" i="0" u="none" strike="noStrike" noProof="1">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n-ea"/>
                          <a:cs typeface="+mn-cs"/>
                        </a:rPr>
                        <a:t>このプラットフォームは、患者が健康記録を管理し、医師や医療施設と医療文書を共有できるようにする。</a:t>
                      </a:r>
                      <a:endParaRPr kumimoji="1" lang="ja-JP" altLang="en-US" sz="1000" kern="1200" noProof="1">
                        <a:solidFill>
                          <a:schemeClr val="tx1"/>
                        </a:solidFill>
                        <a:latin typeface="+mn-lt"/>
                        <a:ea typeface="+mn-ea"/>
                        <a:cs typeface="+mn-cs"/>
                      </a:endParaRP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35548860"/>
                  </a:ext>
                </a:extLst>
              </a:tr>
              <a:tr h="369118">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13</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900" b="1" kern="100" noProof="1">
                          <a:solidFill>
                            <a:schemeClr val="tx1"/>
                          </a:solidFill>
                          <a:effectLst/>
                          <a:latin typeface="+mn-lt"/>
                          <a:ea typeface="ＭＳ Ｐゴシック" panose="020B0600070205080204" pitchFamily="50" charset="-128"/>
                          <a:cs typeface="Arial" panose="020B0604020202020204" pitchFamily="34" charset="0"/>
                        </a:rPr>
                        <a:t>Get Well</a:t>
                      </a: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2021</a:t>
                      </a: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900" b="0" i="0" u="none" strike="noStrike" noProof="1">
                          <a:solidFill>
                            <a:srgbClr val="000000"/>
                          </a:solidFill>
                          <a:effectLst/>
                          <a:latin typeface="+mn-lt"/>
                        </a:rPr>
                        <a:t>内資</a:t>
                      </a:r>
                      <a:endParaRPr lang="en-US" sz="900" b="0" i="0" u="none" strike="noStrike">
                        <a:solidFill>
                          <a:srgbClr val="000000"/>
                        </a:solidFill>
                        <a:effectLst/>
                        <a:latin typeface="+mn-lt"/>
                      </a:endParaRP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a:ea typeface="ＭＳ Ｐゴシック"/>
                          <a:cs typeface="+mn-cs"/>
                        </a:rPr>
                        <a:t>非公開</a:t>
                      </a:r>
                      <a:endParaRPr kumimoji="1" lang="en-US" altLang="ja-JP" sz="900" b="0" i="0" u="none" strike="noStrike" kern="1200" cap="none" spc="0" normalizeH="0" baseline="0" noProof="0">
                        <a:ln>
                          <a:noFill/>
                        </a:ln>
                        <a:solidFill>
                          <a:srgbClr val="000000"/>
                        </a:solidFill>
                        <a:effectLst/>
                        <a:uLnTx/>
                        <a:uFillTx/>
                        <a:latin typeface="Arial"/>
                        <a:ea typeface="ＭＳ Ｐゴシック"/>
                        <a:cs typeface="+mn-cs"/>
                      </a:endParaRP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43</a:t>
                      </a: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900" b="0" i="0" u="none" strike="noStrike" noProof="1">
                          <a:solidFill>
                            <a:srgbClr val="000000"/>
                          </a:solidFill>
                          <a:effectLst/>
                          <a:latin typeface="+mn-lt"/>
                        </a:rPr>
                        <a:t>-</a:t>
                      </a: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000" kern="1200" noProof="1">
                          <a:solidFill>
                            <a:schemeClr val="tx1"/>
                          </a:solidFill>
                          <a:latin typeface="+mn-lt"/>
                          <a:ea typeface="+mn-ea"/>
                          <a:cs typeface="+mn-cs"/>
                        </a:rPr>
                        <a:t>ビデオ、音声、テキストによる医師との医療相談を可能にする遠隔医療プラットフォームを提供する。</a:t>
                      </a:r>
                    </a:p>
                  </a:txBody>
                  <a:tcPr marL="0" marR="0" marT="0" marB="0" anchor="ctr">
                    <a:lnT w="635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7292283"/>
                  </a:ext>
                </a:extLst>
              </a:tr>
            </a:tbl>
          </a:graphicData>
        </a:graphic>
      </p:graphicFrame>
      <p:sp>
        <p:nvSpPr>
          <p:cNvPr id="2" name="テキスト ボックス 65">
            <a:extLst>
              <a:ext uri="{FF2B5EF4-FFF2-40B4-BE49-F238E27FC236}">
                <a16:creationId xmlns:a16="http://schemas.microsoft.com/office/drawing/2014/main" id="{5AA7FF49-4DC3-76E8-AB41-37EC62C0471E}"/>
              </a:ext>
            </a:extLst>
          </p:cNvPr>
          <p:cNvSpPr txBox="1"/>
          <p:nvPr/>
        </p:nvSpPr>
        <p:spPr>
          <a:xfrm>
            <a:off x="270046"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各社ホームページ</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670903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86">
            <a:extLst>
              <a:ext uri="{FF2B5EF4-FFF2-40B4-BE49-F238E27FC236}">
                <a16:creationId xmlns:a16="http://schemas.microsoft.com/office/drawing/2014/main" id="{9C221C4B-39BA-4220-8452-E99FB1E3E232}"/>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インドネシア投資調整庁、</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、保健省</a:t>
            </a:r>
            <a:r>
              <a:rPr lang="ja-JP" altLang="en-US" sz="800" spc="-30"/>
              <a:t>「戦略計画</a:t>
            </a:r>
            <a:r>
              <a:rPr lang="en-US" altLang="ja-JP" sz="800" spc="-30"/>
              <a:t>2020-2024</a:t>
            </a:r>
            <a:r>
              <a:rPr lang="ja-JP" altLang="en-US" sz="800" spc="-30"/>
              <a:t>」、</a:t>
            </a:r>
            <a:r>
              <a:rPr lang="en-US" altLang="ja-JP" sz="800" spc="-30"/>
              <a:t>NNA Asia</a:t>
            </a:r>
            <a:r>
              <a:rPr lang="ja-JP" altLang="en-US" sz="800" spc="-30"/>
              <a:t>、</a:t>
            </a:r>
            <a:r>
              <a:rPr lang="en-US" altLang="ja-JP" sz="800" spc="-30" err="1"/>
              <a:t>Lunit</a:t>
            </a:r>
            <a:r>
              <a:rPr lang="en-US" altLang="ja-JP" sz="800" spc="-30"/>
              <a:t> </a:t>
            </a:r>
            <a:r>
              <a:rPr lang="ja-JP" altLang="en-US" sz="800" spc="-30"/>
              <a:t>ホームページ</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3">
            <a:extLst>
              <a:ext uri="{FF2B5EF4-FFF2-40B4-BE49-F238E27FC236}">
                <a16:creationId xmlns:a16="http://schemas.microsoft.com/office/drawing/2014/main" id="{797DF59B-2EB8-46BF-82F2-080A9D0F5D55}"/>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a:latin typeface="Arial" panose="020B0604020202020204" pitchFamily="34" charset="0"/>
                <a:ea typeface="ＭＳ Ｐゴシック" panose="020B0600070205080204" pitchFamily="50" charset="-128"/>
                <a:cs typeface="Arial" panose="020B0604020202020204" pitchFamily="34" charset="0"/>
              </a:rPr>
              <a:t>PACS</a:t>
            </a:r>
            <a:r>
              <a:rPr lang="ja-JP" altLang="en-US" sz="1400">
                <a:latin typeface="Arial" panose="020B0604020202020204" pitchFamily="34" charset="0"/>
                <a:ea typeface="ＭＳ Ｐゴシック" panose="020B0600070205080204" pitchFamily="50" charset="-128"/>
                <a:cs typeface="Arial" panose="020B0604020202020204" pitchFamily="34" charset="0"/>
              </a:rPr>
              <a:t>の普及率が依然限定的である中、インドネシア政府は医療のデジタル化を重点領域に挙げている。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上記政府方針等も呼び水となり、医療データのデジタル化に関係する企業の進出が近年増えつつある。</a:t>
            </a:r>
          </a:p>
        </p:txBody>
      </p:sp>
      <p:grpSp>
        <p:nvGrpSpPr>
          <p:cNvPr id="29" name="グループ化 4">
            <a:extLst>
              <a:ext uri="{FF2B5EF4-FFF2-40B4-BE49-F238E27FC236}">
                <a16:creationId xmlns:a16="http://schemas.microsoft.com/office/drawing/2014/main" id="{9E854CAF-DFFC-470D-900D-4D447734EA4D}"/>
              </a:ext>
            </a:extLst>
          </p:cNvPr>
          <p:cNvGrpSpPr/>
          <p:nvPr/>
        </p:nvGrpSpPr>
        <p:grpSpPr>
          <a:xfrm>
            <a:off x="416496" y="1771464"/>
            <a:ext cx="4464496" cy="288032"/>
            <a:chOff x="4803500" y="2113806"/>
            <a:chExt cx="2954133" cy="288032"/>
          </a:xfrm>
        </p:grpSpPr>
        <p:cxnSp>
          <p:nvCxnSpPr>
            <p:cNvPr id="30" name="直線コネクタ 5">
              <a:extLst>
                <a:ext uri="{FF2B5EF4-FFF2-40B4-BE49-F238E27FC236}">
                  <a16:creationId xmlns:a16="http://schemas.microsoft.com/office/drawing/2014/main" id="{BB6CB5BE-BAC9-44DA-BA8C-C017B05A687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96D02D1-6454-4EA6-91C8-C0EA6C26F648}"/>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政府方針</a:t>
              </a:r>
              <a:endParaRPr lang="en-US" altLang="ko-KR" sz="1400" baseline="30000">
                <a:solidFill>
                  <a:srgbClr val="000000"/>
                </a:solidFill>
                <a:latin typeface="Arial Black" pitchFamily="34" charset="0"/>
                <a:ea typeface="HGP創英角ｺﾞｼｯｸUB" pitchFamily="50" charset="-128"/>
              </a:endParaRPr>
            </a:p>
          </p:txBody>
        </p:sp>
      </p:grpSp>
      <p:grpSp>
        <p:nvGrpSpPr>
          <p:cNvPr id="32" name="グループ化 78">
            <a:extLst>
              <a:ext uri="{FF2B5EF4-FFF2-40B4-BE49-F238E27FC236}">
                <a16:creationId xmlns:a16="http://schemas.microsoft.com/office/drawing/2014/main" id="{BF0CF22C-C626-47D8-B379-02165213D84E}"/>
              </a:ext>
            </a:extLst>
          </p:cNvPr>
          <p:cNvGrpSpPr/>
          <p:nvPr/>
        </p:nvGrpSpPr>
        <p:grpSpPr>
          <a:xfrm>
            <a:off x="5241032" y="1771464"/>
            <a:ext cx="4464496" cy="288032"/>
            <a:chOff x="4803500" y="2113806"/>
            <a:chExt cx="2954133" cy="288032"/>
          </a:xfrm>
        </p:grpSpPr>
        <p:cxnSp>
          <p:nvCxnSpPr>
            <p:cNvPr id="33" name="直線コネクタ 79">
              <a:extLst>
                <a:ext uri="{FF2B5EF4-FFF2-40B4-BE49-F238E27FC236}">
                  <a16:creationId xmlns:a16="http://schemas.microsoft.com/office/drawing/2014/main" id="{7424FA9B-16F8-4AC4-9CC2-23EB634A0CA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a:extLst>
                <a:ext uri="{FF2B5EF4-FFF2-40B4-BE49-F238E27FC236}">
                  <a16:creationId xmlns:a16="http://schemas.microsoft.com/office/drawing/2014/main" id="{0AAF7503-87A0-4467-BB31-0FC7B85AC4B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具体的な民間企業の進出事例</a:t>
              </a:r>
              <a:endParaRPr lang="en-US" altLang="ko-KR" sz="1400" baseline="30000">
                <a:solidFill>
                  <a:srgbClr val="000000"/>
                </a:solidFill>
                <a:latin typeface="Arial Black" pitchFamily="34" charset="0"/>
                <a:ea typeface="HGP創英角ｺﾞｼｯｸUB" pitchFamily="50" charset="-128"/>
              </a:endParaRPr>
            </a:p>
          </p:txBody>
        </p:sp>
      </p:grpSp>
      <p:sp>
        <p:nvSpPr>
          <p:cNvPr id="35" name="正方形/長方形 85">
            <a:extLst>
              <a:ext uri="{FF2B5EF4-FFF2-40B4-BE49-F238E27FC236}">
                <a16:creationId xmlns:a16="http://schemas.microsoft.com/office/drawing/2014/main" id="{84618758-392F-4D77-AFF8-F549F7807B3A}"/>
              </a:ext>
            </a:extLst>
          </p:cNvPr>
          <p:cNvSpPr/>
          <p:nvPr/>
        </p:nvSpPr>
        <p:spPr>
          <a:xfrm>
            <a:off x="5241032" y="2144899"/>
            <a:ext cx="4464496" cy="3898183"/>
          </a:xfrm>
          <a:prstGeom prst="rect">
            <a:avLst/>
          </a:prstGeom>
        </p:spPr>
        <p:txBody>
          <a:bodyPr wrap="square" anchor="t">
            <a:spAutoFit/>
          </a:bodyPr>
          <a:lstStyle/>
          <a:p>
            <a:pPr marL="144463" indent="-144463" algn="just" fontAlgn="ctr">
              <a:lnSpc>
                <a:spcPct val="113000"/>
              </a:lnSpc>
              <a:spcAft>
                <a:spcPts val="400"/>
              </a:spcAft>
              <a:buClr>
                <a:schemeClr val="bg1">
                  <a:lumMod val="50000"/>
                </a:schemeClr>
              </a:buClr>
              <a:buSzPct val="80000"/>
              <a:buFont typeface="Wingdings" panose="05000000000000000000" pitchFamily="2" charset="2"/>
              <a:buChar char="l"/>
            </a:pPr>
            <a:r>
              <a:rPr lang="ja-JP" altLang="en-US" sz="1400" spc="-30"/>
              <a:t>医療のデジタル化を進めるという政府方針等を背景に、同分野への民間企業の参入が進展している。</a:t>
            </a:r>
            <a:endParaRPr lang="en-US" altLang="ja-JP" sz="1400" spc="-30"/>
          </a:p>
          <a:p>
            <a:pPr marL="171450" indent="-171450" algn="just" fontAlgn="ctr">
              <a:lnSpc>
                <a:spcPct val="113000"/>
              </a:lnSpc>
              <a:spcAft>
                <a:spcPts val="400"/>
              </a:spcAft>
              <a:buClr>
                <a:schemeClr val="bg1">
                  <a:lumMod val="50000"/>
                </a:schemeClr>
              </a:buClr>
              <a:buSzPct val="80000"/>
              <a:buFontTx/>
              <a:buChar char="-"/>
            </a:pPr>
            <a:r>
              <a:rPr lang="en-US" altLang="ja-JP" sz="1400" spc="-30"/>
              <a:t>2019</a:t>
            </a:r>
            <a:r>
              <a:rPr lang="ja-JP" altLang="en-US" sz="1400" spc="-30"/>
              <a:t>年フジフィルムインドネシアは、東ジャカルタの公立脳神経外科病院に医用画像情報システム（</a:t>
            </a:r>
            <a:r>
              <a:rPr lang="en-US" altLang="ja-JP" sz="1400" spc="-30"/>
              <a:t>PACS</a:t>
            </a:r>
            <a:r>
              <a:rPr lang="ja-JP" altLang="en-US" sz="1400" spc="-30"/>
              <a:t>）を</a:t>
            </a:r>
            <a:br>
              <a:rPr lang="en-US" altLang="ja-JP" sz="1400" spc="-30"/>
            </a:br>
            <a:r>
              <a:rPr lang="ja-JP" altLang="en-US" sz="1400" spc="-30"/>
              <a:t>新規納入。</a:t>
            </a:r>
            <a:endParaRPr lang="en-US" altLang="ja-JP" sz="1400" spc="-30"/>
          </a:p>
          <a:p>
            <a:pPr marL="171450" indent="-171450" algn="just" fontAlgn="ctr">
              <a:lnSpc>
                <a:spcPct val="113000"/>
              </a:lnSpc>
              <a:spcAft>
                <a:spcPts val="400"/>
              </a:spcAft>
              <a:buClr>
                <a:schemeClr val="bg1">
                  <a:lumMod val="50000"/>
                </a:schemeClr>
              </a:buClr>
              <a:buSzPct val="80000"/>
              <a:buFontTx/>
              <a:buChar char="-"/>
            </a:pPr>
            <a:r>
              <a:rPr lang="en-US" altLang="ja-JP" sz="1400" spc="-30" err="1"/>
              <a:t>Lunit</a:t>
            </a:r>
            <a:r>
              <a:rPr lang="ja-JP" altLang="en-US" sz="1400" spc="-30"/>
              <a:t>（韓国の画像診断</a:t>
            </a:r>
            <a:r>
              <a:rPr lang="en-US" altLang="ja-JP" sz="1400" spc="-30"/>
              <a:t>AI</a:t>
            </a:r>
            <a:r>
              <a:rPr lang="ja-JP" altLang="en-US" sz="1400" spc="-30"/>
              <a:t>のスタートアップ）は</a:t>
            </a:r>
            <a:r>
              <a:rPr lang="en-US" altLang="ja-JP" sz="1400" spc="-30"/>
              <a:t>INFINITT Healthcare</a:t>
            </a:r>
            <a:r>
              <a:rPr lang="ja-JP" altLang="en-US" sz="1400" spc="-30"/>
              <a:t>（</a:t>
            </a:r>
            <a:r>
              <a:rPr lang="en-US" altLang="ja-JP" sz="1400" spc="-30"/>
              <a:t>PACS</a:t>
            </a:r>
            <a:r>
              <a:rPr lang="ja-JP" altLang="en-US" sz="1400" spc="-30"/>
              <a:t>等を開発する韓国の</a:t>
            </a:r>
            <a:r>
              <a:rPr lang="en-US" altLang="ja-JP" sz="1400" spc="-30"/>
              <a:t>IT</a:t>
            </a:r>
            <a:r>
              <a:rPr lang="ja-JP" altLang="en-US" sz="1400" spc="-30"/>
              <a:t>企業）と提携の上、インドネシアにおいて、新型コロナのスクリーニングにも応用可能な胸部画像の診断</a:t>
            </a:r>
            <a:r>
              <a:rPr lang="en-US" altLang="ja-JP" sz="1400" spc="-30"/>
              <a:t>AI</a:t>
            </a:r>
            <a:r>
              <a:rPr lang="ja-JP" altLang="en-US" sz="1400" spc="-30"/>
              <a:t>ソフトウェアを展開。</a:t>
            </a:r>
            <a:endParaRPr lang="en-US" altLang="ja-JP" sz="1400" spc="-30"/>
          </a:p>
          <a:p>
            <a:pPr marL="171450" indent="-171450" algn="just" fontAlgn="ctr">
              <a:lnSpc>
                <a:spcPct val="113000"/>
              </a:lnSpc>
              <a:spcAft>
                <a:spcPts val="400"/>
              </a:spcAft>
              <a:buClr>
                <a:schemeClr val="bg1">
                  <a:lumMod val="50000"/>
                </a:schemeClr>
              </a:buClr>
              <a:buSzPct val="80000"/>
              <a:buFontTx/>
              <a:buChar char="-"/>
            </a:pPr>
            <a:r>
              <a:rPr lang="en-US" altLang="ja-JP" sz="1400" spc="-30" err="1"/>
              <a:t>Halodoc</a:t>
            </a:r>
            <a:r>
              <a:rPr lang="ja-JP" altLang="en-US" sz="1400" spc="-30"/>
              <a:t>（インドネシアの大手ヘルスケア・プラットフォーマー）は、遠隔医療、医療機関の予約、薬の購入等が一元的に可能なアプリを提供。</a:t>
            </a:r>
            <a:r>
              <a:rPr lang="en-US" altLang="ja-JP" sz="1400" spc="-30"/>
              <a:t>2020</a:t>
            </a:r>
            <a:r>
              <a:rPr lang="ja-JP" altLang="en-US" sz="1400" spc="-30"/>
              <a:t>年</a:t>
            </a:r>
            <a:r>
              <a:rPr lang="en-US" altLang="ja-JP" sz="1400" spc="-30"/>
              <a:t>3</a:t>
            </a:r>
            <a:r>
              <a:rPr lang="ja-JP" altLang="en-US" sz="1400" spc="-30"/>
              <a:t>月には、新型コロナ対策に係る支援サービス（感染が疑われる患者に対する薬の自動配送）を行うことについて、保健省と覚書を締結。</a:t>
            </a:r>
            <a:endParaRPr lang="en-US" altLang="ja-JP" sz="1400" spc="-30"/>
          </a:p>
        </p:txBody>
      </p:sp>
      <p:sp>
        <p:nvSpPr>
          <p:cNvPr id="36" name="テキスト ボックス 51">
            <a:extLst>
              <a:ext uri="{FF2B5EF4-FFF2-40B4-BE49-F238E27FC236}">
                <a16:creationId xmlns:a16="http://schemas.microsoft.com/office/drawing/2014/main" id="{271F53BF-5F19-4389-9A4E-420D06B9CF0C}"/>
              </a:ext>
            </a:extLst>
          </p:cNvPr>
          <p:cNvSpPr txBox="1"/>
          <p:nvPr/>
        </p:nvSpPr>
        <p:spPr>
          <a:xfrm>
            <a:off x="416496" y="2144899"/>
            <a:ext cx="4429393" cy="395319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400" spc="-30"/>
              <a:t>18</a:t>
            </a:r>
            <a:r>
              <a:rPr lang="ja-JP" altLang="en-US" sz="1400" spc="-30"/>
              <a:t>年</a:t>
            </a:r>
            <a:r>
              <a:rPr lang="en-US" altLang="ja-JP" sz="1400" spc="-30"/>
              <a:t>4</a:t>
            </a:r>
            <a:r>
              <a:rPr lang="ja-JP" altLang="en-US" sz="1400" spc="-30"/>
              <a:t>月に工業省は、インダストリー</a:t>
            </a:r>
            <a:r>
              <a:rPr lang="en-US" altLang="ja-JP" sz="1400" spc="-30"/>
              <a:t>4.0</a:t>
            </a:r>
            <a:r>
              <a:rPr lang="ja-JP" altLang="en-US" sz="1400" spc="-30"/>
              <a:t>導入に向けたロードマップ「</a:t>
            </a:r>
            <a:r>
              <a:rPr lang="en-US" altLang="ja-JP" sz="1400" spc="-30"/>
              <a:t>Making Indonesia 4.0</a:t>
            </a:r>
            <a:r>
              <a:rPr lang="ja-JP" altLang="en-US" sz="1400" spc="-30"/>
              <a:t>」を発表。</a:t>
            </a:r>
            <a:endParaRPr lang="en-US" altLang="ja-JP" sz="1400" spc="-30"/>
          </a:p>
          <a:p>
            <a:pPr marL="171450" indent="-171450">
              <a:lnSpc>
                <a:spcPct val="113000"/>
              </a:lnSpc>
              <a:spcAft>
                <a:spcPts val="600"/>
              </a:spcAft>
              <a:buClr>
                <a:schemeClr val="bg1">
                  <a:lumMod val="50000"/>
                </a:schemeClr>
              </a:buClr>
              <a:buSzPct val="80000"/>
              <a:buFontTx/>
              <a:buChar char="-"/>
            </a:pPr>
            <a:r>
              <a:rPr lang="ja-JP" altLang="en-US" sz="1400" spc="-30"/>
              <a:t>注力セクターとして以下</a:t>
            </a:r>
            <a:r>
              <a:rPr lang="en-US" altLang="ja-JP" sz="1400" spc="-30"/>
              <a:t>3</a:t>
            </a:r>
            <a:r>
              <a:rPr lang="ja-JP" altLang="en-US" sz="1400" spc="-30"/>
              <a:t>点を踏まえ、食品および飲料、テキスタイルおよびアパレル、自動車、化学、電器の</a:t>
            </a:r>
            <a:r>
              <a:rPr lang="en-US" altLang="ja-JP" sz="1400" spc="-30"/>
              <a:t>5</a:t>
            </a:r>
            <a:r>
              <a:rPr lang="ja-JP" altLang="en-US" sz="1400" spc="-30"/>
              <a:t>分野を選定</a:t>
            </a:r>
            <a:br>
              <a:rPr lang="en-US" altLang="ja-JP" sz="1400" spc="-30"/>
            </a:br>
            <a:r>
              <a:rPr lang="ja-JP" altLang="en-US" sz="1400" spc="-30"/>
              <a:t>（</a:t>
            </a:r>
            <a:r>
              <a:rPr lang="en-US" altLang="ja-JP" sz="1400" spc="-30"/>
              <a:t>1</a:t>
            </a:r>
            <a:r>
              <a:rPr lang="ja-JP" altLang="en-US" sz="1400" spc="-30"/>
              <a:t>）世界需要の大きさ、</a:t>
            </a:r>
            <a:br>
              <a:rPr lang="en-US" altLang="ja-JP" sz="1400" spc="-30"/>
            </a:br>
            <a:r>
              <a:rPr lang="ja-JP" altLang="en-US" sz="1400" spc="-30"/>
              <a:t>（</a:t>
            </a:r>
            <a:r>
              <a:rPr lang="en-US" altLang="ja-JP" sz="1400" spc="-30"/>
              <a:t>2</a:t>
            </a:r>
            <a:r>
              <a:rPr lang="ja-JP" altLang="en-US" sz="1400" spc="-30"/>
              <a:t>）国際競争力を有する生産拠点の有無、</a:t>
            </a:r>
            <a:br>
              <a:rPr lang="en-US" altLang="ja-JP" sz="1400" spc="-30"/>
            </a:br>
            <a:r>
              <a:rPr lang="ja-JP" altLang="en-US" sz="1400" spc="-30"/>
              <a:t>（</a:t>
            </a:r>
            <a:r>
              <a:rPr lang="en-US" altLang="ja-JP" sz="1400" spc="-30"/>
              <a:t>3</a:t>
            </a:r>
            <a:r>
              <a:rPr lang="ja-JP" altLang="en-US" sz="1400" spc="-30"/>
              <a:t>）製造業分野の</a:t>
            </a:r>
            <a:r>
              <a:rPr lang="en-US" altLang="ja-JP" sz="1400" spc="-30"/>
              <a:t>GDP</a:t>
            </a:r>
            <a:r>
              <a:rPr lang="ja-JP" altLang="en-US" sz="1400" spc="-30"/>
              <a:t>シェアの大きさ等</a:t>
            </a:r>
            <a:endParaRPr lang="en-US" altLang="ja-JP" sz="1400" spc="-30"/>
          </a:p>
          <a:p>
            <a:pPr marL="171450" indent="-171450">
              <a:lnSpc>
                <a:spcPct val="113000"/>
              </a:lnSpc>
              <a:spcAft>
                <a:spcPts val="600"/>
              </a:spcAft>
              <a:buClr>
                <a:schemeClr val="bg1">
                  <a:lumMod val="50000"/>
                </a:schemeClr>
              </a:buClr>
              <a:buSzPct val="80000"/>
              <a:buFontTx/>
              <a:buChar char="-"/>
            </a:pPr>
            <a:r>
              <a:rPr lang="en-US" altLang="ja-JP" sz="1400" spc="-30"/>
              <a:t>20</a:t>
            </a:r>
            <a:r>
              <a:rPr lang="ja-JP" altLang="en-US" sz="1400" spc="-30"/>
              <a:t>年には対象セクターに医薬品と医療機器を追加し、計</a:t>
            </a:r>
            <a:r>
              <a:rPr lang="en-US" altLang="ja-JP" sz="1400" spc="-30"/>
              <a:t>7</a:t>
            </a:r>
            <a:r>
              <a:rPr lang="ja-JP" altLang="en-US" sz="1400" spc="-30"/>
              <a:t>分野においてデジタル化や</a:t>
            </a:r>
            <a:r>
              <a:rPr lang="en-US" altLang="ja-JP" sz="1400" spc="-30"/>
              <a:t>IoT</a:t>
            </a:r>
            <a:r>
              <a:rPr lang="ja-JP" altLang="en-US" sz="1400" spc="-30"/>
              <a:t>導入を促進する方針を打ち出した。</a:t>
            </a:r>
            <a:endParaRPr lang="en-US" altLang="ja-JP" sz="1400" spc="-30"/>
          </a:p>
          <a:p>
            <a:pPr marL="128016" indent="-128016">
              <a:lnSpc>
                <a:spcPct val="113000"/>
              </a:lnSpc>
              <a:spcAft>
                <a:spcPts val="600"/>
              </a:spcAft>
              <a:buClr>
                <a:schemeClr val="bg1">
                  <a:lumMod val="50000"/>
                </a:schemeClr>
              </a:buClr>
              <a:buSzPct val="80000"/>
              <a:buFont typeface="Wingdings" panose="05000000000000000000" pitchFamily="2" charset="2"/>
              <a:buChar char="l"/>
            </a:pPr>
            <a:r>
              <a:rPr lang="ja-JP" altLang="en-US" sz="1400" spc="-30"/>
              <a:t>保健省は、「保健省戦略計画</a:t>
            </a:r>
            <a:r>
              <a:rPr lang="en-US" altLang="ja-JP" sz="1400" spc="-30"/>
              <a:t>2020-2024</a:t>
            </a:r>
            <a:r>
              <a:rPr lang="ja-JP" altLang="en-US" sz="1400" spc="-30"/>
              <a:t>」において、医療健康システム強化にあたってのデジタル関連施策を表明。医療記録のデジタル管理を始めとする政策目標を設定した。</a:t>
            </a:r>
            <a:endParaRPr lang="en-US" altLang="ja-JP" sz="1400" spc="-30"/>
          </a:p>
        </p:txBody>
      </p:sp>
      <p:sp>
        <p:nvSpPr>
          <p:cNvPr id="23" name="Title 1">
            <a:extLst>
              <a:ext uri="{FF2B5EF4-FFF2-40B4-BE49-F238E27FC236}">
                <a16:creationId xmlns:a16="http://schemas.microsoft.com/office/drawing/2014/main" id="{D3F68FB4-7B8D-48AF-875B-1E57668EE0C3}"/>
              </a:ext>
            </a:extLst>
          </p:cNvPr>
          <p:cNvSpPr>
            <a:spLocks noGrp="1"/>
          </p:cNvSpPr>
          <p:nvPr>
            <p:ph type="title"/>
          </p:nvPr>
        </p:nvSpPr>
        <p:spPr>
          <a:xfrm>
            <a:off x="200471" y="188550"/>
            <a:ext cx="9505055" cy="360050"/>
          </a:xfrm>
        </p:spPr>
        <p:txBody>
          <a:bodyPr vert="horz"/>
          <a:lstStyle/>
          <a:p>
            <a:r>
              <a:rPr lang="ja-JP" altLang="en-US"/>
              <a:t>インドネシア／医療関連／その他</a:t>
            </a:r>
            <a:endParaRPr kumimoji="1" lang="en-US"/>
          </a:p>
        </p:txBody>
      </p:sp>
      <p:sp>
        <p:nvSpPr>
          <p:cNvPr id="24" name="Text Placeholder 2">
            <a:extLst>
              <a:ext uri="{FF2B5EF4-FFF2-40B4-BE49-F238E27FC236}">
                <a16:creationId xmlns:a16="http://schemas.microsoft.com/office/drawing/2014/main" id="{03B414EB-630B-4294-8522-5DB69461FD48}"/>
              </a:ext>
            </a:extLst>
          </p:cNvPr>
          <p:cNvSpPr>
            <a:spLocks noGrp="1"/>
          </p:cNvSpPr>
          <p:nvPr>
            <p:ph type="body" sz="quarter" idx="15"/>
          </p:nvPr>
        </p:nvSpPr>
        <p:spPr>
          <a:xfrm>
            <a:off x="200025" y="549275"/>
            <a:ext cx="9505950" cy="359445"/>
          </a:xfrm>
        </p:spPr>
        <p:txBody>
          <a:bodyPr/>
          <a:lstStyle/>
          <a:p>
            <a:r>
              <a:rPr lang="ja-JP" altLang="en-US"/>
              <a:t>医療の</a:t>
            </a:r>
            <a:r>
              <a:rPr lang="en-US" altLang="ja-JP"/>
              <a:t>IT</a:t>
            </a:r>
            <a:r>
              <a:rPr lang="ja-JP" altLang="en-US"/>
              <a:t>化に関する状況（</a:t>
            </a:r>
            <a:r>
              <a:rPr lang="en-US" altLang="ja-JP"/>
              <a:t>1/2</a:t>
            </a:r>
            <a:r>
              <a:rPr lang="ja-JP" altLang="en-US"/>
              <a:t>）</a:t>
            </a:r>
            <a:endParaRPr kumimoji="1" lang="en-US"/>
          </a:p>
        </p:txBody>
      </p:sp>
    </p:spTree>
    <p:extLst>
      <p:ext uri="{BB962C8B-B14F-4D97-AF65-F5344CB8AC3E}">
        <p14:creationId xmlns:p14="http://schemas.microsoft.com/office/powerpoint/2010/main" val="371151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86">
            <a:extLst>
              <a:ext uri="{FF2B5EF4-FFF2-40B4-BE49-F238E27FC236}">
                <a16:creationId xmlns:a16="http://schemas.microsoft.com/office/drawing/2014/main" id="{9C221C4B-39BA-4220-8452-E99FB1E3E232}"/>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mj-lt"/>
                <a:ea typeface="ＭＳ Ｐゴシック" panose="020B0600070205080204" pitchFamily="50" charset="-128"/>
                <a:cs typeface="Arial" panose="020B0604020202020204" pitchFamily="34" charset="0"/>
              </a:rPr>
              <a:t>GOV</a:t>
            </a:r>
            <a:r>
              <a:rPr lang="ja-JP" altLang="en-US" sz="800">
                <a:latin typeface="+mj-lt"/>
                <a:ea typeface="ＭＳ Ｐゴシック" panose="020B0600070205080204" pitchFamily="50" charset="-128"/>
                <a:cs typeface="Arial" panose="020B0604020202020204" pitchFamily="34" charset="0"/>
              </a:rPr>
              <a:t> </a:t>
            </a:r>
            <a:r>
              <a:rPr lang="en-US" altLang="ja-JP" sz="800">
                <a:latin typeface="+mj-lt"/>
                <a:ea typeface="ＭＳ Ｐゴシック" panose="020B0600070205080204" pitchFamily="50" charset="-128"/>
                <a:cs typeface="Arial" panose="020B0604020202020204" pitchFamily="34" charset="0"/>
              </a:rPr>
              <a:t>INSIDER</a:t>
            </a:r>
            <a:r>
              <a:rPr lang="ja-JP" altLang="en-US" sz="800">
                <a:latin typeface="+mj-lt"/>
                <a:ea typeface="ＭＳ Ｐゴシック" panose="020B0600070205080204" pitchFamily="50" charset="-128"/>
                <a:cs typeface="Arial" panose="020B0604020202020204" pitchFamily="34" charset="0"/>
              </a:rPr>
              <a:t> 「</a:t>
            </a:r>
            <a:r>
              <a:rPr lang="en-US" altLang="ja-JP" sz="800" i="0">
                <a:effectLst/>
                <a:latin typeface="+mj-lt"/>
              </a:rPr>
              <a:t>Indonesia‘s Ministry of Health teams up with Google Cloud to develop Gen AI innovations</a:t>
            </a:r>
            <a:r>
              <a:rPr lang="ja-JP" altLang="en-US" sz="800" i="0">
                <a:effectLst/>
                <a:latin typeface="+mj-lt"/>
              </a:rPr>
              <a:t>」</a:t>
            </a:r>
            <a:endParaRPr lang="en-US" altLang="ja-JP" sz="800" i="0">
              <a:effectLst/>
              <a:latin typeface="+mj-lt"/>
            </a:endParaRPr>
          </a:p>
          <a:p>
            <a:pPr marL="346075" indent="-346075"/>
            <a:endParaRPr lang="en-US" altLang="ja-JP" sz="800" i="0">
              <a:effectLst/>
              <a:latin typeface="+mj-lt"/>
            </a:endParaRPr>
          </a:p>
          <a:p>
            <a:pPr marL="346075" indent="-346075"/>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3">
            <a:extLst>
              <a:ext uri="{FF2B5EF4-FFF2-40B4-BE49-F238E27FC236}">
                <a16:creationId xmlns:a16="http://schemas.microsoft.com/office/drawing/2014/main" id="{797DF59B-2EB8-46BF-82F2-080A9D0F5D55}"/>
              </a:ext>
            </a:extLst>
          </p:cNvPr>
          <p:cNvSpPr txBox="1"/>
          <p:nvPr/>
        </p:nvSpPr>
        <p:spPr>
          <a:xfrm>
            <a:off x="200472" y="1124744"/>
            <a:ext cx="9505056" cy="24521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ジェネレーティブ</a:t>
            </a:r>
            <a:r>
              <a:rPr lang="en-US" altLang="ja-JP" sz="1400">
                <a:latin typeface="Arial" panose="020B0604020202020204" pitchFamily="34" charset="0"/>
                <a:ea typeface="ＭＳ Ｐゴシック" panose="020B0600070205080204" pitchFamily="50" charset="-128"/>
                <a:cs typeface="Arial" panose="020B0604020202020204" pitchFamily="34" charset="0"/>
              </a:rPr>
              <a:t>AI</a:t>
            </a:r>
            <a:r>
              <a:rPr lang="ja-JP" altLang="en-US" sz="1400">
                <a:latin typeface="Arial" panose="020B0604020202020204" pitchFamily="34" charset="0"/>
                <a:ea typeface="ＭＳ Ｐゴシック" panose="020B0600070205080204" pitchFamily="50" charset="-128"/>
                <a:cs typeface="Arial" panose="020B0604020202020204" pitchFamily="34" charset="0"/>
              </a:rPr>
              <a:t>イノベーションの開発</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285750" indent="-285750" algn="just">
              <a:lnSpc>
                <a:spcPct val="110000"/>
              </a:lnSpc>
              <a:spcAft>
                <a:spcPts val="200"/>
              </a:spcAft>
              <a:buClr>
                <a:srgbClr val="5F8AC3"/>
              </a:buClr>
              <a:buFont typeface="Arial" panose="020B0604020202020204" pitchFamily="34" charset="0"/>
              <a:buChar char="•"/>
            </a:pPr>
            <a:r>
              <a:rPr lang="en-US" altLang="ja-JP" sz="140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5</a:t>
            </a:r>
            <a:r>
              <a:rPr lang="ja-JP" altLang="en-US" sz="1400">
                <a:latin typeface="Arial" panose="020B0604020202020204" pitchFamily="34" charset="0"/>
                <a:ea typeface="ＭＳ Ｐゴシック" panose="020B0600070205080204" pitchFamily="50" charset="-128"/>
                <a:cs typeface="Arial" panose="020B0604020202020204" pitchFamily="34" charset="0"/>
              </a:rPr>
              <a:t>月、インドネシア保健省は</a:t>
            </a:r>
            <a:r>
              <a:rPr lang="en-US" altLang="ja-JP" sz="1400">
                <a:latin typeface="Arial" panose="020B0604020202020204" pitchFamily="34" charset="0"/>
                <a:ea typeface="ＭＳ Ｐゴシック" panose="020B0600070205080204" pitchFamily="50" charset="-128"/>
                <a:cs typeface="Arial" panose="020B0604020202020204" pitchFamily="34" charset="0"/>
              </a:rPr>
              <a:t>Google Cloud</a:t>
            </a:r>
            <a:r>
              <a:rPr lang="ja-JP" altLang="en-US" sz="1400">
                <a:latin typeface="Arial" panose="020B0604020202020204" pitchFamily="34" charset="0"/>
                <a:ea typeface="ＭＳ Ｐゴシック" panose="020B0600070205080204" pitchFamily="50" charset="-128"/>
                <a:cs typeface="Arial" panose="020B0604020202020204" pitchFamily="34" charset="0"/>
              </a:rPr>
              <a:t>と協力し、医療に特化したジェネレーティブ</a:t>
            </a:r>
            <a:r>
              <a:rPr lang="en-US" altLang="ja-JP" sz="1400">
                <a:latin typeface="Arial" panose="020B0604020202020204" pitchFamily="34" charset="0"/>
                <a:ea typeface="ＭＳ Ｐゴシック" panose="020B0600070205080204" pitchFamily="50" charset="-128"/>
                <a:cs typeface="Arial" panose="020B0604020202020204" pitchFamily="34" charset="0"/>
              </a:rPr>
              <a:t>AI</a:t>
            </a:r>
            <a:r>
              <a:rPr lang="ja-JP" altLang="en-US" sz="1400">
                <a:latin typeface="Arial" panose="020B0604020202020204" pitchFamily="34" charset="0"/>
                <a:ea typeface="ＭＳ Ｐゴシック" panose="020B0600070205080204" pitchFamily="50" charset="-128"/>
                <a:cs typeface="Arial" panose="020B0604020202020204" pitchFamily="34" charset="0"/>
              </a:rPr>
              <a:t>イノベーションの開発を行った。</a:t>
            </a:r>
            <a:r>
              <a:rPr lang="en-US" altLang="ja-JP" sz="1400">
                <a:latin typeface="Arial" panose="020B0604020202020204" pitchFamily="34" charset="0"/>
                <a:ea typeface="ＭＳ Ｐゴシック" panose="020B0600070205080204" pitchFamily="50" charset="-128"/>
                <a:cs typeface="Arial" panose="020B0604020202020204" pitchFamily="34" charset="0"/>
              </a:rPr>
              <a:t>Google Cloud</a:t>
            </a:r>
            <a:r>
              <a:rPr lang="ja-JP" altLang="en-US" sz="1400">
                <a:latin typeface="Arial" panose="020B0604020202020204" pitchFamily="34" charset="0"/>
                <a:ea typeface="ＭＳ Ｐゴシック" panose="020B0600070205080204" pitchFamily="50" charset="-128"/>
                <a:cs typeface="Arial" panose="020B0604020202020204" pitchFamily="34" charset="0"/>
              </a:rPr>
              <a:t>は、保健省がクラウドサービスプロバイダのジェネレーティブ</a:t>
            </a:r>
            <a:r>
              <a:rPr lang="en-US" altLang="ja-JP" sz="1400">
                <a:latin typeface="Arial" panose="020B0604020202020204" pitchFamily="34" charset="0"/>
                <a:ea typeface="ＭＳ Ｐゴシック" panose="020B0600070205080204" pitchFamily="50" charset="-128"/>
                <a:cs typeface="Arial" panose="020B0604020202020204" pitchFamily="34" charset="0"/>
              </a:rPr>
              <a:t>AI</a:t>
            </a:r>
            <a:r>
              <a:rPr lang="ja-JP" altLang="en-US" sz="1400">
                <a:latin typeface="Arial" panose="020B0604020202020204" pitchFamily="34" charset="0"/>
                <a:ea typeface="ＭＳ Ｐゴシック" panose="020B0600070205080204" pitchFamily="50" charset="-128"/>
                <a:cs typeface="Arial" panose="020B0604020202020204" pitchFamily="34" charset="0"/>
              </a:rPr>
              <a:t>をテストし、インドネシアの医療ニーズをより良く満たすために微調整できる安全な環境を確立した。これには、医療業界向けの基盤モデル群である</a:t>
            </a:r>
            <a:r>
              <a:rPr lang="en-US" altLang="ja-JP" sz="1400" err="1">
                <a:latin typeface="Arial" panose="020B0604020202020204" pitchFamily="34" charset="0"/>
                <a:ea typeface="ＭＳ Ｐゴシック" panose="020B0600070205080204" pitchFamily="50" charset="-128"/>
                <a:cs typeface="Arial" panose="020B0604020202020204" pitchFamily="34" charset="0"/>
              </a:rPr>
              <a:t>MedLM</a:t>
            </a:r>
            <a:r>
              <a:rPr lang="ja-JP" altLang="en-US" sz="1400">
                <a:latin typeface="Arial" panose="020B0604020202020204" pitchFamily="34" charset="0"/>
                <a:ea typeface="ＭＳ Ｐゴシック" panose="020B0600070205080204" pitchFamily="50" charset="-128"/>
                <a:cs typeface="Arial" panose="020B0604020202020204" pitchFamily="34" charset="0"/>
              </a:rPr>
              <a:t>へのアクセスも含まれる。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err="1">
                <a:latin typeface="Arial" panose="020B0604020202020204" pitchFamily="34" charset="0"/>
                <a:ea typeface="ＭＳ Ｐゴシック" panose="020B0600070205080204" pitchFamily="50" charset="-128"/>
                <a:cs typeface="Arial" panose="020B0604020202020204" pitchFamily="34" charset="0"/>
              </a:rPr>
              <a:t>TehAI</a:t>
            </a:r>
            <a:r>
              <a:rPr lang="ja-JP" altLang="en-US" sz="1400">
                <a:latin typeface="Arial" panose="020B0604020202020204" pitchFamily="34" charset="0"/>
                <a:ea typeface="ＭＳ Ｐゴシック" panose="020B0600070205080204" pitchFamily="50" charset="-128"/>
                <a:cs typeface="Arial" panose="020B0604020202020204" pitchFamily="34" charset="0"/>
              </a:rPr>
              <a:t>の開発</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285750" indent="-285750" algn="just">
              <a:lnSpc>
                <a:spcPct val="110000"/>
              </a:lnSpc>
              <a:spcAft>
                <a:spcPts val="200"/>
              </a:spcAft>
              <a:buClr>
                <a:srgbClr val="5F8AC3"/>
              </a:buClr>
              <a:buFont typeface="Arial" panose="020B0604020202020204" pitchFamily="34" charset="0"/>
              <a:buChar char="•"/>
            </a:pPr>
            <a:r>
              <a:rPr lang="en-US" altLang="ja-JP" sz="1400" err="1">
                <a:latin typeface="Arial" panose="020B0604020202020204" pitchFamily="34" charset="0"/>
                <a:ea typeface="ＭＳ Ｐゴシック" panose="020B0600070205080204" pitchFamily="50" charset="-128"/>
                <a:cs typeface="Arial" panose="020B0604020202020204" pitchFamily="34" charset="0"/>
              </a:rPr>
              <a:t>Sumedang</a:t>
            </a:r>
            <a:r>
              <a:rPr lang="ja-JP" altLang="en-US" sz="1400">
                <a:latin typeface="Arial" panose="020B0604020202020204" pitchFamily="34" charset="0"/>
                <a:ea typeface="ＭＳ Ｐゴシック" panose="020B0600070205080204" pitchFamily="50" charset="-128"/>
                <a:cs typeface="Arial" panose="020B0604020202020204" pitchFamily="34" charset="0"/>
              </a:rPr>
              <a:t>県は、シンガポールの医師向けネットワーキングプラットフォーム「</a:t>
            </a:r>
            <a:r>
              <a:rPr lang="en-US" altLang="ja-JP" sz="1400" err="1">
                <a:latin typeface="Arial" panose="020B0604020202020204" pitchFamily="34" charset="0"/>
                <a:ea typeface="ＭＳ Ｐゴシック" panose="020B0600070205080204" pitchFamily="50" charset="-128"/>
                <a:cs typeface="Arial" panose="020B0604020202020204" pitchFamily="34" charset="0"/>
              </a:rPr>
              <a:t>Docquity</a:t>
            </a:r>
            <a:r>
              <a:rPr lang="ja-JP" altLang="en-US" sz="1400">
                <a:latin typeface="Arial" panose="020B0604020202020204" pitchFamily="34" charset="0"/>
                <a:ea typeface="ＭＳ Ｐゴシック" panose="020B0600070205080204" pitchFamily="50" charset="-128"/>
                <a:cs typeface="Arial" panose="020B0604020202020204" pitchFamily="34" charset="0"/>
              </a:rPr>
              <a:t>」と協力し、ジェネレーティブ</a:t>
            </a:r>
            <a:r>
              <a:rPr lang="en-US" altLang="ja-JP" sz="1400">
                <a:latin typeface="Arial" panose="020B0604020202020204" pitchFamily="34" charset="0"/>
                <a:ea typeface="ＭＳ Ｐゴシック" panose="020B0600070205080204" pitchFamily="50" charset="-128"/>
                <a:cs typeface="Arial" panose="020B0604020202020204" pitchFamily="34" charset="0"/>
              </a:rPr>
              <a:t>AI</a:t>
            </a:r>
            <a:r>
              <a:rPr lang="ja-JP" altLang="en-US" sz="1400">
                <a:latin typeface="Arial" panose="020B0604020202020204" pitchFamily="34" charset="0"/>
                <a:ea typeface="ＭＳ Ｐゴシック" panose="020B0600070205080204" pitchFamily="50" charset="-128"/>
                <a:cs typeface="Arial" panose="020B0604020202020204" pitchFamily="34" charset="0"/>
              </a:rPr>
              <a:t>を搭載したバーチャルアシスタント「</a:t>
            </a:r>
            <a:r>
              <a:rPr lang="en-US" altLang="ja-JP" sz="1400" err="1">
                <a:latin typeface="Arial" panose="020B0604020202020204" pitchFamily="34" charset="0"/>
                <a:ea typeface="ＭＳ Ｐゴシック" panose="020B0600070205080204" pitchFamily="50" charset="-128"/>
                <a:cs typeface="Arial" panose="020B0604020202020204" pitchFamily="34" charset="0"/>
              </a:rPr>
              <a:t>TehAI</a:t>
            </a:r>
            <a:r>
              <a:rPr lang="ja-JP" altLang="en-US" sz="1400">
                <a:latin typeface="Arial" panose="020B0604020202020204" pitchFamily="34" charset="0"/>
                <a:ea typeface="ＭＳ Ｐゴシック" panose="020B0600070205080204" pitchFamily="50" charset="-128"/>
                <a:cs typeface="Arial" panose="020B0604020202020204" pitchFamily="34" charset="0"/>
              </a:rPr>
              <a:t>」を開発し、ローンチした。地域保健センターは、このツールを活用して、結核、発育阻害、高血圧などの重大な健康問題に対処する能力を強化する。</a:t>
            </a:r>
          </a:p>
        </p:txBody>
      </p:sp>
      <p:sp>
        <p:nvSpPr>
          <p:cNvPr id="23" name="Title 1">
            <a:extLst>
              <a:ext uri="{FF2B5EF4-FFF2-40B4-BE49-F238E27FC236}">
                <a16:creationId xmlns:a16="http://schemas.microsoft.com/office/drawing/2014/main" id="{D3F68FB4-7B8D-48AF-875B-1E57668EE0C3}"/>
              </a:ext>
            </a:extLst>
          </p:cNvPr>
          <p:cNvSpPr>
            <a:spLocks noGrp="1"/>
          </p:cNvSpPr>
          <p:nvPr>
            <p:ph type="title"/>
          </p:nvPr>
        </p:nvSpPr>
        <p:spPr>
          <a:xfrm>
            <a:off x="200471" y="188550"/>
            <a:ext cx="9505055" cy="360050"/>
          </a:xfrm>
        </p:spPr>
        <p:txBody>
          <a:bodyPr vert="horz"/>
          <a:lstStyle/>
          <a:p>
            <a:r>
              <a:rPr lang="ja-JP" altLang="en-US"/>
              <a:t>インドネシア／医療関連／その他</a:t>
            </a:r>
            <a:endParaRPr kumimoji="1" lang="en-US"/>
          </a:p>
        </p:txBody>
      </p:sp>
      <p:sp>
        <p:nvSpPr>
          <p:cNvPr id="24" name="Text Placeholder 2">
            <a:extLst>
              <a:ext uri="{FF2B5EF4-FFF2-40B4-BE49-F238E27FC236}">
                <a16:creationId xmlns:a16="http://schemas.microsoft.com/office/drawing/2014/main" id="{03B414EB-630B-4294-8522-5DB69461FD48}"/>
              </a:ext>
            </a:extLst>
          </p:cNvPr>
          <p:cNvSpPr>
            <a:spLocks noGrp="1"/>
          </p:cNvSpPr>
          <p:nvPr>
            <p:ph type="body" sz="quarter" idx="15"/>
          </p:nvPr>
        </p:nvSpPr>
        <p:spPr>
          <a:xfrm>
            <a:off x="200025" y="549275"/>
            <a:ext cx="9505950" cy="359445"/>
          </a:xfrm>
        </p:spPr>
        <p:txBody>
          <a:bodyPr/>
          <a:lstStyle/>
          <a:p>
            <a:r>
              <a:rPr lang="ja-JP" altLang="en-US"/>
              <a:t>医療の</a:t>
            </a:r>
            <a:r>
              <a:rPr lang="en-US" altLang="ja-JP"/>
              <a:t>IT</a:t>
            </a:r>
            <a:r>
              <a:rPr lang="ja-JP" altLang="en-US"/>
              <a:t>化に関する状況（</a:t>
            </a:r>
            <a:r>
              <a:rPr lang="en-US" altLang="ja-JP"/>
              <a:t>2/2</a:t>
            </a:r>
            <a:r>
              <a:rPr lang="ja-JP" altLang="en-US"/>
              <a:t>）</a:t>
            </a:r>
            <a:endParaRPr kumimoji="1" lang="en-US"/>
          </a:p>
        </p:txBody>
      </p:sp>
    </p:spTree>
    <p:extLst>
      <p:ext uri="{BB962C8B-B14F-4D97-AF65-F5344CB8AC3E}">
        <p14:creationId xmlns:p14="http://schemas.microsoft.com/office/powerpoint/2010/main" val="502990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インドネシア／医療関連／その他</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学会および業界団体</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インドネシアにおける医師会としては、インドネシア医師会（</a:t>
            </a:r>
            <a:r>
              <a:rPr lang="en-US" altLang="ja-JP" sz="1400" err="1">
                <a:latin typeface="Arial" panose="020B0604020202020204" pitchFamily="34" charset="0"/>
                <a:ea typeface="ＭＳ Ｐゴシック" panose="020B0600070205080204" pitchFamily="50" charset="-128"/>
                <a:cs typeface="Arial" panose="020B0604020202020204" pitchFamily="34" charset="0"/>
              </a:rPr>
              <a:t>Ikatan</a:t>
            </a:r>
            <a:r>
              <a:rPr lang="en-US" altLang="ja-JP" sz="1400">
                <a:latin typeface="Arial" panose="020B0604020202020204" pitchFamily="34" charset="0"/>
                <a:ea typeface="ＭＳ Ｐゴシック" panose="020B0600070205080204" pitchFamily="50" charset="-128"/>
                <a:cs typeface="Arial" panose="020B0604020202020204" pitchFamily="34" charset="0"/>
              </a:rPr>
              <a:t> Dokter Indonesia</a:t>
            </a:r>
            <a:r>
              <a:rPr lang="ja-JP" altLang="en-US" sz="1400">
                <a:latin typeface="Arial" panose="020B0604020202020204" pitchFamily="34" charset="0"/>
                <a:ea typeface="ＭＳ Ｐゴシック" panose="020B0600070205080204" pitchFamily="50" charset="-128"/>
                <a:cs typeface="Arial" panose="020B0604020202020204" pitchFamily="34" charset="0"/>
              </a:rPr>
              <a:t>）が存在する。</a:t>
            </a: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製薬産業の業界団体は、</a:t>
            </a:r>
            <a:r>
              <a:rPr lang="en-US" altLang="ja-JP" sz="1400">
                <a:latin typeface="Arial" panose="020B0604020202020204" pitchFamily="34" charset="0"/>
                <a:ea typeface="ＭＳ Ｐゴシック" panose="020B0600070205080204" pitchFamily="50" charset="-128"/>
                <a:cs typeface="Arial" panose="020B0604020202020204" pitchFamily="34" charset="0"/>
              </a:rPr>
              <a:t>IPMG</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International Pharmaceutical Manufacture Group</a:t>
            </a:r>
            <a:r>
              <a:rPr lang="ja-JP" altLang="en-US" sz="140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a:latin typeface="Arial" panose="020B0604020202020204" pitchFamily="34" charset="0"/>
                <a:ea typeface="ＭＳ Ｐゴシック" panose="020B0600070205080204" pitchFamily="50" charset="-128"/>
                <a:cs typeface="Arial" panose="020B0604020202020204" pitchFamily="34" charset="0"/>
              </a:rPr>
              <a:t>GP </a:t>
            </a:r>
            <a:r>
              <a:rPr lang="en-US" altLang="ja-JP" sz="1400" err="1">
                <a:latin typeface="Arial" panose="020B0604020202020204" pitchFamily="34" charset="0"/>
                <a:ea typeface="ＭＳ Ｐゴシック" panose="020B0600070205080204" pitchFamily="50" charset="-128"/>
                <a:cs typeface="Arial" panose="020B0604020202020204" pitchFamily="34" charset="0"/>
              </a:rPr>
              <a:t>Farmasi</a:t>
            </a:r>
            <a:r>
              <a:rPr lang="ja-JP" altLang="en-US" sz="140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a:latin typeface="Arial" panose="020B0604020202020204" pitchFamily="34" charset="0"/>
                <a:ea typeface="ＭＳ Ｐゴシック" panose="020B0600070205080204" pitchFamily="50" charset="-128"/>
                <a:cs typeface="Arial" panose="020B0604020202020204" pitchFamily="34" charset="0"/>
              </a:rPr>
              <a:t>2</a:t>
            </a:r>
            <a:r>
              <a:rPr lang="ja-JP" altLang="en-US" sz="1400">
                <a:latin typeface="Arial" panose="020B0604020202020204" pitchFamily="34" charset="0"/>
                <a:ea typeface="ＭＳ Ｐゴシック" panose="020B0600070205080204" pitchFamily="50" charset="-128"/>
                <a:cs typeface="Arial" panose="020B0604020202020204" pitchFamily="34" charset="0"/>
              </a:rPr>
              <a:t>つがある。</a:t>
            </a:r>
          </a:p>
        </p:txBody>
      </p:sp>
      <p:graphicFrame>
        <p:nvGraphicFramePr>
          <p:cNvPr id="6" name="表 5"/>
          <p:cNvGraphicFramePr>
            <a:graphicFrameLocks noGrp="1"/>
          </p:cNvGraphicFramePr>
          <p:nvPr>
            <p:extLst>
              <p:ext uri="{D42A27DB-BD31-4B8C-83A1-F6EECF244321}">
                <p14:modId xmlns:p14="http://schemas.microsoft.com/office/powerpoint/2010/main" val="2666103731"/>
              </p:ext>
            </p:extLst>
          </p:nvPr>
        </p:nvGraphicFramePr>
        <p:xfrm>
          <a:off x="416496" y="2074245"/>
          <a:ext cx="9073008" cy="3182503"/>
        </p:xfrm>
        <a:graphic>
          <a:graphicData uri="http://schemas.openxmlformats.org/drawingml/2006/table">
            <a:tbl>
              <a:tblPr firstRow="1" bandRow="1">
                <a:tableStyleId>{5C22544A-7EE6-4342-B048-85BDC9FD1C3A}</a:tableStyleId>
              </a:tblPr>
              <a:tblGrid>
                <a:gridCol w="1170257">
                  <a:extLst>
                    <a:ext uri="{9D8B030D-6E8A-4147-A177-3AD203B41FA5}">
                      <a16:colId xmlns:a16="http://schemas.microsoft.com/office/drawing/2014/main" val="20000"/>
                    </a:ext>
                  </a:extLst>
                </a:gridCol>
                <a:gridCol w="1748118">
                  <a:extLst>
                    <a:ext uri="{9D8B030D-6E8A-4147-A177-3AD203B41FA5}">
                      <a16:colId xmlns:a16="http://schemas.microsoft.com/office/drawing/2014/main" val="20001"/>
                    </a:ext>
                  </a:extLst>
                </a:gridCol>
                <a:gridCol w="6154633">
                  <a:extLst>
                    <a:ext uri="{9D8B030D-6E8A-4147-A177-3AD203B41FA5}">
                      <a16:colId xmlns:a16="http://schemas.microsoft.com/office/drawing/2014/main" val="20002"/>
                    </a:ext>
                  </a:extLst>
                </a:gridCol>
              </a:tblGrid>
              <a:tr h="424459">
                <a:tc>
                  <a:txBody>
                    <a:bodyPr/>
                    <a:lstStyle/>
                    <a:p>
                      <a:pPr algn="ctr" fontAlgn="ct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329613">
                <a:tc>
                  <a:txBody>
                    <a:bodyPr/>
                    <a:lstStyle/>
                    <a:p>
                      <a:pPr algn="ctr" fontAlgn="ctr">
                        <a:spcAft>
                          <a:spcPts val="0"/>
                        </a:spcAft>
                      </a:pPr>
                      <a:r>
                        <a:rPr lang="ja-JP" altLang="en-US" sz="12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医師会</a:t>
                      </a: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ja-JP" altLang="en-US"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インドネシア医師会</a:t>
                      </a:r>
                    </a:p>
                    <a:p>
                      <a:pPr marL="0" algn="ctr" defTabSz="914400" rtl="0" eaLnBrk="1" fontAlgn="ctr" latinLnBrk="0" hangingPunct="1">
                        <a:lnSpc>
                          <a:spcPct val="100000"/>
                        </a:lnSpc>
                        <a:spcBef>
                          <a:spcPts val="200"/>
                        </a:spcBef>
                        <a:spcAft>
                          <a:spcPts val="0"/>
                        </a:spcAft>
                      </a:pPr>
                      <a:r>
                        <a:rPr kumimoji="1" lang="ja-JP" altLang="en-US"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Ikatan</a:t>
                      </a:r>
                      <a:r>
                        <a:rPr kumimoji="1" lang="en-US" altLang="ja-JP"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Dokter Indonesia</a:t>
                      </a:r>
                      <a:r>
                        <a:rPr kumimoji="1" lang="ja-JP" altLang="en-US"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a:solidFill>
                            <a:schemeClr val="tx1"/>
                          </a:solidFill>
                          <a:latin typeface="+mn-lt"/>
                          <a:ea typeface="+mn-ea"/>
                          <a:cs typeface="+mn-cs"/>
                        </a:rPr>
                        <a:t>インドネシア医師会（</a:t>
                      </a:r>
                      <a:r>
                        <a:rPr kumimoji="1" lang="en-US" altLang="ja-JP" sz="1100" kern="1200" err="1">
                          <a:solidFill>
                            <a:schemeClr val="tx1"/>
                          </a:solidFill>
                          <a:latin typeface="+mn-lt"/>
                          <a:ea typeface="+mn-ea"/>
                          <a:cs typeface="+mn-cs"/>
                        </a:rPr>
                        <a:t>Ikatan</a:t>
                      </a:r>
                      <a:r>
                        <a:rPr kumimoji="1" lang="en-US" altLang="ja-JP" sz="1100" kern="1200">
                          <a:solidFill>
                            <a:schemeClr val="tx1"/>
                          </a:solidFill>
                          <a:latin typeface="+mn-lt"/>
                          <a:ea typeface="+mn-ea"/>
                          <a:cs typeface="+mn-cs"/>
                        </a:rPr>
                        <a:t> Dokter Indonesia</a:t>
                      </a:r>
                      <a:r>
                        <a:rPr kumimoji="1" lang="ja-JP" altLang="en-US" sz="1100" kern="1200">
                          <a:solidFill>
                            <a:schemeClr val="tx1"/>
                          </a:solidFill>
                          <a:latin typeface="+mn-lt"/>
                          <a:ea typeface="+mn-ea"/>
                          <a:cs typeface="+mn-cs"/>
                        </a:rPr>
                        <a:t>）</a:t>
                      </a:r>
                      <a:r>
                        <a:rPr kumimoji="1" lang="en-US" altLang="ja-JP" sz="1100" kern="1200">
                          <a:solidFill>
                            <a:schemeClr val="tx1"/>
                          </a:solidFill>
                          <a:latin typeface="+mn-lt"/>
                          <a:ea typeface="+mn-ea"/>
                          <a:cs typeface="+mn-cs"/>
                        </a:rPr>
                        <a:t> : 214,878</a:t>
                      </a:r>
                      <a:r>
                        <a:rPr kumimoji="1" lang="ja-JP" altLang="en-US" sz="1100" kern="1200">
                          <a:solidFill>
                            <a:schemeClr val="tx1"/>
                          </a:solidFill>
                          <a:latin typeface="+mn-lt"/>
                          <a:ea typeface="+mn-ea"/>
                          <a:cs typeface="+mn-cs"/>
                        </a:rPr>
                        <a:t>人（</a:t>
                      </a:r>
                      <a:r>
                        <a:rPr kumimoji="1" lang="en-US" altLang="ja-JP" sz="1100" kern="1200">
                          <a:solidFill>
                            <a:schemeClr val="tx1"/>
                          </a:solidFill>
                          <a:latin typeface="+mn-lt"/>
                          <a:ea typeface="+mn-ea"/>
                          <a:cs typeface="+mn-cs"/>
                        </a:rPr>
                        <a:t>2023</a:t>
                      </a:r>
                      <a:r>
                        <a:rPr kumimoji="1" lang="ja-JP" altLang="en-US" sz="1100" kern="1200">
                          <a:solidFill>
                            <a:schemeClr val="tx1"/>
                          </a:solidFill>
                          <a:latin typeface="+mn-lt"/>
                          <a:ea typeface="+mn-ea"/>
                          <a:cs typeface="+mn-cs"/>
                        </a:rPr>
                        <a:t>年時点）の医師が登録しており、一般医は</a:t>
                      </a:r>
                      <a:r>
                        <a:rPr kumimoji="1" lang="en-US" altLang="ja-JP" sz="1100" kern="1200">
                          <a:solidFill>
                            <a:schemeClr val="tx1"/>
                          </a:solidFill>
                          <a:latin typeface="+mn-lt"/>
                          <a:ea typeface="+mn-ea"/>
                          <a:cs typeface="+mn-cs"/>
                        </a:rPr>
                        <a:t>165,453</a:t>
                      </a:r>
                      <a:r>
                        <a:rPr kumimoji="1" lang="ja-JP" altLang="en-US" sz="1100" kern="1200">
                          <a:solidFill>
                            <a:schemeClr val="tx1"/>
                          </a:solidFill>
                          <a:latin typeface="+mn-lt"/>
                          <a:ea typeface="+mn-ea"/>
                          <a:cs typeface="+mn-cs"/>
                        </a:rPr>
                        <a:t>人、専門医は</a:t>
                      </a:r>
                      <a:r>
                        <a:rPr kumimoji="1" lang="en-US" altLang="ja-JP" sz="1100" kern="1200">
                          <a:solidFill>
                            <a:schemeClr val="tx1"/>
                          </a:solidFill>
                          <a:latin typeface="+mn-lt"/>
                          <a:ea typeface="+mn-ea"/>
                          <a:cs typeface="+mn-cs"/>
                        </a:rPr>
                        <a:t>49,425</a:t>
                      </a:r>
                      <a:r>
                        <a:rPr kumimoji="1" lang="ja-JP" altLang="en-US" sz="1100" kern="1200">
                          <a:solidFill>
                            <a:schemeClr val="tx1"/>
                          </a:solidFill>
                          <a:latin typeface="+mn-lt"/>
                          <a:ea typeface="+mn-ea"/>
                          <a:cs typeface="+mn-cs"/>
                        </a:rPr>
                        <a:t>人である。歯科医師総数は</a:t>
                      </a:r>
                      <a:r>
                        <a:rPr kumimoji="1" lang="en-US" altLang="ja-JP" sz="1100" kern="1200">
                          <a:solidFill>
                            <a:schemeClr val="tx1"/>
                          </a:solidFill>
                          <a:latin typeface="+mn-lt"/>
                          <a:ea typeface="+mn-ea"/>
                          <a:cs typeface="+mn-cs"/>
                        </a:rPr>
                        <a:t>41,940</a:t>
                      </a:r>
                      <a:r>
                        <a:rPr kumimoji="1" lang="ja-JP" altLang="en-US" sz="1100" kern="1200">
                          <a:solidFill>
                            <a:schemeClr val="tx1"/>
                          </a:solidFill>
                          <a:latin typeface="+mn-lt"/>
                          <a:ea typeface="+mn-ea"/>
                          <a:cs typeface="+mn-cs"/>
                        </a:rPr>
                        <a:t>人、歯科専門医は</a:t>
                      </a:r>
                      <a:r>
                        <a:rPr kumimoji="1" lang="en-US" altLang="ja-JP" sz="1100" kern="1200">
                          <a:solidFill>
                            <a:schemeClr val="tx1"/>
                          </a:solidFill>
                          <a:latin typeface="+mn-lt"/>
                          <a:ea typeface="+mn-ea"/>
                          <a:cs typeface="+mn-cs"/>
                        </a:rPr>
                        <a:t>5,201</a:t>
                      </a:r>
                      <a:r>
                        <a:rPr kumimoji="1" lang="ja-JP" altLang="en-US" sz="1100" kern="1200">
                          <a:solidFill>
                            <a:schemeClr val="tx1"/>
                          </a:solidFill>
                          <a:latin typeface="+mn-lt"/>
                          <a:ea typeface="+mn-ea"/>
                          <a:cs typeface="+mn-cs"/>
                        </a:rPr>
                        <a:t>人である。</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a:solidFill>
                            <a:schemeClr val="tx1"/>
                          </a:solidFill>
                          <a:latin typeface="+mn-lt"/>
                          <a:ea typeface="+mn-ea"/>
                          <a:cs typeface="+mn-cs"/>
                        </a:rPr>
                        <a:t>CMAAO</a:t>
                      </a:r>
                      <a:r>
                        <a:rPr kumimoji="1" lang="ja-JP" altLang="en-US" sz="1100" kern="1200">
                          <a:solidFill>
                            <a:schemeClr val="tx1"/>
                          </a:solidFill>
                          <a:latin typeface="+mn-lt"/>
                          <a:ea typeface="+mn-ea"/>
                          <a:cs typeface="+mn-cs"/>
                        </a:rPr>
                        <a:t>（アジア大洋州医師会連合）にも加盟している（</a:t>
                      </a:r>
                      <a:r>
                        <a:rPr kumimoji="1" lang="en-US" altLang="ja-JP" sz="1100" kern="1200">
                          <a:solidFill>
                            <a:schemeClr val="tx1"/>
                          </a:solidFill>
                          <a:latin typeface="+mn-lt"/>
                          <a:ea typeface="+mn-ea"/>
                          <a:cs typeface="+mn-cs"/>
                        </a:rPr>
                        <a:t>CMAAO</a:t>
                      </a:r>
                      <a:r>
                        <a:rPr kumimoji="1" lang="ja-JP" altLang="en-US" sz="1100" kern="1200">
                          <a:solidFill>
                            <a:schemeClr val="tx1"/>
                          </a:solidFill>
                          <a:latin typeface="+mn-lt"/>
                          <a:ea typeface="+mn-ea"/>
                          <a:cs typeface="+mn-cs"/>
                        </a:rPr>
                        <a:t>には日本医師会も加盟している）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9482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00">
                          <a:solidFill>
                            <a:schemeClr val="dk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br>
                        <a:rPr kumimoji="1" lang="en-US" altLang="ja-JP" sz="1200" kern="100">
                          <a:solidFill>
                            <a:schemeClr val="dk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200" kern="100">
                          <a:solidFill>
                            <a:schemeClr val="dk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（製　薬）</a:t>
                      </a: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IPMG</a:t>
                      </a:r>
                    </a:p>
                    <a:p>
                      <a:pPr marL="0" algn="ctr" defTabSz="914400" rtl="0" eaLnBrk="1" fontAlgn="ctr" latinLnBrk="0" hangingPunct="1">
                        <a:lnSpc>
                          <a:spcPct val="100000"/>
                        </a:lnSpc>
                        <a:spcBef>
                          <a:spcPts val="200"/>
                        </a:spcBef>
                        <a:spcAft>
                          <a:spcPts val="0"/>
                        </a:spcAft>
                      </a:pPr>
                      <a:r>
                        <a:rPr kumimoji="1" lang="ja-JP" altLang="en-US"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International </a:t>
                      </a:r>
                      <a:br>
                        <a:rPr kumimoji="1" lang="en-US" altLang="ja-JP"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Pharmaceutical </a:t>
                      </a:r>
                      <a:br>
                        <a:rPr kumimoji="1" lang="en-US" altLang="ja-JP"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Manufacture Group</a:t>
                      </a:r>
                      <a:r>
                        <a:rPr kumimoji="1" lang="ja-JP" altLang="en-US"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a:solidFill>
                            <a:schemeClr val="tx1"/>
                          </a:solidFill>
                          <a:latin typeface="+mn-lt"/>
                          <a:ea typeface="+mn-ea"/>
                          <a:cs typeface="+mn-cs"/>
                        </a:rPr>
                        <a:t>2002</a:t>
                      </a:r>
                      <a:r>
                        <a:rPr kumimoji="1" lang="ja-JP" altLang="en-US" sz="1100" kern="1200">
                          <a:solidFill>
                            <a:schemeClr val="tx1"/>
                          </a:solidFill>
                          <a:latin typeface="+mn-lt"/>
                          <a:ea typeface="+mn-ea"/>
                          <a:cs typeface="+mn-cs"/>
                        </a:rPr>
                        <a:t>年に設立された、大手外資企業</a:t>
                      </a:r>
                      <a:r>
                        <a:rPr kumimoji="1" lang="en-US" altLang="ja-JP" sz="1100" kern="1200">
                          <a:solidFill>
                            <a:schemeClr val="tx1"/>
                          </a:solidFill>
                          <a:latin typeface="+mn-lt"/>
                          <a:ea typeface="+mn-ea"/>
                          <a:cs typeface="+mn-cs"/>
                        </a:rPr>
                        <a:t>24</a:t>
                      </a:r>
                      <a:r>
                        <a:rPr kumimoji="1" lang="ja-JP" altLang="en-US" sz="1100" kern="1200">
                          <a:solidFill>
                            <a:schemeClr val="tx1"/>
                          </a:solidFill>
                          <a:latin typeface="+mn-lt"/>
                          <a:ea typeface="+mn-ea"/>
                          <a:cs typeface="+mn-cs"/>
                        </a:rPr>
                        <a:t>社が参加する業界団体</a:t>
                      </a:r>
                      <a:endParaRPr kumimoji="1" lang="en-US" altLang="ja-JP" sz="1100" kern="120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a:solidFill>
                            <a:schemeClr val="tx1"/>
                          </a:solidFill>
                          <a:latin typeface="+mn-lt"/>
                          <a:ea typeface="+mn-ea"/>
                          <a:cs typeface="+mn-cs"/>
                        </a:rPr>
                        <a:t>日系製薬企業も</a:t>
                      </a:r>
                      <a:r>
                        <a:rPr kumimoji="1" lang="en-US" altLang="ja-JP" sz="1100" kern="1200">
                          <a:solidFill>
                            <a:schemeClr val="tx1"/>
                          </a:solidFill>
                          <a:latin typeface="+mn-lt"/>
                          <a:ea typeface="+mn-ea"/>
                          <a:cs typeface="+mn-cs"/>
                        </a:rPr>
                        <a:t>7</a:t>
                      </a:r>
                      <a:r>
                        <a:rPr kumimoji="1" lang="ja-JP" altLang="en-US" sz="1100" kern="1200">
                          <a:solidFill>
                            <a:schemeClr val="tx1"/>
                          </a:solidFill>
                          <a:latin typeface="+mn-lt"/>
                          <a:ea typeface="+mn-ea"/>
                          <a:cs typeface="+mn-cs"/>
                        </a:rPr>
                        <a:t>社ほど加入している</a:t>
                      </a:r>
                      <a:endParaRPr kumimoji="1" lang="en-US" altLang="ja-JP" sz="1100" kern="120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a:solidFill>
                            <a:schemeClr val="tx1"/>
                          </a:solidFill>
                          <a:latin typeface="+mn-lt"/>
                          <a:ea typeface="+mn-ea"/>
                          <a:cs typeface="+mn-cs"/>
                        </a:rPr>
                        <a:t>1</a:t>
                      </a:r>
                      <a:r>
                        <a:rPr kumimoji="1" lang="ja-JP" altLang="en-US" sz="1100" kern="1200">
                          <a:solidFill>
                            <a:schemeClr val="tx1"/>
                          </a:solidFill>
                          <a:latin typeface="+mn-lt"/>
                          <a:ea typeface="+mn-ea"/>
                          <a:cs typeface="+mn-cs"/>
                        </a:rPr>
                        <a:t>万人以上のインドネシア人の雇用を生んでいるとされる</a:t>
                      </a:r>
                      <a:endParaRPr kumimoji="1" lang="ja-JP" altLang="ja-JP" sz="1100" kern="1200">
                        <a:solidFill>
                          <a:schemeClr val="tx1"/>
                        </a:solidFill>
                        <a:latin typeface="+mn-lt"/>
                        <a:ea typeface="+mn-ea"/>
                        <a:cs typeface="+mn-cs"/>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340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GP </a:t>
                      </a:r>
                      <a:r>
                        <a:rPr kumimoji="1" lang="en-US" altLang="ja-JP" sz="1100" b="1"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Farmasi</a:t>
                      </a:r>
                      <a:endParaRPr kumimoji="1" lang="en-US" altLang="ja-JP" sz="1100" b="1"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1969</a:t>
                      </a:r>
                      <a:r>
                        <a:rPr kumimoji="1" lang="ja-JP" altLang="en-US" sz="1100" kern="1200" dirty="0">
                          <a:solidFill>
                            <a:schemeClr val="tx1"/>
                          </a:solidFill>
                          <a:latin typeface="+mn-lt"/>
                          <a:ea typeface="+mn-ea"/>
                          <a:cs typeface="+mn-cs"/>
                        </a:rPr>
                        <a:t>年に設立された、ローカル企業による業界団体</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製薬企業のほか、代理店、薬局などが加入している</a:t>
                      </a:r>
                      <a:endParaRPr kumimoji="1" lang="ja-JP" altLang="ja-JP" sz="1100" kern="1200" dirty="0">
                        <a:solidFill>
                          <a:schemeClr val="tx1"/>
                        </a:solidFill>
                        <a:latin typeface="+mn-lt"/>
                        <a:ea typeface="+mn-ea"/>
                        <a:cs typeface="+mn-cs"/>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正方形/長方形 4"/>
          <p:cNvSpPr/>
          <p:nvPr/>
        </p:nvSpPr>
        <p:spPr>
          <a:xfrm>
            <a:off x="416496" y="4969296"/>
            <a:ext cx="2229136" cy="287452"/>
          </a:xfrm>
          <a:prstGeom prst="rect">
            <a:avLst/>
          </a:prstGeom>
        </p:spPr>
        <p:txBody>
          <a:bodyPr wrap="none" lIns="0" tIns="36000">
            <a:noAutofit/>
          </a:bodyPr>
          <a:lstStyle/>
          <a:p>
            <a:r>
              <a:rPr lang="en-US" altLang="ja-JP" sz="800"/>
              <a:t>※ </a:t>
            </a:r>
            <a:r>
              <a:rPr lang="ja-JP" altLang="en-US" sz="800"/>
              <a:t>医療機器に関する業界</a:t>
            </a:r>
            <a:endParaRPr lang="en-US" altLang="ja-JP" sz="800"/>
          </a:p>
          <a:p>
            <a:r>
              <a:rPr lang="ja-JP" altLang="en-US" sz="800"/>
              <a:t>団体は確認できなかった。</a:t>
            </a:r>
            <a:endParaRPr lang="en-US" altLang="ja-JP" sz="800"/>
          </a:p>
        </p:txBody>
      </p:sp>
      <p:sp>
        <p:nvSpPr>
          <p:cNvPr id="8" name="Rectangle 6"/>
          <p:cNvSpPr>
            <a:spLocks noChangeArrowheads="1"/>
          </p:cNvSpPr>
          <p:nvPr/>
        </p:nvSpPr>
        <p:spPr bwMode="auto">
          <a:xfrm>
            <a:off x="416496" y="1700808"/>
            <a:ext cx="4104456" cy="37343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インドネシアの業界団体</a:t>
            </a:r>
            <a:endParaRPr lang="en-US" altLang="ko-KR" sz="1400" baseline="30000">
              <a:solidFill>
                <a:srgbClr val="000000"/>
              </a:solidFill>
              <a:latin typeface="Arial Black" pitchFamily="34" charset="0"/>
              <a:ea typeface="HGP創英角ｺﾞｼｯｸUB" pitchFamily="50" charset="-128"/>
            </a:endParaRPr>
          </a:p>
        </p:txBody>
      </p:sp>
      <p:sp>
        <p:nvSpPr>
          <p:cNvPr id="7" name="正方形/長方形 6"/>
          <p:cNvSpPr/>
          <p:nvPr/>
        </p:nvSpPr>
        <p:spPr>
          <a:xfrm>
            <a:off x="3753394" y="5332245"/>
            <a:ext cx="5736110" cy="1165816"/>
          </a:xfrm>
          <a:prstGeom prst="rect">
            <a:avLst/>
          </a:prstGeom>
          <a:solidFill>
            <a:srgbClr val="D2F0FA"/>
          </a:solidFill>
        </p:spPr>
        <p:txBody>
          <a:bodyPr wrap="square" lIns="108000" tIns="72000" rIns="144000" bIns="36000">
            <a:noAutofit/>
          </a:bodyPr>
          <a:lstStyle/>
          <a:p>
            <a:pPr marL="130175" lvl="1" indent="-130175" algn="just" fontAlgn="ctr">
              <a:lnSpc>
                <a:spcPct val="114000"/>
              </a:lnSpc>
              <a:spcAft>
                <a:spcPts val="300"/>
              </a:spcAft>
              <a:buClr>
                <a:srgbClr val="5F8AC3"/>
              </a:buClr>
              <a:buSzPct val="80000"/>
              <a:buFont typeface="Wingdings" panose="05000000000000000000" pitchFamily="2" charset="2"/>
              <a:buChar char="l"/>
            </a:pPr>
            <a:r>
              <a:rPr lang="ja-JP" altLang="ja-JP" sz="1000" b="1"/>
              <a:t>両団体とも政府の方針決定にあたって、政府への要望を出すなどの業界団体として活動をしている。</a:t>
            </a:r>
            <a:endParaRPr lang="en-US" altLang="ja-JP" sz="1000" b="1"/>
          </a:p>
          <a:p>
            <a:pPr marL="130175" lvl="1" indent="-130175" algn="just" fontAlgn="ctr">
              <a:lnSpc>
                <a:spcPct val="114000"/>
              </a:lnSpc>
              <a:spcAft>
                <a:spcPts val="300"/>
              </a:spcAft>
              <a:buClr>
                <a:srgbClr val="5F8AC3"/>
              </a:buClr>
              <a:buSzPct val="80000"/>
              <a:buFont typeface="Wingdings" panose="05000000000000000000" pitchFamily="2" charset="2"/>
              <a:buChar char="l"/>
            </a:pPr>
            <a:r>
              <a:rPr lang="ja-JP" altLang="ja-JP" sz="1000" b="1"/>
              <a:t>ただし、医薬品関連の政策や規制に対して両団体の意見は衝突することもある。</a:t>
            </a:r>
            <a:endParaRPr lang="en-US" altLang="ja-JP" sz="1000" b="1"/>
          </a:p>
          <a:p>
            <a:pPr marL="285750" lvl="3" algn="just" fontAlgn="ctr">
              <a:lnSpc>
                <a:spcPct val="114000"/>
              </a:lnSpc>
              <a:spcAft>
                <a:spcPts val="400"/>
              </a:spcAft>
            </a:pPr>
            <a:r>
              <a:rPr lang="ja-JP" altLang="ja-JP" sz="1000"/>
              <a:t>例えば、国内の医薬品製造企業の成長を背景に、医薬品製造販売を行う外国資本企業について、製造拠点を持たない販売企業についての外資規制が行われた。この外資規制に対しては、外資の参加する</a:t>
            </a:r>
            <a:r>
              <a:rPr lang="en-US" altLang="ja-JP" sz="1000"/>
              <a:t>IPMG</a:t>
            </a:r>
            <a:r>
              <a:rPr lang="ja-JP" altLang="ja-JP" sz="1000"/>
              <a:t>による反対運動が起きたが、ローカル企業団体である</a:t>
            </a:r>
            <a:r>
              <a:rPr lang="en-US" altLang="ja-JP" sz="1000"/>
              <a:t>GP </a:t>
            </a:r>
            <a:r>
              <a:rPr lang="en-US" altLang="ja-JP" sz="1000" err="1"/>
              <a:t>Farmasi</a:t>
            </a:r>
            <a:r>
              <a:rPr lang="ja-JP" altLang="ja-JP" sz="1000"/>
              <a:t>では反対運動は起きなかった。</a:t>
            </a:r>
            <a:endParaRPr lang="en-US" altLang="ja-JP" sz="1000"/>
          </a:p>
        </p:txBody>
      </p:sp>
      <p:sp>
        <p:nvSpPr>
          <p:cNvPr id="11" name="フリーフォーム 10"/>
          <p:cNvSpPr/>
          <p:nvPr/>
        </p:nvSpPr>
        <p:spPr>
          <a:xfrm>
            <a:off x="2856411" y="3651238"/>
            <a:ext cx="896983" cy="2332701"/>
          </a:xfrm>
          <a:custGeom>
            <a:avLst/>
            <a:gdLst>
              <a:gd name="connsiteX0" fmla="*/ 0 w 896983"/>
              <a:gd name="connsiteY0" fmla="*/ 0 h 1724298"/>
              <a:gd name="connsiteX1" fmla="*/ 539932 w 896983"/>
              <a:gd name="connsiteY1" fmla="*/ 0 h 1724298"/>
              <a:gd name="connsiteX2" fmla="*/ 539932 w 896983"/>
              <a:gd name="connsiteY2" fmla="*/ 1724298 h 1724298"/>
              <a:gd name="connsiteX3" fmla="*/ 896983 w 896983"/>
              <a:gd name="connsiteY3" fmla="*/ 1724298 h 1724298"/>
            </a:gdLst>
            <a:ahLst/>
            <a:cxnLst>
              <a:cxn ang="0">
                <a:pos x="connsiteX0" y="connsiteY0"/>
              </a:cxn>
              <a:cxn ang="0">
                <a:pos x="connsiteX1" y="connsiteY1"/>
              </a:cxn>
              <a:cxn ang="0">
                <a:pos x="connsiteX2" y="connsiteY2"/>
              </a:cxn>
              <a:cxn ang="0">
                <a:pos x="connsiteX3" y="connsiteY3"/>
              </a:cxn>
            </a:cxnLst>
            <a:rect l="l" t="t" r="r" b="b"/>
            <a:pathLst>
              <a:path w="896983" h="1724298">
                <a:moveTo>
                  <a:pt x="0" y="0"/>
                </a:moveTo>
                <a:lnTo>
                  <a:pt x="539932" y="0"/>
                </a:lnTo>
                <a:lnTo>
                  <a:pt x="539932" y="1724298"/>
                </a:lnTo>
                <a:lnTo>
                  <a:pt x="896983" y="1724298"/>
                </a:lnTo>
              </a:path>
            </a:pathLst>
          </a:custGeom>
          <a:noFill/>
          <a:ln w="9525" cmpd="sng">
            <a:solidFill>
              <a:srgbClr val="6A6A6A"/>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3087393" y="4736157"/>
            <a:ext cx="666001" cy="1247783"/>
          </a:xfrm>
          <a:custGeom>
            <a:avLst/>
            <a:gdLst>
              <a:gd name="connsiteX0" fmla="*/ 0 w 896983"/>
              <a:gd name="connsiteY0" fmla="*/ 0 h 1724298"/>
              <a:gd name="connsiteX1" fmla="*/ 539932 w 896983"/>
              <a:gd name="connsiteY1" fmla="*/ 0 h 1724298"/>
              <a:gd name="connsiteX2" fmla="*/ 539932 w 896983"/>
              <a:gd name="connsiteY2" fmla="*/ 1724298 h 1724298"/>
              <a:gd name="connsiteX3" fmla="*/ 896983 w 896983"/>
              <a:gd name="connsiteY3" fmla="*/ 1724298 h 1724298"/>
              <a:gd name="connsiteX0" fmla="*/ 0 w 666001"/>
              <a:gd name="connsiteY0" fmla="*/ 0 h 1730743"/>
              <a:gd name="connsiteX1" fmla="*/ 308950 w 666001"/>
              <a:gd name="connsiteY1" fmla="*/ 6445 h 1730743"/>
              <a:gd name="connsiteX2" fmla="*/ 308950 w 666001"/>
              <a:gd name="connsiteY2" fmla="*/ 1730743 h 1730743"/>
              <a:gd name="connsiteX3" fmla="*/ 666001 w 666001"/>
              <a:gd name="connsiteY3" fmla="*/ 1730743 h 1730743"/>
            </a:gdLst>
            <a:ahLst/>
            <a:cxnLst>
              <a:cxn ang="0">
                <a:pos x="connsiteX0" y="connsiteY0"/>
              </a:cxn>
              <a:cxn ang="0">
                <a:pos x="connsiteX1" y="connsiteY1"/>
              </a:cxn>
              <a:cxn ang="0">
                <a:pos x="connsiteX2" y="connsiteY2"/>
              </a:cxn>
              <a:cxn ang="0">
                <a:pos x="connsiteX3" y="connsiteY3"/>
              </a:cxn>
            </a:cxnLst>
            <a:rect l="l" t="t" r="r" b="b"/>
            <a:pathLst>
              <a:path w="666001" h="1730743">
                <a:moveTo>
                  <a:pt x="0" y="0"/>
                </a:moveTo>
                <a:lnTo>
                  <a:pt x="308950" y="6445"/>
                </a:lnTo>
                <a:lnTo>
                  <a:pt x="308950" y="1730743"/>
                </a:lnTo>
                <a:lnTo>
                  <a:pt x="666001" y="1730743"/>
                </a:lnTo>
              </a:path>
            </a:pathLst>
          </a:custGeom>
          <a:noFill/>
          <a:ln w="9525" cmpd="sng">
            <a:solidFill>
              <a:srgbClr val="6A6A6A"/>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00472" y="6551848"/>
            <a:ext cx="9289032" cy="136835"/>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a:latin typeface="Arial" panose="020B0604020202020204" pitchFamily="34" charset="0"/>
                <a:ea typeface="ＭＳ Ｐゴシック" panose="020B0600070205080204" pitchFamily="50" charset="-128"/>
                <a:cs typeface="Arial" panose="020B0604020202020204" pitchFamily="34" charset="0"/>
              </a:rPr>
              <a:t>）、じゃかるた新聞（</a:t>
            </a:r>
            <a:r>
              <a:rPr lang="en-US" altLang="ja-JP" sz="80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11</a:t>
            </a:r>
            <a:r>
              <a:rPr lang="ja-JP" altLang="en-US" sz="800">
                <a:latin typeface="Arial" panose="020B0604020202020204" pitchFamily="34" charset="0"/>
                <a:ea typeface="ＭＳ Ｐゴシック" panose="020B0600070205080204" pitchFamily="50" charset="-128"/>
                <a:cs typeface="Arial" panose="020B0604020202020204" pitchFamily="34" charset="0"/>
              </a:rPr>
              <a:t>月</a:t>
            </a:r>
            <a:r>
              <a:rPr lang="en-US" altLang="ja-JP" sz="800">
                <a:latin typeface="Arial" panose="020B0604020202020204" pitchFamily="34" charset="0"/>
                <a:ea typeface="ＭＳ Ｐゴシック" panose="020B0600070205080204" pitchFamily="50" charset="-128"/>
                <a:cs typeface="Arial" panose="020B0604020202020204" pitchFamily="34" charset="0"/>
              </a:rPr>
              <a:t>28</a:t>
            </a:r>
            <a:r>
              <a:rPr lang="ja-JP" altLang="en-US" sz="800">
                <a:latin typeface="Arial" panose="020B0604020202020204" pitchFamily="34" charset="0"/>
                <a:ea typeface="ＭＳ Ｐゴシック" panose="020B0600070205080204" pitchFamily="50" charset="-128"/>
                <a:cs typeface="Arial" panose="020B0604020202020204" pitchFamily="34" charset="0"/>
              </a:rPr>
              <a:t>日）、日本医師会ホームページ、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IPMG</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kern="100">
                <a:cs typeface="Times New Roman" panose="02020603050405020304" pitchFamily="18" charset="0"/>
              </a:rPr>
              <a:t>GP </a:t>
            </a:r>
            <a:r>
              <a:rPr lang="en-US" altLang="ja-JP" sz="800" kern="100" err="1">
                <a:cs typeface="Times New Roman" panose="02020603050405020304" pitchFamily="18" charset="0"/>
              </a:rPr>
              <a:t>Farmasi</a:t>
            </a:r>
            <a:r>
              <a:rPr kumimoji="0" lang="ja-JP" altLang="en-US" sz="800" bmk=""/>
              <a:t> ホームページ</a:t>
            </a:r>
            <a:r>
              <a:rPr kumimoji="0" lang="ja-JP" altLang="en-US" sz="800" kern="100" bmk="">
                <a:cs typeface="Times New Roman" panose="02020603050405020304" pitchFamily="18" charset="0"/>
              </a:rPr>
              <a:t>、</a:t>
            </a:r>
            <a:r>
              <a:rPr kumimoji="0" lang="en-US" altLang="ja-JP" sz="800" kern="100" bmk="">
                <a:cs typeface="Times New Roman" panose="02020603050405020304" pitchFamily="18" charset="0"/>
              </a:rPr>
              <a:t>ASIAN JOURNAL OF Health Research </a:t>
            </a:r>
            <a:r>
              <a:rPr kumimoji="0" lang="ja-JP" altLang="en-US" sz="800" kern="100" bmk="">
                <a:cs typeface="Times New Roman" panose="02020603050405020304" pitchFamily="18" charset="0"/>
              </a:rPr>
              <a:t>ホームページ</a:t>
            </a:r>
            <a:endParaRPr kumimoji="0" lang="en-US" altLang="ja-JP" sz="800" bmk=""/>
          </a:p>
        </p:txBody>
      </p:sp>
    </p:spTree>
    <p:extLst>
      <p:ext uri="{BB962C8B-B14F-4D97-AF65-F5344CB8AC3E}">
        <p14:creationId xmlns:p14="http://schemas.microsoft.com/office/powerpoint/2010/main" val="28523969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latin typeface="HGP創英角ｺﾞｼｯｸUB" panose="020B0900000000000000" pitchFamily="50" charset="-128"/>
              </a:rPr>
              <a:t>インドネシア／医療関連／その他</a:t>
            </a:r>
            <a:endParaRPr kumimoji="1" lang="ja-JP" altLang="en-US">
              <a:latin typeface="HGP創英角ｺﾞｼｯｸUB" panose="020B0900000000000000" pitchFamily="50" charset="-128"/>
            </a:endParaRPr>
          </a:p>
        </p:txBody>
      </p:sp>
      <p:sp>
        <p:nvSpPr>
          <p:cNvPr id="3" name="テキスト プレースホルダー 2"/>
          <p:cNvSpPr>
            <a:spLocks noGrp="1"/>
          </p:cNvSpPr>
          <p:nvPr>
            <p:ph type="body" sz="quarter" idx="15"/>
          </p:nvPr>
        </p:nvSpPr>
        <p:spPr/>
        <p:txBody>
          <a:bodyPr/>
          <a:lstStyle/>
          <a:p>
            <a:r>
              <a:rPr lang="ja-JP" altLang="en-US">
                <a:latin typeface="HGP創英角ｺﾞｼｯｸUB" panose="020B0900000000000000" pitchFamily="50" charset="-128"/>
              </a:rPr>
              <a:t>医薬品・医療機器関連イベント</a:t>
            </a:r>
          </a:p>
        </p:txBody>
      </p:sp>
      <p:sp>
        <p:nvSpPr>
          <p:cNvPr id="4" name="テキスト ボックス 3"/>
          <p:cNvSpPr txBox="1"/>
          <p:nvPr/>
        </p:nvSpPr>
        <p:spPr>
          <a:xfrm>
            <a:off x="200470" y="103354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a:latin typeface="Arial" panose="020B0604020202020204" pitchFamily="34" charset="0"/>
                <a:ea typeface="ＭＳ Ｐゴシック" panose="020B0600070205080204" pitchFamily="50" charset="-128"/>
                <a:cs typeface="Arial" panose="020B0604020202020204" pitchFamily="34" charset="0"/>
              </a:rPr>
              <a:t>10</a:t>
            </a:r>
            <a:r>
              <a:rPr lang="ja-JP" altLang="en-US" sz="1400">
                <a:latin typeface="Arial" panose="020B0604020202020204" pitchFamily="34" charset="0"/>
                <a:ea typeface="ＭＳ Ｐゴシック" panose="020B0600070205080204" pitchFamily="50" charset="-128"/>
                <a:cs typeface="Arial" panose="020B0604020202020204" pitchFamily="34" charset="0"/>
              </a:rPr>
              <a:t>月に、ジャカルタにて「</a:t>
            </a:r>
            <a:r>
              <a:rPr lang="en-US" altLang="ja-JP" sz="1400">
                <a:latin typeface="Arial" panose="020B0604020202020204" pitchFamily="34" charset="0"/>
                <a:ea typeface="ＭＳ Ｐゴシック" panose="020B0600070205080204" pitchFamily="50" charset="-128"/>
                <a:cs typeface="Arial" panose="020B0604020202020204" pitchFamily="34" charset="0"/>
              </a:rPr>
              <a:t>Hospital Expo</a:t>
            </a:r>
            <a:r>
              <a:rPr lang="ja-JP" altLang="en-US" sz="1400">
                <a:latin typeface="Arial" panose="020B0604020202020204" pitchFamily="34" charset="0"/>
                <a:ea typeface="ＭＳ Ｐゴシック" panose="020B0600070205080204" pitchFamily="50" charset="-128"/>
                <a:cs typeface="Arial" panose="020B0604020202020204" pitchFamily="34" charset="0"/>
              </a:rPr>
              <a:t>」が開催されている。</a:t>
            </a:r>
            <a:r>
              <a:rPr lang="en-US" altLang="ja-JP" sz="1400">
                <a:latin typeface="Arial" panose="020B0604020202020204" pitchFamily="34" charset="0"/>
                <a:ea typeface="ＭＳ Ｐゴシック" panose="020B0600070205080204" pitchFamily="50" charset="-128"/>
                <a:cs typeface="Arial" panose="020B0604020202020204" pitchFamily="34" charset="0"/>
              </a:rPr>
              <a:t> </a:t>
            </a:r>
            <a:endParaRPr lang="ja-JP" altLang="en-US" sz="14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3" name="グループ化 22">
            <a:extLst>
              <a:ext uri="{FF2B5EF4-FFF2-40B4-BE49-F238E27FC236}">
                <a16:creationId xmlns:a16="http://schemas.microsoft.com/office/drawing/2014/main" id="{81555710-BF03-F38A-3E05-54D0EFE72DBF}"/>
              </a:ext>
            </a:extLst>
          </p:cNvPr>
          <p:cNvGrpSpPr/>
          <p:nvPr/>
        </p:nvGrpSpPr>
        <p:grpSpPr>
          <a:xfrm>
            <a:off x="429767" y="1723602"/>
            <a:ext cx="8739307" cy="362570"/>
            <a:chOff x="1647793" y="1696908"/>
            <a:chExt cx="7485420" cy="362570"/>
          </a:xfrm>
        </p:grpSpPr>
        <p:sp>
          <p:nvSpPr>
            <p:cNvPr id="10" name="片側の 2 つの角を丸めた四角形 9"/>
            <p:cNvSpPr/>
            <p:nvPr/>
          </p:nvSpPr>
          <p:spPr>
            <a:xfrm rot="16200000">
              <a:off x="2388041" y="956661"/>
              <a:ext cx="360040" cy="1840536"/>
            </a:xfrm>
            <a:prstGeom prst="round2SameRect">
              <a:avLst>
                <a:gd name="adj1" fmla="val 13360"/>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hangingPunct="0"/>
              <a:r>
                <a:rPr lang="ja-JP" altLang="en-US" sz="1400" b="1">
                  <a:latin typeface="Arial" panose="020B0604020202020204" pitchFamily="34" charset="0"/>
                  <a:ea typeface="ＭＳ Ｐゴシック" panose="020B0600070205080204" pitchFamily="50" charset="-128"/>
                </a:rPr>
                <a:t>主 催</a:t>
              </a:r>
              <a:endParaRPr kumimoji="1" lang="ja-JP" alt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rot="5400000">
              <a:off x="6129485" y="-944250"/>
              <a:ext cx="362570" cy="5644886"/>
            </a:xfrm>
            <a:prstGeom prst="round2SameRect">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rtlCol="0" anchor="ctr"/>
            <a:lstStyle/>
            <a:p>
              <a:pPr marL="0" lvl="1">
                <a:lnSpc>
                  <a:spcPct val="110000"/>
                </a:lnSpc>
              </a:pPr>
              <a:r>
                <a:rPr lang="en-US" altLang="ja-JP" sz="1400">
                  <a:solidFill>
                    <a:schemeClr val="tx1"/>
                  </a:solidFill>
                  <a:latin typeface="Arial" panose="020B0604020202020204" pitchFamily="34" charset="0"/>
                  <a:ea typeface="ＭＳ Ｐゴシック" panose="020B0600070205080204" pitchFamily="50" charset="-128"/>
                </a:rPr>
                <a:t>Indonesia</a:t>
              </a:r>
              <a:r>
                <a:rPr lang="ja-JP" altLang="en-US" sz="1400">
                  <a:solidFill>
                    <a:schemeClr val="tx1"/>
                  </a:solidFill>
                  <a:latin typeface="Arial" panose="020B0604020202020204" pitchFamily="34" charset="0"/>
                  <a:ea typeface="ＭＳ Ｐゴシック" panose="020B0600070205080204" pitchFamily="50" charset="-128"/>
                </a:rPr>
                <a:t> </a:t>
              </a:r>
              <a:r>
                <a:rPr lang="en-US" altLang="ja-JP" sz="1400">
                  <a:solidFill>
                    <a:schemeClr val="tx1"/>
                  </a:solidFill>
                  <a:latin typeface="Arial" panose="020B0604020202020204" pitchFamily="34" charset="0"/>
                  <a:ea typeface="ＭＳ Ｐゴシック" panose="020B0600070205080204" pitchFamily="50" charset="-128"/>
                </a:rPr>
                <a:t>Hospital</a:t>
              </a:r>
              <a:r>
                <a:rPr lang="ja-JP" altLang="en-US" sz="1400">
                  <a:solidFill>
                    <a:schemeClr val="tx1"/>
                  </a:solidFill>
                  <a:latin typeface="Arial" panose="020B0604020202020204" pitchFamily="34" charset="0"/>
                  <a:ea typeface="ＭＳ Ｐゴシック" panose="020B0600070205080204" pitchFamily="50" charset="-128"/>
                </a:rPr>
                <a:t> </a:t>
              </a:r>
              <a:r>
                <a:rPr lang="en-US" altLang="ja-JP" sz="1400">
                  <a:solidFill>
                    <a:schemeClr val="tx1"/>
                  </a:solidFill>
                  <a:latin typeface="Arial" panose="020B0604020202020204" pitchFamily="34" charset="0"/>
                  <a:ea typeface="ＭＳ Ｐゴシック" panose="020B0600070205080204" pitchFamily="50" charset="-128"/>
                </a:rPr>
                <a:t>Association, PT. OKTA SEJAHTERA INSANI</a:t>
              </a:r>
            </a:p>
          </p:txBody>
        </p:sp>
      </p:grpSp>
      <p:grpSp>
        <p:nvGrpSpPr>
          <p:cNvPr id="22" name="グループ化 21">
            <a:extLst>
              <a:ext uri="{FF2B5EF4-FFF2-40B4-BE49-F238E27FC236}">
                <a16:creationId xmlns:a16="http://schemas.microsoft.com/office/drawing/2014/main" id="{854FA1B8-5D98-EFB5-5268-7CE9B5A87C13}"/>
              </a:ext>
            </a:extLst>
          </p:cNvPr>
          <p:cNvGrpSpPr/>
          <p:nvPr/>
        </p:nvGrpSpPr>
        <p:grpSpPr>
          <a:xfrm>
            <a:off x="420622" y="2113058"/>
            <a:ext cx="8748452" cy="1204552"/>
            <a:chOff x="1647795" y="2128957"/>
            <a:chExt cx="7493254" cy="1204552"/>
          </a:xfrm>
        </p:grpSpPr>
        <p:sp>
          <p:nvSpPr>
            <p:cNvPr id="12" name="片側の 2 つの角を丸めた四角形 11"/>
            <p:cNvSpPr/>
            <p:nvPr/>
          </p:nvSpPr>
          <p:spPr>
            <a:xfrm rot="16200000">
              <a:off x="1969703" y="1807049"/>
              <a:ext cx="1204552" cy="1848367"/>
            </a:xfrm>
            <a:prstGeom prst="round2SameRect">
              <a:avLst>
                <a:gd name="adj1" fmla="val 4289"/>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ja-JP" altLang="en-US" sz="1400" b="1">
                  <a:latin typeface="Arial" panose="020B0604020202020204" pitchFamily="34" charset="0"/>
                  <a:ea typeface="ＭＳ Ｐゴシック" panose="020B0600070205080204" pitchFamily="50" charset="-128"/>
                </a:rPr>
                <a:t>取扱品目</a:t>
              </a:r>
              <a:endParaRPr lang="en-US" altLang="ja-JP" sz="1400" b="1">
                <a:latin typeface="Arial" panose="020B0604020202020204" pitchFamily="34" charset="0"/>
                <a:ea typeface="ＭＳ Ｐゴシック" panose="020B0600070205080204" pitchFamily="50" charset="-128"/>
              </a:endParaRPr>
            </a:p>
          </p:txBody>
        </p:sp>
        <p:sp>
          <p:nvSpPr>
            <p:cNvPr id="13" name="片側の 2 つの角を丸めた四角形 12"/>
            <p:cNvSpPr/>
            <p:nvPr/>
          </p:nvSpPr>
          <p:spPr>
            <a:xfrm rot="5400000">
              <a:off x="5716330" y="-91210"/>
              <a:ext cx="1204552" cy="5644886"/>
            </a:xfrm>
            <a:prstGeom prst="round2SameRect">
              <a:avLst>
                <a:gd name="adj1" fmla="val 2683"/>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2" spcCol="216000" rtlCol="0" anchor="ctr"/>
            <a:lstStyle/>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医療機器</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測定・分析機器</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診断機器</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医薬品</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栄養補助食品</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医療消耗品</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病院設計・設備</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眼科用機器</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眼科用品</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コンタクトレンズ 等</a:t>
              </a:r>
            </a:p>
          </p:txBody>
        </p:sp>
      </p:grpSp>
      <p:sp>
        <p:nvSpPr>
          <p:cNvPr id="18" name="テキスト ボックス 17"/>
          <p:cNvSpPr txBox="1"/>
          <p:nvPr/>
        </p:nvSpPr>
        <p:spPr>
          <a:xfrm>
            <a:off x="200472" y="6525344"/>
            <a:ext cx="878497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rPr>
              <a:t>JETRO</a:t>
            </a:r>
            <a:r>
              <a:rPr lang="ja-JP" altLang="en-US" sz="800">
                <a:latin typeface="Arial" panose="020B0604020202020204" pitchFamily="34" charset="0"/>
                <a:ea typeface="ＭＳ Ｐゴシック" panose="020B0600070205080204" pitchFamily="50" charset="-128"/>
              </a:rPr>
              <a:t> ホームページ</a:t>
            </a:r>
            <a:endParaRPr kumimoji="0" lang="ja-JP" altLang="en-US" sz="800" bmk="">
              <a:latin typeface="Arial" panose="020B0604020202020204" pitchFamily="34" charset="0"/>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AF50AFF8-745A-A4BF-1B88-83FC48C44623}"/>
              </a:ext>
            </a:extLst>
          </p:cNvPr>
          <p:cNvGrpSpPr/>
          <p:nvPr/>
        </p:nvGrpSpPr>
        <p:grpSpPr>
          <a:xfrm>
            <a:off x="420624" y="3344496"/>
            <a:ext cx="8748451" cy="492591"/>
            <a:chOff x="1647796" y="3399416"/>
            <a:chExt cx="7493253" cy="698402"/>
          </a:xfrm>
        </p:grpSpPr>
        <p:sp>
          <p:nvSpPr>
            <p:cNvPr id="19" name="片側の 2 つの角を丸めた四角形 15"/>
            <p:cNvSpPr/>
            <p:nvPr/>
          </p:nvSpPr>
          <p:spPr>
            <a:xfrm rot="16200000">
              <a:off x="2223128" y="2824785"/>
              <a:ext cx="697701" cy="184836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a:latin typeface="Arial" panose="020B0604020202020204" pitchFamily="34" charset="0"/>
                  <a:ea typeface="ＭＳ Ｐゴシック" panose="020B0600070205080204" pitchFamily="50" charset="-128"/>
                </a:rPr>
                <a:t>Hospital Expo</a:t>
              </a:r>
              <a:r>
                <a:rPr lang="ja-JP" altLang="en-US" sz="1400" b="1">
                  <a:latin typeface="Arial" panose="020B0604020202020204" pitchFamily="34" charset="0"/>
                  <a:ea typeface="ＭＳ Ｐゴシック" panose="020B0600070205080204" pitchFamily="50" charset="-128"/>
                </a:rPr>
                <a:t>　</a:t>
              </a:r>
              <a:r>
                <a:rPr lang="en-US" altLang="ja-JP" sz="1400" b="1">
                  <a:latin typeface="Arial" panose="020B0604020202020204" pitchFamily="34" charset="0"/>
                  <a:ea typeface="ＭＳ Ｐゴシック" panose="020B0600070205080204" pitchFamily="50" charset="-128"/>
                </a:rPr>
                <a:t>2018</a:t>
              </a:r>
            </a:p>
          </p:txBody>
        </p:sp>
        <p:sp>
          <p:nvSpPr>
            <p:cNvPr id="20" name="片側の 2 つの角を丸めた四角形 16"/>
            <p:cNvSpPr/>
            <p:nvPr/>
          </p:nvSpPr>
          <p:spPr>
            <a:xfrm rot="5400000">
              <a:off x="5969755" y="925824"/>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157163" lvl="1" indent="-157163" fontAlgn="ctr">
                <a:lnSpc>
                  <a:spcPct val="110000"/>
                </a:lnSpc>
                <a:buClr>
                  <a:srgbClr val="5F8AC3"/>
                </a:buClr>
                <a:buSzPct val="80000"/>
                <a:buFont typeface="Wingdings" panose="05000000000000000000" pitchFamily="2" charset="2"/>
                <a:buChar char="l"/>
              </a:pPr>
              <a:r>
                <a:rPr lang="en-US" altLang="ja-JP" sz="1400">
                  <a:solidFill>
                    <a:schemeClr val="tx1"/>
                  </a:solidFill>
                  <a:latin typeface="Arial" panose="020B0604020202020204" pitchFamily="34" charset="0"/>
                  <a:ea typeface="ＭＳ Ｐゴシック" panose="020B0600070205080204" pitchFamily="50" charset="-128"/>
                </a:rPr>
                <a:t>10</a:t>
              </a:r>
              <a:r>
                <a:rPr lang="ja-JP" altLang="en-US" sz="1400">
                  <a:solidFill>
                    <a:schemeClr val="tx1"/>
                  </a:solidFill>
                  <a:latin typeface="Arial" panose="020B0604020202020204" pitchFamily="34" charset="0"/>
                  <a:ea typeface="ＭＳ Ｐゴシック" panose="020B0600070205080204" pitchFamily="50" charset="-128"/>
                </a:rPr>
                <a:t>月</a:t>
              </a:r>
              <a:r>
                <a:rPr lang="en-US" altLang="ja-JP" sz="1400">
                  <a:solidFill>
                    <a:schemeClr val="tx1"/>
                  </a:solidFill>
                  <a:latin typeface="Arial" panose="020B0604020202020204" pitchFamily="34" charset="0"/>
                  <a:ea typeface="ＭＳ Ｐゴシック" panose="020B0600070205080204" pitchFamily="50" charset="-128"/>
                </a:rPr>
                <a:t>17</a:t>
              </a:r>
              <a:r>
                <a:rPr lang="ja-JP" altLang="en-US" sz="1400">
                  <a:solidFill>
                    <a:schemeClr val="tx1"/>
                  </a:solidFill>
                  <a:latin typeface="Arial" panose="020B0604020202020204" pitchFamily="34" charset="0"/>
                  <a:ea typeface="ＭＳ Ｐゴシック" panose="020B0600070205080204" pitchFamily="50" charset="-128"/>
                </a:rPr>
                <a:t>日～</a:t>
              </a:r>
              <a:r>
                <a:rPr lang="en-US" altLang="ja-JP" sz="1400">
                  <a:solidFill>
                    <a:schemeClr val="tx1"/>
                  </a:solidFill>
                  <a:latin typeface="Arial" panose="020B0604020202020204" pitchFamily="34" charset="0"/>
                  <a:ea typeface="ＭＳ Ｐゴシック" panose="020B0600070205080204" pitchFamily="50" charset="-128"/>
                </a:rPr>
                <a:t>20</a:t>
              </a:r>
              <a:r>
                <a:rPr lang="ja-JP" altLang="en-US" sz="1400">
                  <a:solidFill>
                    <a:schemeClr val="tx1"/>
                  </a:solidFill>
                  <a:latin typeface="Arial" panose="020B0604020202020204" pitchFamily="34" charset="0"/>
                  <a:ea typeface="ＭＳ Ｐゴシック" panose="020B0600070205080204" pitchFamily="50" charset="-128"/>
                </a:rPr>
                <a:t>日に、</a:t>
              </a:r>
              <a:r>
                <a:rPr lang="en-US" altLang="ja-JP" sz="1400">
                  <a:solidFill>
                    <a:schemeClr val="tx1"/>
                  </a:solidFill>
                  <a:latin typeface="Arial" panose="020B0604020202020204" pitchFamily="34" charset="0"/>
                  <a:ea typeface="ＭＳ Ｐゴシック" panose="020B0600070205080204" pitchFamily="50" charset="-128"/>
                </a:rPr>
                <a:t>Jakarta Convention Centre</a:t>
              </a:r>
              <a:r>
                <a:rPr lang="ja-JP" altLang="en-US" sz="1400">
                  <a:solidFill>
                    <a:schemeClr val="tx1"/>
                  </a:solidFill>
                  <a:latin typeface="Arial" panose="020B0604020202020204" pitchFamily="34" charset="0"/>
                  <a:ea typeface="ＭＳ Ｐゴシック" panose="020B0600070205080204" pitchFamily="50" charset="-128"/>
                </a:rPr>
                <a:t>にて開催。</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来場者数 </a:t>
              </a:r>
              <a:r>
                <a:rPr lang="en-US" altLang="ja-JP" sz="1400">
                  <a:solidFill>
                    <a:schemeClr val="tx1"/>
                  </a:solidFill>
                  <a:latin typeface="Arial" panose="020B0604020202020204" pitchFamily="34" charset="0"/>
                  <a:ea typeface="ＭＳ Ｐゴシック" panose="020B0600070205080204" pitchFamily="50" charset="-128"/>
                </a:rPr>
                <a:t>: 44,452</a:t>
              </a:r>
              <a:r>
                <a:rPr lang="ja-JP" altLang="en-US" sz="1400">
                  <a:solidFill>
                    <a:schemeClr val="tx1"/>
                  </a:solidFill>
                  <a:latin typeface="Arial" panose="020B0604020202020204" pitchFamily="34" charset="0"/>
                  <a:ea typeface="ＭＳ Ｐゴシック" panose="020B0600070205080204" pitchFamily="50" charset="-128"/>
                </a:rPr>
                <a:t>人、出展社数 </a:t>
              </a:r>
              <a:r>
                <a:rPr lang="en-US" altLang="ja-JP" sz="1400">
                  <a:solidFill>
                    <a:schemeClr val="tx1"/>
                  </a:solidFill>
                  <a:latin typeface="Arial" panose="020B0604020202020204" pitchFamily="34" charset="0"/>
                  <a:ea typeface="ＭＳ Ｐゴシック" panose="020B0600070205080204" pitchFamily="50" charset="-128"/>
                </a:rPr>
                <a:t>: 513</a:t>
              </a:r>
              <a:r>
                <a:rPr lang="ja-JP" altLang="en-US" sz="1400">
                  <a:solidFill>
                    <a:schemeClr val="tx1"/>
                  </a:solidFill>
                  <a:latin typeface="Arial" panose="020B0604020202020204" pitchFamily="34" charset="0"/>
                  <a:ea typeface="ＭＳ Ｐゴシック" panose="020B0600070205080204" pitchFamily="50" charset="-128"/>
                </a:rPr>
                <a:t>社（うち海外から：</a:t>
              </a:r>
              <a:r>
                <a:rPr lang="en-US" altLang="ja-JP" sz="1400">
                  <a:solidFill>
                    <a:schemeClr val="tx1"/>
                  </a:solidFill>
                  <a:latin typeface="Arial" panose="020B0604020202020204" pitchFamily="34" charset="0"/>
                  <a:ea typeface="ＭＳ Ｐゴシック" panose="020B0600070205080204" pitchFamily="50" charset="-128"/>
                </a:rPr>
                <a:t>166 </a:t>
              </a:r>
              <a:r>
                <a:rPr lang="ja-JP" altLang="en-US" sz="1400">
                  <a:solidFill>
                    <a:schemeClr val="tx1"/>
                  </a:solidFill>
                  <a:latin typeface="Arial" panose="020B0604020202020204" pitchFamily="34" charset="0"/>
                  <a:ea typeface="ＭＳ Ｐゴシック" panose="020B0600070205080204" pitchFamily="50" charset="-128"/>
                </a:rPr>
                <a:t>社） </a:t>
              </a:r>
            </a:p>
          </p:txBody>
        </p:sp>
      </p:grpSp>
      <p:grpSp>
        <p:nvGrpSpPr>
          <p:cNvPr id="17" name="グループ化 16">
            <a:extLst>
              <a:ext uri="{FF2B5EF4-FFF2-40B4-BE49-F238E27FC236}">
                <a16:creationId xmlns:a16="http://schemas.microsoft.com/office/drawing/2014/main" id="{7D9C89A6-B4A2-2904-07D4-3ACC3E797977}"/>
              </a:ext>
            </a:extLst>
          </p:cNvPr>
          <p:cNvGrpSpPr/>
          <p:nvPr/>
        </p:nvGrpSpPr>
        <p:grpSpPr>
          <a:xfrm>
            <a:off x="420622" y="3863973"/>
            <a:ext cx="8759499" cy="382028"/>
            <a:chOff x="1640633" y="4189756"/>
            <a:chExt cx="7502715" cy="697701"/>
          </a:xfrm>
        </p:grpSpPr>
        <p:sp>
          <p:nvSpPr>
            <p:cNvPr id="26" name="片側の 2 つの角を丸めた四角形 15"/>
            <p:cNvSpPr/>
            <p:nvPr/>
          </p:nvSpPr>
          <p:spPr>
            <a:xfrm rot="16200000">
              <a:off x="2215967" y="3614422"/>
              <a:ext cx="697701" cy="1848369"/>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a:latin typeface="Arial" panose="020B0604020202020204" pitchFamily="34" charset="0"/>
                  <a:ea typeface="ＭＳ Ｐゴシック" panose="020B0600070205080204" pitchFamily="50" charset="-128"/>
                </a:rPr>
                <a:t>Hospital Expo</a:t>
              </a:r>
              <a:r>
                <a:rPr lang="ja-JP" altLang="en-US" sz="1400" b="1">
                  <a:latin typeface="Arial" panose="020B0604020202020204" pitchFamily="34" charset="0"/>
                  <a:ea typeface="ＭＳ Ｐゴシック" panose="020B0600070205080204" pitchFamily="50" charset="-128"/>
                </a:rPr>
                <a:t>　</a:t>
              </a:r>
              <a:r>
                <a:rPr lang="en-US" altLang="ja-JP" sz="1400" b="1">
                  <a:latin typeface="Arial" panose="020B0604020202020204" pitchFamily="34" charset="0"/>
                  <a:ea typeface="ＭＳ Ｐゴシック" panose="020B0600070205080204" pitchFamily="50" charset="-128"/>
                </a:rPr>
                <a:t>2019</a:t>
              </a:r>
            </a:p>
          </p:txBody>
        </p:sp>
        <p:sp>
          <p:nvSpPr>
            <p:cNvPr id="27" name="片側の 2 つの角を丸めた四角形 16"/>
            <p:cNvSpPr/>
            <p:nvPr/>
          </p:nvSpPr>
          <p:spPr>
            <a:xfrm rot="5400000">
              <a:off x="5972054" y="1716164"/>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0" lvl="1" fontAlgn="ctr">
                <a:lnSpc>
                  <a:spcPct val="110000"/>
                </a:lnSpc>
                <a:buClr>
                  <a:srgbClr val="5F8AC3"/>
                </a:buClr>
                <a:buSzPct val="80000"/>
              </a:pPr>
              <a:r>
                <a:rPr lang="en-US" altLang="ja-JP" sz="1400">
                  <a:solidFill>
                    <a:schemeClr val="tx1"/>
                  </a:solidFill>
                  <a:latin typeface="Arial" panose="020B0604020202020204" pitchFamily="34" charset="0"/>
                  <a:ea typeface="ＭＳ Ｐゴシック" panose="020B0600070205080204" pitchFamily="50" charset="-128"/>
                </a:rPr>
                <a:t>10</a:t>
              </a:r>
              <a:r>
                <a:rPr lang="ja-JP" altLang="en-US" sz="1400">
                  <a:solidFill>
                    <a:schemeClr val="tx1"/>
                  </a:solidFill>
                  <a:latin typeface="Arial" panose="020B0604020202020204" pitchFamily="34" charset="0"/>
                  <a:ea typeface="ＭＳ Ｐゴシック" panose="020B0600070205080204" pitchFamily="50" charset="-128"/>
                </a:rPr>
                <a:t>月</a:t>
              </a:r>
              <a:r>
                <a:rPr lang="en-US" altLang="ja-JP" sz="1400">
                  <a:solidFill>
                    <a:schemeClr val="tx1"/>
                  </a:solidFill>
                  <a:latin typeface="Arial" panose="020B0604020202020204" pitchFamily="34" charset="0"/>
                  <a:ea typeface="ＭＳ Ｐゴシック" panose="020B0600070205080204" pitchFamily="50" charset="-128"/>
                </a:rPr>
                <a:t>23</a:t>
              </a:r>
              <a:r>
                <a:rPr lang="ja-JP" altLang="en-US" sz="1400">
                  <a:solidFill>
                    <a:schemeClr val="tx1"/>
                  </a:solidFill>
                  <a:latin typeface="Arial" panose="020B0604020202020204" pitchFamily="34" charset="0"/>
                  <a:ea typeface="ＭＳ Ｐゴシック" panose="020B0600070205080204" pitchFamily="50" charset="-128"/>
                </a:rPr>
                <a:t>日～</a:t>
              </a:r>
              <a:r>
                <a:rPr lang="en-US" altLang="ja-JP" sz="1400">
                  <a:solidFill>
                    <a:schemeClr val="tx1"/>
                  </a:solidFill>
                  <a:latin typeface="Arial" panose="020B0604020202020204" pitchFamily="34" charset="0"/>
                  <a:ea typeface="ＭＳ Ｐゴシック" panose="020B0600070205080204" pitchFamily="50" charset="-128"/>
                </a:rPr>
                <a:t>26</a:t>
              </a:r>
              <a:r>
                <a:rPr lang="ja-JP" altLang="en-US" sz="1400">
                  <a:solidFill>
                    <a:schemeClr val="tx1"/>
                  </a:solidFill>
                  <a:latin typeface="Arial" panose="020B0604020202020204" pitchFamily="34" charset="0"/>
                  <a:ea typeface="ＭＳ Ｐゴシック" panose="020B0600070205080204" pitchFamily="50" charset="-128"/>
                </a:rPr>
                <a:t>日に、</a:t>
              </a:r>
              <a:r>
                <a:rPr lang="en-US" altLang="ja-JP" sz="1400">
                  <a:solidFill>
                    <a:schemeClr val="tx1"/>
                  </a:solidFill>
                  <a:latin typeface="Arial" panose="020B0604020202020204" pitchFamily="34" charset="0"/>
                  <a:ea typeface="ＭＳ Ｐゴシック" panose="020B0600070205080204" pitchFamily="50" charset="-128"/>
                </a:rPr>
                <a:t>Jakarta Convention Centre</a:t>
              </a:r>
              <a:r>
                <a:rPr lang="ja-JP" altLang="en-US" sz="1400" err="1">
                  <a:solidFill>
                    <a:schemeClr val="tx1"/>
                  </a:solidFill>
                  <a:latin typeface="Arial" panose="020B0604020202020204" pitchFamily="34" charset="0"/>
                  <a:ea typeface="ＭＳ Ｐゴシック" panose="020B0600070205080204" pitchFamily="50" charset="-128"/>
                </a:rPr>
                <a:t>にて</a:t>
              </a:r>
              <a:r>
                <a:rPr lang="ja-JP" altLang="en-US" sz="1400">
                  <a:solidFill>
                    <a:schemeClr val="tx1"/>
                  </a:solidFill>
                  <a:latin typeface="Arial" panose="020B0604020202020204" pitchFamily="34" charset="0"/>
                  <a:ea typeface="ＭＳ Ｐゴシック" panose="020B0600070205080204" pitchFamily="50" charset="-128"/>
                </a:rPr>
                <a:t>開催。</a:t>
              </a:r>
            </a:p>
          </p:txBody>
        </p:sp>
      </p:grpSp>
      <p:grpSp>
        <p:nvGrpSpPr>
          <p:cNvPr id="16" name="グループ化 15">
            <a:extLst>
              <a:ext uri="{FF2B5EF4-FFF2-40B4-BE49-F238E27FC236}">
                <a16:creationId xmlns:a16="http://schemas.microsoft.com/office/drawing/2014/main" id="{E18F2E4C-952F-0F7F-297B-7375D943BEB2}"/>
              </a:ext>
            </a:extLst>
          </p:cNvPr>
          <p:cNvGrpSpPr/>
          <p:nvPr/>
        </p:nvGrpSpPr>
        <p:grpSpPr>
          <a:xfrm>
            <a:off x="420622" y="4272887"/>
            <a:ext cx="8755943" cy="391600"/>
            <a:chOff x="1640635" y="4636451"/>
            <a:chExt cx="7493314" cy="697923"/>
          </a:xfrm>
        </p:grpSpPr>
        <p:sp>
          <p:nvSpPr>
            <p:cNvPr id="28" name="片側の 2 つの角を丸めた四角形 15"/>
            <p:cNvSpPr/>
            <p:nvPr/>
          </p:nvSpPr>
          <p:spPr>
            <a:xfrm rot="16200000">
              <a:off x="2211272" y="4066036"/>
              <a:ext cx="697701" cy="183897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a:latin typeface="Arial" panose="020B0604020202020204" pitchFamily="34" charset="0"/>
                  <a:ea typeface="ＭＳ Ｐゴシック" panose="020B0600070205080204" pitchFamily="50" charset="-128"/>
                </a:rPr>
                <a:t>Hospital Expo</a:t>
              </a:r>
              <a:r>
                <a:rPr lang="ja-JP" altLang="en-US" sz="1400" b="1">
                  <a:latin typeface="Arial" panose="020B0604020202020204" pitchFamily="34" charset="0"/>
                  <a:ea typeface="ＭＳ Ｐゴシック" panose="020B0600070205080204" pitchFamily="50" charset="-128"/>
                </a:rPr>
                <a:t>　</a:t>
              </a:r>
              <a:r>
                <a:rPr lang="en-US" altLang="ja-JP" sz="1400" b="1">
                  <a:latin typeface="Arial" panose="020B0604020202020204" pitchFamily="34" charset="0"/>
                  <a:ea typeface="ＭＳ Ｐゴシック" panose="020B0600070205080204" pitchFamily="50" charset="-128"/>
                </a:rPr>
                <a:t>2020</a:t>
              </a:r>
            </a:p>
          </p:txBody>
        </p:sp>
        <p:sp>
          <p:nvSpPr>
            <p:cNvPr id="29" name="片側の 2 つの角を丸めた四角形 16"/>
            <p:cNvSpPr/>
            <p:nvPr/>
          </p:nvSpPr>
          <p:spPr>
            <a:xfrm rot="5400000">
              <a:off x="5962655" y="2162859"/>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0" lvl="1" fontAlgn="ctr">
                <a:lnSpc>
                  <a:spcPct val="110000"/>
                </a:lnSpc>
                <a:buClr>
                  <a:srgbClr val="5F8AC3"/>
                </a:buClr>
                <a:buSzPct val="80000"/>
              </a:pPr>
              <a:r>
                <a:rPr lang="ja-JP" altLang="en-US" sz="1400">
                  <a:solidFill>
                    <a:schemeClr val="tx1"/>
                  </a:solidFill>
                  <a:latin typeface="Arial" panose="020B0604020202020204" pitchFamily="34" charset="0"/>
                  <a:ea typeface="ＭＳ Ｐゴシック" panose="020B0600070205080204" pitchFamily="50" charset="-128"/>
                </a:rPr>
                <a:t>開催延期。</a:t>
              </a:r>
            </a:p>
          </p:txBody>
        </p:sp>
      </p:grpSp>
      <p:grpSp>
        <p:nvGrpSpPr>
          <p:cNvPr id="45" name="グループ化 44">
            <a:extLst>
              <a:ext uri="{FF2B5EF4-FFF2-40B4-BE49-F238E27FC236}">
                <a16:creationId xmlns:a16="http://schemas.microsoft.com/office/drawing/2014/main" id="{2522D9D0-9A6B-52A0-535B-2896FE3CBCCD}"/>
              </a:ext>
            </a:extLst>
          </p:cNvPr>
          <p:cNvGrpSpPr/>
          <p:nvPr/>
        </p:nvGrpSpPr>
        <p:grpSpPr>
          <a:xfrm>
            <a:off x="429765" y="5109859"/>
            <a:ext cx="8759498" cy="533275"/>
            <a:chOff x="420621" y="4932907"/>
            <a:chExt cx="8759498" cy="533275"/>
          </a:xfrm>
        </p:grpSpPr>
        <p:sp>
          <p:nvSpPr>
            <p:cNvPr id="9" name="片側の 2 つの角を丸めた四角形 15">
              <a:extLst>
                <a:ext uri="{FF2B5EF4-FFF2-40B4-BE49-F238E27FC236}">
                  <a16:creationId xmlns:a16="http://schemas.microsoft.com/office/drawing/2014/main" id="{6F39A967-25CB-6E86-0019-ED7FAF678C25}"/>
                </a:ext>
              </a:extLst>
            </p:cNvPr>
            <p:cNvSpPr/>
            <p:nvPr/>
          </p:nvSpPr>
          <p:spPr>
            <a:xfrm rot="16200000">
              <a:off x="1228406" y="4125122"/>
              <a:ext cx="533275" cy="2148845"/>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a:latin typeface="Arial" panose="020B0604020202020204" pitchFamily="34" charset="0"/>
                  <a:ea typeface="ＭＳ Ｐゴシック" panose="020B0600070205080204" pitchFamily="50" charset="-128"/>
                </a:rPr>
                <a:t>Hospital Expo</a:t>
              </a:r>
              <a:r>
                <a:rPr lang="ja-JP" altLang="en-US" sz="1400" b="1">
                  <a:latin typeface="Arial" panose="020B0604020202020204" pitchFamily="34" charset="0"/>
                  <a:ea typeface="ＭＳ Ｐゴシック" panose="020B0600070205080204" pitchFamily="50" charset="-128"/>
                </a:rPr>
                <a:t>　</a:t>
              </a:r>
              <a:r>
                <a:rPr lang="en-US" altLang="ja-JP" sz="1400" b="1">
                  <a:latin typeface="Arial" panose="020B0604020202020204" pitchFamily="34" charset="0"/>
                  <a:ea typeface="ＭＳ Ｐゴシック" panose="020B0600070205080204" pitchFamily="50" charset="-128"/>
                </a:rPr>
                <a:t>2022</a:t>
              </a:r>
            </a:p>
          </p:txBody>
        </p:sp>
        <p:sp>
          <p:nvSpPr>
            <p:cNvPr id="30" name="片側の 2 つの角を丸めた四角形 16">
              <a:extLst>
                <a:ext uri="{FF2B5EF4-FFF2-40B4-BE49-F238E27FC236}">
                  <a16:creationId xmlns:a16="http://schemas.microsoft.com/office/drawing/2014/main" id="{38E0D0A6-08CD-0B2D-1A9C-6F9E0165BB82}"/>
                </a:ext>
              </a:extLst>
            </p:cNvPr>
            <p:cNvSpPr/>
            <p:nvPr/>
          </p:nvSpPr>
          <p:spPr>
            <a:xfrm rot="5400000">
              <a:off x="5617284" y="1896134"/>
              <a:ext cx="526062" cy="6599608"/>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157163" lvl="1" indent="-157163" fontAlgn="ctr">
                <a:lnSpc>
                  <a:spcPct val="110000"/>
                </a:lnSpc>
                <a:buClr>
                  <a:srgbClr val="5F8AC3"/>
                </a:buClr>
                <a:buSzPct val="80000"/>
                <a:buFont typeface="Wingdings" panose="05000000000000000000" pitchFamily="2" charset="2"/>
                <a:buChar char="l"/>
              </a:pPr>
              <a:r>
                <a:rPr lang="en-US" altLang="ja-JP" sz="1400">
                  <a:solidFill>
                    <a:schemeClr val="tx1"/>
                  </a:solidFill>
                  <a:latin typeface="Arial" panose="020B0604020202020204" pitchFamily="34" charset="0"/>
                  <a:ea typeface="ＭＳ Ｐゴシック" panose="020B0600070205080204" pitchFamily="50" charset="-128"/>
                </a:rPr>
                <a:t>10</a:t>
              </a:r>
              <a:r>
                <a:rPr lang="ja-JP" altLang="en-US" sz="1400">
                  <a:solidFill>
                    <a:schemeClr val="tx1"/>
                  </a:solidFill>
                  <a:latin typeface="Arial" panose="020B0604020202020204" pitchFamily="34" charset="0"/>
                  <a:ea typeface="ＭＳ Ｐゴシック" panose="020B0600070205080204" pitchFamily="50" charset="-128"/>
                </a:rPr>
                <a:t>月</a:t>
              </a:r>
              <a:r>
                <a:rPr lang="en-US" altLang="ja-JP" sz="1400">
                  <a:solidFill>
                    <a:schemeClr val="tx1"/>
                  </a:solidFill>
                  <a:latin typeface="Arial" panose="020B0604020202020204" pitchFamily="34" charset="0"/>
                  <a:ea typeface="ＭＳ Ｐゴシック" panose="020B0600070205080204" pitchFamily="50" charset="-128"/>
                </a:rPr>
                <a:t>19</a:t>
              </a:r>
              <a:r>
                <a:rPr lang="ja-JP" altLang="en-US" sz="1400">
                  <a:solidFill>
                    <a:schemeClr val="tx1"/>
                  </a:solidFill>
                  <a:latin typeface="Arial" panose="020B0604020202020204" pitchFamily="34" charset="0"/>
                  <a:ea typeface="ＭＳ Ｐゴシック" panose="020B0600070205080204" pitchFamily="50" charset="-128"/>
                </a:rPr>
                <a:t>日～</a:t>
              </a:r>
              <a:r>
                <a:rPr lang="en-US" altLang="ja-JP" sz="1400">
                  <a:solidFill>
                    <a:schemeClr val="tx1"/>
                  </a:solidFill>
                  <a:latin typeface="Arial" panose="020B0604020202020204" pitchFamily="34" charset="0"/>
                  <a:ea typeface="ＭＳ Ｐゴシック" panose="020B0600070205080204" pitchFamily="50" charset="-128"/>
                </a:rPr>
                <a:t>22</a:t>
              </a:r>
              <a:r>
                <a:rPr lang="ja-JP" altLang="en-US" sz="1400">
                  <a:solidFill>
                    <a:schemeClr val="tx1"/>
                  </a:solidFill>
                  <a:latin typeface="Arial" panose="020B0604020202020204" pitchFamily="34" charset="0"/>
                  <a:ea typeface="ＭＳ Ｐゴシック" panose="020B0600070205080204" pitchFamily="50" charset="-128"/>
                </a:rPr>
                <a:t>日に、</a:t>
              </a:r>
              <a:r>
                <a:rPr lang="en-US" altLang="ja-JP" sz="1400">
                  <a:solidFill>
                    <a:schemeClr val="tx1"/>
                  </a:solidFill>
                  <a:latin typeface="Arial" panose="020B0604020202020204" pitchFamily="34" charset="0"/>
                  <a:ea typeface="ＭＳ Ｐゴシック" panose="020B0600070205080204" pitchFamily="50" charset="-128"/>
                </a:rPr>
                <a:t>Jakarta Convention Centre</a:t>
              </a:r>
              <a:r>
                <a:rPr lang="ja-JP" altLang="en-US" sz="1400">
                  <a:solidFill>
                    <a:schemeClr val="tx1"/>
                  </a:solidFill>
                  <a:latin typeface="Arial" panose="020B0604020202020204" pitchFamily="34" charset="0"/>
                  <a:ea typeface="ＭＳ Ｐゴシック" panose="020B0600070205080204" pitchFamily="50" charset="-128"/>
                </a:rPr>
                <a:t>にて開催。</a:t>
              </a:r>
              <a:endParaRPr lang="en-US" altLang="ja-JP" sz="1400">
                <a:solidFill>
                  <a:schemeClr val="tx1"/>
                </a:solidFill>
                <a:latin typeface="Arial" panose="020B0604020202020204" pitchFamily="34" charset="0"/>
                <a:ea typeface="ＭＳ Ｐゴシック" panose="020B0600070205080204" pitchFamily="50" charset="-128"/>
              </a:endParaRPr>
            </a:p>
            <a:p>
              <a:pPr marL="157163" lvl="1" indent="-157163" fontAlgn="ctr">
                <a:lnSpc>
                  <a:spcPct val="110000"/>
                </a:lnSpc>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rPr>
                <a:t>来場者数 </a:t>
              </a:r>
              <a:r>
                <a:rPr lang="en-US" altLang="ja-JP" sz="1400">
                  <a:solidFill>
                    <a:schemeClr val="tx1"/>
                  </a:solidFill>
                  <a:latin typeface="Arial" panose="020B0604020202020204" pitchFamily="34" charset="0"/>
                  <a:ea typeface="ＭＳ Ｐゴシック" panose="020B0600070205080204" pitchFamily="50" charset="-128"/>
                </a:rPr>
                <a:t>: 45,368</a:t>
              </a:r>
              <a:r>
                <a:rPr lang="ja-JP" altLang="en-US" sz="1400">
                  <a:solidFill>
                    <a:schemeClr val="tx1"/>
                  </a:solidFill>
                  <a:latin typeface="Arial" panose="020B0604020202020204" pitchFamily="34" charset="0"/>
                  <a:ea typeface="ＭＳ Ｐゴシック" panose="020B0600070205080204" pitchFamily="50" charset="-128"/>
                </a:rPr>
                <a:t>人、出展社数 </a:t>
              </a:r>
              <a:r>
                <a:rPr lang="en-US" altLang="ja-JP" sz="1400">
                  <a:solidFill>
                    <a:schemeClr val="tx1"/>
                  </a:solidFill>
                  <a:latin typeface="Arial" panose="020B0604020202020204" pitchFamily="34" charset="0"/>
                  <a:ea typeface="ＭＳ Ｐゴシック" panose="020B0600070205080204" pitchFamily="50" charset="-128"/>
                </a:rPr>
                <a:t>: 406</a:t>
              </a:r>
              <a:r>
                <a:rPr lang="ja-JP" altLang="en-US" sz="1400">
                  <a:solidFill>
                    <a:schemeClr val="tx1"/>
                  </a:solidFill>
                  <a:latin typeface="Arial" panose="020B0604020202020204" pitchFamily="34" charset="0"/>
                  <a:ea typeface="ＭＳ Ｐゴシック" panose="020B0600070205080204" pitchFamily="50" charset="-128"/>
                </a:rPr>
                <a:t>社（うち海外から：</a:t>
              </a:r>
              <a:r>
                <a:rPr lang="en-US" altLang="ja-JP" sz="1400">
                  <a:solidFill>
                    <a:schemeClr val="tx1"/>
                  </a:solidFill>
                  <a:latin typeface="Arial" panose="020B0604020202020204" pitchFamily="34" charset="0"/>
                  <a:ea typeface="ＭＳ Ｐゴシック" panose="020B0600070205080204" pitchFamily="50" charset="-128"/>
                </a:rPr>
                <a:t>61 </a:t>
              </a:r>
              <a:r>
                <a:rPr lang="ja-JP" altLang="en-US" sz="1400">
                  <a:solidFill>
                    <a:schemeClr val="tx1"/>
                  </a:solidFill>
                  <a:latin typeface="Arial" panose="020B0604020202020204" pitchFamily="34" charset="0"/>
                  <a:ea typeface="ＭＳ Ｐゴシック" panose="020B0600070205080204" pitchFamily="50" charset="-128"/>
                </a:rPr>
                <a:t>社） </a:t>
              </a:r>
            </a:p>
          </p:txBody>
        </p:sp>
      </p:grpSp>
      <p:grpSp>
        <p:nvGrpSpPr>
          <p:cNvPr id="31" name="グループ化 30">
            <a:extLst>
              <a:ext uri="{FF2B5EF4-FFF2-40B4-BE49-F238E27FC236}">
                <a16:creationId xmlns:a16="http://schemas.microsoft.com/office/drawing/2014/main" id="{EA9CC544-722F-6EEE-85C6-FE153A008604}"/>
              </a:ext>
            </a:extLst>
          </p:cNvPr>
          <p:cNvGrpSpPr/>
          <p:nvPr/>
        </p:nvGrpSpPr>
        <p:grpSpPr>
          <a:xfrm>
            <a:off x="431418" y="5670020"/>
            <a:ext cx="8755943" cy="391600"/>
            <a:chOff x="1640635" y="4636451"/>
            <a:chExt cx="7493314" cy="697923"/>
          </a:xfrm>
        </p:grpSpPr>
        <p:sp>
          <p:nvSpPr>
            <p:cNvPr id="32" name="片側の 2 つの角を丸めた四角形 15">
              <a:extLst>
                <a:ext uri="{FF2B5EF4-FFF2-40B4-BE49-F238E27FC236}">
                  <a16:creationId xmlns:a16="http://schemas.microsoft.com/office/drawing/2014/main" id="{91A6867B-20BE-9E8D-8E42-00EA19A4A62C}"/>
                </a:ext>
              </a:extLst>
            </p:cNvPr>
            <p:cNvSpPr/>
            <p:nvPr/>
          </p:nvSpPr>
          <p:spPr>
            <a:xfrm rot="16200000">
              <a:off x="2211272" y="4066036"/>
              <a:ext cx="697701" cy="183897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a:latin typeface="Arial" panose="020B0604020202020204" pitchFamily="34" charset="0"/>
                  <a:ea typeface="ＭＳ Ｐゴシック" panose="020B0600070205080204" pitchFamily="50" charset="-128"/>
                </a:rPr>
                <a:t>Hospital Expo</a:t>
              </a:r>
              <a:r>
                <a:rPr lang="ja-JP" altLang="en-US" sz="1400" b="1">
                  <a:latin typeface="Arial" panose="020B0604020202020204" pitchFamily="34" charset="0"/>
                  <a:ea typeface="ＭＳ Ｐゴシック" panose="020B0600070205080204" pitchFamily="50" charset="-128"/>
                </a:rPr>
                <a:t>　</a:t>
              </a:r>
              <a:r>
                <a:rPr lang="en-US" altLang="ja-JP" sz="1400" b="1">
                  <a:latin typeface="Arial" panose="020B0604020202020204" pitchFamily="34" charset="0"/>
                  <a:ea typeface="ＭＳ Ｐゴシック" panose="020B0600070205080204" pitchFamily="50" charset="-128"/>
                </a:rPr>
                <a:t>2023</a:t>
              </a:r>
            </a:p>
          </p:txBody>
        </p:sp>
        <p:sp>
          <p:nvSpPr>
            <p:cNvPr id="33" name="片側の 2 つの角を丸めた四角形 16">
              <a:extLst>
                <a:ext uri="{FF2B5EF4-FFF2-40B4-BE49-F238E27FC236}">
                  <a16:creationId xmlns:a16="http://schemas.microsoft.com/office/drawing/2014/main" id="{FD23289A-4408-719C-6906-F505133C56DA}"/>
                </a:ext>
              </a:extLst>
            </p:cNvPr>
            <p:cNvSpPr/>
            <p:nvPr/>
          </p:nvSpPr>
          <p:spPr>
            <a:xfrm rot="5400000">
              <a:off x="5962655" y="2162859"/>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0" lvl="1" fontAlgn="ctr">
                <a:lnSpc>
                  <a:spcPct val="110000"/>
                </a:lnSpc>
                <a:buClr>
                  <a:srgbClr val="5F8AC3"/>
                </a:buClr>
                <a:buSzPct val="80000"/>
              </a:pPr>
              <a:r>
                <a:rPr lang="en-US" altLang="ja-JP" sz="1400" b="0" i="0">
                  <a:solidFill>
                    <a:srgbClr val="000000"/>
                  </a:solidFill>
                  <a:effectLst/>
                  <a:latin typeface="Arial" panose="020B0604020202020204" pitchFamily="34" charset="0"/>
                  <a:ea typeface="ＭＳ Ｐゴシック" panose="020B0600070205080204" pitchFamily="50" charset="-128"/>
                </a:rPr>
                <a:t>10</a:t>
              </a:r>
              <a:r>
                <a:rPr lang="ja-JP" altLang="en-US" sz="1400" b="0" i="0">
                  <a:solidFill>
                    <a:srgbClr val="000000"/>
                  </a:solidFill>
                  <a:effectLst/>
                  <a:latin typeface="Arial" panose="020B0604020202020204" pitchFamily="34" charset="0"/>
                  <a:ea typeface="ＭＳ Ｐゴシック" panose="020B0600070205080204" pitchFamily="50" charset="-128"/>
                </a:rPr>
                <a:t>月</a:t>
              </a:r>
              <a:r>
                <a:rPr lang="en-US" altLang="ja-JP" sz="1400" b="0" i="0">
                  <a:solidFill>
                    <a:srgbClr val="000000"/>
                  </a:solidFill>
                  <a:effectLst/>
                  <a:latin typeface="Arial" panose="020B0604020202020204" pitchFamily="34" charset="0"/>
                  <a:ea typeface="ＭＳ Ｐゴシック" panose="020B0600070205080204" pitchFamily="50" charset="-128"/>
                </a:rPr>
                <a:t>18</a:t>
              </a:r>
              <a:r>
                <a:rPr lang="ja-JP" altLang="en-US" sz="1400" b="0" i="0">
                  <a:solidFill>
                    <a:srgbClr val="000000"/>
                  </a:solidFill>
                  <a:effectLst/>
                  <a:latin typeface="Arial" panose="020B0604020202020204" pitchFamily="34" charset="0"/>
                  <a:ea typeface="ＭＳ Ｐゴシック" panose="020B0600070205080204" pitchFamily="50" charset="-128"/>
                </a:rPr>
                <a:t>日 ～ </a:t>
              </a:r>
              <a:r>
                <a:rPr lang="en-US" altLang="ja-JP" sz="1400" b="0" i="0">
                  <a:solidFill>
                    <a:srgbClr val="000000"/>
                  </a:solidFill>
                  <a:effectLst/>
                  <a:latin typeface="Arial" panose="020B0604020202020204" pitchFamily="34" charset="0"/>
                  <a:ea typeface="ＭＳ Ｐゴシック" panose="020B0600070205080204" pitchFamily="50" charset="-128"/>
                </a:rPr>
                <a:t>10</a:t>
              </a:r>
              <a:r>
                <a:rPr lang="ja-JP" altLang="en-US" sz="1400" b="0" i="0">
                  <a:solidFill>
                    <a:srgbClr val="000000"/>
                  </a:solidFill>
                  <a:effectLst/>
                  <a:latin typeface="Arial" panose="020B0604020202020204" pitchFamily="34" charset="0"/>
                  <a:ea typeface="ＭＳ Ｐゴシック" panose="020B0600070205080204" pitchFamily="50" charset="-128"/>
                </a:rPr>
                <a:t>月</a:t>
              </a:r>
              <a:r>
                <a:rPr lang="en-US" altLang="ja-JP" sz="1400" b="0" i="0">
                  <a:solidFill>
                    <a:srgbClr val="000000"/>
                  </a:solidFill>
                  <a:effectLst/>
                  <a:latin typeface="Arial" panose="020B0604020202020204" pitchFamily="34" charset="0"/>
                  <a:ea typeface="ＭＳ Ｐゴシック" panose="020B0600070205080204" pitchFamily="50" charset="-128"/>
                </a:rPr>
                <a:t>21</a:t>
              </a:r>
              <a:r>
                <a:rPr lang="ja-JP" altLang="en-US" sz="1400" b="0" i="0">
                  <a:solidFill>
                    <a:srgbClr val="000000"/>
                  </a:solidFill>
                  <a:effectLst/>
                  <a:latin typeface="Arial" panose="020B0604020202020204" pitchFamily="34" charset="0"/>
                  <a:ea typeface="ＭＳ Ｐゴシック" panose="020B0600070205080204" pitchFamily="50" charset="-128"/>
                </a:rPr>
                <a:t>日</a:t>
              </a:r>
              <a:r>
                <a:rPr lang="ja-JP" altLang="en-US" sz="1400" b="0" i="0">
                  <a:solidFill>
                    <a:schemeClr val="tx1"/>
                  </a:solidFill>
                  <a:effectLst/>
                  <a:latin typeface="Arial" panose="020B0604020202020204" pitchFamily="34" charset="0"/>
                  <a:ea typeface="ＭＳ Ｐゴシック" panose="020B0600070205080204" pitchFamily="50" charset="-128"/>
                </a:rPr>
                <a:t>に、</a:t>
              </a:r>
              <a:r>
                <a:rPr lang="en-US" altLang="ja-JP" sz="1400">
                  <a:solidFill>
                    <a:schemeClr val="tx1"/>
                  </a:solidFill>
                  <a:latin typeface="Arial" panose="020B0604020202020204" pitchFamily="34" charset="0"/>
                  <a:ea typeface="ＭＳ Ｐゴシック" panose="020B0600070205080204" pitchFamily="50" charset="-128"/>
                </a:rPr>
                <a:t> Jakarta Convention Centre</a:t>
              </a:r>
              <a:r>
                <a:rPr lang="ja-JP" altLang="en-US" sz="1400">
                  <a:solidFill>
                    <a:schemeClr val="tx1"/>
                  </a:solidFill>
                  <a:latin typeface="Arial" panose="020B0604020202020204" pitchFamily="34" charset="0"/>
                  <a:ea typeface="ＭＳ Ｐゴシック" panose="020B0600070205080204" pitchFamily="50" charset="-128"/>
                </a:rPr>
                <a:t>にて開催。</a:t>
              </a:r>
            </a:p>
          </p:txBody>
        </p:sp>
      </p:grpSp>
      <p:grpSp>
        <p:nvGrpSpPr>
          <p:cNvPr id="36" name="グループ化 35">
            <a:extLst>
              <a:ext uri="{FF2B5EF4-FFF2-40B4-BE49-F238E27FC236}">
                <a16:creationId xmlns:a16="http://schemas.microsoft.com/office/drawing/2014/main" id="{C69C7CF8-FCD2-2882-2BB4-F640C8D4DCD0}"/>
              </a:ext>
            </a:extLst>
          </p:cNvPr>
          <p:cNvGrpSpPr/>
          <p:nvPr/>
        </p:nvGrpSpPr>
        <p:grpSpPr>
          <a:xfrm>
            <a:off x="429767" y="4691373"/>
            <a:ext cx="8755943" cy="391600"/>
            <a:chOff x="1640635" y="4636451"/>
            <a:chExt cx="7493314" cy="697923"/>
          </a:xfrm>
        </p:grpSpPr>
        <p:sp>
          <p:nvSpPr>
            <p:cNvPr id="37" name="片側の 2 つの角を丸めた四角形 15">
              <a:extLst>
                <a:ext uri="{FF2B5EF4-FFF2-40B4-BE49-F238E27FC236}">
                  <a16:creationId xmlns:a16="http://schemas.microsoft.com/office/drawing/2014/main" id="{6A8825C2-DFEE-FAB1-57BE-B89C92EB9ADF}"/>
                </a:ext>
              </a:extLst>
            </p:cNvPr>
            <p:cNvSpPr/>
            <p:nvPr/>
          </p:nvSpPr>
          <p:spPr>
            <a:xfrm rot="16200000">
              <a:off x="2211272" y="4066036"/>
              <a:ext cx="697701" cy="183897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a:latin typeface="Arial" panose="020B0604020202020204" pitchFamily="34" charset="0"/>
                  <a:ea typeface="ＭＳ Ｐゴシック" panose="020B0600070205080204" pitchFamily="50" charset="-128"/>
                </a:rPr>
                <a:t>Hospital Expo</a:t>
              </a:r>
              <a:r>
                <a:rPr lang="ja-JP" altLang="en-US" sz="1400" b="1">
                  <a:latin typeface="Arial" panose="020B0604020202020204" pitchFamily="34" charset="0"/>
                  <a:ea typeface="ＭＳ Ｐゴシック" panose="020B0600070205080204" pitchFamily="50" charset="-128"/>
                </a:rPr>
                <a:t>　</a:t>
              </a:r>
              <a:r>
                <a:rPr lang="en-US" altLang="ja-JP" sz="1400" b="1">
                  <a:latin typeface="Arial" panose="020B0604020202020204" pitchFamily="34" charset="0"/>
                  <a:ea typeface="ＭＳ Ｐゴシック" panose="020B0600070205080204" pitchFamily="50" charset="-128"/>
                </a:rPr>
                <a:t>2021</a:t>
              </a:r>
            </a:p>
          </p:txBody>
        </p:sp>
        <p:sp>
          <p:nvSpPr>
            <p:cNvPr id="38" name="片側の 2 つの角を丸めた四角形 16">
              <a:extLst>
                <a:ext uri="{FF2B5EF4-FFF2-40B4-BE49-F238E27FC236}">
                  <a16:creationId xmlns:a16="http://schemas.microsoft.com/office/drawing/2014/main" id="{6A5C943B-2FC7-A35A-DCD7-EF72D845E10E}"/>
                </a:ext>
              </a:extLst>
            </p:cNvPr>
            <p:cNvSpPr/>
            <p:nvPr/>
          </p:nvSpPr>
          <p:spPr>
            <a:xfrm rot="5400000">
              <a:off x="5962655" y="2162859"/>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0" lvl="1" fontAlgn="ctr">
                <a:lnSpc>
                  <a:spcPct val="110000"/>
                </a:lnSpc>
                <a:buClr>
                  <a:srgbClr val="5F8AC3"/>
                </a:buClr>
                <a:buSzPct val="80000"/>
              </a:pPr>
              <a:r>
                <a:rPr lang="ja-JP" altLang="en-US" sz="1400">
                  <a:solidFill>
                    <a:schemeClr val="tx1"/>
                  </a:solidFill>
                  <a:latin typeface="Arial" panose="020B0604020202020204" pitchFamily="34" charset="0"/>
                  <a:ea typeface="ＭＳ Ｐゴシック" panose="020B0600070205080204" pitchFamily="50" charset="-128"/>
                </a:rPr>
                <a:t>開催延期。</a:t>
              </a:r>
            </a:p>
          </p:txBody>
        </p:sp>
      </p:grpSp>
      <p:grpSp>
        <p:nvGrpSpPr>
          <p:cNvPr id="42" name="グループ化 41">
            <a:extLst>
              <a:ext uri="{FF2B5EF4-FFF2-40B4-BE49-F238E27FC236}">
                <a16:creationId xmlns:a16="http://schemas.microsoft.com/office/drawing/2014/main" id="{5574A253-F24A-D3A5-5482-AD9233B3CF04}"/>
              </a:ext>
            </a:extLst>
          </p:cNvPr>
          <p:cNvGrpSpPr/>
          <p:nvPr/>
        </p:nvGrpSpPr>
        <p:grpSpPr>
          <a:xfrm>
            <a:off x="429767" y="6088506"/>
            <a:ext cx="8755943" cy="391600"/>
            <a:chOff x="1640635" y="4636451"/>
            <a:chExt cx="7493314" cy="697923"/>
          </a:xfrm>
        </p:grpSpPr>
        <p:sp>
          <p:nvSpPr>
            <p:cNvPr id="43" name="片側の 2 つの角を丸めた四角形 15">
              <a:extLst>
                <a:ext uri="{FF2B5EF4-FFF2-40B4-BE49-F238E27FC236}">
                  <a16:creationId xmlns:a16="http://schemas.microsoft.com/office/drawing/2014/main" id="{02BF339B-23AF-D251-807F-5757CEC9B9D9}"/>
                </a:ext>
              </a:extLst>
            </p:cNvPr>
            <p:cNvSpPr/>
            <p:nvPr/>
          </p:nvSpPr>
          <p:spPr>
            <a:xfrm rot="16200000">
              <a:off x="2211272" y="4066036"/>
              <a:ext cx="697701" cy="183897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a:latin typeface="Arial" panose="020B0604020202020204" pitchFamily="34" charset="0"/>
                  <a:ea typeface="ＭＳ Ｐゴシック" panose="020B0600070205080204" pitchFamily="50" charset="-128"/>
                </a:rPr>
                <a:t>Hospital Expo</a:t>
              </a:r>
              <a:r>
                <a:rPr lang="ja-JP" altLang="en-US" sz="1400" b="1">
                  <a:latin typeface="Arial" panose="020B0604020202020204" pitchFamily="34" charset="0"/>
                  <a:ea typeface="ＭＳ Ｐゴシック" panose="020B0600070205080204" pitchFamily="50" charset="-128"/>
                </a:rPr>
                <a:t>　</a:t>
              </a:r>
              <a:r>
                <a:rPr lang="en-US" altLang="ja-JP" sz="1400" b="1">
                  <a:latin typeface="Arial" panose="020B0604020202020204" pitchFamily="34" charset="0"/>
                  <a:ea typeface="ＭＳ Ｐゴシック" panose="020B0600070205080204" pitchFamily="50" charset="-128"/>
                </a:rPr>
                <a:t>2024</a:t>
              </a:r>
            </a:p>
          </p:txBody>
        </p:sp>
        <p:sp>
          <p:nvSpPr>
            <p:cNvPr id="44" name="片側の 2 つの角を丸めた四角形 16">
              <a:extLst>
                <a:ext uri="{FF2B5EF4-FFF2-40B4-BE49-F238E27FC236}">
                  <a16:creationId xmlns:a16="http://schemas.microsoft.com/office/drawing/2014/main" id="{12987262-FB1A-725F-B1FD-0DEE586B0A0D}"/>
                </a:ext>
              </a:extLst>
            </p:cNvPr>
            <p:cNvSpPr/>
            <p:nvPr/>
          </p:nvSpPr>
          <p:spPr>
            <a:xfrm rot="5400000">
              <a:off x="5962655" y="2162859"/>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0" lvl="1" fontAlgn="ctr">
                <a:lnSpc>
                  <a:spcPct val="110000"/>
                </a:lnSpc>
                <a:buClr>
                  <a:srgbClr val="5F8AC3"/>
                </a:buClr>
                <a:buSzPct val="80000"/>
              </a:pPr>
              <a:r>
                <a:rPr lang="en-US" altLang="ja-JP" sz="1400">
                  <a:solidFill>
                    <a:schemeClr val="tx1"/>
                  </a:solidFill>
                  <a:latin typeface="Arial" panose="020B0604020202020204" pitchFamily="34" charset="0"/>
                  <a:ea typeface="ＭＳ Ｐゴシック" panose="020B0600070205080204" pitchFamily="50" charset="-128"/>
                </a:rPr>
                <a:t>10</a:t>
              </a:r>
              <a:r>
                <a:rPr lang="ja-JP" altLang="en-US" sz="1400">
                  <a:solidFill>
                    <a:schemeClr val="tx1"/>
                  </a:solidFill>
                  <a:latin typeface="Arial" panose="020B0604020202020204" pitchFamily="34" charset="0"/>
                  <a:ea typeface="ＭＳ Ｐゴシック" panose="020B0600070205080204" pitchFamily="50" charset="-128"/>
                </a:rPr>
                <a:t>月</a:t>
              </a:r>
              <a:r>
                <a:rPr lang="en-US" altLang="ja-JP" sz="1400">
                  <a:solidFill>
                    <a:schemeClr val="tx1"/>
                  </a:solidFill>
                  <a:latin typeface="Arial" panose="020B0604020202020204" pitchFamily="34" charset="0"/>
                  <a:ea typeface="ＭＳ Ｐゴシック" panose="020B0600070205080204" pitchFamily="50" charset="-128"/>
                </a:rPr>
                <a:t>16</a:t>
              </a:r>
              <a:r>
                <a:rPr lang="ja-JP" altLang="en-US" sz="1400">
                  <a:solidFill>
                    <a:schemeClr val="tx1"/>
                  </a:solidFill>
                  <a:latin typeface="Arial" panose="020B0604020202020204" pitchFamily="34" charset="0"/>
                  <a:ea typeface="ＭＳ Ｐゴシック" panose="020B0600070205080204" pitchFamily="50" charset="-128"/>
                </a:rPr>
                <a:t>日～</a:t>
              </a:r>
              <a:r>
                <a:rPr lang="en-US" altLang="ja-JP" sz="1400">
                  <a:solidFill>
                    <a:schemeClr val="tx1"/>
                  </a:solidFill>
                  <a:latin typeface="Arial" panose="020B0604020202020204" pitchFamily="34" charset="0"/>
                  <a:ea typeface="ＭＳ Ｐゴシック" panose="020B0600070205080204" pitchFamily="50" charset="-128"/>
                </a:rPr>
                <a:t>19</a:t>
              </a:r>
              <a:r>
                <a:rPr lang="ja-JP" altLang="en-US" sz="1400">
                  <a:solidFill>
                    <a:schemeClr val="tx1"/>
                  </a:solidFill>
                  <a:latin typeface="Arial" panose="020B0604020202020204" pitchFamily="34" charset="0"/>
                  <a:ea typeface="ＭＳ Ｐゴシック" panose="020B0600070205080204" pitchFamily="50" charset="-128"/>
                </a:rPr>
                <a:t>日に、</a:t>
              </a:r>
              <a:r>
                <a:rPr lang="en-US" altLang="ja-JP" sz="1400">
                  <a:solidFill>
                    <a:schemeClr val="tx1"/>
                  </a:solidFill>
                  <a:latin typeface="Arial" panose="020B0604020202020204" pitchFamily="34" charset="0"/>
                  <a:ea typeface="ＭＳ Ｐゴシック" panose="020B0600070205080204" pitchFamily="50" charset="-128"/>
                </a:rPr>
                <a:t>Jakarta Convention Centre</a:t>
              </a:r>
              <a:r>
                <a:rPr lang="ja-JP" altLang="en-US" sz="1400">
                  <a:solidFill>
                    <a:schemeClr val="tx1"/>
                  </a:solidFill>
                  <a:latin typeface="Arial" panose="020B0604020202020204" pitchFamily="34" charset="0"/>
                  <a:ea typeface="ＭＳ Ｐゴシック" panose="020B0600070205080204" pitchFamily="50" charset="-128"/>
                </a:rPr>
                <a:t>にて開催予定。</a:t>
              </a:r>
            </a:p>
          </p:txBody>
        </p:sp>
      </p:grpSp>
      <p:grpSp>
        <p:nvGrpSpPr>
          <p:cNvPr id="48" name="グループ化 7">
            <a:extLst>
              <a:ext uri="{FF2B5EF4-FFF2-40B4-BE49-F238E27FC236}">
                <a16:creationId xmlns:a16="http://schemas.microsoft.com/office/drawing/2014/main" id="{EC422DBA-3304-A119-B7D5-6C47EC624954}"/>
              </a:ext>
            </a:extLst>
          </p:cNvPr>
          <p:cNvGrpSpPr/>
          <p:nvPr/>
        </p:nvGrpSpPr>
        <p:grpSpPr>
          <a:xfrm>
            <a:off x="420620" y="1310507"/>
            <a:ext cx="8765090" cy="360039"/>
            <a:chOff x="4808984" y="2127306"/>
            <a:chExt cx="5637616" cy="288032"/>
          </a:xfrm>
        </p:grpSpPr>
        <p:sp>
          <p:nvSpPr>
            <p:cNvPr id="49" name="Rectangle 6">
              <a:extLst>
                <a:ext uri="{FF2B5EF4-FFF2-40B4-BE49-F238E27FC236}">
                  <a16:creationId xmlns:a16="http://schemas.microsoft.com/office/drawing/2014/main" id="{382D31FB-5D40-0970-9826-DB54EE2AC97C}"/>
                </a:ext>
              </a:extLst>
            </p:cNvPr>
            <p:cNvSpPr>
              <a:spLocks noChangeArrowheads="1"/>
            </p:cNvSpPr>
            <p:nvPr/>
          </p:nvSpPr>
          <p:spPr bwMode="auto">
            <a:xfrm>
              <a:off x="4819684" y="21273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rPr>
                <a:t>Hospital Expo</a:t>
              </a:r>
              <a:endParaRPr lang="ja-JP" altLang="en-US" sz="1400">
                <a:solidFill>
                  <a:srgbClr val="000000"/>
                </a:solidFill>
              </a:endParaRPr>
            </a:p>
          </p:txBody>
        </p:sp>
        <p:cxnSp>
          <p:nvCxnSpPr>
            <p:cNvPr id="50" name="直線コネクタ 49">
              <a:extLst>
                <a:ext uri="{FF2B5EF4-FFF2-40B4-BE49-F238E27FC236}">
                  <a16:creationId xmlns:a16="http://schemas.microsoft.com/office/drawing/2014/main" id="{9E8EF658-EE4E-4653-A739-ABB80C22DD86}"/>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033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インドネシア／一般概況／経済</a:t>
            </a:r>
            <a:endParaRPr kumimoji="1" lang="ja-JP" altLang="en-US" sz="140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GDP、GDP成長率、</a:t>
            </a:r>
            <a:r>
              <a:rPr lang="en-US" altLang="ja-JP" noProof="1"/>
              <a:t>1</a:t>
            </a:r>
            <a:r>
              <a:rPr lang="en-US" altLang="ja-JP" sz="2000" noProof="1"/>
              <a:t>人当たりGDP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br>
              <a:rPr kumimoji="1" lang="en-US" altLang="ja-JP" sz="1200" b="1" i="0" u="none" strike="noStrike" kern="1200" cap="none" spc="0" normalizeH="0" baseline="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1,443.25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（10億 US$）</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000" b="1" i="0" u="none" strike="noStrike" kern="1200" cap="none" spc="0" normalizeH="0" baseline="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5,074</a:t>
            </a:r>
            <a:r>
              <a:rPr kumimoji="1" lang="en-US" altLang="ja-JP"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.049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名目・実質GDP成長率</a:t>
              </a:r>
            </a:p>
          </p:txBody>
        </p:sp>
      </p:grpSp>
      <p:grpSp>
        <p:nvGrpSpPr>
          <p:cNvPr id="57" name="グループ化 7"/>
          <p:cNvGrpSpPr/>
          <p:nvPr/>
        </p:nvGrpSpPr>
        <p:grpSpPr>
          <a:xfrm>
            <a:off x="632520" y="4148684"/>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zh-TW"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一人当たり名目GDP</a:t>
              </a:r>
            </a:p>
          </p:txBody>
        </p:sp>
      </p:grpSp>
      <p:sp>
        <p:nvSpPr>
          <p:cNvPr id="60" name="テキスト ボックス 59"/>
          <p:cNvSpPr txBox="1"/>
          <p:nvPr/>
        </p:nvSpPr>
        <p:spPr>
          <a:xfrm>
            <a:off x="200472" y="1124744"/>
            <a:ext cx="9505054"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実質</a:t>
            </a:r>
            <a:r>
              <a:rPr lang="en-US" altLang="ja-JP" sz="1400" noProof="1"/>
              <a:t>GDP</a:t>
            </a:r>
            <a:r>
              <a:rPr lang="ja-JP" altLang="en-US" sz="1400" noProof="1"/>
              <a:t>成長率は過去10年は、5%前後で安定していたが、新型コロナウイルスの影響もあり、</a:t>
            </a:r>
            <a:r>
              <a:rPr lang="en-US" altLang="ja-JP" sz="1400" noProof="1"/>
              <a:t>2020</a:t>
            </a:r>
            <a:r>
              <a:rPr lang="ja-JP" altLang="en-US" sz="1400" noProof="1"/>
              <a:t>年に急落した。</a:t>
            </a:r>
            <a:endParaRPr lang="en-US" altLang="ja-JP" sz="1400" dirty="0"/>
          </a:p>
          <a:p>
            <a:r>
              <a:rPr lang="en-US" altLang="ja-JP" sz="1400" noProof="1"/>
              <a:t>2022年には5.3%まで回復し、2023年にはわずかに減少し、2023年には</a:t>
            </a:r>
            <a:r>
              <a:rPr lang="ja-JP" altLang="en-US" sz="1400" noProof="1"/>
              <a:t>名目</a:t>
            </a:r>
            <a:r>
              <a:rPr lang="en-US" altLang="ja-JP" sz="1400" noProof="1"/>
              <a:t>GDP</a:t>
            </a:r>
            <a:r>
              <a:rPr lang="ja-JP" altLang="en-US" sz="1400" noProof="1"/>
              <a:t>が</a:t>
            </a:r>
            <a:r>
              <a:rPr lang="en-US" altLang="ja-JP" sz="1400" noProof="1"/>
              <a:t>約1.37</a:t>
            </a:r>
            <a:r>
              <a:rPr lang="ja-JP" altLang="en-US" sz="1400" noProof="1"/>
              <a:t>兆</a:t>
            </a:r>
            <a:r>
              <a:rPr lang="en-US" altLang="ja-JP" sz="1400" noProof="1"/>
              <a:t>US$</a:t>
            </a:r>
            <a:r>
              <a:rPr lang="ja-JP" altLang="en-US" sz="1400" noProof="1"/>
              <a:t>まで成長する見込みである</a:t>
            </a:r>
            <a:r>
              <a:rPr lang="en-US" altLang="ja-JP" sz="1400" noProof="1"/>
              <a:t>。</a:t>
            </a:r>
            <a:endParaRPr lang="en-US" altLang="ja-JP" sz="1400" dirty="0"/>
          </a:p>
        </p:txBody>
      </p:sp>
      <p:graphicFrame>
        <p:nvGraphicFramePr>
          <p:cNvPr id="78" name="Chart 77">
            <a:extLst>
              <a:ext uri="{FF2B5EF4-FFF2-40B4-BE49-F238E27FC236}">
                <a16:creationId xmlns:a16="http://schemas.microsoft.com/office/drawing/2014/main" id="{F499D38C-249A-376C-4C84-4E59026F727A}"/>
              </a:ext>
            </a:extLst>
          </p:cNvPr>
          <p:cNvGraphicFramePr/>
          <p:nvPr>
            <p:custDataLst>
              <p:tags r:id="rId1"/>
            </p:custDataLst>
            <p:extLst>
              <p:ext uri="{D42A27DB-BD31-4B8C-83A1-F6EECF244321}">
                <p14:modId xmlns:p14="http://schemas.microsoft.com/office/powerpoint/2010/main" val="1806781070"/>
              </p:ext>
            </p:extLst>
          </p:nvPr>
        </p:nvGraphicFramePr>
        <p:xfrm>
          <a:off x="222250" y="2024063"/>
          <a:ext cx="7985125" cy="2087562"/>
        </p:xfrm>
        <a:graphic>
          <a:graphicData uri="http://schemas.openxmlformats.org/drawingml/2006/chart">
            <c:chart xmlns:c="http://schemas.openxmlformats.org/drawingml/2006/chart" xmlns:r="http://schemas.openxmlformats.org/officeDocument/2006/relationships" r:id="rId118"/>
          </a:graphicData>
        </a:graphic>
      </p:graphicFrame>
      <p:sp>
        <p:nvSpPr>
          <p:cNvPr id="42" name="Text Placeholder 12"/>
          <p:cNvSpPr>
            <a:spLocks/>
          </p:cNvSpPr>
          <p:nvPr>
            <p:custDataLst>
              <p:tags r:id="rId2"/>
            </p:custDataLst>
          </p:nvPr>
        </p:nvSpPr>
        <p:spPr bwMode="auto">
          <a:xfrm>
            <a:off x="7861300" y="2041525"/>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45" name="テキスト プレースホルダ 9">
            <a:extLst>
              <a:ext uri="{FF2B5EF4-FFF2-40B4-BE49-F238E27FC236}">
                <a16:creationId xmlns:a16="http://schemas.microsoft.com/office/drawing/2014/main" id="{1730182F-B084-0DE7-2D1C-D3CC4AF72E0E}"/>
              </a:ext>
            </a:extLst>
          </p:cNvPr>
          <p:cNvSpPr>
            <a:spLocks/>
          </p:cNvSpPr>
          <p:nvPr>
            <p:custDataLst>
              <p:tags r:id="rId3"/>
            </p:custDataLst>
          </p:nvPr>
        </p:nvSpPr>
        <p:spPr bwMode="auto">
          <a:xfrm>
            <a:off x="760413"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C513BF-0C88-4285-9A18-22F1FB508282}" type="datetime'''''''2''''''''''''''''00''''0'''''''''''''''''">
              <a:rPr lang="en-US" altLang="en-US" sz="1000" smtClean="0">
                <a:effectLst/>
                <a:sym typeface="+mn-lt"/>
              </a:rPr>
              <a:pPr marL="0" lvl="0" indent="0" algn="ctr">
                <a:spcBef>
                  <a:spcPct val="0"/>
                </a:spcBef>
                <a:buNone/>
              </a:pPr>
              <a:t>2000</a:t>
            </a:fld>
            <a:endParaRPr kumimoji="1" lang="en-US" altLang="ja-JP" sz="1000">
              <a:sym typeface="+mn-lt"/>
            </a:endParaRPr>
          </a:p>
        </p:txBody>
      </p:sp>
      <p:sp>
        <p:nvSpPr>
          <p:cNvPr id="46" name="テキスト プレースホルダ 9">
            <a:extLst>
              <a:ext uri="{FF2B5EF4-FFF2-40B4-BE49-F238E27FC236}">
                <a16:creationId xmlns:a16="http://schemas.microsoft.com/office/drawing/2014/main" id="{D4E64947-5A33-2B38-892A-E7E8A3F9FB37}"/>
              </a:ext>
            </a:extLst>
          </p:cNvPr>
          <p:cNvSpPr>
            <a:spLocks/>
          </p:cNvSpPr>
          <p:nvPr>
            <p:custDataLst>
              <p:tags r:id="rId4"/>
            </p:custDataLst>
          </p:nvPr>
        </p:nvSpPr>
        <p:spPr bwMode="auto">
          <a:xfrm>
            <a:off x="11080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C4C0E0-AACA-4B36-8F91-68DDA1318106}" type="datetime'''''''0''''''''''''''''''''''''''''''''1'''''">
              <a:rPr lang="en-US" altLang="en-US" sz="1000" smtClean="0">
                <a:effectLst/>
                <a:sym typeface="+mn-lt"/>
              </a:rPr>
              <a:pPr marL="0" lvl="0" indent="0" algn="ctr">
                <a:spcBef>
                  <a:spcPct val="0"/>
                </a:spcBef>
                <a:buNone/>
              </a:pPr>
              <a:t>01</a:t>
            </a:fld>
            <a:endParaRPr kumimoji="1" lang="en-US" altLang="ja-JP" sz="1000">
              <a:sym typeface="+mn-lt"/>
            </a:endParaRPr>
          </a:p>
        </p:txBody>
      </p:sp>
      <p:sp>
        <p:nvSpPr>
          <p:cNvPr id="47" name="テキスト プレースホルダ 9">
            <a:extLst>
              <a:ext uri="{FF2B5EF4-FFF2-40B4-BE49-F238E27FC236}">
                <a16:creationId xmlns:a16="http://schemas.microsoft.com/office/drawing/2014/main" id="{FE076903-8799-27B0-2EFF-85D4C1102032}"/>
              </a:ext>
            </a:extLst>
          </p:cNvPr>
          <p:cNvSpPr>
            <a:spLocks/>
          </p:cNvSpPr>
          <p:nvPr>
            <p:custDataLst>
              <p:tags r:id="rId5"/>
            </p:custDataLst>
          </p:nvPr>
        </p:nvSpPr>
        <p:spPr bwMode="auto">
          <a:xfrm>
            <a:off x="13874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E10D11-0ED0-4A3C-8517-7527EC846CE9}" type="datetime'''''''''''''''''''0''''''''''''''''''''''''''''''''''2'''">
              <a:rPr lang="en-US" altLang="en-US" sz="1000" smtClean="0">
                <a:effectLst/>
                <a:sym typeface="+mn-lt"/>
              </a:rPr>
              <a:pPr marL="0" lvl="0" indent="0" algn="ctr">
                <a:spcBef>
                  <a:spcPct val="0"/>
                </a:spcBef>
                <a:buNone/>
              </a:pPr>
              <a:t>02</a:t>
            </a:fld>
            <a:endParaRPr kumimoji="1" lang="en-US" altLang="ja-JP" sz="1000">
              <a:sym typeface="+mn-lt"/>
            </a:endParaRPr>
          </a:p>
        </p:txBody>
      </p:sp>
      <p:sp>
        <p:nvSpPr>
          <p:cNvPr id="48" name="テキスト プレースホルダ 9">
            <a:extLst>
              <a:ext uri="{FF2B5EF4-FFF2-40B4-BE49-F238E27FC236}">
                <a16:creationId xmlns:a16="http://schemas.microsoft.com/office/drawing/2014/main" id="{5180E996-E5C6-DC3D-112C-F3D9282D6B7A}"/>
              </a:ext>
            </a:extLst>
          </p:cNvPr>
          <p:cNvSpPr>
            <a:spLocks/>
          </p:cNvSpPr>
          <p:nvPr>
            <p:custDataLst>
              <p:tags r:id="rId6"/>
            </p:custDataLst>
          </p:nvPr>
        </p:nvSpPr>
        <p:spPr bwMode="auto">
          <a:xfrm>
            <a:off x="16652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FF840C-9D1F-4AF3-93B3-0B678E9F0368}" type="datetime'''''0''''''3'''''''''">
              <a:rPr lang="en-US" altLang="en-US" sz="1000" smtClean="0">
                <a:effectLst/>
                <a:sym typeface="+mn-lt"/>
              </a:rPr>
              <a:pPr marL="0" lvl="0" indent="0" algn="ctr">
                <a:spcBef>
                  <a:spcPct val="0"/>
                </a:spcBef>
                <a:buNone/>
              </a:pPr>
              <a:t>03</a:t>
            </a:fld>
            <a:endParaRPr kumimoji="1" lang="en-US" altLang="ja-JP" sz="1000">
              <a:sym typeface="+mn-lt"/>
            </a:endParaRPr>
          </a:p>
        </p:txBody>
      </p:sp>
      <p:sp>
        <p:nvSpPr>
          <p:cNvPr id="61" name="テキスト プレースホルダ 9">
            <a:extLst>
              <a:ext uri="{FF2B5EF4-FFF2-40B4-BE49-F238E27FC236}">
                <a16:creationId xmlns:a16="http://schemas.microsoft.com/office/drawing/2014/main" id="{EFFBA1D7-569F-1780-24A1-AD0C59B18012}"/>
              </a:ext>
            </a:extLst>
          </p:cNvPr>
          <p:cNvSpPr>
            <a:spLocks/>
          </p:cNvSpPr>
          <p:nvPr>
            <p:custDataLst>
              <p:tags r:id="rId7"/>
            </p:custDataLst>
          </p:nvPr>
        </p:nvSpPr>
        <p:spPr bwMode="auto">
          <a:xfrm>
            <a:off x="19431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E101DD-4392-49C2-9993-C623A5E6A79C}" type="datetime'''''''''''''0''''''''''''''''''''4'''''''''''''''''''''''">
              <a:rPr lang="en-US" altLang="en-US" sz="1000" smtClean="0">
                <a:effectLst/>
                <a:sym typeface="+mn-lt"/>
              </a:rPr>
              <a:pPr marL="0" lvl="0" indent="0" algn="ctr">
                <a:spcBef>
                  <a:spcPct val="0"/>
                </a:spcBef>
                <a:buNone/>
              </a:pPr>
              <a:t>04</a:t>
            </a:fld>
            <a:endParaRPr kumimoji="1" lang="en-US" altLang="ja-JP" sz="1000">
              <a:sym typeface="+mn-lt"/>
            </a:endParaRPr>
          </a:p>
        </p:txBody>
      </p:sp>
      <p:sp>
        <p:nvSpPr>
          <p:cNvPr id="62" name="テキスト プレースホルダ 9">
            <a:extLst>
              <a:ext uri="{FF2B5EF4-FFF2-40B4-BE49-F238E27FC236}">
                <a16:creationId xmlns:a16="http://schemas.microsoft.com/office/drawing/2014/main" id="{AE132947-A2AA-BF12-5958-ABB8888C1C7E}"/>
              </a:ext>
            </a:extLst>
          </p:cNvPr>
          <p:cNvSpPr>
            <a:spLocks/>
          </p:cNvSpPr>
          <p:nvPr>
            <p:custDataLst>
              <p:tags r:id="rId8"/>
            </p:custDataLst>
          </p:nvPr>
        </p:nvSpPr>
        <p:spPr bwMode="auto">
          <a:xfrm>
            <a:off x="22209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480561-51AA-4220-8982-296D86095B1E}" type="datetime'''''''''''0''''5'''''''''''''''''">
              <a:rPr lang="en-US" altLang="en-US" sz="1000" smtClean="0">
                <a:effectLst/>
                <a:sym typeface="+mn-lt"/>
              </a:rPr>
              <a:pPr marL="0" lvl="0" indent="0" algn="ctr">
                <a:spcBef>
                  <a:spcPct val="0"/>
                </a:spcBef>
                <a:buNone/>
              </a:pPr>
              <a:t>05</a:t>
            </a:fld>
            <a:endParaRPr kumimoji="1" lang="en-US" altLang="ja-JP" sz="1000">
              <a:sym typeface="+mn-lt"/>
            </a:endParaRPr>
          </a:p>
        </p:txBody>
      </p:sp>
      <p:sp>
        <p:nvSpPr>
          <p:cNvPr id="85" name="テキスト プレースホルダ 9">
            <a:extLst>
              <a:ext uri="{FF2B5EF4-FFF2-40B4-BE49-F238E27FC236}">
                <a16:creationId xmlns:a16="http://schemas.microsoft.com/office/drawing/2014/main" id="{EE9A2878-FAB4-6419-CBDD-D9A459E33EE0}"/>
              </a:ext>
            </a:extLst>
          </p:cNvPr>
          <p:cNvSpPr>
            <a:spLocks/>
          </p:cNvSpPr>
          <p:nvPr>
            <p:custDataLst>
              <p:tags r:id="rId9"/>
            </p:custDataLst>
          </p:nvPr>
        </p:nvSpPr>
        <p:spPr bwMode="auto">
          <a:xfrm>
            <a:off x="24987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6A5122-2461-47A3-9BC2-52C09D3739F8}" type="datetime'''''''''''0''''''''''''''''''6'''''">
              <a:rPr lang="en-US" altLang="en-US" sz="1000" smtClean="0">
                <a:effectLst/>
                <a:sym typeface="+mn-lt"/>
              </a:rPr>
              <a:pPr marL="0" lvl="0" indent="0" algn="ctr">
                <a:spcBef>
                  <a:spcPct val="0"/>
                </a:spcBef>
                <a:buNone/>
              </a:pPr>
              <a:t>06</a:t>
            </a:fld>
            <a:endParaRPr kumimoji="1" lang="en-US" altLang="ja-JP" sz="1000">
              <a:sym typeface="+mn-lt"/>
            </a:endParaRPr>
          </a:p>
        </p:txBody>
      </p:sp>
      <p:sp>
        <p:nvSpPr>
          <p:cNvPr id="89" name="テキスト プレースホルダ 9">
            <a:extLst>
              <a:ext uri="{FF2B5EF4-FFF2-40B4-BE49-F238E27FC236}">
                <a16:creationId xmlns:a16="http://schemas.microsoft.com/office/drawing/2014/main" id="{2CA7A0ED-1EE5-0AA5-B090-7F9985B91335}"/>
              </a:ext>
            </a:extLst>
          </p:cNvPr>
          <p:cNvSpPr>
            <a:spLocks/>
          </p:cNvSpPr>
          <p:nvPr>
            <p:custDataLst>
              <p:tags r:id="rId10"/>
            </p:custDataLst>
          </p:nvPr>
        </p:nvSpPr>
        <p:spPr bwMode="auto">
          <a:xfrm>
            <a:off x="27781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A04727-39DF-489A-8288-3DED5F2DC392}" type="datetime'''''''''''''''''0''''''''''''''''''''''''''7'''''''''''''''">
              <a:rPr lang="en-US" altLang="en-US" sz="1000" smtClean="0">
                <a:effectLst/>
                <a:sym typeface="+mn-lt"/>
              </a:rPr>
              <a:pPr marL="0" lvl="0" indent="0" algn="ctr">
                <a:spcBef>
                  <a:spcPct val="0"/>
                </a:spcBef>
                <a:buNone/>
              </a:pPr>
              <a:t>07</a:t>
            </a:fld>
            <a:endParaRPr kumimoji="1" lang="en-US" altLang="ja-JP" sz="1000">
              <a:sym typeface="+mn-lt"/>
            </a:endParaRPr>
          </a:p>
        </p:txBody>
      </p:sp>
      <p:sp>
        <p:nvSpPr>
          <p:cNvPr id="98" name="テキスト プレースホルダ 9">
            <a:extLst>
              <a:ext uri="{FF2B5EF4-FFF2-40B4-BE49-F238E27FC236}">
                <a16:creationId xmlns:a16="http://schemas.microsoft.com/office/drawing/2014/main" id="{2A169B34-D2D5-45EA-CB16-3DBE164CE728}"/>
              </a:ext>
            </a:extLst>
          </p:cNvPr>
          <p:cNvSpPr>
            <a:spLocks/>
          </p:cNvSpPr>
          <p:nvPr>
            <p:custDataLst>
              <p:tags r:id="rId11"/>
            </p:custDataLst>
          </p:nvPr>
        </p:nvSpPr>
        <p:spPr bwMode="auto">
          <a:xfrm>
            <a:off x="3055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1CA760-E227-4F4D-91A5-6ED7E4FA9273}" type="datetime'0''''''''''''''''''''''''''''''''''''8'''''''''''''''">
              <a:rPr lang="en-US" altLang="en-US" sz="1000" smtClean="0">
                <a:effectLst/>
                <a:sym typeface="+mn-lt"/>
              </a:rPr>
              <a:pPr marL="0" lvl="0" indent="0" algn="ctr">
                <a:spcBef>
                  <a:spcPct val="0"/>
                </a:spcBef>
                <a:buNone/>
              </a:pPr>
              <a:t>08</a:t>
            </a:fld>
            <a:endParaRPr kumimoji="1" lang="en-US" altLang="ja-JP" sz="1000">
              <a:sym typeface="+mn-lt"/>
            </a:endParaRPr>
          </a:p>
        </p:txBody>
      </p:sp>
      <p:sp>
        <p:nvSpPr>
          <p:cNvPr id="99" name="テキスト プレースホルダ 9">
            <a:extLst>
              <a:ext uri="{FF2B5EF4-FFF2-40B4-BE49-F238E27FC236}">
                <a16:creationId xmlns:a16="http://schemas.microsoft.com/office/drawing/2014/main" id="{6AD3CAC2-FE97-82B7-0E48-6CD75A6F92E0}"/>
              </a:ext>
            </a:extLst>
          </p:cNvPr>
          <p:cNvSpPr>
            <a:spLocks/>
          </p:cNvSpPr>
          <p:nvPr>
            <p:custDataLst>
              <p:tags r:id="rId12"/>
            </p:custDataLst>
          </p:nvPr>
        </p:nvSpPr>
        <p:spPr bwMode="auto">
          <a:xfrm>
            <a:off x="33337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F9C041-EEED-48F7-8741-2DC5E81B2367}" type="datetime'''''''0''''''9'''''''''''''''''''''''''''''''''''''''''''''">
              <a:rPr lang="en-US" altLang="en-US" sz="1000" smtClean="0">
                <a:effectLst/>
                <a:sym typeface="+mn-lt"/>
              </a:rPr>
              <a:pPr marL="0" lvl="0" indent="0" algn="ctr">
                <a:spcBef>
                  <a:spcPct val="0"/>
                </a:spcBef>
                <a:buNone/>
              </a:pPr>
              <a:t>09</a:t>
            </a:fld>
            <a:endParaRPr kumimoji="1" lang="en-US" altLang="ja-JP" sz="1000">
              <a:sym typeface="+mn-lt"/>
            </a:endParaRPr>
          </a:p>
        </p:txBody>
      </p:sp>
      <p:sp>
        <p:nvSpPr>
          <p:cNvPr id="100" name="テキスト プレースホルダ 9">
            <a:extLst>
              <a:ext uri="{FF2B5EF4-FFF2-40B4-BE49-F238E27FC236}">
                <a16:creationId xmlns:a16="http://schemas.microsoft.com/office/drawing/2014/main" id="{EB719E34-6127-ACDC-E0C9-6447BA3BC6B1}"/>
              </a:ext>
            </a:extLst>
          </p:cNvPr>
          <p:cNvSpPr>
            <a:spLocks/>
          </p:cNvSpPr>
          <p:nvPr>
            <p:custDataLst>
              <p:tags r:id="rId13"/>
            </p:custDataLst>
          </p:nvPr>
        </p:nvSpPr>
        <p:spPr bwMode="auto">
          <a:xfrm>
            <a:off x="36115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4EA851-1FE4-467E-B9A6-34EBFE3BC9EA}" type="datetime'''''''''''''1''''''''''0'''''''''">
              <a:rPr lang="en-US" altLang="en-US" sz="1000" smtClean="0">
                <a:effectLst/>
                <a:sym typeface="+mn-lt"/>
              </a:rPr>
              <a:pPr marL="0" lvl="0" indent="0" algn="ctr">
                <a:spcBef>
                  <a:spcPct val="0"/>
                </a:spcBef>
                <a:buNone/>
              </a:pPr>
              <a:t>10</a:t>
            </a:fld>
            <a:endParaRPr kumimoji="1" lang="en-US" altLang="ja-JP" sz="1000">
              <a:sym typeface="+mn-lt"/>
            </a:endParaRPr>
          </a:p>
        </p:txBody>
      </p:sp>
      <p:sp>
        <p:nvSpPr>
          <p:cNvPr id="101" name="テキスト プレースホルダ 9">
            <a:extLst>
              <a:ext uri="{FF2B5EF4-FFF2-40B4-BE49-F238E27FC236}">
                <a16:creationId xmlns:a16="http://schemas.microsoft.com/office/drawing/2014/main" id="{E531AA25-43B2-33F5-6E61-962C44D18F69}"/>
              </a:ext>
            </a:extLst>
          </p:cNvPr>
          <p:cNvSpPr>
            <a:spLocks/>
          </p:cNvSpPr>
          <p:nvPr>
            <p:custDataLst>
              <p:tags r:id="rId14"/>
            </p:custDataLst>
          </p:nvPr>
        </p:nvSpPr>
        <p:spPr bwMode="auto">
          <a:xfrm>
            <a:off x="38893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69902F-B6A7-49BC-8077-C7FB17A3A937}" type="datetime'''''''''1''''''1'''''''''''''''''">
              <a:rPr lang="en-US" altLang="en-US" sz="1000" smtClean="0">
                <a:effectLst/>
                <a:sym typeface="+mn-lt"/>
              </a:rPr>
              <a:pPr marL="0" lvl="0" indent="0" algn="ctr">
                <a:spcBef>
                  <a:spcPct val="0"/>
                </a:spcBef>
                <a:buNone/>
              </a:pPr>
              <a:t>11</a:t>
            </a:fld>
            <a:endParaRPr kumimoji="1" lang="en-US" altLang="ja-JP" sz="1000">
              <a:sym typeface="+mn-lt"/>
            </a:endParaRPr>
          </a:p>
        </p:txBody>
      </p:sp>
      <p:sp>
        <p:nvSpPr>
          <p:cNvPr id="103" name="テキスト プレースホルダ 9">
            <a:extLst>
              <a:ext uri="{FF2B5EF4-FFF2-40B4-BE49-F238E27FC236}">
                <a16:creationId xmlns:a16="http://schemas.microsoft.com/office/drawing/2014/main" id="{0ACB520D-80FC-25A5-BFEF-AE668D00A933}"/>
              </a:ext>
            </a:extLst>
          </p:cNvPr>
          <p:cNvSpPr>
            <a:spLocks/>
          </p:cNvSpPr>
          <p:nvPr>
            <p:custDataLst>
              <p:tags r:id="rId15"/>
            </p:custDataLst>
          </p:nvPr>
        </p:nvSpPr>
        <p:spPr bwMode="auto">
          <a:xfrm>
            <a:off x="41687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C0173E-E127-40B8-9F28-97DCC6BA2ACD}" type="datetime'''''''''''''''''1''''''''''2'''''''''''''''''''''''''''">
              <a:rPr lang="en-US" altLang="en-US" sz="1000" smtClean="0">
                <a:effectLst/>
                <a:sym typeface="+mn-lt"/>
              </a:rPr>
              <a:pPr marL="0" lvl="0" indent="0" algn="ctr">
                <a:spcBef>
                  <a:spcPct val="0"/>
                </a:spcBef>
                <a:buNone/>
              </a:pPr>
              <a:t>12</a:t>
            </a:fld>
            <a:endParaRPr kumimoji="1" lang="en-US" altLang="ja-JP" sz="1000">
              <a:sym typeface="+mn-lt"/>
            </a:endParaRPr>
          </a:p>
        </p:txBody>
      </p:sp>
      <p:sp>
        <p:nvSpPr>
          <p:cNvPr id="105" name="テキスト プレースホルダ 9">
            <a:extLst>
              <a:ext uri="{FF2B5EF4-FFF2-40B4-BE49-F238E27FC236}">
                <a16:creationId xmlns:a16="http://schemas.microsoft.com/office/drawing/2014/main" id="{16DB1CF7-C512-1DB1-08AF-CCAEF38AD625}"/>
              </a:ext>
            </a:extLst>
          </p:cNvPr>
          <p:cNvSpPr>
            <a:spLocks/>
          </p:cNvSpPr>
          <p:nvPr>
            <p:custDataLst>
              <p:tags r:id="rId16"/>
            </p:custDataLst>
          </p:nvPr>
        </p:nvSpPr>
        <p:spPr bwMode="auto">
          <a:xfrm>
            <a:off x="4446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422EDF-3CFF-4B18-B665-A4AAB956CE4A}" type="datetime'''''1''''''''''''''''''''''3'''''''''''''''''">
              <a:rPr lang="en-US" altLang="en-US" sz="1000" smtClean="0">
                <a:effectLst/>
                <a:sym typeface="+mn-lt"/>
              </a:rPr>
              <a:pPr marL="0" lvl="0" indent="0" algn="ctr">
                <a:spcBef>
                  <a:spcPct val="0"/>
                </a:spcBef>
                <a:buNone/>
              </a:pPr>
              <a:t>13</a:t>
            </a:fld>
            <a:endParaRPr kumimoji="1" lang="en-US" altLang="ja-JP" sz="1000">
              <a:sym typeface="+mn-lt"/>
            </a:endParaRPr>
          </a:p>
        </p:txBody>
      </p:sp>
      <p:sp>
        <p:nvSpPr>
          <p:cNvPr id="107" name="テキスト プレースホルダ 9">
            <a:extLst>
              <a:ext uri="{FF2B5EF4-FFF2-40B4-BE49-F238E27FC236}">
                <a16:creationId xmlns:a16="http://schemas.microsoft.com/office/drawing/2014/main" id="{3A40AE50-61A3-FD17-B3F2-5A40F57D670E}"/>
              </a:ext>
            </a:extLst>
          </p:cNvPr>
          <p:cNvSpPr>
            <a:spLocks/>
          </p:cNvSpPr>
          <p:nvPr>
            <p:custDataLst>
              <p:tags r:id="rId17"/>
            </p:custDataLst>
          </p:nvPr>
        </p:nvSpPr>
        <p:spPr bwMode="auto">
          <a:xfrm>
            <a:off x="47244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CFC3F8-077C-4A20-806B-8B2EF910C6CE}" type="datetime'''''1''''''''''''''''''''''''''''4'''''''''''''">
              <a:rPr lang="en-US" altLang="en-US" sz="1000" smtClean="0">
                <a:effectLst/>
                <a:sym typeface="+mn-lt"/>
              </a:rPr>
              <a:pPr marL="0" lvl="0" indent="0" algn="ctr">
                <a:spcBef>
                  <a:spcPct val="0"/>
                </a:spcBef>
                <a:buNone/>
              </a:pPr>
              <a:t>14</a:t>
            </a:fld>
            <a:endParaRPr kumimoji="1" lang="en-US" altLang="ja-JP" sz="1000">
              <a:sym typeface="+mn-lt"/>
            </a:endParaRPr>
          </a:p>
        </p:txBody>
      </p:sp>
      <p:sp>
        <p:nvSpPr>
          <p:cNvPr id="108" name="テキスト プレースホルダ 9">
            <a:extLst>
              <a:ext uri="{FF2B5EF4-FFF2-40B4-BE49-F238E27FC236}">
                <a16:creationId xmlns:a16="http://schemas.microsoft.com/office/drawing/2014/main" id="{97863C17-6DC4-E1FC-9128-9A5B2F9F4F23}"/>
              </a:ext>
            </a:extLst>
          </p:cNvPr>
          <p:cNvSpPr>
            <a:spLocks/>
          </p:cNvSpPr>
          <p:nvPr>
            <p:custDataLst>
              <p:tags r:id="rId18"/>
            </p:custDataLst>
          </p:nvPr>
        </p:nvSpPr>
        <p:spPr bwMode="auto">
          <a:xfrm>
            <a:off x="5002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80AE9C-4C78-4A34-8CE0-6C9C43E13D9C}" type="datetime'1''''''''''''''''''''''''''''''''''''''''5'''''''''''''">
              <a:rPr lang="en-US" altLang="en-US" sz="1000" smtClean="0">
                <a:effectLst/>
                <a:sym typeface="+mn-lt"/>
              </a:rPr>
              <a:pPr marL="0" lvl="0" indent="0" algn="ctr">
                <a:spcBef>
                  <a:spcPct val="0"/>
                </a:spcBef>
                <a:buNone/>
              </a:pPr>
              <a:t>15</a:t>
            </a:fld>
            <a:endParaRPr kumimoji="1" lang="en-US" altLang="ja-JP" sz="1000">
              <a:sym typeface="+mn-lt"/>
            </a:endParaRPr>
          </a:p>
        </p:txBody>
      </p:sp>
      <p:sp>
        <p:nvSpPr>
          <p:cNvPr id="110" name="テキスト プレースホルダ 9">
            <a:extLst>
              <a:ext uri="{FF2B5EF4-FFF2-40B4-BE49-F238E27FC236}">
                <a16:creationId xmlns:a16="http://schemas.microsoft.com/office/drawing/2014/main" id="{E0BF4C76-E9ED-6701-8512-F478A44E3FDE}"/>
              </a:ext>
            </a:extLst>
          </p:cNvPr>
          <p:cNvSpPr>
            <a:spLocks/>
          </p:cNvSpPr>
          <p:nvPr>
            <p:custDataLst>
              <p:tags r:id="rId19"/>
            </p:custDataLst>
          </p:nvPr>
        </p:nvSpPr>
        <p:spPr bwMode="auto">
          <a:xfrm>
            <a:off x="52800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007626-DA3C-4C64-9F43-7681342E3028}" type="datetime'''''''''1''''''''''''''''''''''''''6'''''''''''''''''''''''">
              <a:rPr lang="en-US" altLang="en-US" sz="1000" smtClean="0">
                <a:effectLst/>
                <a:sym typeface="+mn-lt"/>
              </a:rPr>
              <a:pPr marL="0" lvl="0" indent="0" algn="ctr">
                <a:spcBef>
                  <a:spcPct val="0"/>
                </a:spcBef>
                <a:buNone/>
              </a:pPr>
              <a:t>16</a:t>
            </a:fld>
            <a:endParaRPr kumimoji="1" lang="en-US" altLang="ja-JP" sz="1000">
              <a:sym typeface="+mn-lt"/>
            </a:endParaRPr>
          </a:p>
        </p:txBody>
      </p:sp>
      <p:sp>
        <p:nvSpPr>
          <p:cNvPr id="235" name="テキスト プレースホルダ 9">
            <a:extLst>
              <a:ext uri="{FF2B5EF4-FFF2-40B4-BE49-F238E27FC236}">
                <a16:creationId xmlns:a16="http://schemas.microsoft.com/office/drawing/2014/main" id="{005652E5-5D31-D838-49E2-5A6BE53FECAB}"/>
              </a:ext>
            </a:extLst>
          </p:cNvPr>
          <p:cNvSpPr>
            <a:spLocks/>
          </p:cNvSpPr>
          <p:nvPr>
            <p:custDataLst>
              <p:tags r:id="rId20"/>
            </p:custDataLst>
          </p:nvPr>
        </p:nvSpPr>
        <p:spPr bwMode="gray">
          <a:xfrm>
            <a:off x="5492750" y="326707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3384CB-DC57-4578-B3EA-F65F8FFFA38B}" type="datetime'1'''''''''''''''''''',''''0''''1''''''''''''''''''''6'''''">
              <a:rPr lang="en-US" altLang="en-US" sz="800" b="1" smtClean="0">
                <a:effectLst/>
                <a:sym typeface="+mn-lt"/>
              </a:rPr>
              <a:pPr marL="0" lvl="0" indent="0" algn="ctr">
                <a:spcBef>
                  <a:spcPct val="0"/>
                </a:spcBef>
                <a:buNone/>
              </a:pPr>
              <a:t>1,016</a:t>
            </a:fld>
            <a:endParaRPr lang="en-US" altLang="ja-JP" sz="800" b="1">
              <a:sym typeface="+mn-lt"/>
            </a:endParaRPr>
          </a:p>
        </p:txBody>
      </p:sp>
      <p:sp>
        <p:nvSpPr>
          <p:cNvPr id="111" name="テキスト プレースホルダ 9">
            <a:extLst>
              <a:ext uri="{FF2B5EF4-FFF2-40B4-BE49-F238E27FC236}">
                <a16:creationId xmlns:a16="http://schemas.microsoft.com/office/drawing/2014/main" id="{EE01E089-8930-CA5A-C91A-8D1AFCA0C6EF}"/>
              </a:ext>
            </a:extLst>
          </p:cNvPr>
          <p:cNvSpPr>
            <a:spLocks/>
          </p:cNvSpPr>
          <p:nvPr>
            <p:custDataLst>
              <p:tags r:id="rId21"/>
            </p:custDataLst>
          </p:nvPr>
        </p:nvSpPr>
        <p:spPr bwMode="auto">
          <a:xfrm>
            <a:off x="5559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59901E-6B65-4B9F-871A-3BEA01D6E327}" type="datetime'1''''''''7'''''''''''''''''''''''''''''''''''''''''''''''''''">
              <a:rPr lang="en-US" altLang="en-US" sz="1000" smtClean="0">
                <a:effectLst/>
                <a:sym typeface="+mn-lt"/>
              </a:rPr>
              <a:pPr marL="0" lvl="0" indent="0" algn="ctr">
                <a:spcBef>
                  <a:spcPct val="0"/>
                </a:spcBef>
                <a:buNone/>
              </a:pPr>
              <a:t>17</a:t>
            </a:fld>
            <a:endParaRPr kumimoji="1" lang="en-US" altLang="ja-JP" sz="1000">
              <a:sym typeface="+mn-lt"/>
            </a:endParaRPr>
          </a:p>
        </p:txBody>
      </p:sp>
      <p:sp>
        <p:nvSpPr>
          <p:cNvPr id="236" name="テキスト プレースホルダ 9">
            <a:extLst>
              <a:ext uri="{FF2B5EF4-FFF2-40B4-BE49-F238E27FC236}">
                <a16:creationId xmlns:a16="http://schemas.microsoft.com/office/drawing/2014/main" id="{491AC312-3CAA-E27D-EC99-34685EB125E0}"/>
              </a:ext>
            </a:extLst>
          </p:cNvPr>
          <p:cNvSpPr>
            <a:spLocks/>
          </p:cNvSpPr>
          <p:nvPr>
            <p:custDataLst>
              <p:tags r:id="rId22"/>
            </p:custDataLst>
          </p:nvPr>
        </p:nvSpPr>
        <p:spPr bwMode="gray">
          <a:xfrm>
            <a:off x="5770563" y="32512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CF965C-3E9D-48AE-9B79-60EE2E68F19F}" type="datetime'1,''''0''''''''4''2'''">
              <a:rPr lang="en-US" altLang="en-US" sz="800" b="1" smtClean="0">
                <a:effectLst/>
                <a:sym typeface="+mn-lt"/>
              </a:rPr>
              <a:pPr marL="0" lvl="0" indent="0" algn="ctr">
                <a:spcBef>
                  <a:spcPct val="0"/>
                </a:spcBef>
                <a:buNone/>
              </a:pPr>
              <a:t>1,042</a:t>
            </a:fld>
            <a:endParaRPr lang="en-US" altLang="ja-JP" sz="800" b="1">
              <a:sym typeface="+mn-lt"/>
            </a:endParaRPr>
          </a:p>
        </p:txBody>
      </p:sp>
      <p:sp>
        <p:nvSpPr>
          <p:cNvPr id="113" name="テキスト プレースホルダ 9">
            <a:extLst>
              <a:ext uri="{FF2B5EF4-FFF2-40B4-BE49-F238E27FC236}">
                <a16:creationId xmlns:a16="http://schemas.microsoft.com/office/drawing/2014/main" id="{46B1F9F1-C67D-1FB2-301E-F3EAC8B8AFEE}"/>
              </a:ext>
            </a:extLst>
          </p:cNvPr>
          <p:cNvSpPr>
            <a:spLocks/>
          </p:cNvSpPr>
          <p:nvPr>
            <p:custDataLst>
              <p:tags r:id="rId23"/>
            </p:custDataLst>
          </p:nvPr>
        </p:nvSpPr>
        <p:spPr bwMode="auto">
          <a:xfrm>
            <a:off x="58372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697D9A-F8EF-43CB-B618-B69B4FDF3378}" type="datetime'''1''''''''''''''''''''''''''''8'''''''''''''''''''''''''">
              <a:rPr lang="en-US" altLang="en-US" sz="1000" smtClean="0">
                <a:effectLst/>
                <a:sym typeface="+mn-lt"/>
              </a:rPr>
              <a:pPr marL="0" lvl="0" indent="0" algn="ctr">
                <a:spcBef>
                  <a:spcPct val="0"/>
                </a:spcBef>
                <a:buNone/>
              </a:pPr>
              <a:t>18</a:t>
            </a:fld>
            <a:endParaRPr kumimoji="1" lang="en-US" altLang="ja-JP" sz="1000">
              <a:sym typeface="+mn-lt"/>
            </a:endParaRPr>
          </a:p>
        </p:txBody>
      </p:sp>
      <p:sp>
        <p:nvSpPr>
          <p:cNvPr id="237" name="テキスト プレースホルダ 9">
            <a:extLst>
              <a:ext uri="{FF2B5EF4-FFF2-40B4-BE49-F238E27FC236}">
                <a16:creationId xmlns:a16="http://schemas.microsoft.com/office/drawing/2014/main" id="{D74051AE-CC54-E798-A58D-9FF6E5FA70B2}"/>
              </a:ext>
            </a:extLst>
          </p:cNvPr>
          <p:cNvSpPr>
            <a:spLocks/>
          </p:cNvSpPr>
          <p:nvPr>
            <p:custDataLst>
              <p:tags r:id="rId24"/>
            </p:custDataLst>
          </p:nvPr>
        </p:nvSpPr>
        <p:spPr bwMode="gray">
          <a:xfrm>
            <a:off x="6048375" y="320992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353E9E-68F6-46D4-BE6E-C043A891F100}" type="datetime'''''''''''1'''''''''''''''',1''''''1''''''''''''9'''''''''''''">
              <a:rPr lang="en-US" altLang="en-US" sz="800" b="1" smtClean="0">
                <a:effectLst/>
                <a:sym typeface="+mn-lt"/>
              </a:rPr>
              <a:pPr marL="0" lvl="0" indent="0" algn="ctr">
                <a:spcBef>
                  <a:spcPct val="0"/>
                </a:spcBef>
                <a:buNone/>
              </a:pPr>
              <a:t>1,119</a:t>
            </a:fld>
            <a:endParaRPr lang="en-US" altLang="ja-JP" sz="800" b="1">
              <a:sym typeface="+mn-lt"/>
            </a:endParaRPr>
          </a:p>
        </p:txBody>
      </p:sp>
      <p:sp>
        <p:nvSpPr>
          <p:cNvPr id="114" name="テキスト プレースホルダ 9">
            <a:extLst>
              <a:ext uri="{FF2B5EF4-FFF2-40B4-BE49-F238E27FC236}">
                <a16:creationId xmlns:a16="http://schemas.microsoft.com/office/drawing/2014/main" id="{69BA359D-02C9-1CC0-902E-AE232DCE7DBB}"/>
              </a:ext>
            </a:extLst>
          </p:cNvPr>
          <p:cNvSpPr>
            <a:spLocks/>
          </p:cNvSpPr>
          <p:nvPr>
            <p:custDataLst>
              <p:tags r:id="rId25"/>
            </p:custDataLst>
          </p:nvPr>
        </p:nvSpPr>
        <p:spPr bwMode="auto">
          <a:xfrm>
            <a:off x="61150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74EEB6-DFD6-4A89-BEDF-94CFBDF1E64D}" type="datetime'''''''''''''''''''''''1''''''''''''''''9'''">
              <a:rPr lang="en-US" altLang="en-US" sz="1000" smtClean="0">
                <a:effectLst/>
                <a:sym typeface="+mn-lt"/>
              </a:rPr>
              <a:pPr marL="0" lvl="0" indent="0" algn="ctr">
                <a:spcBef>
                  <a:spcPct val="0"/>
                </a:spcBef>
                <a:buNone/>
              </a:pPr>
              <a:t>19</a:t>
            </a:fld>
            <a:endParaRPr kumimoji="1" lang="en-US" altLang="ja-JP" sz="1000">
              <a:sym typeface="+mn-lt"/>
            </a:endParaRPr>
          </a:p>
        </p:txBody>
      </p:sp>
      <p:sp>
        <p:nvSpPr>
          <p:cNvPr id="238" name="テキスト プレースホルダ 9">
            <a:extLst>
              <a:ext uri="{FF2B5EF4-FFF2-40B4-BE49-F238E27FC236}">
                <a16:creationId xmlns:a16="http://schemas.microsoft.com/office/drawing/2014/main" id="{DF48C79A-209F-3E75-A292-70367E912A79}"/>
              </a:ext>
            </a:extLst>
          </p:cNvPr>
          <p:cNvSpPr>
            <a:spLocks/>
          </p:cNvSpPr>
          <p:nvPr>
            <p:custDataLst>
              <p:tags r:id="rId26"/>
            </p:custDataLst>
          </p:nvPr>
        </p:nvSpPr>
        <p:spPr bwMode="gray">
          <a:xfrm>
            <a:off x="6326188" y="3243263"/>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3B18CF-C64E-4340-9C00-6FC6194104AA}" type="datetime'1'',''''''''''''''''''05''''''''''''''''''''''''''''''''9'''">
              <a:rPr lang="en-US" altLang="en-US" sz="800" b="1" smtClean="0">
                <a:effectLst/>
                <a:sym typeface="+mn-lt"/>
              </a:rPr>
              <a:pPr marL="0" lvl="0" indent="0" algn="ctr">
                <a:spcBef>
                  <a:spcPct val="0"/>
                </a:spcBef>
                <a:buNone/>
              </a:pPr>
              <a:t>1,059</a:t>
            </a:fld>
            <a:endParaRPr lang="en-US" altLang="ja-JP" sz="800" b="1">
              <a:sym typeface="+mn-lt"/>
            </a:endParaRPr>
          </a:p>
        </p:txBody>
      </p:sp>
      <p:sp useBgFill="1">
        <p:nvSpPr>
          <p:cNvPr id="239" name="テキスト プレースホルダ 9">
            <a:extLst>
              <a:ext uri="{FF2B5EF4-FFF2-40B4-BE49-F238E27FC236}">
                <a16:creationId xmlns:a16="http://schemas.microsoft.com/office/drawing/2014/main" id="{FB7396D5-0A72-DA5A-8A51-2D0FF743C3D4}"/>
              </a:ext>
            </a:extLst>
          </p:cNvPr>
          <p:cNvSpPr>
            <a:spLocks/>
          </p:cNvSpPr>
          <p:nvPr>
            <p:custDataLst>
              <p:tags r:id="rId27"/>
            </p:custDataLst>
          </p:nvPr>
        </p:nvSpPr>
        <p:spPr bwMode="gray">
          <a:xfrm>
            <a:off x="6343650" y="3667125"/>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497BC11-F0B3-477F-BFBF-07AD08EB1B0E}" type="datetime'''''''''''''''-''''''''2''''''''''''.''''1'''''''''''''''''''">
              <a:rPr lang="en-US" altLang="en-US" sz="1000" smtClean="0">
                <a:effectLst/>
                <a:sym typeface="+mn-lt"/>
              </a:rPr>
              <a:pPr marL="0" lvl="0" indent="0">
                <a:spcBef>
                  <a:spcPct val="0"/>
                </a:spcBef>
                <a:buNone/>
              </a:pPr>
              <a:t>-2.1</a:t>
            </a:fld>
            <a:endParaRPr kumimoji="1" lang="en-US" altLang="ja-JP" sz="1000">
              <a:sym typeface="+mn-lt"/>
            </a:endParaRPr>
          </a:p>
        </p:txBody>
      </p:sp>
      <p:sp>
        <p:nvSpPr>
          <p:cNvPr id="115" name="テキスト プレースホルダ 9">
            <a:extLst>
              <a:ext uri="{FF2B5EF4-FFF2-40B4-BE49-F238E27FC236}">
                <a16:creationId xmlns:a16="http://schemas.microsoft.com/office/drawing/2014/main" id="{00ACB23D-8B1E-B0DE-6EDD-F517BC52454D}"/>
              </a:ext>
            </a:extLst>
          </p:cNvPr>
          <p:cNvSpPr>
            <a:spLocks/>
          </p:cNvSpPr>
          <p:nvPr>
            <p:custDataLst>
              <p:tags r:id="rId28"/>
            </p:custDataLst>
          </p:nvPr>
        </p:nvSpPr>
        <p:spPr bwMode="auto">
          <a:xfrm>
            <a:off x="63928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88C2C7-E35D-4D26-BF78-B7BC70A1F2A4}" type="datetime'''''''''''''''''''''''''''2''''''''0'''''''">
              <a:rPr lang="en-US" altLang="en-US" sz="1000" smtClean="0">
                <a:effectLst/>
                <a:sym typeface="+mn-lt"/>
              </a:rPr>
              <a:pPr marL="0" lvl="0" indent="0" algn="ctr">
                <a:spcBef>
                  <a:spcPct val="0"/>
                </a:spcBef>
                <a:buNone/>
              </a:pPr>
              <a:t>20</a:t>
            </a:fld>
            <a:endParaRPr kumimoji="1" lang="en-US" altLang="ja-JP" sz="1000">
              <a:sym typeface="+mn-lt"/>
            </a:endParaRPr>
          </a:p>
        </p:txBody>
      </p:sp>
      <p:sp>
        <p:nvSpPr>
          <p:cNvPr id="240" name="テキスト プレースホルダ 9">
            <a:extLst>
              <a:ext uri="{FF2B5EF4-FFF2-40B4-BE49-F238E27FC236}">
                <a16:creationId xmlns:a16="http://schemas.microsoft.com/office/drawing/2014/main" id="{121A04B2-3950-BDC1-C75C-BB363BB72906}"/>
              </a:ext>
            </a:extLst>
          </p:cNvPr>
          <p:cNvSpPr>
            <a:spLocks/>
          </p:cNvSpPr>
          <p:nvPr>
            <p:custDataLst>
              <p:tags r:id="rId29"/>
            </p:custDataLst>
          </p:nvPr>
        </p:nvSpPr>
        <p:spPr bwMode="gray">
          <a:xfrm>
            <a:off x="6604000" y="317182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181673-0F30-432F-BA57-8E5D5F919A2B}" type="datetime'''''1'''',''''''''''''''''''1''''87'''''''''''''">
              <a:rPr lang="en-US" altLang="en-US" sz="800" b="1" smtClean="0">
                <a:effectLst/>
                <a:sym typeface="+mn-lt"/>
              </a:rPr>
              <a:pPr marL="0" lvl="0" indent="0" algn="ctr">
                <a:spcBef>
                  <a:spcPct val="0"/>
                </a:spcBef>
                <a:buNone/>
              </a:pPr>
              <a:t>1,187</a:t>
            </a:fld>
            <a:endParaRPr lang="en-US" altLang="ja-JP" sz="800" b="1">
              <a:sym typeface="+mn-lt"/>
            </a:endParaRPr>
          </a:p>
        </p:txBody>
      </p:sp>
      <p:sp useBgFill="1">
        <p:nvSpPr>
          <p:cNvPr id="120" name="テキスト プレースホルダ 9">
            <a:extLst>
              <a:ext uri="{FF2B5EF4-FFF2-40B4-BE49-F238E27FC236}">
                <a16:creationId xmlns:a16="http://schemas.microsoft.com/office/drawing/2014/main" id="{AAA18F9A-B024-BD92-B36C-07906623915F}"/>
              </a:ext>
            </a:extLst>
          </p:cNvPr>
          <p:cNvSpPr>
            <a:spLocks/>
          </p:cNvSpPr>
          <p:nvPr>
            <p:custDataLst>
              <p:tags r:id="rId30"/>
            </p:custDataLst>
          </p:nvPr>
        </p:nvSpPr>
        <p:spPr bwMode="gray">
          <a:xfrm>
            <a:off x="6642100" y="26511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FD01A1-AB2A-4E81-8145-539BB4D870BF}" type="datetime'''''''''''''3''''''''''''''''''''''''.''''''''7'''''''">
              <a:rPr lang="en-US" altLang="en-US" sz="1000" smtClean="0">
                <a:effectLst/>
                <a:sym typeface="+mn-lt"/>
              </a:rPr>
              <a:pPr marL="0" lvl="0" indent="0" algn="ctr">
                <a:spcBef>
                  <a:spcPct val="0"/>
                </a:spcBef>
                <a:buNone/>
              </a:pPr>
              <a:t>3.7</a:t>
            </a:fld>
            <a:endParaRPr kumimoji="1" lang="en-US" altLang="ja-JP" sz="1000">
              <a:sym typeface="+mn-lt"/>
            </a:endParaRPr>
          </a:p>
        </p:txBody>
      </p:sp>
      <p:sp>
        <p:nvSpPr>
          <p:cNvPr id="116" name="テキスト プレースホルダ 9">
            <a:extLst>
              <a:ext uri="{FF2B5EF4-FFF2-40B4-BE49-F238E27FC236}">
                <a16:creationId xmlns:a16="http://schemas.microsoft.com/office/drawing/2014/main" id="{8AEAF9F0-DECA-58D1-189B-2464081744ED}"/>
              </a:ext>
            </a:extLst>
          </p:cNvPr>
          <p:cNvSpPr>
            <a:spLocks/>
          </p:cNvSpPr>
          <p:nvPr>
            <p:custDataLst>
              <p:tags r:id="rId31"/>
            </p:custDataLst>
          </p:nvPr>
        </p:nvSpPr>
        <p:spPr bwMode="auto">
          <a:xfrm>
            <a:off x="66706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197BB2-2842-46C0-A30B-385C473692A9}" type="datetime'2''''''''''''''1'''''''''''''''''''''''''''''''''">
              <a:rPr lang="en-US" altLang="en-US" sz="1000" smtClean="0">
                <a:effectLst/>
                <a:sym typeface="+mn-lt"/>
              </a:rPr>
              <a:pPr marL="0" lvl="0" indent="0" algn="ctr">
                <a:spcBef>
                  <a:spcPct val="0"/>
                </a:spcBef>
                <a:buNone/>
              </a:pPr>
              <a:t>21</a:t>
            </a:fld>
            <a:endParaRPr kumimoji="1" lang="en-US" altLang="ja-JP" sz="1000">
              <a:sym typeface="+mn-lt"/>
            </a:endParaRPr>
          </a:p>
        </p:txBody>
      </p:sp>
      <p:sp>
        <p:nvSpPr>
          <p:cNvPr id="241" name="テキスト プレースホルダ 9">
            <a:extLst>
              <a:ext uri="{FF2B5EF4-FFF2-40B4-BE49-F238E27FC236}">
                <a16:creationId xmlns:a16="http://schemas.microsoft.com/office/drawing/2014/main" id="{3F3B5A96-FEB5-308F-6B48-9FFB338E9A17}"/>
              </a:ext>
            </a:extLst>
          </p:cNvPr>
          <p:cNvSpPr>
            <a:spLocks/>
          </p:cNvSpPr>
          <p:nvPr>
            <p:custDataLst>
              <p:tags r:id="rId32"/>
            </p:custDataLst>
          </p:nvPr>
        </p:nvSpPr>
        <p:spPr bwMode="gray">
          <a:xfrm>
            <a:off x="6883400" y="3098800"/>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005700-6E24-4250-83C0-B424A8727EE5}" type="datetime'''''''''1'''''',''''''''3''''''1''''''''''''9'''''''''">
              <a:rPr lang="en-US" altLang="en-US" sz="800" b="1" smtClean="0">
                <a:effectLst/>
                <a:sym typeface="+mn-lt"/>
              </a:rPr>
              <a:pPr marL="0" lvl="0" indent="0" algn="ctr">
                <a:spcBef>
                  <a:spcPct val="0"/>
                </a:spcBef>
                <a:buNone/>
              </a:pPr>
              <a:t>1,319</a:t>
            </a:fld>
            <a:endParaRPr lang="en-US" altLang="ja-JP" sz="800" b="1">
              <a:sym typeface="+mn-lt"/>
            </a:endParaRPr>
          </a:p>
        </p:txBody>
      </p:sp>
      <p:sp useBgFill="1">
        <p:nvSpPr>
          <p:cNvPr id="123" name="テキスト プレースホルダ 9">
            <a:extLst>
              <a:ext uri="{FF2B5EF4-FFF2-40B4-BE49-F238E27FC236}">
                <a16:creationId xmlns:a16="http://schemas.microsoft.com/office/drawing/2014/main" id="{6A0C8AFA-7920-24FB-671E-45502F18988F}"/>
              </a:ext>
            </a:extLst>
          </p:cNvPr>
          <p:cNvSpPr>
            <a:spLocks/>
          </p:cNvSpPr>
          <p:nvPr>
            <p:custDataLst>
              <p:tags r:id="rId33"/>
            </p:custDataLst>
          </p:nvPr>
        </p:nvSpPr>
        <p:spPr bwMode="gray">
          <a:xfrm>
            <a:off x="6921500" y="24463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4C97EB-89E0-4180-B4E2-E87CACF44A61}" type="datetime'5''''.''''''''''''''''''''''''''''3'''''''''''">
              <a:rPr lang="en-US" altLang="en-US" sz="1000" smtClean="0">
                <a:effectLst/>
                <a:sym typeface="+mn-lt"/>
              </a:rPr>
              <a:pPr marL="0" lvl="0" indent="0" algn="ctr">
                <a:spcBef>
                  <a:spcPct val="0"/>
                </a:spcBef>
                <a:buNone/>
              </a:pPr>
              <a:t>5.3</a:t>
            </a:fld>
            <a:endParaRPr kumimoji="1" lang="en-US" altLang="ja-JP" sz="1000">
              <a:sym typeface="+mn-lt"/>
            </a:endParaRPr>
          </a:p>
        </p:txBody>
      </p:sp>
      <p:sp>
        <p:nvSpPr>
          <p:cNvPr id="121" name="テキスト プレースホルダ 9">
            <a:extLst>
              <a:ext uri="{FF2B5EF4-FFF2-40B4-BE49-F238E27FC236}">
                <a16:creationId xmlns:a16="http://schemas.microsoft.com/office/drawing/2014/main" id="{8E088ACF-FA8C-A52A-3574-C2A42F5F92E2}"/>
              </a:ext>
            </a:extLst>
          </p:cNvPr>
          <p:cNvSpPr>
            <a:spLocks/>
          </p:cNvSpPr>
          <p:nvPr>
            <p:custDataLst>
              <p:tags r:id="rId34"/>
            </p:custDataLst>
          </p:nvPr>
        </p:nvSpPr>
        <p:spPr bwMode="auto">
          <a:xfrm>
            <a:off x="69500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C5D312-15BF-42BF-9F60-EB1380486EEB}" type="datetime'''''''''''''''''''2''''''''''''2'''">
              <a:rPr lang="en-US" altLang="en-US" sz="1000" smtClean="0"/>
              <a:pPr marL="0" lvl="0" indent="0" algn="ctr">
                <a:spcBef>
                  <a:spcPct val="0"/>
                </a:spcBef>
                <a:buNone/>
              </a:pPr>
              <a:t>22</a:t>
            </a:fld>
            <a:endParaRPr kumimoji="1" lang="en-US" altLang="ja-JP" sz="1000">
              <a:sym typeface="+mn-lt"/>
            </a:endParaRPr>
          </a:p>
        </p:txBody>
      </p:sp>
      <p:sp>
        <p:nvSpPr>
          <p:cNvPr id="242" name="テキスト プレースホルダ 9">
            <a:extLst>
              <a:ext uri="{FF2B5EF4-FFF2-40B4-BE49-F238E27FC236}">
                <a16:creationId xmlns:a16="http://schemas.microsoft.com/office/drawing/2014/main" id="{E453722C-ACF4-2DB7-CB9D-2D86E80E41DE}"/>
              </a:ext>
            </a:extLst>
          </p:cNvPr>
          <p:cNvSpPr>
            <a:spLocks/>
          </p:cNvSpPr>
          <p:nvPr>
            <p:custDataLst>
              <p:tags r:id="rId35"/>
            </p:custDataLst>
          </p:nvPr>
        </p:nvSpPr>
        <p:spPr bwMode="gray">
          <a:xfrm>
            <a:off x="7161213" y="307022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CD89E2-F135-4AFF-B921-6BBEEE178C3D}" type="datetime'''''''''''1,''''''3''''7''''''''''1'''''''''''">
              <a:rPr lang="en-US" altLang="en-US" sz="800" b="1" smtClean="0">
                <a:effectLst/>
                <a:sym typeface="+mn-lt"/>
              </a:rPr>
              <a:pPr marL="0" lvl="0" indent="0" algn="ctr">
                <a:spcBef>
                  <a:spcPct val="0"/>
                </a:spcBef>
                <a:buNone/>
              </a:pPr>
              <a:t>1,371</a:t>
            </a:fld>
            <a:endParaRPr lang="en-US" altLang="ja-JP" sz="800" b="1">
              <a:sym typeface="+mn-lt"/>
            </a:endParaRPr>
          </a:p>
        </p:txBody>
      </p:sp>
      <p:sp useBgFill="1">
        <p:nvSpPr>
          <p:cNvPr id="124" name="テキスト プレースホルダ 9">
            <a:extLst>
              <a:ext uri="{FF2B5EF4-FFF2-40B4-BE49-F238E27FC236}">
                <a16:creationId xmlns:a16="http://schemas.microsoft.com/office/drawing/2014/main" id="{7DEC8162-F8F7-CBC0-B4B0-3B8CF0DBDF24}"/>
              </a:ext>
            </a:extLst>
          </p:cNvPr>
          <p:cNvSpPr>
            <a:spLocks/>
          </p:cNvSpPr>
          <p:nvPr>
            <p:custDataLst>
              <p:tags r:id="rId36"/>
            </p:custDataLst>
          </p:nvPr>
        </p:nvSpPr>
        <p:spPr bwMode="gray">
          <a:xfrm>
            <a:off x="7199313" y="24796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2A525F-EF99-4CC5-9832-D1B758971793}" type="datetime'''''5''''''''''''''''''''''''''''.''''''''0'''''">
              <a:rPr lang="en-US" altLang="en-US" sz="1000" smtClean="0">
                <a:effectLst/>
                <a:sym typeface="+mn-lt"/>
              </a:rPr>
              <a:pPr marL="0" lvl="0" indent="0" algn="ctr">
                <a:spcBef>
                  <a:spcPct val="0"/>
                </a:spcBef>
                <a:buNone/>
              </a:pPr>
              <a:t>5.0</a:t>
            </a:fld>
            <a:endParaRPr kumimoji="1" lang="en-US" altLang="ja-JP" sz="1000">
              <a:sym typeface="+mn-lt"/>
            </a:endParaRPr>
          </a:p>
        </p:txBody>
      </p:sp>
      <p:sp>
        <p:nvSpPr>
          <p:cNvPr id="122" name="テキスト プレースホルダ 9">
            <a:extLst>
              <a:ext uri="{FF2B5EF4-FFF2-40B4-BE49-F238E27FC236}">
                <a16:creationId xmlns:a16="http://schemas.microsoft.com/office/drawing/2014/main" id="{EA48B561-43E3-0ED5-CCCE-25E36C7A6699}"/>
              </a:ext>
            </a:extLst>
          </p:cNvPr>
          <p:cNvSpPr>
            <a:spLocks/>
          </p:cNvSpPr>
          <p:nvPr>
            <p:custDataLst>
              <p:tags r:id="rId37"/>
            </p:custDataLst>
          </p:nvPr>
        </p:nvSpPr>
        <p:spPr bwMode="auto">
          <a:xfrm>
            <a:off x="72278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18DF94-5EEE-4F6C-A2B4-AF2A8E95A8DA}" type="datetime'''''''''2''''''3'''''''''''''''''''''''''''''''">
              <a:rPr lang="en-US" altLang="en-US" sz="1000" smtClean="0"/>
              <a:pPr marL="0" lvl="0" indent="0" algn="ctr">
                <a:spcBef>
                  <a:spcPct val="0"/>
                </a:spcBef>
                <a:buNone/>
              </a:pPr>
              <a:t>23</a:t>
            </a:fld>
            <a:endParaRPr kumimoji="1" lang="en-US" altLang="ja-JP" sz="1000">
              <a:sym typeface="+mn-lt"/>
            </a:endParaRPr>
          </a:p>
        </p:txBody>
      </p:sp>
      <p:sp>
        <p:nvSpPr>
          <p:cNvPr id="9" name="テキスト プレースホルダ 9">
            <a:extLst>
              <a:ext uri="{FF2B5EF4-FFF2-40B4-BE49-F238E27FC236}">
                <a16:creationId xmlns:a16="http://schemas.microsoft.com/office/drawing/2014/main" id="{B09B6E90-B9E2-F640-4FE5-739CFC5B7AFE}"/>
              </a:ext>
            </a:extLst>
          </p:cNvPr>
          <p:cNvSpPr>
            <a:spLocks/>
          </p:cNvSpPr>
          <p:nvPr>
            <p:custDataLst>
              <p:tags r:id="rId38"/>
            </p:custDataLst>
          </p:nvPr>
        </p:nvSpPr>
        <p:spPr bwMode="auto">
          <a:xfrm>
            <a:off x="75057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B208C6-A24C-4DBE-8154-C57AFBEE8241}" type="datetime'''''''2''''''''''''''''''''''''''''''''4'''''''''''''''''''">
              <a:rPr lang="en-US" altLang="en-US" sz="1000" smtClean="0"/>
              <a:pPr marL="0" lvl="0" indent="0" algn="ctr">
                <a:spcBef>
                  <a:spcPct val="0"/>
                </a:spcBef>
                <a:buNone/>
              </a:pPr>
              <a:t>24</a:t>
            </a:fld>
            <a:endParaRPr kumimoji="1" lang="en-US" altLang="ja-JP" sz="1000">
              <a:sym typeface="+mn-lt"/>
            </a:endParaRPr>
          </a:p>
        </p:txBody>
      </p:sp>
      <p:sp>
        <p:nvSpPr>
          <p:cNvPr id="10" name="テキスト プレースホルダ 9">
            <a:extLst>
              <a:ext uri="{FF2B5EF4-FFF2-40B4-BE49-F238E27FC236}">
                <a16:creationId xmlns:a16="http://schemas.microsoft.com/office/drawing/2014/main" id="{416BFCDB-8BB1-D4A6-E711-257C16EE535D}"/>
              </a:ext>
            </a:extLst>
          </p:cNvPr>
          <p:cNvSpPr>
            <a:spLocks/>
          </p:cNvSpPr>
          <p:nvPr>
            <p:custDataLst>
              <p:tags r:id="rId39"/>
            </p:custDataLst>
          </p:nvPr>
        </p:nvSpPr>
        <p:spPr bwMode="gray">
          <a:xfrm>
            <a:off x="7439025" y="3057525"/>
            <a:ext cx="28575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D28658-8998-4807-93C3-D06A8E70225C}" type="datetime'''1'''''''''',''''''''''''3''''''''''''''96'''''''''''''''">
              <a:rPr lang="en-US" altLang="en-US" sz="800" smtClean="0">
                <a:effectLst/>
                <a:sym typeface="+mn-lt"/>
              </a:rPr>
              <a:pPr marL="0" lvl="0" indent="0" algn="ctr">
                <a:spcBef>
                  <a:spcPct val="0"/>
                </a:spcBef>
                <a:buNone/>
              </a:pPr>
              <a:t>1,396</a:t>
            </a:fld>
            <a:endParaRPr lang="en-US" altLang="ja-JP" sz="800">
              <a:sym typeface="+mn-lt"/>
            </a:endParaRPr>
          </a:p>
        </p:txBody>
      </p:sp>
      <p:sp useBgFill="1">
        <p:nvSpPr>
          <p:cNvPr id="16" name="テキスト プレースホルダ 9">
            <a:extLst>
              <a:ext uri="{FF2B5EF4-FFF2-40B4-BE49-F238E27FC236}">
                <a16:creationId xmlns:a16="http://schemas.microsoft.com/office/drawing/2014/main" id="{2514E8FA-A3BC-8BB0-CBD7-8537B3A25E03}"/>
              </a:ext>
            </a:extLst>
          </p:cNvPr>
          <p:cNvSpPr>
            <a:spLocks/>
          </p:cNvSpPr>
          <p:nvPr>
            <p:custDataLst>
              <p:tags r:id="rId40"/>
            </p:custDataLst>
          </p:nvPr>
        </p:nvSpPr>
        <p:spPr bwMode="gray">
          <a:xfrm>
            <a:off x="7477125" y="24812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3AE683-ECFF-4121-B18D-3A5D13509B49}" type="datetime'''''5.''''''''''''0'''''''''''''''''''''''''''">
              <a:rPr lang="en-US" altLang="en-US" sz="1000" smtClean="0">
                <a:effectLst/>
                <a:sym typeface="+mn-lt"/>
              </a:rPr>
              <a:pPr marL="0" lvl="0" indent="0" algn="ctr">
                <a:spcBef>
                  <a:spcPct val="0"/>
                </a:spcBef>
                <a:buNone/>
              </a:pPr>
              <a:t>5.0</a:t>
            </a:fld>
            <a:endParaRPr kumimoji="1" lang="en-US" altLang="ja-JP" sz="1000">
              <a:sym typeface="+mn-lt"/>
            </a:endParaRPr>
          </a:p>
        </p:txBody>
      </p:sp>
      <p:sp>
        <p:nvSpPr>
          <p:cNvPr id="20" name="テキスト プレースホルダ 9">
            <a:extLst>
              <a:ext uri="{FF2B5EF4-FFF2-40B4-BE49-F238E27FC236}">
                <a16:creationId xmlns:a16="http://schemas.microsoft.com/office/drawing/2014/main" id="{B51015B2-D5F2-8CA9-1397-8052CE2BDEB3}"/>
              </a:ext>
            </a:extLst>
          </p:cNvPr>
          <p:cNvSpPr>
            <a:spLocks/>
          </p:cNvSpPr>
          <p:nvPr>
            <p:custDataLst>
              <p:tags r:id="rId41"/>
            </p:custDataLst>
          </p:nvPr>
        </p:nvSpPr>
        <p:spPr bwMode="gray">
          <a:xfrm>
            <a:off x="806450" y="3727450"/>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12F9F5-11F9-4D5D-84FF-5270305CD6BA}" type="datetime'''''''''''''''1''''''''''''''''''''''''''''7''''''''''''''9'''">
              <a:rPr lang="en-US" altLang="en-US" sz="800" b="1" smtClean="0">
                <a:effectLst/>
                <a:sym typeface="+mn-lt"/>
              </a:rPr>
              <a:pPr marL="0" lvl="0" indent="0" algn="ctr">
                <a:spcBef>
                  <a:spcPct val="0"/>
                </a:spcBef>
                <a:buNone/>
              </a:pPr>
              <a:t>179</a:t>
            </a:fld>
            <a:endParaRPr kumimoji="1" lang="en-US" altLang="ja-JP" sz="800" b="1">
              <a:sym typeface="+mn-lt"/>
            </a:endParaRPr>
          </a:p>
        </p:txBody>
      </p:sp>
      <p:sp>
        <p:nvSpPr>
          <p:cNvPr id="21" name="テキスト プレースホルダ 9">
            <a:extLst>
              <a:ext uri="{FF2B5EF4-FFF2-40B4-BE49-F238E27FC236}">
                <a16:creationId xmlns:a16="http://schemas.microsoft.com/office/drawing/2014/main" id="{9CE9A189-3CFC-1C0E-30E3-1B13B4BC9126}"/>
              </a:ext>
            </a:extLst>
          </p:cNvPr>
          <p:cNvSpPr>
            <a:spLocks/>
          </p:cNvSpPr>
          <p:nvPr>
            <p:custDataLst>
              <p:tags r:id="rId42"/>
            </p:custDataLst>
          </p:nvPr>
        </p:nvSpPr>
        <p:spPr bwMode="gray">
          <a:xfrm>
            <a:off x="1084263" y="37290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EE4D40-3CDB-4053-A601-CC82EDAC33B3}" type="datetime'''''''''''''''''1''''''''''7''''''''''''''''''''''''''''''''5'">
              <a:rPr lang="en-US" altLang="en-US" sz="800" b="1" smtClean="0">
                <a:effectLst/>
                <a:sym typeface="+mn-lt"/>
              </a:rPr>
              <a:pPr marL="0" lvl="0" indent="0" algn="ctr">
                <a:spcBef>
                  <a:spcPct val="0"/>
                </a:spcBef>
                <a:buNone/>
              </a:pPr>
              <a:t>175</a:t>
            </a:fld>
            <a:endParaRPr kumimoji="1" lang="en-US" altLang="ja-JP" sz="800" b="1">
              <a:sym typeface="+mn-lt"/>
            </a:endParaRPr>
          </a:p>
        </p:txBody>
      </p:sp>
      <p:sp>
        <p:nvSpPr>
          <p:cNvPr id="22" name="テキスト プレースホルダ 9">
            <a:extLst>
              <a:ext uri="{FF2B5EF4-FFF2-40B4-BE49-F238E27FC236}">
                <a16:creationId xmlns:a16="http://schemas.microsoft.com/office/drawing/2014/main" id="{E7E43530-80D1-8DDF-5786-4900150BF70E}"/>
              </a:ext>
            </a:extLst>
          </p:cNvPr>
          <p:cNvSpPr>
            <a:spLocks/>
          </p:cNvSpPr>
          <p:nvPr>
            <p:custDataLst>
              <p:tags r:id="rId43"/>
            </p:custDataLst>
          </p:nvPr>
        </p:nvSpPr>
        <p:spPr bwMode="gray">
          <a:xfrm>
            <a:off x="1363663" y="3708400"/>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D10BCF-4F9D-4A90-AFF1-5ACF950C13E5}" type="datetime'2''''''''''''1''''''''''''3'''''''''''''''''''''''''">
              <a:rPr lang="en-US" altLang="en-US" sz="800" b="1" smtClean="0">
                <a:effectLst/>
                <a:sym typeface="+mn-lt"/>
              </a:rPr>
              <a:pPr marL="0" lvl="0" indent="0" algn="ctr">
                <a:spcBef>
                  <a:spcPct val="0"/>
                </a:spcBef>
                <a:buNone/>
              </a:pPr>
              <a:t>213</a:t>
            </a:fld>
            <a:endParaRPr kumimoji="1" lang="en-US" altLang="ja-JP" sz="800" b="1">
              <a:sym typeface="+mn-lt"/>
            </a:endParaRPr>
          </a:p>
        </p:txBody>
      </p:sp>
      <p:sp>
        <p:nvSpPr>
          <p:cNvPr id="24" name="Text Placeholder 12"/>
          <p:cNvSpPr>
            <a:spLocks/>
          </p:cNvSpPr>
          <p:nvPr>
            <p:custDataLst>
              <p:tags r:id="rId44"/>
            </p:custDataLst>
          </p:nvPr>
        </p:nvSpPr>
        <p:spPr bwMode="auto">
          <a:xfrm>
            <a:off x="325438" y="2120900"/>
            <a:ext cx="5445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（10億 US$）</a:t>
            </a:r>
          </a:p>
        </p:txBody>
      </p:sp>
      <p:sp>
        <p:nvSpPr>
          <p:cNvPr id="64" name="テキスト プレースホルダ 9">
            <a:extLst>
              <a:ext uri="{FF2B5EF4-FFF2-40B4-BE49-F238E27FC236}">
                <a16:creationId xmlns:a16="http://schemas.microsoft.com/office/drawing/2014/main" id="{CD0185D8-F006-8618-4FB5-8DE83BE464A8}"/>
              </a:ext>
            </a:extLst>
          </p:cNvPr>
          <p:cNvSpPr>
            <a:spLocks/>
          </p:cNvSpPr>
          <p:nvPr>
            <p:custDataLst>
              <p:tags r:id="rId45"/>
            </p:custDataLst>
          </p:nvPr>
        </p:nvSpPr>
        <p:spPr bwMode="gray">
          <a:xfrm>
            <a:off x="1919288" y="367188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B5B1DD-EFE7-4F56-83AE-56D6A3C2499E}" type="datetime'''''2''''''''7''''''''''''''9'''''''''''''''''''''''''">
              <a:rPr lang="en-US" altLang="en-US" sz="800" b="1" smtClean="0">
                <a:effectLst/>
                <a:sym typeface="+mn-lt"/>
              </a:rPr>
              <a:pPr marL="0" lvl="0" indent="0" algn="ctr">
                <a:spcBef>
                  <a:spcPct val="0"/>
                </a:spcBef>
                <a:buNone/>
              </a:pPr>
              <a:t>279</a:t>
            </a:fld>
            <a:endParaRPr kumimoji="1" lang="en-US" altLang="ja-JP" sz="800" b="1">
              <a:sym typeface="+mn-lt"/>
            </a:endParaRPr>
          </a:p>
        </p:txBody>
      </p:sp>
      <p:sp>
        <p:nvSpPr>
          <p:cNvPr id="65" name="テキスト プレースホルダ 9">
            <a:extLst>
              <a:ext uri="{FF2B5EF4-FFF2-40B4-BE49-F238E27FC236}">
                <a16:creationId xmlns:a16="http://schemas.microsoft.com/office/drawing/2014/main" id="{3E0C1DF0-706A-94BE-7213-1D0171EB13AF}"/>
              </a:ext>
            </a:extLst>
          </p:cNvPr>
          <p:cNvSpPr>
            <a:spLocks/>
          </p:cNvSpPr>
          <p:nvPr>
            <p:custDataLst>
              <p:tags r:id="rId46"/>
            </p:custDataLst>
          </p:nvPr>
        </p:nvSpPr>
        <p:spPr bwMode="gray">
          <a:xfrm>
            <a:off x="2197100" y="36544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0DF4F5-B935-4143-B3EF-07798B507B1A}" type="datetime'''''''''''''''''''''31''''''''''''''''''''''''''''''''1'''''''">
              <a:rPr lang="en-US" altLang="en-US" sz="800" b="1" smtClean="0">
                <a:effectLst/>
                <a:sym typeface="+mn-lt"/>
              </a:rPr>
              <a:pPr marL="0" lvl="0" indent="0" algn="ctr">
                <a:spcBef>
                  <a:spcPct val="0"/>
                </a:spcBef>
                <a:buNone/>
              </a:pPr>
              <a:t>311</a:t>
            </a:fld>
            <a:endParaRPr kumimoji="1" lang="en-US" altLang="ja-JP" sz="800" b="1">
              <a:sym typeface="+mn-lt"/>
            </a:endParaRPr>
          </a:p>
        </p:txBody>
      </p:sp>
      <p:sp>
        <p:nvSpPr>
          <p:cNvPr id="66" name="テキスト プレースホルダ 9">
            <a:extLst>
              <a:ext uri="{FF2B5EF4-FFF2-40B4-BE49-F238E27FC236}">
                <a16:creationId xmlns:a16="http://schemas.microsoft.com/office/drawing/2014/main" id="{CC125468-1703-A37B-800B-DC4FBB38573D}"/>
              </a:ext>
            </a:extLst>
          </p:cNvPr>
          <p:cNvSpPr>
            <a:spLocks/>
          </p:cNvSpPr>
          <p:nvPr>
            <p:custDataLst>
              <p:tags r:id="rId47"/>
            </p:custDataLst>
          </p:nvPr>
        </p:nvSpPr>
        <p:spPr bwMode="gray">
          <a:xfrm>
            <a:off x="2474913" y="3606800"/>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A057DD-E777-4514-A621-9FE7D3ABECAE}" type="datetime'''''''''3''''''''''''''97'''''''''''''''''''''">
              <a:rPr lang="en-US" altLang="en-US" sz="800" b="1" smtClean="0">
                <a:effectLst/>
                <a:sym typeface="+mn-lt"/>
              </a:rPr>
              <a:pPr marL="0" lvl="0" indent="0" algn="ctr">
                <a:spcBef>
                  <a:spcPct val="0"/>
                </a:spcBef>
                <a:buNone/>
              </a:pPr>
              <a:t>397</a:t>
            </a:fld>
            <a:endParaRPr kumimoji="1" lang="en-US" altLang="ja-JP" sz="800" b="1">
              <a:sym typeface="+mn-lt"/>
            </a:endParaRPr>
          </a:p>
        </p:txBody>
      </p:sp>
      <p:sp>
        <p:nvSpPr>
          <p:cNvPr id="67" name="テキスト プレースホルダ 9">
            <a:extLst>
              <a:ext uri="{FF2B5EF4-FFF2-40B4-BE49-F238E27FC236}">
                <a16:creationId xmlns:a16="http://schemas.microsoft.com/office/drawing/2014/main" id="{F833F003-D43C-4A04-C838-529CD412FF31}"/>
              </a:ext>
            </a:extLst>
          </p:cNvPr>
          <p:cNvSpPr>
            <a:spLocks/>
          </p:cNvSpPr>
          <p:nvPr>
            <p:custDataLst>
              <p:tags r:id="rId48"/>
            </p:custDataLst>
          </p:nvPr>
        </p:nvSpPr>
        <p:spPr bwMode="gray">
          <a:xfrm>
            <a:off x="2754313" y="356711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0D4294-ABAA-4DA9-A40B-323D69434BDE}" type="datetime'''''''4''''7''''0'''''''''''''''''''''">
              <a:rPr lang="en-US" altLang="en-US" sz="800" b="1" smtClean="0">
                <a:effectLst/>
                <a:sym typeface="+mn-lt"/>
              </a:rPr>
              <a:pPr marL="0" lvl="0" indent="0" algn="ctr">
                <a:spcBef>
                  <a:spcPct val="0"/>
                </a:spcBef>
                <a:buNone/>
              </a:pPr>
              <a:t>470</a:t>
            </a:fld>
            <a:endParaRPr kumimoji="1" lang="en-US" altLang="ja-JP" sz="800" b="1">
              <a:sym typeface="+mn-lt"/>
            </a:endParaRPr>
          </a:p>
        </p:txBody>
      </p:sp>
      <p:sp>
        <p:nvSpPr>
          <p:cNvPr id="69" name="テキスト プレースホルダ 9">
            <a:extLst>
              <a:ext uri="{FF2B5EF4-FFF2-40B4-BE49-F238E27FC236}">
                <a16:creationId xmlns:a16="http://schemas.microsoft.com/office/drawing/2014/main" id="{22C5AEAD-0812-246E-F0CC-931C1B25E56C}"/>
              </a:ext>
            </a:extLst>
          </p:cNvPr>
          <p:cNvSpPr>
            <a:spLocks/>
          </p:cNvSpPr>
          <p:nvPr>
            <p:custDataLst>
              <p:tags r:id="rId49"/>
            </p:custDataLst>
          </p:nvPr>
        </p:nvSpPr>
        <p:spPr bwMode="gray">
          <a:xfrm>
            <a:off x="3032125" y="3517900"/>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78AFF0-8C77-4D83-B2F2-F75FC04EABFF}" type="datetime'''5''''''''''''''''''''5''8'''''''''''''''''''''''''''''''">
              <a:rPr lang="en-US" altLang="en-US" sz="800" b="1" smtClean="0">
                <a:effectLst/>
                <a:sym typeface="+mn-lt"/>
              </a:rPr>
              <a:pPr marL="0" lvl="0" indent="0" algn="ctr">
                <a:spcBef>
                  <a:spcPct val="0"/>
                </a:spcBef>
                <a:buNone/>
              </a:pPr>
              <a:t>558</a:t>
            </a:fld>
            <a:endParaRPr kumimoji="1" lang="en-US" altLang="ja-JP" sz="800" b="1">
              <a:sym typeface="+mn-lt"/>
            </a:endParaRPr>
          </a:p>
        </p:txBody>
      </p:sp>
      <p:sp>
        <p:nvSpPr>
          <p:cNvPr id="70" name="テキスト プレースホルダ 9">
            <a:extLst>
              <a:ext uri="{FF2B5EF4-FFF2-40B4-BE49-F238E27FC236}">
                <a16:creationId xmlns:a16="http://schemas.microsoft.com/office/drawing/2014/main" id="{17019DCE-DA98-8FB4-BD15-536B68DB0227}"/>
              </a:ext>
            </a:extLst>
          </p:cNvPr>
          <p:cNvSpPr>
            <a:spLocks/>
          </p:cNvSpPr>
          <p:nvPr>
            <p:custDataLst>
              <p:tags r:id="rId50"/>
            </p:custDataLst>
          </p:nvPr>
        </p:nvSpPr>
        <p:spPr bwMode="gray">
          <a:xfrm>
            <a:off x="3309938" y="350678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A1EF73-DE5D-4373-A1F3-C81759074C82}" type="datetime'''''''5''7''''''''''''''''''''''''''''''''''''''''9'''''''''''">
              <a:rPr lang="en-US" altLang="en-US" sz="800" b="1" smtClean="0">
                <a:effectLst/>
                <a:sym typeface="+mn-lt"/>
              </a:rPr>
              <a:pPr marL="0" lvl="0" indent="0" algn="ctr">
                <a:spcBef>
                  <a:spcPct val="0"/>
                </a:spcBef>
                <a:buNone/>
              </a:pPr>
              <a:t>579</a:t>
            </a:fld>
            <a:endParaRPr kumimoji="1" lang="en-US" altLang="ja-JP" sz="800" b="1">
              <a:sym typeface="+mn-lt"/>
            </a:endParaRPr>
          </a:p>
        </p:txBody>
      </p:sp>
      <p:sp>
        <p:nvSpPr>
          <p:cNvPr id="23" name="テキスト プレースホルダ 9">
            <a:extLst>
              <a:ext uri="{FF2B5EF4-FFF2-40B4-BE49-F238E27FC236}">
                <a16:creationId xmlns:a16="http://schemas.microsoft.com/office/drawing/2014/main" id="{71F377F6-C6BC-9778-1591-C30C605B2247}"/>
              </a:ext>
            </a:extLst>
          </p:cNvPr>
          <p:cNvSpPr>
            <a:spLocks/>
          </p:cNvSpPr>
          <p:nvPr>
            <p:custDataLst>
              <p:tags r:id="rId51"/>
            </p:custDataLst>
          </p:nvPr>
        </p:nvSpPr>
        <p:spPr bwMode="gray">
          <a:xfrm>
            <a:off x="1641475" y="368458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589F62-9397-41E3-BC83-3DB2F0DBD859}" type="datetime'''''''''''''2''''''''''''''''''5''''''''''''''''''5'">
              <a:rPr lang="en-US" altLang="en-US" sz="800" b="1" smtClean="0">
                <a:effectLst/>
                <a:sym typeface="+mn-lt"/>
              </a:rPr>
              <a:pPr marL="0" lvl="0" indent="0" algn="ctr">
                <a:spcBef>
                  <a:spcPct val="0"/>
                </a:spcBef>
                <a:buNone/>
              </a:pPr>
              <a:t>255</a:t>
            </a:fld>
            <a:endParaRPr kumimoji="1" lang="en-US" altLang="ja-JP" sz="800" b="1">
              <a:sym typeface="+mn-lt"/>
            </a:endParaRPr>
          </a:p>
        </p:txBody>
      </p:sp>
      <p:sp>
        <p:nvSpPr>
          <p:cNvPr id="72" name="テキスト プレースホルダ 9">
            <a:extLst>
              <a:ext uri="{FF2B5EF4-FFF2-40B4-BE49-F238E27FC236}">
                <a16:creationId xmlns:a16="http://schemas.microsoft.com/office/drawing/2014/main" id="{F7D41B02-48E5-A5AA-1B95-DDAD9F05939F}"/>
              </a:ext>
            </a:extLst>
          </p:cNvPr>
          <p:cNvSpPr>
            <a:spLocks/>
          </p:cNvSpPr>
          <p:nvPr>
            <p:custDataLst>
              <p:tags r:id="rId52"/>
            </p:custDataLst>
          </p:nvPr>
        </p:nvSpPr>
        <p:spPr bwMode="gray">
          <a:xfrm>
            <a:off x="3865563" y="3333750"/>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DB1EF8-40E5-4B48-A944-02CA6AA79F36}" type="datetime'''''''''''''8''''9''''''''''''''''''''''''''3'''">
              <a:rPr lang="en-US" altLang="en-US" sz="800" b="1" smtClean="0">
                <a:effectLst/>
                <a:sym typeface="+mn-lt"/>
              </a:rPr>
              <a:pPr marL="0" lvl="0" indent="0" algn="ctr">
                <a:spcBef>
                  <a:spcPct val="0"/>
                </a:spcBef>
                <a:buNone/>
              </a:pPr>
              <a:t>893</a:t>
            </a:fld>
            <a:endParaRPr kumimoji="1" lang="en-US" altLang="ja-JP" sz="800" b="1">
              <a:sym typeface="+mn-lt"/>
            </a:endParaRPr>
          </a:p>
        </p:txBody>
      </p:sp>
      <p:sp>
        <p:nvSpPr>
          <p:cNvPr id="73" name="テキスト プレースホルダ 9">
            <a:extLst>
              <a:ext uri="{FF2B5EF4-FFF2-40B4-BE49-F238E27FC236}">
                <a16:creationId xmlns:a16="http://schemas.microsoft.com/office/drawing/2014/main" id="{6C1CA82E-A407-360D-D0DA-065B28B58F36}"/>
              </a:ext>
            </a:extLst>
          </p:cNvPr>
          <p:cNvSpPr>
            <a:spLocks/>
          </p:cNvSpPr>
          <p:nvPr>
            <p:custDataLst>
              <p:tags r:id="rId53"/>
            </p:custDataLst>
          </p:nvPr>
        </p:nvSpPr>
        <p:spPr bwMode="gray">
          <a:xfrm>
            <a:off x="4144963" y="331946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83E0EB-2125-47F3-929A-7C66E735BC55}" type="datetime'''''''''''''''''''''''''''9''''''''1''''''''''8'''''''''''''">
              <a:rPr lang="en-US" altLang="en-US" sz="800" b="1" smtClean="0">
                <a:effectLst/>
                <a:sym typeface="+mn-lt"/>
              </a:rPr>
              <a:pPr marL="0" lvl="0" indent="0" algn="ctr">
                <a:spcBef>
                  <a:spcPct val="0"/>
                </a:spcBef>
                <a:buNone/>
              </a:pPr>
              <a:t>918</a:t>
            </a:fld>
            <a:endParaRPr kumimoji="1" lang="en-US" altLang="ja-JP" sz="800" b="1">
              <a:sym typeface="+mn-lt"/>
            </a:endParaRPr>
          </a:p>
        </p:txBody>
      </p:sp>
      <p:sp>
        <p:nvSpPr>
          <p:cNvPr id="74" name="テキスト プレースホルダ 9">
            <a:extLst>
              <a:ext uri="{FF2B5EF4-FFF2-40B4-BE49-F238E27FC236}">
                <a16:creationId xmlns:a16="http://schemas.microsoft.com/office/drawing/2014/main" id="{223CDD6F-E097-D702-7361-08DD72B53302}"/>
              </a:ext>
            </a:extLst>
          </p:cNvPr>
          <p:cNvSpPr>
            <a:spLocks/>
          </p:cNvSpPr>
          <p:nvPr>
            <p:custDataLst>
              <p:tags r:id="rId54"/>
            </p:custDataLst>
          </p:nvPr>
        </p:nvSpPr>
        <p:spPr bwMode="gray">
          <a:xfrm>
            <a:off x="4422775" y="33226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5036E4-5582-4679-ADF5-3EAB6A344D11}" type="datetime'''''''''''91''''''''''''''''3'''''''''''''''''''''">
              <a:rPr lang="en-US" altLang="en-US" sz="800" b="1" smtClean="0">
                <a:effectLst/>
                <a:sym typeface="+mn-lt"/>
              </a:rPr>
              <a:pPr marL="0" lvl="0" indent="0" algn="ctr">
                <a:spcBef>
                  <a:spcPct val="0"/>
                </a:spcBef>
                <a:buNone/>
              </a:pPr>
              <a:t>913</a:t>
            </a:fld>
            <a:endParaRPr kumimoji="1" lang="en-US" altLang="ja-JP" sz="800" b="1">
              <a:sym typeface="+mn-lt"/>
            </a:endParaRPr>
          </a:p>
        </p:txBody>
      </p:sp>
      <p:sp>
        <p:nvSpPr>
          <p:cNvPr id="75" name="テキスト プレースホルダ 9">
            <a:extLst>
              <a:ext uri="{FF2B5EF4-FFF2-40B4-BE49-F238E27FC236}">
                <a16:creationId xmlns:a16="http://schemas.microsoft.com/office/drawing/2014/main" id="{AF68FB2D-1309-F126-FBC8-430B3C31140B}"/>
              </a:ext>
            </a:extLst>
          </p:cNvPr>
          <p:cNvSpPr>
            <a:spLocks/>
          </p:cNvSpPr>
          <p:nvPr>
            <p:custDataLst>
              <p:tags r:id="rId55"/>
            </p:custDataLst>
          </p:nvPr>
        </p:nvSpPr>
        <p:spPr bwMode="gray">
          <a:xfrm>
            <a:off x="4700588" y="33353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871AFF-BA90-4558-A36E-F1F0A81AC82D}" type="datetime'''''''8''''''''''''''''''''9''''''''''''''1'''">
              <a:rPr lang="en-US" altLang="en-US" sz="800" b="1" smtClean="0">
                <a:effectLst/>
                <a:sym typeface="+mn-lt"/>
              </a:rPr>
              <a:pPr marL="0" lvl="0" indent="0" algn="ctr">
                <a:spcBef>
                  <a:spcPct val="0"/>
                </a:spcBef>
                <a:buNone/>
              </a:pPr>
              <a:t>891</a:t>
            </a:fld>
            <a:endParaRPr kumimoji="1" lang="en-US" altLang="ja-JP" sz="800" b="1">
              <a:sym typeface="+mn-lt"/>
            </a:endParaRPr>
          </a:p>
        </p:txBody>
      </p:sp>
      <p:sp>
        <p:nvSpPr>
          <p:cNvPr id="76" name="テキスト プレースホルダ 9">
            <a:extLst>
              <a:ext uri="{FF2B5EF4-FFF2-40B4-BE49-F238E27FC236}">
                <a16:creationId xmlns:a16="http://schemas.microsoft.com/office/drawing/2014/main" id="{C7B71E76-529F-5ACD-BBA7-EE03BD412E35}"/>
              </a:ext>
            </a:extLst>
          </p:cNvPr>
          <p:cNvSpPr>
            <a:spLocks/>
          </p:cNvSpPr>
          <p:nvPr>
            <p:custDataLst>
              <p:tags r:id="rId56"/>
            </p:custDataLst>
          </p:nvPr>
        </p:nvSpPr>
        <p:spPr bwMode="gray">
          <a:xfrm>
            <a:off x="4978400" y="335121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0F19A2-450D-43DB-9683-F815A8AABD17}" type="datetime'''''''''''8''''''''''6''''''''''''''''''''''''''''''''''''1'">
              <a:rPr lang="en-US" altLang="en-US" sz="800" b="1" smtClean="0">
                <a:effectLst/>
                <a:sym typeface="+mn-lt"/>
              </a:rPr>
              <a:pPr marL="0" lvl="0" indent="0" algn="ctr">
                <a:spcBef>
                  <a:spcPct val="0"/>
                </a:spcBef>
                <a:buNone/>
              </a:pPr>
              <a:t>861</a:t>
            </a:fld>
            <a:endParaRPr kumimoji="1" lang="en-US" altLang="ja-JP" sz="800" b="1">
              <a:sym typeface="+mn-lt"/>
            </a:endParaRPr>
          </a:p>
        </p:txBody>
      </p:sp>
      <p:sp>
        <p:nvSpPr>
          <p:cNvPr id="77" name="テキスト プレースホルダ 9">
            <a:extLst>
              <a:ext uri="{FF2B5EF4-FFF2-40B4-BE49-F238E27FC236}">
                <a16:creationId xmlns:a16="http://schemas.microsoft.com/office/drawing/2014/main" id="{453F45CB-3305-E278-EE2D-11768E81ECFA}"/>
              </a:ext>
            </a:extLst>
          </p:cNvPr>
          <p:cNvSpPr>
            <a:spLocks/>
          </p:cNvSpPr>
          <p:nvPr>
            <p:custDataLst>
              <p:tags r:id="rId57"/>
            </p:custDataLst>
          </p:nvPr>
        </p:nvSpPr>
        <p:spPr bwMode="gray">
          <a:xfrm>
            <a:off x="5256213" y="331311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7A1840-B99F-4446-8D46-0E52954E26D2}" type="datetime'''''''''''''''''''''''9''''''''''''3''''''2'''''''''''''''''''">
              <a:rPr lang="en-US" altLang="en-US" sz="800" b="1" smtClean="0">
                <a:effectLst/>
                <a:sym typeface="+mn-lt"/>
              </a:rPr>
              <a:pPr marL="0" lvl="0" indent="0" algn="ctr">
                <a:spcBef>
                  <a:spcPct val="0"/>
                </a:spcBef>
                <a:buNone/>
              </a:pPr>
              <a:t>932</a:t>
            </a:fld>
            <a:endParaRPr kumimoji="1" lang="en-US" altLang="ja-JP" sz="800" b="1">
              <a:sym typeface="+mn-lt"/>
            </a:endParaRPr>
          </a:p>
        </p:txBody>
      </p:sp>
      <p:sp>
        <p:nvSpPr>
          <p:cNvPr id="71" name="テキスト プレースホルダ 9">
            <a:extLst>
              <a:ext uri="{FF2B5EF4-FFF2-40B4-BE49-F238E27FC236}">
                <a16:creationId xmlns:a16="http://schemas.microsoft.com/office/drawing/2014/main" id="{1D71BD24-0B62-99BE-C2B9-E4480903BEDE}"/>
              </a:ext>
            </a:extLst>
          </p:cNvPr>
          <p:cNvSpPr>
            <a:spLocks/>
          </p:cNvSpPr>
          <p:nvPr>
            <p:custDataLst>
              <p:tags r:id="rId58"/>
            </p:custDataLst>
          </p:nvPr>
        </p:nvSpPr>
        <p:spPr bwMode="gray">
          <a:xfrm>
            <a:off x="3587750" y="3409950"/>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E0923E-66B8-4C36-964F-748042E30152}" type="datetime'''''''''''''''''''''''''''''7''''''5''''''''''''5'''''''''">
              <a:rPr lang="en-US" altLang="en-US" sz="800" b="1" smtClean="0">
                <a:effectLst/>
                <a:sym typeface="+mn-lt"/>
              </a:rPr>
              <a:pPr marL="0" lvl="0" indent="0" algn="ctr">
                <a:spcBef>
                  <a:spcPct val="0"/>
                </a:spcBef>
                <a:buNone/>
              </a:pPr>
              <a:t>755</a:t>
            </a:fld>
            <a:endParaRPr kumimoji="1" lang="en-US" altLang="ja-JP" sz="800" b="1">
              <a:sym typeface="+mn-lt"/>
            </a:endParaRPr>
          </a:p>
        </p:txBody>
      </p:sp>
      <p:graphicFrame>
        <p:nvGraphicFramePr>
          <p:cNvPr id="96" name="Chart 95">
            <a:extLst>
              <a:ext uri="{FF2B5EF4-FFF2-40B4-BE49-F238E27FC236}">
                <a16:creationId xmlns:a16="http://schemas.microsoft.com/office/drawing/2014/main" id="{B814F3C4-00F1-7CB9-24A2-00203B32A99F}"/>
              </a:ext>
            </a:extLst>
          </p:cNvPr>
          <p:cNvGraphicFramePr/>
          <p:nvPr>
            <p:custDataLst>
              <p:tags r:id="rId59"/>
            </p:custDataLst>
            <p:extLst>
              <p:ext uri="{D42A27DB-BD31-4B8C-83A1-F6EECF244321}">
                <p14:modId xmlns:p14="http://schemas.microsoft.com/office/powerpoint/2010/main" val="2536051871"/>
              </p:ext>
            </p:extLst>
          </p:nvPr>
        </p:nvGraphicFramePr>
        <p:xfrm>
          <a:off x="188913" y="4352925"/>
          <a:ext cx="7615237" cy="2254250"/>
        </p:xfrm>
        <a:graphic>
          <a:graphicData uri="http://schemas.openxmlformats.org/drawingml/2006/chart">
            <c:chart xmlns:c="http://schemas.openxmlformats.org/drawingml/2006/chart" xmlns:r="http://schemas.openxmlformats.org/officeDocument/2006/relationships" r:id="rId119"/>
          </a:graphicData>
        </a:graphic>
      </p:graphicFrame>
      <p:cxnSp>
        <p:nvCxnSpPr>
          <p:cNvPr id="332" name="Straight Connector 331">
            <a:extLst>
              <a:ext uri="{FF2B5EF4-FFF2-40B4-BE49-F238E27FC236}">
                <a16:creationId xmlns:a16="http://schemas.microsoft.com/office/drawing/2014/main" id="{3FD59621-B636-D2BF-D5B6-C85EF3B67658}"/>
              </a:ext>
            </a:extLst>
          </p:cNvPr>
          <p:cNvCxnSpPr/>
          <p:nvPr>
            <p:custDataLst>
              <p:tags r:id="rId60"/>
            </p:custDataLst>
          </p:nvPr>
        </p:nvCxnSpPr>
        <p:spPr bwMode="auto">
          <a:xfrm>
            <a:off x="3948113" y="5184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3D2B0943-5054-E8FF-D8A7-F1CC694C8BBC}"/>
              </a:ext>
            </a:extLst>
          </p:cNvPr>
          <p:cNvCxnSpPr/>
          <p:nvPr>
            <p:custDataLst>
              <p:tags r:id="rId61"/>
            </p:custDataLst>
          </p:nvPr>
        </p:nvCxnSpPr>
        <p:spPr bwMode="auto">
          <a:xfrm>
            <a:off x="874713" y="60801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7834AF80-7F32-08AB-9413-979EB2B49B0E}"/>
              </a:ext>
            </a:extLst>
          </p:cNvPr>
          <p:cNvCxnSpPr/>
          <p:nvPr>
            <p:custDataLst>
              <p:tags r:id="rId62"/>
            </p:custDataLst>
          </p:nvPr>
        </p:nvCxnSpPr>
        <p:spPr bwMode="auto">
          <a:xfrm>
            <a:off x="2830513" y="5700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E4727544-BFF0-97EF-18C9-3FC610CFD37C}"/>
              </a:ext>
            </a:extLst>
          </p:cNvPr>
          <p:cNvCxnSpPr/>
          <p:nvPr>
            <p:custDataLst>
              <p:tags r:id="rId63"/>
            </p:custDataLst>
          </p:nvPr>
        </p:nvCxnSpPr>
        <p:spPr bwMode="auto">
          <a:xfrm>
            <a:off x="1154113" y="6091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id="{54928D95-243D-9259-0A12-6A6AA6EEC768}"/>
              </a:ext>
            </a:extLst>
          </p:cNvPr>
          <p:cNvCxnSpPr/>
          <p:nvPr>
            <p:custDataLst>
              <p:tags r:id="rId64"/>
            </p:custDataLst>
          </p:nvPr>
        </p:nvCxnSpPr>
        <p:spPr bwMode="auto">
          <a:xfrm>
            <a:off x="3668713" y="53467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4EEF9CF2-F573-F50A-853B-AB117F35C693}"/>
              </a:ext>
            </a:extLst>
          </p:cNvPr>
          <p:cNvCxnSpPr/>
          <p:nvPr>
            <p:custDataLst>
              <p:tags r:id="rId65"/>
            </p:custDataLst>
          </p:nvPr>
        </p:nvCxnSpPr>
        <p:spPr bwMode="auto">
          <a:xfrm>
            <a:off x="1450975" y="6037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0" name="Straight Connector 339">
            <a:extLst>
              <a:ext uri="{FF2B5EF4-FFF2-40B4-BE49-F238E27FC236}">
                <a16:creationId xmlns:a16="http://schemas.microsoft.com/office/drawing/2014/main" id="{175970F9-AE20-8411-113A-492D5B49DF8F}"/>
              </a:ext>
            </a:extLst>
          </p:cNvPr>
          <p:cNvCxnSpPr/>
          <p:nvPr>
            <p:custDataLst>
              <p:tags r:id="rId66"/>
            </p:custDataLst>
          </p:nvPr>
        </p:nvCxnSpPr>
        <p:spPr bwMode="auto">
          <a:xfrm>
            <a:off x="6184900" y="4951413"/>
            <a:ext cx="0" cy="174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4" name="Straight Connector 323">
            <a:extLst>
              <a:ext uri="{FF2B5EF4-FFF2-40B4-BE49-F238E27FC236}">
                <a16:creationId xmlns:a16="http://schemas.microsoft.com/office/drawing/2014/main" id="{29897E85-820C-0F00-5DE6-DE3150BB9ACA}"/>
              </a:ext>
            </a:extLst>
          </p:cNvPr>
          <p:cNvCxnSpPr/>
          <p:nvPr>
            <p:custDataLst>
              <p:tags r:id="rId67"/>
            </p:custDataLst>
          </p:nvPr>
        </p:nvCxnSpPr>
        <p:spPr bwMode="auto">
          <a:xfrm>
            <a:off x="1641475" y="5884863"/>
            <a:ext cx="0" cy="196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A3CE12D5-4C2B-B156-0CCC-921713514C65}"/>
              </a:ext>
            </a:extLst>
          </p:cNvPr>
          <p:cNvCxnSpPr/>
          <p:nvPr>
            <p:custDataLst>
              <p:tags r:id="rId68"/>
            </p:custDataLst>
          </p:nvPr>
        </p:nvCxnSpPr>
        <p:spPr bwMode="auto">
          <a:xfrm>
            <a:off x="3038475" y="5548313"/>
            <a:ext cx="0" cy="1428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DE758D32-79DA-DF44-7284-E56A2303F76E}"/>
              </a:ext>
            </a:extLst>
          </p:cNvPr>
          <p:cNvCxnSpPr/>
          <p:nvPr>
            <p:custDataLst>
              <p:tags r:id="rId69"/>
            </p:custDataLst>
          </p:nvPr>
        </p:nvCxnSpPr>
        <p:spPr bwMode="auto">
          <a:xfrm>
            <a:off x="1992313" y="5949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332">
            <a:extLst>
              <a:ext uri="{FF2B5EF4-FFF2-40B4-BE49-F238E27FC236}">
                <a16:creationId xmlns:a16="http://schemas.microsoft.com/office/drawing/2014/main" id="{959F66A1-B294-1BA5-86D9-8272B2123834}"/>
              </a:ext>
            </a:extLst>
          </p:cNvPr>
          <p:cNvCxnSpPr/>
          <p:nvPr>
            <p:custDataLst>
              <p:tags r:id="rId70"/>
            </p:custDataLst>
          </p:nvPr>
        </p:nvCxnSpPr>
        <p:spPr bwMode="auto">
          <a:xfrm>
            <a:off x="4227513" y="5032375"/>
            <a:ext cx="0" cy="2381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BC90EFBE-0AA8-F7B9-3938-4A69B0CDD9EE}"/>
              </a:ext>
            </a:extLst>
          </p:cNvPr>
          <p:cNvCxnSpPr/>
          <p:nvPr>
            <p:custDataLst>
              <p:tags r:id="rId71"/>
            </p:custDataLst>
          </p:nvPr>
        </p:nvCxnSpPr>
        <p:spPr bwMode="auto">
          <a:xfrm>
            <a:off x="2271713" y="5797550"/>
            <a:ext cx="0" cy="214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329">
            <a:extLst>
              <a:ext uri="{FF2B5EF4-FFF2-40B4-BE49-F238E27FC236}">
                <a16:creationId xmlns:a16="http://schemas.microsoft.com/office/drawing/2014/main" id="{46BB4A2B-73AE-E25E-4A47-8A6B8FFEE400}"/>
              </a:ext>
            </a:extLst>
          </p:cNvPr>
          <p:cNvCxnSpPr/>
          <p:nvPr>
            <p:custDataLst>
              <p:tags r:id="rId72"/>
            </p:custDataLst>
          </p:nvPr>
        </p:nvCxnSpPr>
        <p:spPr bwMode="auto">
          <a:xfrm>
            <a:off x="3389313" y="55721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AA2767E7-09C1-A61C-E335-7645394561F6}"/>
              </a:ext>
            </a:extLst>
          </p:cNvPr>
          <p:cNvCxnSpPr/>
          <p:nvPr>
            <p:custDataLst>
              <p:tags r:id="rId73"/>
            </p:custDataLst>
          </p:nvPr>
        </p:nvCxnSpPr>
        <p:spPr bwMode="auto">
          <a:xfrm>
            <a:off x="2479675" y="5645150"/>
            <a:ext cx="0" cy="2524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id="{02AB2FF4-8693-0562-C969-07897C6D7AA1}"/>
              </a:ext>
            </a:extLst>
          </p:cNvPr>
          <p:cNvCxnSpPr/>
          <p:nvPr>
            <p:custDataLst>
              <p:tags r:id="rId74"/>
            </p:custDataLst>
          </p:nvPr>
        </p:nvCxnSpPr>
        <p:spPr bwMode="auto">
          <a:xfrm>
            <a:off x="4508500" y="5192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id="{57A38E8C-FE3B-552E-4DCA-248FF72AB109}"/>
              </a:ext>
            </a:extLst>
          </p:cNvPr>
          <p:cNvCxnSpPr/>
          <p:nvPr>
            <p:custDataLst>
              <p:tags r:id="rId75"/>
            </p:custDataLst>
          </p:nvPr>
        </p:nvCxnSpPr>
        <p:spPr bwMode="auto">
          <a:xfrm>
            <a:off x="4859338" y="5132388"/>
            <a:ext cx="0" cy="203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335">
            <a:extLst>
              <a:ext uri="{FF2B5EF4-FFF2-40B4-BE49-F238E27FC236}">
                <a16:creationId xmlns:a16="http://schemas.microsoft.com/office/drawing/2014/main" id="{F68E07A4-D5E0-F240-3D06-E912E31FD52B}"/>
              </a:ext>
            </a:extLst>
          </p:cNvPr>
          <p:cNvCxnSpPr/>
          <p:nvPr>
            <p:custDataLst>
              <p:tags r:id="rId76"/>
            </p:custDataLst>
          </p:nvPr>
        </p:nvCxnSpPr>
        <p:spPr bwMode="auto">
          <a:xfrm>
            <a:off x="5067300" y="5284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Straight Connector 336">
            <a:extLst>
              <a:ext uri="{FF2B5EF4-FFF2-40B4-BE49-F238E27FC236}">
                <a16:creationId xmlns:a16="http://schemas.microsoft.com/office/drawing/2014/main" id="{7779D9E6-BE86-AE48-FFEE-5C44F92950EE}"/>
              </a:ext>
            </a:extLst>
          </p:cNvPr>
          <p:cNvCxnSpPr/>
          <p:nvPr>
            <p:custDataLst>
              <p:tags r:id="rId77"/>
            </p:custDataLst>
          </p:nvPr>
        </p:nvCxnSpPr>
        <p:spPr bwMode="auto">
          <a:xfrm>
            <a:off x="5346700" y="5132388"/>
            <a:ext cx="0" cy="180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Straight Connector 337">
            <a:extLst>
              <a:ext uri="{FF2B5EF4-FFF2-40B4-BE49-F238E27FC236}">
                <a16:creationId xmlns:a16="http://schemas.microsoft.com/office/drawing/2014/main" id="{3F0DBEE9-E64E-542A-4EDA-52419E4A6836}"/>
              </a:ext>
            </a:extLst>
          </p:cNvPr>
          <p:cNvCxnSpPr/>
          <p:nvPr>
            <p:custDataLst>
              <p:tags r:id="rId78"/>
            </p:custDataLst>
          </p:nvPr>
        </p:nvCxnSpPr>
        <p:spPr bwMode="auto">
          <a:xfrm>
            <a:off x="5554663" y="4979988"/>
            <a:ext cx="0" cy="2444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9" name="Straight Connector 338">
            <a:extLst>
              <a:ext uri="{FF2B5EF4-FFF2-40B4-BE49-F238E27FC236}">
                <a16:creationId xmlns:a16="http://schemas.microsoft.com/office/drawing/2014/main" id="{E1428D19-9C28-8F02-FF1C-C71C387B2C0A}"/>
              </a:ext>
            </a:extLst>
          </p:cNvPr>
          <p:cNvCxnSpPr/>
          <p:nvPr>
            <p:custDataLst>
              <p:tags r:id="rId79"/>
            </p:custDataLst>
          </p:nvPr>
        </p:nvCxnSpPr>
        <p:spPr bwMode="auto">
          <a:xfrm>
            <a:off x="5905500" y="51038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DBB1584D-65F9-A132-C33E-66E35D536D78}"/>
              </a:ext>
            </a:extLst>
          </p:cNvPr>
          <p:cNvCxnSpPr/>
          <p:nvPr>
            <p:custDataLst>
              <p:tags r:id="rId80"/>
            </p:custDataLst>
          </p:nvPr>
        </p:nvCxnSpPr>
        <p:spPr bwMode="auto">
          <a:xfrm>
            <a:off x="6464300" y="51117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41">
            <a:extLst>
              <a:ext uri="{FF2B5EF4-FFF2-40B4-BE49-F238E27FC236}">
                <a16:creationId xmlns:a16="http://schemas.microsoft.com/office/drawing/2014/main" id="{432814EE-1B5B-4780-2974-4A0233277902}"/>
              </a:ext>
            </a:extLst>
          </p:cNvPr>
          <p:cNvCxnSpPr/>
          <p:nvPr>
            <p:custDataLst>
              <p:tags r:id="rId81"/>
            </p:custDataLst>
          </p:nvPr>
        </p:nvCxnSpPr>
        <p:spPr bwMode="auto">
          <a:xfrm>
            <a:off x="6743700" y="4959350"/>
            <a:ext cx="0" cy="1174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43">
            <a:extLst>
              <a:ext uri="{FF2B5EF4-FFF2-40B4-BE49-F238E27FC236}">
                <a16:creationId xmlns:a16="http://schemas.microsoft.com/office/drawing/2014/main" id="{26CA1688-395C-D0E0-AF54-F917D86BED6B}"/>
              </a:ext>
            </a:extLst>
          </p:cNvPr>
          <p:cNvCxnSpPr/>
          <p:nvPr>
            <p:custDataLst>
              <p:tags r:id="rId82"/>
            </p:custDataLst>
          </p:nvPr>
        </p:nvCxnSpPr>
        <p:spPr bwMode="auto">
          <a:xfrm>
            <a:off x="7231063" y="4654550"/>
            <a:ext cx="0" cy="2413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62C2524E-DAC5-4137-1484-AE2AE490A573}"/>
              </a:ext>
            </a:extLst>
          </p:cNvPr>
          <p:cNvCxnSpPr/>
          <p:nvPr>
            <p:custDataLst>
              <p:tags r:id="rId83"/>
            </p:custDataLst>
          </p:nvPr>
        </p:nvCxnSpPr>
        <p:spPr bwMode="auto">
          <a:xfrm>
            <a:off x="7581900" y="47815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3F58298F-ECB2-FF9B-F984-0EDD42A594AC}"/>
              </a:ext>
            </a:extLst>
          </p:cNvPr>
          <p:cNvCxnSpPr/>
          <p:nvPr>
            <p:custDataLst>
              <p:tags r:id="rId84"/>
            </p:custDataLst>
          </p:nvPr>
        </p:nvCxnSpPr>
        <p:spPr bwMode="auto">
          <a:xfrm>
            <a:off x="7023100" y="4806950"/>
            <a:ext cx="0" cy="131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テキスト プレースホルダ 9">
            <a:extLst>
              <a:ext uri="{FF2B5EF4-FFF2-40B4-BE49-F238E27FC236}">
                <a16:creationId xmlns:a16="http://schemas.microsoft.com/office/drawing/2014/main" id="{4514D44D-DAFE-CEA7-3EAC-2EA485712302}"/>
              </a:ext>
            </a:extLst>
          </p:cNvPr>
          <p:cNvSpPr>
            <a:spLocks/>
          </p:cNvSpPr>
          <p:nvPr>
            <p:custDataLst>
              <p:tags r:id="rId85"/>
            </p:custDataLst>
          </p:nvPr>
        </p:nvSpPr>
        <p:spPr bwMode="auto">
          <a:xfrm>
            <a:off x="13573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476E77-B803-4F02-B772-406611EBE5BF}" type="datetime'''''''''''''''''''02'''''''''''''''''''''''">
              <a:rPr lang="en-US" altLang="en-US" sz="1000" smtClean="0">
                <a:effectLst/>
                <a:sym typeface="+mn-lt"/>
              </a:rPr>
              <a:pPr marL="0" lvl="0" indent="0" algn="ctr">
                <a:spcBef>
                  <a:spcPct val="0"/>
                </a:spcBef>
                <a:buNone/>
              </a:pPr>
              <a:t>02</a:t>
            </a:fld>
            <a:endParaRPr kumimoji="1" lang="en-US" altLang="ja-JP" sz="1000">
              <a:sym typeface="+mn-lt"/>
            </a:endParaRPr>
          </a:p>
        </p:txBody>
      </p:sp>
      <p:sp>
        <p:nvSpPr>
          <p:cNvPr id="63" name="Text Placeholder 12"/>
          <p:cNvSpPr>
            <a:spLocks/>
          </p:cNvSpPr>
          <p:nvPr>
            <p:custDataLst>
              <p:tags r:id="rId86"/>
            </p:custDataLst>
          </p:nvPr>
        </p:nvSpPr>
        <p:spPr bwMode="auto">
          <a:xfrm>
            <a:off x="292100" y="4494213"/>
            <a:ext cx="3000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sym typeface="+mn-lt"/>
              </a:rPr>
              <a:t>（</a:t>
            </a:r>
            <a:r>
              <a:rPr kumimoji="0" lang="en-US" altLang="ja-JP" sz="800" b="0" noProof="1">
                <a:solidFill>
                  <a:srgbClr val="000000"/>
                </a:solidFill>
                <a:latin typeface="Arial"/>
                <a:ea typeface="ＭＳ Ｐゴシック"/>
                <a:sym typeface="+mn-lt"/>
              </a:rPr>
              <a:t>US$</a:t>
            </a:r>
            <a:r>
              <a:rPr kumimoji="0" lang="ja-JP" altLang="en-US" sz="800" b="0" i="0" u="none" strike="noStrike" kern="1200" cap="none" spc="0" normalizeH="0" baseline="0" noProof="1">
                <a:ln>
                  <a:noFill/>
                </a:ln>
                <a:solidFill>
                  <a:srgbClr val="000000"/>
                </a:solidFill>
                <a:effectLst/>
                <a:uLnTx/>
                <a:uFillTx/>
                <a:latin typeface="Arial"/>
                <a:ea typeface="ＭＳ Ｐゴシック"/>
                <a:sym typeface="+mn-lt"/>
              </a:rPr>
              <a:t>）</a:t>
            </a:r>
          </a:p>
        </p:txBody>
      </p:sp>
      <p:sp>
        <p:nvSpPr>
          <p:cNvPr id="38" name="テキスト プレースホルダ 9">
            <a:extLst>
              <a:ext uri="{FF2B5EF4-FFF2-40B4-BE49-F238E27FC236}">
                <a16:creationId xmlns:a16="http://schemas.microsoft.com/office/drawing/2014/main" id="{31585A32-0632-5EB9-2999-470C2F5B3A46}"/>
              </a:ext>
            </a:extLst>
          </p:cNvPr>
          <p:cNvSpPr>
            <a:spLocks/>
          </p:cNvSpPr>
          <p:nvPr>
            <p:custDataLst>
              <p:tags r:id="rId87"/>
            </p:custDataLst>
          </p:nvPr>
        </p:nvSpPr>
        <p:spPr bwMode="auto">
          <a:xfrm>
            <a:off x="44323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C654BD-591C-45A3-838D-A1163A1CB499}" type="datetime'''''''''''''''''''''''''''''''''''''''''1''''''''3'''''''">
              <a:rPr lang="en-US" altLang="en-US" sz="1000" smtClean="0">
                <a:effectLst/>
                <a:sym typeface="+mn-lt"/>
              </a:rPr>
              <a:pPr marL="0" lvl="0" indent="0" algn="ctr">
                <a:spcBef>
                  <a:spcPct val="0"/>
                </a:spcBef>
                <a:buNone/>
              </a:pPr>
              <a:t>13</a:t>
            </a:fld>
            <a:endParaRPr kumimoji="1" lang="en-US" altLang="ja-JP" sz="1000">
              <a:sym typeface="+mn-lt"/>
            </a:endParaRPr>
          </a:p>
        </p:txBody>
      </p:sp>
      <p:sp>
        <p:nvSpPr>
          <p:cNvPr id="25" name="テキスト プレースホルダ 9">
            <a:extLst>
              <a:ext uri="{FF2B5EF4-FFF2-40B4-BE49-F238E27FC236}">
                <a16:creationId xmlns:a16="http://schemas.microsoft.com/office/drawing/2014/main" id="{E4F26EAC-0BE6-E612-0859-7F2D1866F840}"/>
              </a:ext>
            </a:extLst>
          </p:cNvPr>
          <p:cNvSpPr>
            <a:spLocks/>
          </p:cNvSpPr>
          <p:nvPr>
            <p:custDataLst>
              <p:tags r:id="rId88"/>
            </p:custDataLst>
          </p:nvPr>
        </p:nvSpPr>
        <p:spPr bwMode="auto">
          <a:xfrm>
            <a:off x="728663"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D7FC1B-F8BE-4EC4-9BF2-7DC16B6D328C}" type="datetime'''2''0''''''''''''''''0''''''''''''''''''''''''''''''''''0'">
              <a:rPr lang="en-US" altLang="en-US" sz="1000" smtClean="0">
                <a:effectLst/>
                <a:sym typeface="+mn-lt"/>
              </a:rPr>
              <a:pPr marL="0" lvl="0" indent="0" algn="ctr">
                <a:spcBef>
                  <a:spcPct val="0"/>
                </a:spcBef>
                <a:buNone/>
              </a:pPr>
              <a:t>2000</a:t>
            </a:fld>
            <a:endParaRPr kumimoji="1" lang="en-US" altLang="ja-JP" sz="1000">
              <a:sym typeface="+mn-lt"/>
            </a:endParaRPr>
          </a:p>
        </p:txBody>
      </p:sp>
      <p:sp>
        <p:nvSpPr>
          <p:cNvPr id="39" name="テキスト プレースホルダ 9">
            <a:extLst>
              <a:ext uri="{FF2B5EF4-FFF2-40B4-BE49-F238E27FC236}">
                <a16:creationId xmlns:a16="http://schemas.microsoft.com/office/drawing/2014/main" id="{6C6A82BB-10EB-4BC4-48A1-91ADA35A1CA3}"/>
              </a:ext>
            </a:extLst>
          </p:cNvPr>
          <p:cNvSpPr>
            <a:spLocks/>
          </p:cNvSpPr>
          <p:nvPr>
            <p:custDataLst>
              <p:tags r:id="rId89"/>
            </p:custDataLst>
          </p:nvPr>
        </p:nvSpPr>
        <p:spPr bwMode="auto">
          <a:xfrm>
            <a:off x="47117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01A1B8-5C72-435D-A1C8-8E2C28CC9745}" type="datetime'''''''1''''''''''''4'''''''''''''">
              <a:rPr lang="en-US" altLang="en-US" sz="1000" smtClean="0">
                <a:effectLst/>
                <a:sym typeface="+mn-lt"/>
              </a:rPr>
              <a:pPr marL="0" lvl="0" indent="0" algn="ctr">
                <a:spcBef>
                  <a:spcPct val="0"/>
                </a:spcBef>
                <a:buNone/>
              </a:pPr>
              <a:t>14</a:t>
            </a:fld>
            <a:endParaRPr kumimoji="1" lang="en-US" altLang="ja-JP" sz="1000">
              <a:sym typeface="+mn-lt"/>
            </a:endParaRPr>
          </a:p>
        </p:txBody>
      </p:sp>
      <p:sp>
        <p:nvSpPr>
          <p:cNvPr id="26" name="テキスト プレースホルダ 9">
            <a:extLst>
              <a:ext uri="{FF2B5EF4-FFF2-40B4-BE49-F238E27FC236}">
                <a16:creationId xmlns:a16="http://schemas.microsoft.com/office/drawing/2014/main" id="{1D829FCC-51C6-4F24-DBFA-5EC73069A3DE}"/>
              </a:ext>
            </a:extLst>
          </p:cNvPr>
          <p:cNvSpPr>
            <a:spLocks/>
          </p:cNvSpPr>
          <p:nvPr>
            <p:custDataLst>
              <p:tags r:id="rId90"/>
            </p:custDataLst>
          </p:nvPr>
        </p:nvSpPr>
        <p:spPr bwMode="auto">
          <a:xfrm>
            <a:off x="10779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229D64-ABE6-4529-B944-6E375FBF9A48}" type="datetime'''''''''''''''''''''0''''''''''''''''''''''''''1'''">
              <a:rPr lang="en-US" altLang="en-US" sz="1000" smtClean="0">
                <a:effectLst/>
                <a:sym typeface="+mn-lt"/>
              </a:rPr>
              <a:pPr marL="0" lvl="0" indent="0" algn="ctr">
                <a:spcBef>
                  <a:spcPct val="0"/>
                </a:spcBef>
                <a:buNone/>
              </a:pPr>
              <a:t>01</a:t>
            </a:fld>
            <a:endParaRPr kumimoji="1" lang="en-US" altLang="ja-JP" sz="1000">
              <a:sym typeface="+mn-lt"/>
            </a:endParaRPr>
          </a:p>
        </p:txBody>
      </p:sp>
      <p:sp>
        <p:nvSpPr>
          <p:cNvPr id="40" name="テキスト プレースホルダ 9">
            <a:extLst>
              <a:ext uri="{FF2B5EF4-FFF2-40B4-BE49-F238E27FC236}">
                <a16:creationId xmlns:a16="http://schemas.microsoft.com/office/drawing/2014/main" id="{89268821-47ED-7B7D-CE1B-ED659F0D7383}"/>
              </a:ext>
            </a:extLst>
          </p:cNvPr>
          <p:cNvSpPr>
            <a:spLocks/>
          </p:cNvSpPr>
          <p:nvPr>
            <p:custDataLst>
              <p:tags r:id="rId91"/>
            </p:custDataLst>
          </p:nvPr>
        </p:nvSpPr>
        <p:spPr bwMode="auto">
          <a:xfrm>
            <a:off x="49911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BEA93A-FD89-455B-B5D8-CBA5FEC53466}" type="datetime'''''''''''''''''''''''''1''''''''''''''''''''''''5'">
              <a:rPr lang="en-US" altLang="en-US" sz="1000" smtClean="0">
                <a:effectLst/>
                <a:sym typeface="+mn-lt"/>
              </a:rPr>
              <a:pPr marL="0" lvl="0" indent="0" algn="ctr">
                <a:spcBef>
                  <a:spcPct val="0"/>
                </a:spcBef>
                <a:buNone/>
              </a:pPr>
              <a:t>15</a:t>
            </a:fld>
            <a:endParaRPr kumimoji="1" lang="en-US" altLang="ja-JP" sz="1000">
              <a:sym typeface="+mn-lt"/>
            </a:endParaRPr>
          </a:p>
        </p:txBody>
      </p:sp>
      <p:sp>
        <p:nvSpPr>
          <p:cNvPr id="28" name="テキスト プレースホルダ 9">
            <a:extLst>
              <a:ext uri="{FF2B5EF4-FFF2-40B4-BE49-F238E27FC236}">
                <a16:creationId xmlns:a16="http://schemas.microsoft.com/office/drawing/2014/main" id="{82B6AE6E-231F-184F-A48E-C5C5EEAA0137}"/>
              </a:ext>
            </a:extLst>
          </p:cNvPr>
          <p:cNvSpPr>
            <a:spLocks/>
          </p:cNvSpPr>
          <p:nvPr>
            <p:custDataLst>
              <p:tags r:id="rId92"/>
            </p:custDataLst>
          </p:nvPr>
        </p:nvSpPr>
        <p:spPr bwMode="auto">
          <a:xfrm>
            <a:off x="16367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0ACC76-F6E2-4B38-970E-8E21721F7503}" type="datetime'''''0''''''''''''''3'''''''''''''''''''''''''">
              <a:rPr lang="en-US" altLang="en-US" sz="1000" smtClean="0">
                <a:effectLst/>
                <a:sym typeface="+mn-lt"/>
              </a:rPr>
              <a:pPr marL="0" lvl="0" indent="0" algn="ctr">
                <a:spcBef>
                  <a:spcPct val="0"/>
                </a:spcBef>
                <a:buNone/>
              </a:pPr>
              <a:t>03</a:t>
            </a:fld>
            <a:endParaRPr kumimoji="1" lang="en-US" altLang="ja-JP" sz="1000">
              <a:sym typeface="+mn-lt"/>
            </a:endParaRPr>
          </a:p>
        </p:txBody>
      </p:sp>
      <p:sp>
        <p:nvSpPr>
          <p:cNvPr id="41" name="テキスト プレースホルダ 9">
            <a:extLst>
              <a:ext uri="{FF2B5EF4-FFF2-40B4-BE49-F238E27FC236}">
                <a16:creationId xmlns:a16="http://schemas.microsoft.com/office/drawing/2014/main" id="{FF9E887D-BE8B-2C50-BEC8-9896D8C75B6B}"/>
              </a:ext>
            </a:extLst>
          </p:cNvPr>
          <p:cNvSpPr>
            <a:spLocks/>
          </p:cNvSpPr>
          <p:nvPr>
            <p:custDataLst>
              <p:tags r:id="rId93"/>
            </p:custDataLst>
          </p:nvPr>
        </p:nvSpPr>
        <p:spPr bwMode="auto">
          <a:xfrm>
            <a:off x="5270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28042-31A4-41EC-A00A-CB228EAA4B9B}" type="datetime'''''''1''''''''''''''''''''''''''''''''''''''6'">
              <a:rPr lang="en-US" altLang="en-US" sz="1000" smtClean="0">
                <a:effectLst/>
                <a:sym typeface="+mn-lt"/>
              </a:rPr>
              <a:pPr marL="0" lvl="0" indent="0" algn="ctr">
                <a:spcBef>
                  <a:spcPct val="0"/>
                </a:spcBef>
                <a:buNone/>
              </a:pPr>
              <a:t>16</a:t>
            </a:fld>
            <a:endParaRPr kumimoji="1" lang="en-US" altLang="ja-JP" sz="1000">
              <a:sym typeface="+mn-lt"/>
            </a:endParaRPr>
          </a:p>
        </p:txBody>
      </p:sp>
      <p:sp>
        <p:nvSpPr>
          <p:cNvPr id="29" name="テキスト プレースホルダ 9">
            <a:extLst>
              <a:ext uri="{FF2B5EF4-FFF2-40B4-BE49-F238E27FC236}">
                <a16:creationId xmlns:a16="http://schemas.microsoft.com/office/drawing/2014/main" id="{3D9D9E76-6ACC-389C-D67B-1153E5503143}"/>
              </a:ext>
            </a:extLst>
          </p:cNvPr>
          <p:cNvSpPr>
            <a:spLocks/>
          </p:cNvSpPr>
          <p:nvPr>
            <p:custDataLst>
              <p:tags r:id="rId94"/>
            </p:custDataLst>
          </p:nvPr>
        </p:nvSpPr>
        <p:spPr bwMode="auto">
          <a:xfrm>
            <a:off x="19161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50FD0C-8A5B-4032-AD08-68D85A5B9968}" type="datetime'''''''''''''''''0''''''''4'''''''''''''''''''''''">
              <a:rPr lang="en-US" altLang="en-US" sz="1000" smtClean="0">
                <a:effectLst/>
                <a:sym typeface="+mn-lt"/>
              </a:rPr>
              <a:pPr marL="0" lvl="0" indent="0" algn="ctr">
                <a:spcBef>
                  <a:spcPct val="0"/>
                </a:spcBef>
                <a:buNone/>
              </a:pPr>
              <a:t>04</a:t>
            </a:fld>
            <a:endParaRPr kumimoji="1" lang="en-US" altLang="ja-JP" sz="1000">
              <a:sym typeface="+mn-lt"/>
            </a:endParaRPr>
          </a:p>
        </p:txBody>
      </p:sp>
      <p:sp>
        <p:nvSpPr>
          <p:cNvPr id="43" name="テキスト プレースホルダ 9">
            <a:extLst>
              <a:ext uri="{FF2B5EF4-FFF2-40B4-BE49-F238E27FC236}">
                <a16:creationId xmlns:a16="http://schemas.microsoft.com/office/drawing/2014/main" id="{B0DB299D-0D0D-D7EB-BB5C-EDC4B1A69261}"/>
              </a:ext>
            </a:extLst>
          </p:cNvPr>
          <p:cNvSpPr>
            <a:spLocks/>
          </p:cNvSpPr>
          <p:nvPr>
            <p:custDataLst>
              <p:tags r:id="rId95"/>
            </p:custDataLst>
          </p:nvPr>
        </p:nvSpPr>
        <p:spPr bwMode="auto">
          <a:xfrm>
            <a:off x="55499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56C040-F84D-4B4D-856F-77FDF100C191}" type="datetime'''''''''''''''''''''1''''''''''''''''''7'''''''''''''''''''''">
              <a:rPr lang="en-US" altLang="en-US" sz="1000" smtClean="0">
                <a:effectLst/>
                <a:sym typeface="+mn-lt"/>
              </a:rPr>
              <a:pPr marL="0" lvl="0" indent="0" algn="ctr">
                <a:spcBef>
                  <a:spcPct val="0"/>
                </a:spcBef>
                <a:buNone/>
              </a:pPr>
              <a:t>17</a:t>
            </a:fld>
            <a:endParaRPr kumimoji="1" lang="en-US" altLang="ja-JP" sz="1000">
              <a:sym typeface="+mn-lt"/>
            </a:endParaRPr>
          </a:p>
        </p:txBody>
      </p:sp>
      <p:sp>
        <p:nvSpPr>
          <p:cNvPr id="30" name="テキスト プレースホルダ 9">
            <a:extLst>
              <a:ext uri="{FF2B5EF4-FFF2-40B4-BE49-F238E27FC236}">
                <a16:creationId xmlns:a16="http://schemas.microsoft.com/office/drawing/2014/main" id="{7D49F2A8-17ED-5D19-81E2-C22A9EB52F88}"/>
              </a:ext>
            </a:extLst>
          </p:cNvPr>
          <p:cNvSpPr>
            <a:spLocks/>
          </p:cNvSpPr>
          <p:nvPr>
            <p:custDataLst>
              <p:tags r:id="rId96"/>
            </p:custDataLst>
          </p:nvPr>
        </p:nvSpPr>
        <p:spPr bwMode="auto">
          <a:xfrm>
            <a:off x="2195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66438C-7DC8-4657-B7EB-5C9AA95E1146}" type="datetime'''''''''''''''''''0''''''''''''''5'''''''''''''''''">
              <a:rPr lang="en-US" altLang="en-US" sz="1000" smtClean="0">
                <a:effectLst/>
                <a:sym typeface="+mn-lt"/>
              </a:rPr>
              <a:pPr marL="0" lvl="0" indent="0" algn="ctr">
                <a:spcBef>
                  <a:spcPct val="0"/>
                </a:spcBef>
                <a:buNone/>
              </a:pPr>
              <a:t>05</a:t>
            </a:fld>
            <a:endParaRPr kumimoji="1" lang="en-US" altLang="ja-JP" sz="1000">
              <a:sym typeface="+mn-lt"/>
            </a:endParaRPr>
          </a:p>
        </p:txBody>
      </p:sp>
      <p:sp>
        <p:nvSpPr>
          <p:cNvPr id="80" name="テキスト プレースホルダ 9">
            <a:extLst>
              <a:ext uri="{FF2B5EF4-FFF2-40B4-BE49-F238E27FC236}">
                <a16:creationId xmlns:a16="http://schemas.microsoft.com/office/drawing/2014/main" id="{2938A811-DD37-E691-94A5-8F56A1D77157}"/>
              </a:ext>
            </a:extLst>
          </p:cNvPr>
          <p:cNvSpPr>
            <a:spLocks/>
          </p:cNvSpPr>
          <p:nvPr>
            <p:custDataLst>
              <p:tags r:id="rId97"/>
            </p:custDataLst>
          </p:nvPr>
        </p:nvSpPr>
        <p:spPr bwMode="auto">
          <a:xfrm>
            <a:off x="58293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D1121D-5C79-48C3-AF7C-F9901E684CC5}" type="datetime'''''''''''''''''''''''''1''''''''''''''''''''''''''''8'''''''">
              <a:rPr lang="en-US" altLang="en-US" sz="1000" smtClean="0">
                <a:effectLst/>
                <a:sym typeface="+mn-lt"/>
              </a:rPr>
              <a:pPr marL="0" lvl="0" indent="0" algn="ctr">
                <a:spcBef>
                  <a:spcPct val="0"/>
                </a:spcBef>
                <a:buNone/>
              </a:pPr>
              <a:t>18</a:t>
            </a:fld>
            <a:endParaRPr kumimoji="1" lang="en-US" altLang="ja-JP" sz="1000">
              <a:sym typeface="+mn-lt"/>
            </a:endParaRPr>
          </a:p>
        </p:txBody>
      </p:sp>
      <p:sp>
        <p:nvSpPr>
          <p:cNvPr id="31" name="テキスト プレースホルダ 9">
            <a:extLst>
              <a:ext uri="{FF2B5EF4-FFF2-40B4-BE49-F238E27FC236}">
                <a16:creationId xmlns:a16="http://schemas.microsoft.com/office/drawing/2014/main" id="{431EE1EB-365C-5CCE-4430-001BF135D089}"/>
              </a:ext>
            </a:extLst>
          </p:cNvPr>
          <p:cNvSpPr>
            <a:spLocks/>
          </p:cNvSpPr>
          <p:nvPr>
            <p:custDataLst>
              <p:tags r:id="rId98"/>
            </p:custDataLst>
          </p:nvPr>
        </p:nvSpPr>
        <p:spPr bwMode="auto">
          <a:xfrm>
            <a:off x="24749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6BC234-D072-43AA-9574-9EA1D1C7DF35}" type="datetime'''''''''''''''''''''''''''''''''''''''''0''''''''''6'''">
              <a:rPr lang="en-US" altLang="en-US" sz="1000" smtClean="0">
                <a:effectLst/>
                <a:sym typeface="+mn-lt"/>
              </a:rPr>
              <a:pPr marL="0" lvl="0" indent="0" algn="ctr">
                <a:spcBef>
                  <a:spcPct val="0"/>
                </a:spcBef>
                <a:buNone/>
              </a:pPr>
              <a:t>06</a:t>
            </a:fld>
            <a:endParaRPr kumimoji="1" lang="en-US" altLang="ja-JP" sz="1000">
              <a:sym typeface="+mn-lt"/>
            </a:endParaRPr>
          </a:p>
        </p:txBody>
      </p:sp>
      <p:sp>
        <p:nvSpPr>
          <p:cNvPr id="83" name="テキスト プレースホルダ 9">
            <a:extLst>
              <a:ext uri="{FF2B5EF4-FFF2-40B4-BE49-F238E27FC236}">
                <a16:creationId xmlns:a16="http://schemas.microsoft.com/office/drawing/2014/main" id="{5718FF63-F46D-430D-0FB2-49D99F2F173F}"/>
              </a:ext>
            </a:extLst>
          </p:cNvPr>
          <p:cNvSpPr>
            <a:spLocks/>
          </p:cNvSpPr>
          <p:nvPr>
            <p:custDataLst>
              <p:tags r:id="rId99"/>
            </p:custDataLst>
          </p:nvPr>
        </p:nvSpPr>
        <p:spPr bwMode="auto">
          <a:xfrm>
            <a:off x="61087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B7F622-C5C4-4B48-8A94-A3D16D372907}" type="datetime'''''''1''''''''''''''''''''''''''''''''''''''''''9'''''''''">
              <a:rPr lang="en-US" altLang="en-US" sz="1000" smtClean="0">
                <a:effectLst/>
                <a:sym typeface="+mn-lt"/>
              </a:rPr>
              <a:pPr marL="0" lvl="0" indent="0" algn="ctr">
                <a:spcBef>
                  <a:spcPct val="0"/>
                </a:spcBef>
                <a:buNone/>
              </a:pPr>
              <a:t>19</a:t>
            </a:fld>
            <a:endParaRPr kumimoji="1" lang="en-US" altLang="ja-JP" sz="1000">
              <a:sym typeface="+mn-lt"/>
            </a:endParaRPr>
          </a:p>
        </p:txBody>
      </p:sp>
      <p:sp>
        <p:nvSpPr>
          <p:cNvPr id="32" name="テキスト プレースホルダ 9">
            <a:extLst>
              <a:ext uri="{FF2B5EF4-FFF2-40B4-BE49-F238E27FC236}">
                <a16:creationId xmlns:a16="http://schemas.microsoft.com/office/drawing/2014/main" id="{70FD6B3F-61A5-2554-9F26-D2DDD9BB8C65}"/>
              </a:ext>
            </a:extLst>
          </p:cNvPr>
          <p:cNvSpPr>
            <a:spLocks/>
          </p:cNvSpPr>
          <p:nvPr>
            <p:custDataLst>
              <p:tags r:id="rId100"/>
            </p:custDataLst>
          </p:nvPr>
        </p:nvSpPr>
        <p:spPr bwMode="auto">
          <a:xfrm>
            <a:off x="27543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94545A-E644-4C82-95C3-46D65E8DFEEC}" type="datetime'''''''''''''0''''''''''''''''''7'''''''''''''''''''">
              <a:rPr lang="en-US" altLang="en-US" sz="1000" smtClean="0">
                <a:effectLst/>
                <a:sym typeface="+mn-lt"/>
              </a:rPr>
              <a:pPr marL="0" lvl="0" indent="0" algn="ctr">
                <a:spcBef>
                  <a:spcPct val="0"/>
                </a:spcBef>
                <a:buNone/>
              </a:pPr>
              <a:t>07</a:t>
            </a:fld>
            <a:endParaRPr kumimoji="1" lang="en-US" altLang="ja-JP" sz="1000">
              <a:sym typeface="+mn-lt"/>
            </a:endParaRPr>
          </a:p>
        </p:txBody>
      </p:sp>
      <p:sp>
        <p:nvSpPr>
          <p:cNvPr id="90" name="テキスト プレースホルダ 9">
            <a:extLst>
              <a:ext uri="{FF2B5EF4-FFF2-40B4-BE49-F238E27FC236}">
                <a16:creationId xmlns:a16="http://schemas.microsoft.com/office/drawing/2014/main" id="{9414857F-32B4-3454-C835-ACF27ECCA1CA}"/>
              </a:ext>
            </a:extLst>
          </p:cNvPr>
          <p:cNvSpPr>
            <a:spLocks/>
          </p:cNvSpPr>
          <p:nvPr>
            <p:custDataLst>
              <p:tags r:id="rId101"/>
            </p:custDataLst>
          </p:nvPr>
        </p:nvSpPr>
        <p:spPr bwMode="auto">
          <a:xfrm>
            <a:off x="63881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46E491-201D-4069-9B9D-A0A9A8E14894}" type="datetime'''2''''''''''''''''''0'''''''''''''''''''''''''''">
              <a:rPr lang="en-US" altLang="en-US" sz="1000" smtClean="0">
                <a:effectLst/>
                <a:sym typeface="+mn-lt"/>
              </a:rPr>
              <a:pPr marL="0" lvl="0" indent="0" algn="ctr">
                <a:spcBef>
                  <a:spcPct val="0"/>
                </a:spcBef>
                <a:buNone/>
              </a:pPr>
              <a:t>20</a:t>
            </a:fld>
            <a:endParaRPr kumimoji="1" lang="en-US" altLang="ja-JP" sz="1000">
              <a:sym typeface="+mn-lt"/>
            </a:endParaRPr>
          </a:p>
        </p:txBody>
      </p:sp>
      <p:sp>
        <p:nvSpPr>
          <p:cNvPr id="33" name="テキスト プレースホルダ 9">
            <a:extLst>
              <a:ext uri="{FF2B5EF4-FFF2-40B4-BE49-F238E27FC236}">
                <a16:creationId xmlns:a16="http://schemas.microsoft.com/office/drawing/2014/main" id="{AF956D5C-63D2-755A-1DFE-CD7A12369219}"/>
              </a:ext>
            </a:extLst>
          </p:cNvPr>
          <p:cNvSpPr>
            <a:spLocks/>
          </p:cNvSpPr>
          <p:nvPr>
            <p:custDataLst>
              <p:tags r:id="rId102"/>
            </p:custDataLst>
          </p:nvPr>
        </p:nvSpPr>
        <p:spPr bwMode="auto">
          <a:xfrm>
            <a:off x="30337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6EEFA4-CF60-4F18-8DD4-6039DB77BE4F}" type="datetime'''''''''''''''''0''''''''''''''8'''''''''''''''''''''''''''">
              <a:rPr lang="en-US" altLang="en-US" sz="1000" smtClean="0">
                <a:effectLst/>
                <a:sym typeface="+mn-lt"/>
              </a:rPr>
              <a:pPr marL="0" lvl="0" indent="0" algn="ctr">
                <a:spcBef>
                  <a:spcPct val="0"/>
                </a:spcBef>
                <a:buNone/>
              </a:pPr>
              <a:t>08</a:t>
            </a:fld>
            <a:endParaRPr kumimoji="1" lang="en-US" altLang="ja-JP" sz="1000">
              <a:sym typeface="+mn-lt"/>
            </a:endParaRPr>
          </a:p>
        </p:txBody>
      </p:sp>
      <p:sp>
        <p:nvSpPr>
          <p:cNvPr id="91" name="テキスト プレースホルダ 9">
            <a:extLst>
              <a:ext uri="{FF2B5EF4-FFF2-40B4-BE49-F238E27FC236}">
                <a16:creationId xmlns:a16="http://schemas.microsoft.com/office/drawing/2014/main" id="{A100C962-87A4-608E-6920-62ACA13FDD03}"/>
              </a:ext>
            </a:extLst>
          </p:cNvPr>
          <p:cNvSpPr>
            <a:spLocks/>
          </p:cNvSpPr>
          <p:nvPr>
            <p:custDataLst>
              <p:tags r:id="rId103"/>
            </p:custDataLst>
          </p:nvPr>
        </p:nvSpPr>
        <p:spPr bwMode="auto">
          <a:xfrm>
            <a:off x="6667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E4E83F-8CB0-4F33-90CA-ACE7F6D87013}" type="datetime'2''''1'''''''''''''''''''''''''''''''''''''''''''''''''">
              <a:rPr lang="en-US" altLang="en-US" sz="1000" smtClean="0">
                <a:effectLst/>
                <a:sym typeface="+mn-lt"/>
              </a:rPr>
              <a:pPr marL="0" lvl="0" indent="0" algn="ctr">
                <a:spcBef>
                  <a:spcPct val="0"/>
                </a:spcBef>
                <a:buNone/>
              </a:pPr>
              <a:t>21</a:t>
            </a:fld>
            <a:endParaRPr kumimoji="1" lang="en-US" altLang="ja-JP" sz="1000">
              <a:sym typeface="+mn-lt"/>
            </a:endParaRPr>
          </a:p>
        </p:txBody>
      </p:sp>
      <p:sp>
        <p:nvSpPr>
          <p:cNvPr id="37" name="テキスト プレースホルダ 9">
            <a:extLst>
              <a:ext uri="{FF2B5EF4-FFF2-40B4-BE49-F238E27FC236}">
                <a16:creationId xmlns:a16="http://schemas.microsoft.com/office/drawing/2014/main" id="{71D99F77-27F0-A1A9-DD91-CA1FF8C9E1B6}"/>
              </a:ext>
            </a:extLst>
          </p:cNvPr>
          <p:cNvSpPr>
            <a:spLocks/>
          </p:cNvSpPr>
          <p:nvPr>
            <p:custDataLst>
              <p:tags r:id="rId104"/>
            </p:custDataLst>
          </p:nvPr>
        </p:nvSpPr>
        <p:spPr bwMode="auto">
          <a:xfrm>
            <a:off x="41513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F3849F-D23C-409E-B449-BBB954CBEBFC}" type="datetime'''''''''''1''''2'''''">
              <a:rPr lang="en-US" altLang="en-US" sz="1000" smtClean="0">
                <a:effectLst/>
                <a:sym typeface="+mn-lt"/>
              </a:rPr>
              <a:pPr marL="0" lvl="0" indent="0" algn="ctr">
                <a:spcBef>
                  <a:spcPct val="0"/>
                </a:spcBef>
                <a:buNone/>
              </a:pPr>
              <a:t>12</a:t>
            </a:fld>
            <a:endParaRPr kumimoji="1" lang="en-US" altLang="ja-JP" sz="1000">
              <a:sym typeface="+mn-lt"/>
            </a:endParaRPr>
          </a:p>
        </p:txBody>
      </p:sp>
      <p:sp>
        <p:nvSpPr>
          <p:cNvPr id="93" name="テキスト プレースホルダ 9">
            <a:extLst>
              <a:ext uri="{FF2B5EF4-FFF2-40B4-BE49-F238E27FC236}">
                <a16:creationId xmlns:a16="http://schemas.microsoft.com/office/drawing/2014/main" id="{EFAEC800-69B7-B3FF-DA8E-54B928AD4AD1}"/>
              </a:ext>
            </a:extLst>
          </p:cNvPr>
          <p:cNvSpPr>
            <a:spLocks/>
          </p:cNvSpPr>
          <p:nvPr>
            <p:custDataLst>
              <p:tags r:id="rId105"/>
            </p:custDataLst>
          </p:nvPr>
        </p:nvSpPr>
        <p:spPr bwMode="auto">
          <a:xfrm>
            <a:off x="69469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6AC75D-6060-48E7-8F67-ABD94000F534}" type="datetime'''22'''''''''''''''''''''">
              <a:rPr lang="en-US" altLang="en-US" sz="1000" smtClean="0"/>
              <a:pPr marL="0" lvl="0" indent="0" algn="ctr">
                <a:spcBef>
                  <a:spcPct val="0"/>
                </a:spcBef>
                <a:buNone/>
              </a:pPr>
              <a:t>22</a:t>
            </a:fld>
            <a:endParaRPr kumimoji="1" lang="en-US" altLang="ja-JP" sz="1000">
              <a:sym typeface="+mn-lt"/>
            </a:endParaRPr>
          </a:p>
        </p:txBody>
      </p:sp>
      <p:sp>
        <p:nvSpPr>
          <p:cNvPr id="34" name="テキスト プレースホルダ 9">
            <a:extLst>
              <a:ext uri="{FF2B5EF4-FFF2-40B4-BE49-F238E27FC236}">
                <a16:creationId xmlns:a16="http://schemas.microsoft.com/office/drawing/2014/main" id="{EE5575EE-4D7E-5265-6727-51B828404925}"/>
              </a:ext>
            </a:extLst>
          </p:cNvPr>
          <p:cNvSpPr>
            <a:spLocks/>
          </p:cNvSpPr>
          <p:nvPr>
            <p:custDataLst>
              <p:tags r:id="rId106"/>
            </p:custDataLst>
          </p:nvPr>
        </p:nvSpPr>
        <p:spPr bwMode="auto">
          <a:xfrm>
            <a:off x="33131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BE0E3B-9135-4DFF-AA66-DD12A8F993DC}" type="datetime'''''''''''''0''9'''''''''''''''''''''''''''">
              <a:rPr lang="en-US" altLang="en-US" sz="1000" smtClean="0">
                <a:effectLst/>
                <a:sym typeface="+mn-lt"/>
              </a:rPr>
              <a:pPr marL="0" lvl="0" indent="0" algn="ctr">
                <a:spcBef>
                  <a:spcPct val="0"/>
                </a:spcBef>
                <a:buNone/>
              </a:pPr>
              <a:t>09</a:t>
            </a:fld>
            <a:endParaRPr kumimoji="1" lang="en-US" altLang="ja-JP" sz="1000">
              <a:sym typeface="+mn-lt"/>
            </a:endParaRPr>
          </a:p>
        </p:txBody>
      </p:sp>
      <p:sp>
        <p:nvSpPr>
          <p:cNvPr id="94" name="テキスト プレースホルダ 9">
            <a:extLst>
              <a:ext uri="{FF2B5EF4-FFF2-40B4-BE49-F238E27FC236}">
                <a16:creationId xmlns:a16="http://schemas.microsoft.com/office/drawing/2014/main" id="{95BECFEF-E217-6918-B15B-206B9E0B28FE}"/>
              </a:ext>
            </a:extLst>
          </p:cNvPr>
          <p:cNvSpPr>
            <a:spLocks/>
          </p:cNvSpPr>
          <p:nvPr>
            <p:custDataLst>
              <p:tags r:id="rId107"/>
            </p:custDataLst>
          </p:nvPr>
        </p:nvSpPr>
        <p:spPr bwMode="auto">
          <a:xfrm>
            <a:off x="72263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872C80-6FC0-4024-A46A-3789D03B4036}" type="datetime'''''''''''2''''''''''''''''''''''''''''''3'''''''''">
              <a:rPr lang="en-US" altLang="en-US" sz="1000" smtClean="0"/>
              <a:pPr marL="0" lvl="0" indent="0" algn="ctr">
                <a:spcBef>
                  <a:spcPct val="0"/>
                </a:spcBef>
                <a:buNone/>
              </a:pPr>
              <a:t>23</a:t>
            </a:fld>
            <a:endParaRPr kumimoji="1" lang="en-US" altLang="ja-JP" sz="1000">
              <a:sym typeface="+mn-lt"/>
            </a:endParaRPr>
          </a:p>
        </p:txBody>
      </p:sp>
      <p:sp>
        <p:nvSpPr>
          <p:cNvPr id="79" name="テキスト プレースホルダ 9">
            <a:extLst>
              <a:ext uri="{FF2B5EF4-FFF2-40B4-BE49-F238E27FC236}">
                <a16:creationId xmlns:a16="http://schemas.microsoft.com/office/drawing/2014/main" id="{9B7B3FA6-6819-FC04-525D-6A6D1FA6CEBE}"/>
              </a:ext>
            </a:extLst>
          </p:cNvPr>
          <p:cNvSpPr>
            <a:spLocks/>
          </p:cNvSpPr>
          <p:nvPr>
            <p:custDataLst>
              <p:tags r:id="rId108"/>
            </p:custDataLst>
          </p:nvPr>
        </p:nvSpPr>
        <p:spPr bwMode="auto">
          <a:xfrm>
            <a:off x="75057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F2B9D5-7EAB-4D83-A79B-118F82CE8347}" type="datetime'2''''''''''''''''''''''''''4'''''''''''''''''''''">
              <a:rPr lang="en-US" altLang="en-US" sz="1000" smtClean="0"/>
              <a:pPr marL="0" lvl="0" indent="0" algn="ctr">
                <a:spcBef>
                  <a:spcPct val="0"/>
                </a:spcBef>
                <a:buNone/>
              </a:pPr>
              <a:t>24</a:t>
            </a:fld>
            <a:endParaRPr kumimoji="1" lang="en-US" altLang="ja-JP" sz="1000">
              <a:sym typeface="+mn-lt"/>
            </a:endParaRPr>
          </a:p>
        </p:txBody>
      </p:sp>
      <p:sp>
        <p:nvSpPr>
          <p:cNvPr id="35" name="テキスト プレースホルダ 9">
            <a:extLst>
              <a:ext uri="{FF2B5EF4-FFF2-40B4-BE49-F238E27FC236}">
                <a16:creationId xmlns:a16="http://schemas.microsoft.com/office/drawing/2014/main" id="{9F534443-A612-0F8A-67F4-CEA961B37A06}"/>
              </a:ext>
            </a:extLst>
          </p:cNvPr>
          <p:cNvSpPr>
            <a:spLocks/>
          </p:cNvSpPr>
          <p:nvPr>
            <p:custDataLst>
              <p:tags r:id="rId109"/>
            </p:custDataLst>
          </p:nvPr>
        </p:nvSpPr>
        <p:spPr bwMode="auto">
          <a:xfrm>
            <a:off x="3592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F5492F-1CC8-4C89-98EF-1F1E6E828DC6}" type="datetime'''''''''''''''''''''''''''''''''''''''''''''''''1''0'">
              <a:rPr lang="en-US" altLang="en-US" sz="1000" smtClean="0">
                <a:effectLst/>
                <a:sym typeface="+mn-lt"/>
              </a:rPr>
              <a:pPr marL="0" lvl="0" indent="0" algn="ctr">
                <a:spcBef>
                  <a:spcPct val="0"/>
                </a:spcBef>
                <a:buNone/>
              </a:pPr>
              <a:t>10</a:t>
            </a:fld>
            <a:endParaRPr kumimoji="1" lang="en-US" altLang="ja-JP" sz="1000">
              <a:sym typeface="+mn-lt"/>
            </a:endParaRPr>
          </a:p>
        </p:txBody>
      </p:sp>
      <p:sp>
        <p:nvSpPr>
          <p:cNvPr id="36" name="テキスト プレースホルダ 9">
            <a:extLst>
              <a:ext uri="{FF2B5EF4-FFF2-40B4-BE49-F238E27FC236}">
                <a16:creationId xmlns:a16="http://schemas.microsoft.com/office/drawing/2014/main" id="{290CC0A7-ADE2-C585-E51A-6D67591CF6C0}"/>
              </a:ext>
            </a:extLst>
          </p:cNvPr>
          <p:cNvSpPr>
            <a:spLocks/>
          </p:cNvSpPr>
          <p:nvPr>
            <p:custDataLst>
              <p:tags r:id="rId110"/>
            </p:custDataLst>
          </p:nvPr>
        </p:nvSpPr>
        <p:spPr bwMode="auto">
          <a:xfrm>
            <a:off x="38719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726387-71A3-42C7-8191-BFB462028F25}" type="datetime'''''''''''''''''''''''''1''1'''''''''''''''''''''''''''''">
              <a:rPr lang="en-US" altLang="en-US" sz="1000" smtClean="0">
                <a:effectLst/>
                <a:sym typeface="+mn-lt"/>
              </a:rPr>
              <a:pPr marL="0" lvl="0" indent="0" algn="ctr">
                <a:spcBef>
                  <a:spcPct val="0"/>
                </a:spcBef>
                <a:buNone/>
              </a:pPr>
              <a:t>11</a:t>
            </a:fld>
            <a:endParaRPr kumimoji="1" lang="en-US" altLang="ja-JP" sz="1000">
              <a:sym typeface="+mn-lt"/>
            </a:endParaRPr>
          </a:p>
        </p:txBody>
      </p:sp>
      <p:sp>
        <p:nvSpPr>
          <p:cNvPr id="3" name="Rectangle 2"/>
          <p:cNvSpPr/>
          <p:nvPr>
            <p:custDataLst>
              <p:tags r:id="rId111"/>
            </p:custDataLst>
          </p:nvPr>
        </p:nvSpPr>
        <p:spPr bwMode="gray">
          <a:xfrm>
            <a:off x="8315324"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highlight>
                <a:srgbClr val="00FF00"/>
              </a:highlight>
              <a:uLnTx/>
              <a:uFillTx/>
              <a:latin typeface="Arial"/>
              <a:ea typeface="ＭＳ Ｐゴシック"/>
              <a:cs typeface="+mn-cs"/>
            </a:endParaRPr>
          </a:p>
        </p:txBody>
      </p:sp>
      <p:cxnSp>
        <p:nvCxnSpPr>
          <p:cNvPr id="4" name="Straight Connector 3"/>
          <p:cNvCxnSpPr/>
          <p:nvPr>
            <p:custDataLst>
              <p:tags r:id="rId112"/>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113"/>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highlight>
                <a:srgbClr val="00FF00"/>
              </a:highlight>
              <a:uLnTx/>
              <a:uFillTx/>
              <a:latin typeface="Arial"/>
              <a:ea typeface="ＭＳ Ｐゴシック"/>
              <a:cs typeface="+mn-cs"/>
            </a:endParaRPr>
          </a:p>
        </p:txBody>
      </p:sp>
      <p:sp>
        <p:nvSpPr>
          <p:cNvPr id="82" name="テキスト プレースホルダ 9"/>
          <p:cNvSpPr>
            <a:spLocks/>
          </p:cNvSpPr>
          <p:nvPr>
            <p:custDataLst>
              <p:tags r:id="rId114"/>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8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81" name="テキスト プレースホルダ 9"/>
          <p:cNvSpPr>
            <a:spLocks/>
          </p:cNvSpPr>
          <p:nvPr>
            <p:custDataLst>
              <p:tags r:id="rId115"/>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8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3" name="テキスト ボックス 74">
            <a:extLst>
              <a:ext uri="{FF2B5EF4-FFF2-40B4-BE49-F238E27FC236}">
                <a16:creationId xmlns:a16="http://schemas.microsoft.com/office/drawing/2014/main" id="{057A0663-BDCB-3295-8ECB-CF4E570E21B5}"/>
              </a:ext>
            </a:extLst>
          </p:cNvPr>
          <p:cNvSpPr txBox="1"/>
          <p:nvPr/>
        </p:nvSpPr>
        <p:spPr>
          <a:xfrm>
            <a:off x="218521" y="6598097"/>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（出所）国際通貨基金（IMF） 「World Economic Outlook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 </a:t>
            </a:r>
          </a:p>
        </p:txBody>
      </p:sp>
    </p:spTree>
    <p:extLst>
      <p:ext uri="{BB962C8B-B14F-4D97-AF65-F5344CB8AC3E}">
        <p14:creationId xmlns:p14="http://schemas.microsoft.com/office/powerpoint/2010/main" val="22806248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noProof="1"/>
              <a:t>インドネシア／医療関連／その他</a:t>
            </a:r>
            <a:endParaRPr kumimoji="1" lang="ja-JP" altLang="en-US"/>
          </a:p>
        </p:txBody>
      </p:sp>
      <p:sp>
        <p:nvSpPr>
          <p:cNvPr id="6" name="テキスト プレースホルダー 5"/>
          <p:cNvSpPr>
            <a:spLocks noGrp="1"/>
          </p:cNvSpPr>
          <p:nvPr>
            <p:ph type="body" sz="quarter" idx="15"/>
          </p:nvPr>
        </p:nvSpPr>
        <p:spPr/>
        <p:txBody>
          <a:bodyPr/>
          <a:lstStyle/>
          <a:p>
            <a:r>
              <a:rPr lang="zh-CN" altLang="en-US" noProof="1"/>
              <a:t>外国人患者受入／医療渡航</a:t>
            </a:r>
          </a:p>
        </p:txBody>
      </p:sp>
      <p:sp>
        <p:nvSpPr>
          <p:cNvPr id="15" name="テキスト プレースホルダー 1"/>
          <p:cNvSpPr txBox="1">
            <a:spLocks/>
          </p:cNvSpPr>
          <p:nvPr/>
        </p:nvSpPr>
        <p:spPr>
          <a:xfrm>
            <a:off x="199710" y="1124744"/>
            <a:ext cx="9433810" cy="648072"/>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rPr>
              <a:t>2022</a:t>
            </a:r>
            <a:r>
              <a:rPr lang="ja-JP" altLang="en-US" sz="1400" noProof="1">
                <a:solidFill>
                  <a:srgbClr val="000000"/>
                </a:solidFill>
              </a:rPr>
              <a:t>年には</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約200万人のインドネシア人が海外</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への医療渡航</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をして</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おり、</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マレーシア</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とシンガポール</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が最も好まれている。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心疾患及びがん治療、不妊治療、歯科治療、眼科治療、脳神経外科、泌尿器科、形成外科などの分野の治療を目的とした渡航が主である。</a:t>
            </a: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医療渡航によりインドネシアは</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年間合計</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115億US$</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の損失が生じていると考えられている。</a:t>
            </a: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表 9">
            <a:extLst>
              <a:ext uri="{FF2B5EF4-FFF2-40B4-BE49-F238E27FC236}">
                <a16:creationId xmlns:a16="http://schemas.microsoft.com/office/drawing/2014/main" id="{937FA337-2303-F5B2-F902-F23AF478EDDA}"/>
              </a:ext>
            </a:extLst>
          </p:cNvPr>
          <p:cNvGraphicFramePr>
            <a:graphicFrameLocks noGrp="1"/>
          </p:cNvGraphicFramePr>
          <p:nvPr>
            <p:extLst>
              <p:ext uri="{D42A27DB-BD31-4B8C-83A1-F6EECF244321}">
                <p14:modId xmlns:p14="http://schemas.microsoft.com/office/powerpoint/2010/main" val="2988570071"/>
              </p:ext>
            </p:extLst>
          </p:nvPr>
        </p:nvGraphicFramePr>
        <p:xfrm>
          <a:off x="199710" y="3030241"/>
          <a:ext cx="9505816" cy="2165760"/>
        </p:xfrm>
        <a:graphic>
          <a:graphicData uri="http://schemas.openxmlformats.org/drawingml/2006/table">
            <a:tbl>
              <a:tblPr firstRow="1" bandRow="1">
                <a:tableStyleId>{5C22544A-7EE6-4342-B048-85BDC9FD1C3A}</a:tableStyleId>
              </a:tblPr>
              <a:tblGrid>
                <a:gridCol w="144092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3240168">
                  <a:extLst>
                    <a:ext uri="{9D8B030D-6E8A-4147-A177-3AD203B41FA5}">
                      <a16:colId xmlns:a16="http://schemas.microsoft.com/office/drawing/2014/main" val="20002"/>
                    </a:ext>
                  </a:extLst>
                </a:gridCol>
                <a:gridCol w="2376454">
                  <a:extLst>
                    <a:ext uri="{9D8B030D-6E8A-4147-A177-3AD203B41FA5}">
                      <a16:colId xmlns:a16="http://schemas.microsoft.com/office/drawing/2014/main" val="20003"/>
                    </a:ext>
                  </a:extLst>
                </a:gridCol>
              </a:tblGrid>
              <a:tr h="365760">
                <a:tc>
                  <a:txBody>
                    <a:bodyPr/>
                    <a:lstStyle/>
                    <a:p>
                      <a:pPr algn="ctr" fontAlgn="ctr"/>
                      <a:r>
                        <a:rPr kumimoji="1" lang="ja-JP" altLang="en-US" sz="12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目的地</a:t>
                      </a:r>
                    </a:p>
                  </a:txBody>
                  <a:tcPr anchor="ctr">
                    <a:lnB w="38100" cmpd="sng">
                      <a:noFill/>
                    </a:lnB>
                    <a:solidFill>
                      <a:srgbClr val="3D6AA7"/>
                    </a:solidFill>
                  </a:tcPr>
                </a:tc>
                <a:tc>
                  <a:txBody>
                    <a:bodyPr/>
                    <a:lstStyle/>
                    <a:p>
                      <a:pPr algn="ctr" fontAlgn="ctr"/>
                      <a:r>
                        <a:rPr kumimoji="1" lang="ja-JP" altLang="en-US" sz="12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インドネシア人患者数</a:t>
                      </a:r>
                    </a:p>
                  </a:txBody>
                  <a:tcPr anchor="ctr">
                    <a:lnB w="38100" cmpd="sng">
                      <a:noFill/>
                    </a:lnB>
                    <a:solidFill>
                      <a:srgbClr val="3D6AA7"/>
                    </a:solidFill>
                  </a:tcPr>
                </a:tc>
                <a:tc>
                  <a:txBody>
                    <a:bodyPr/>
                    <a:lstStyle/>
                    <a:p>
                      <a:pPr algn="ctr" fontAlgn="ctr"/>
                      <a:r>
                        <a:rPr kumimoji="1" lang="en-US" altLang="ja-JP" sz="12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医療領域</a:t>
                      </a:r>
                      <a:endParaRPr kumimoji="1" lang="ja-JP" altLang="en-US" sz="12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B w="38100" cmpd="sng">
                      <a:noFill/>
                    </a:lnB>
                    <a:solidFill>
                      <a:srgbClr val="3D6AA7"/>
                    </a:solidFill>
                  </a:tcPr>
                </a:tc>
                <a:tc>
                  <a:txBody>
                    <a:bodyPr/>
                    <a:lstStyle/>
                    <a:p>
                      <a:pPr marL="0" algn="ctr" defTabSz="914400" rtl="0" eaLnBrk="1" fontAlgn="ctr" latinLnBrk="0" hangingPunct="1"/>
                      <a:r>
                        <a:rPr kumimoji="1" lang="ja-JP" altLang="en-US" sz="1200" b="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各国での</a:t>
                      </a:r>
                      <a:r>
                        <a:rPr kumimoji="1" lang="en-US" altLang="ja-JP" sz="1200" b="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一人当たり医療費</a:t>
                      </a:r>
                    </a:p>
                  </a:txBody>
                  <a:tcPr anchor="ctr">
                    <a:lnB w="38100" cmpd="sng">
                      <a:noFill/>
                    </a:lnB>
                    <a:solidFill>
                      <a:srgbClr val="3D6AA7"/>
                    </a:solidFill>
                  </a:tcPr>
                </a:tc>
                <a:extLst>
                  <a:ext uri="{0D108BD9-81ED-4DB2-BD59-A6C34878D82A}">
                    <a16:rowId xmlns:a16="http://schemas.microsoft.com/office/drawing/2014/main" val="10000"/>
                  </a:ext>
                </a:extLst>
              </a:tr>
              <a:tr h="900000">
                <a:tc>
                  <a:txBody>
                    <a:bodyPr/>
                    <a:lstStyle/>
                    <a:p>
                      <a:pPr algn="l" fontAlgn="ctr"/>
                      <a:r>
                        <a:rPr lang="ja-JP" altLang="en-US" sz="1200" b="1" noProof="1">
                          <a:latin typeface="Arial" panose="020B0604020202020204" pitchFamily="34" charset="0"/>
                          <a:ea typeface="HGP創英角ｺﾞｼｯｸUB" panose="020B0900000000000000" pitchFamily="50" charset="-128"/>
                          <a:cs typeface="Arial" panose="020B0604020202020204" pitchFamily="34" charset="0"/>
                        </a:rPr>
                        <a:t>マレーシア</a:t>
                      </a:r>
                      <a:endParaRPr kumimoji="1" lang="ja-JP" altLang="en-US" sz="1200" b="1">
                        <a:latin typeface="Arial" panose="020B0604020202020204" pitchFamily="34" charset="0"/>
                        <a:ea typeface="HGP創英角ｺﾞｼｯｸUB" panose="020B0900000000000000" pitchFamily="50" charset="-128"/>
                        <a:cs typeface="Arial" panose="020B0604020202020204" pitchFamily="34" charset="0"/>
                      </a:endParaRPr>
                    </a:p>
                  </a:txBody>
                  <a:tcPr marL="360000"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noProof="1">
                          <a:latin typeface="Arial" panose="020B0604020202020204" pitchFamily="34" charset="0"/>
                          <a:cs typeface="Arial" panose="020B0604020202020204" pitchFamily="34" charset="0"/>
                        </a:rPr>
                        <a:t>100万人</a:t>
                      </a:r>
                      <a:br>
                        <a:rPr lang="en-US" altLang="ja-JP" sz="1200">
                          <a:latin typeface="Arial" panose="020B0604020202020204" pitchFamily="34" charset="0"/>
                          <a:cs typeface="Arial" panose="020B0604020202020204" pitchFamily="34" charset="0"/>
                        </a:rPr>
                      </a:br>
                      <a:r>
                        <a:rPr lang="ja-JP" altLang="en-US" sz="1200" noProof="1">
                          <a:latin typeface="Arial" panose="020B0604020202020204" pitchFamily="34" charset="0"/>
                          <a:cs typeface="Arial" panose="020B0604020202020204" pitchFamily="34" charset="0"/>
                        </a:rPr>
                        <a:t>（</a:t>
                      </a:r>
                      <a:r>
                        <a:rPr lang="en-US" altLang="ja-JP" sz="1200" noProof="1">
                          <a:latin typeface="Arial" panose="020B0604020202020204" pitchFamily="34" charset="0"/>
                          <a:cs typeface="Arial" panose="020B0604020202020204" pitchFamily="34" charset="0"/>
                        </a:rPr>
                        <a:t>2022年推定</a:t>
                      </a:r>
                      <a:r>
                        <a:rPr lang="ja-JP" altLang="en-US" sz="1200" noProof="1">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noProof="1">
                          <a:latin typeface="Arial" panose="020B0604020202020204" pitchFamily="34" charset="0"/>
                          <a:cs typeface="Arial" panose="020B0604020202020204" pitchFamily="34" charset="0"/>
                        </a:rPr>
                        <a:t>循環器科、整形外科、腫瘍科、神経科、歯科サービス、不妊治療、美容外科、およびリハビリテーションサービス</a:t>
                      </a:r>
                      <a:endParaRPr kumimoji="1" lang="ja-JP" altLang="en-US" sz="120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fontAlgn="ctr"/>
                      <a:r>
                        <a:rPr kumimoji="1" lang="ja-JP" altLang="en-US" sz="1200" kern="1200" noProof="1">
                          <a:solidFill>
                            <a:schemeClr val="dk1"/>
                          </a:solidFill>
                          <a:latin typeface="Arial" panose="020B0604020202020204" pitchFamily="34" charset="0"/>
                          <a:ea typeface="+mn-ea"/>
                          <a:cs typeface="Arial" panose="020B0604020202020204" pitchFamily="34" charset="0"/>
                        </a:rPr>
                        <a:t>年間約487</a:t>
                      </a:r>
                      <a:r>
                        <a:rPr kumimoji="1" lang="en-US" altLang="ja-JP" sz="1200" kern="1200" noProof="1">
                          <a:solidFill>
                            <a:schemeClr val="dk1"/>
                          </a:solidFill>
                          <a:latin typeface="Arial" panose="020B0604020202020204" pitchFamily="34" charset="0"/>
                          <a:ea typeface="+mn-ea"/>
                          <a:cs typeface="Arial" panose="020B0604020202020204" pitchFamily="34" charset="0"/>
                        </a:rPr>
                        <a:t>US$</a:t>
                      </a:r>
                    </a:p>
                    <a:p>
                      <a:pPr marL="0" lvl="1" indent="0" algn="ctr" fontAlgn="ctr"/>
                      <a:r>
                        <a:rPr kumimoji="1" lang="ja-JP" altLang="en-US" sz="1200" kern="1200" noProof="1">
                          <a:solidFill>
                            <a:schemeClr val="dk1"/>
                          </a:solidFill>
                          <a:latin typeface="Arial" panose="020B0604020202020204" pitchFamily="34" charset="0"/>
                          <a:ea typeface="+mn-ea"/>
                          <a:cs typeface="Arial" panose="020B0604020202020204" pitchFamily="34" charset="0"/>
                        </a:rPr>
                        <a:t>（</a:t>
                      </a:r>
                      <a:r>
                        <a:rPr kumimoji="1" lang="en-US" altLang="ja-JP" sz="1200" kern="1200" noProof="1">
                          <a:solidFill>
                            <a:schemeClr val="dk1"/>
                          </a:solidFill>
                          <a:latin typeface="Arial" panose="020B0604020202020204" pitchFamily="34" charset="0"/>
                          <a:ea typeface="+mn-ea"/>
                          <a:cs typeface="Arial" panose="020B0604020202020204" pitchFamily="34" charset="0"/>
                        </a:rPr>
                        <a:t>2021年現在</a:t>
                      </a:r>
                      <a:r>
                        <a:rPr kumimoji="1" lang="ja-JP" altLang="en-US" sz="1200" kern="1200" noProof="1">
                          <a:solidFill>
                            <a:schemeClr val="dk1"/>
                          </a:solidFill>
                          <a:latin typeface="Arial" panose="020B0604020202020204" pitchFamily="34" charset="0"/>
                          <a:ea typeface="+mn-ea"/>
                          <a:cs typeface="Arial" panose="020B0604020202020204" pitchFamily="34" charset="0"/>
                        </a:rPr>
                        <a:t>）</a:t>
                      </a:r>
                      <a:endParaRPr kumimoji="1" lang="en-US" altLang="ja-JP" sz="1200" kern="1200">
                        <a:solidFill>
                          <a:schemeClr val="dk1"/>
                        </a:solidFill>
                        <a:latin typeface="Arial" panose="020B0604020202020204" pitchFamily="34" charset="0"/>
                        <a:ea typeface="+mn-ea"/>
                        <a:cs typeface="Arial" panose="020B0604020202020204" pitchFamily="34" charset="0"/>
                      </a:endParaRPr>
                    </a:p>
                  </a:txBody>
                  <a:tcPr marL="36000" marR="252000"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0000">
                <a:tc>
                  <a:txBody>
                    <a:bodyPr/>
                    <a:lstStyle/>
                    <a:p>
                      <a:pPr marL="0" algn="l" defTabSz="914400" rtl="0" eaLnBrk="1" fontAlgn="ctr" latinLnBrk="0" hangingPunct="1"/>
                      <a:r>
                        <a:rPr kumimoji="1" lang="ja-JP" altLang="en-US" sz="1200" b="1" kern="1200" noProof="1">
                          <a:solidFill>
                            <a:schemeClr val="dk1"/>
                          </a:solidFill>
                          <a:latin typeface="Arial" panose="020B0604020202020204" pitchFamily="34" charset="0"/>
                          <a:ea typeface="HGP創英角ｺﾞｼｯｸUB" panose="020B0900000000000000" pitchFamily="50" charset="-128"/>
                          <a:cs typeface="Arial" panose="020B0604020202020204" pitchFamily="34" charset="0"/>
                        </a:rPr>
                        <a:t>シンガポール</a:t>
                      </a:r>
                    </a:p>
                  </a:txBody>
                  <a:tcPr marL="360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noProof="1">
                          <a:latin typeface="Arial" panose="020B0604020202020204" pitchFamily="34" charset="0"/>
                          <a:cs typeface="Arial" panose="020B0604020202020204" pitchFamily="34" charset="0"/>
                        </a:rPr>
                        <a:t>75万人</a:t>
                      </a:r>
                      <a:br>
                        <a:rPr lang="en-US" altLang="ja-JP" sz="1200">
                          <a:latin typeface="Arial" panose="020B0604020202020204" pitchFamily="34" charset="0"/>
                          <a:cs typeface="Arial" panose="020B0604020202020204" pitchFamily="34" charset="0"/>
                        </a:rPr>
                      </a:br>
                      <a:r>
                        <a:rPr lang="ja-JP" altLang="en-US" sz="1200" noProof="1">
                          <a:latin typeface="Arial" panose="020B0604020202020204" pitchFamily="34" charset="0"/>
                          <a:cs typeface="Arial" panose="020B0604020202020204" pitchFamily="34" charset="0"/>
                        </a:rPr>
                        <a:t>（</a:t>
                      </a:r>
                      <a:r>
                        <a:rPr lang="en-US" altLang="ja-JP" sz="1200" noProof="1">
                          <a:latin typeface="Arial" panose="020B0604020202020204" pitchFamily="34" charset="0"/>
                          <a:cs typeface="Arial" panose="020B0604020202020204" pitchFamily="34" charset="0"/>
                        </a:rPr>
                        <a:t>2022年推定</a:t>
                      </a:r>
                      <a:r>
                        <a:rPr lang="ja-JP" altLang="en-US" sz="1200" noProof="1">
                          <a:latin typeface="Arial" panose="020B0604020202020204" pitchFamily="34" charset="0"/>
                          <a:cs typeface="Arial" panose="020B0604020202020204" pitchFamily="34" charset="0"/>
                        </a:rPr>
                        <a:t>）</a:t>
                      </a:r>
                      <a:endParaRPr kumimoji="1" lang="ja-JP" altLang="en-US" sz="120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kumimoji="1" lang="en-US" altLang="ja-JP" sz="1200" noProof="1">
                          <a:latin typeface="Arial" panose="020B0604020202020204" pitchFamily="34" charset="0"/>
                          <a:cs typeface="Arial" panose="020B0604020202020204" pitchFamily="34" charset="0"/>
                        </a:rPr>
                        <a:t>心疾患、がん、臓器移植</a:t>
                      </a:r>
                      <a:endParaRPr kumimoji="1" lang="ja-JP" altLang="en-US" sz="120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fontAlgn="ctr" latinLnBrk="0" hangingPunct="1"/>
                      <a:r>
                        <a:rPr kumimoji="1" lang="ja-JP" altLang="en-US" sz="1200" kern="1200" noProof="1">
                          <a:solidFill>
                            <a:schemeClr val="dk1"/>
                          </a:solidFill>
                          <a:latin typeface="Arial" panose="020B0604020202020204" pitchFamily="34" charset="0"/>
                          <a:ea typeface="+mn-ea"/>
                          <a:cs typeface="Arial" panose="020B0604020202020204" pitchFamily="34" charset="0"/>
                        </a:rPr>
                        <a:t>年間約3, 970</a:t>
                      </a:r>
                      <a:r>
                        <a:rPr kumimoji="1" lang="en-US" altLang="ja-JP" sz="1200" kern="1200" noProof="1">
                          <a:solidFill>
                            <a:schemeClr val="dk1"/>
                          </a:solidFill>
                          <a:latin typeface="Arial" panose="020B0604020202020204" pitchFamily="34" charset="0"/>
                          <a:ea typeface="+mn-ea"/>
                          <a:cs typeface="Arial" panose="020B0604020202020204" pitchFamily="34" charset="0"/>
                        </a:rPr>
                        <a:t>US$</a:t>
                      </a:r>
                    </a:p>
                    <a:p>
                      <a:pPr marL="0" lvl="1" indent="0" algn="ctr" defTabSz="914400" rtl="0" eaLnBrk="1" fontAlgn="ctr" latinLnBrk="0" hangingPunct="1"/>
                      <a:r>
                        <a:rPr kumimoji="1" lang="ja-JP" altLang="en-US" sz="1200" kern="1200" noProof="1">
                          <a:solidFill>
                            <a:schemeClr val="dk1"/>
                          </a:solidFill>
                          <a:latin typeface="Arial" panose="020B0604020202020204" pitchFamily="34" charset="0"/>
                          <a:ea typeface="+mn-ea"/>
                          <a:cs typeface="Arial" panose="020B0604020202020204" pitchFamily="34" charset="0"/>
                        </a:rPr>
                        <a:t>（</a:t>
                      </a:r>
                      <a:r>
                        <a:rPr kumimoji="1" lang="en-US" altLang="ja-JP" sz="1200" kern="1200" noProof="1">
                          <a:solidFill>
                            <a:schemeClr val="dk1"/>
                          </a:solidFill>
                          <a:latin typeface="Arial" panose="020B0604020202020204" pitchFamily="34" charset="0"/>
                          <a:ea typeface="+mn-ea"/>
                          <a:cs typeface="Arial" panose="020B0604020202020204" pitchFamily="34" charset="0"/>
                        </a:rPr>
                        <a:t>2021年現在</a:t>
                      </a:r>
                      <a:r>
                        <a:rPr kumimoji="1" lang="ja-JP" altLang="en-US" sz="1200" kern="1200" noProof="1">
                          <a:solidFill>
                            <a:schemeClr val="dk1"/>
                          </a:solidFill>
                          <a:latin typeface="Arial" panose="020B0604020202020204" pitchFamily="34" charset="0"/>
                          <a:ea typeface="+mn-ea"/>
                          <a:cs typeface="Arial" panose="020B0604020202020204" pitchFamily="34" charset="0"/>
                        </a:rPr>
                        <a:t>）</a:t>
                      </a:r>
                    </a:p>
                  </a:txBody>
                  <a:tcPr marL="36000" marR="252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テキスト ボックス 65">
            <a:extLst>
              <a:ext uri="{FF2B5EF4-FFF2-40B4-BE49-F238E27FC236}">
                <a16:creationId xmlns:a16="http://schemas.microsoft.com/office/drawing/2014/main" id="{D23197E4-5C37-2E44-9C9D-5D3A3A202998}"/>
              </a:ext>
            </a:extLst>
          </p:cNvPr>
          <p:cNvSpPr txBox="1"/>
          <p:nvPr/>
        </p:nvSpPr>
        <p:spPr>
          <a:xfrm>
            <a:off x="273050" y="6484115"/>
            <a:ext cx="8569640" cy="7702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BMC Health Service Research</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Medical Tourism among Indonesians: a scoping review</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The Jakarta Post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MIDA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Medical tourism continues to attract Indonesians to malaysia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01 June 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Bank Group DataBank</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9264395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kumimoji="1" lang="ja-JP" altLang="en-US"/>
          </a:p>
        </p:txBody>
      </p:sp>
    </p:spTree>
    <p:extLst>
      <p:ext uri="{BB962C8B-B14F-4D97-AF65-F5344CB8AC3E}">
        <p14:creationId xmlns:p14="http://schemas.microsoft.com/office/powerpoint/2010/main" val="42706709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lstStyle/>
          <a:p>
            <a:r>
              <a:rPr lang="ja-JP" altLang="en-US" noProof="1"/>
              <a:t>インドネシア/政策動向</a:t>
            </a:r>
            <a:endParaRPr kumimoji="1" lang="ja-JP" altLang="en-US"/>
          </a:p>
        </p:txBody>
      </p:sp>
      <p:sp>
        <p:nvSpPr>
          <p:cNvPr id="3" name="テキスト プレースホルダー 2"/>
          <p:cNvSpPr>
            <a:spLocks noGrp="1"/>
          </p:cNvSpPr>
          <p:nvPr>
            <p:ph type="body" sz="quarter" idx="15"/>
          </p:nvPr>
        </p:nvSpPr>
        <p:spPr/>
        <p:txBody>
          <a:bodyPr/>
          <a:lstStyle/>
          <a:p>
            <a:r>
              <a:rPr lang="ja-JP" altLang="en-US" noProof="1"/>
              <a:t>インドネシアの医療課題に対処するための主要政策とプログラムのリスト (1/2)</a:t>
            </a:r>
            <a:endParaRPr lang="en-US" altLang="ja-JP"/>
          </a:p>
        </p:txBody>
      </p:sp>
      <p:sp>
        <p:nvSpPr>
          <p:cNvPr id="5" name="テキスト ボックス 3">
            <a:extLst>
              <a:ext uri="{FF2B5EF4-FFF2-40B4-BE49-F238E27FC236}">
                <a16:creationId xmlns:a16="http://schemas.microsoft.com/office/drawing/2014/main" id="{F4211A2F-C88C-45A7-05C8-0CA4AA49314D}"/>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インドネシアは国家開発計画省と協力して、保健政策と目標の指針となる国家ロードマップ (RPJMNおよびRIBK) を作成し、国内の保健医療問題に取り組むことを目指している。</a:t>
            </a:r>
          </a:p>
        </p:txBody>
      </p:sp>
      <p:graphicFrame>
        <p:nvGraphicFramePr>
          <p:cNvPr id="6" name="Content Placeholder 4">
            <a:extLst>
              <a:ext uri="{FF2B5EF4-FFF2-40B4-BE49-F238E27FC236}">
                <a16:creationId xmlns:a16="http://schemas.microsoft.com/office/drawing/2014/main" id="{63E681D9-4CD7-0A91-7190-7904E2603AC6}"/>
              </a:ext>
            </a:extLst>
          </p:cNvPr>
          <p:cNvGraphicFramePr>
            <a:graphicFrameLocks/>
          </p:cNvGraphicFramePr>
          <p:nvPr/>
        </p:nvGraphicFramePr>
        <p:xfrm>
          <a:off x="213213" y="1648294"/>
          <a:ext cx="9505054" cy="45612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保健セクター基本計画 (RIBK)</a:t>
                      </a:r>
                    </a:p>
                    <a:p>
                      <a:pPr algn="ctr"/>
                      <a:r>
                        <a:rPr kumimoji="1" lang="en-US" altLang="ja-JP" sz="1000" b="1" noProof="1">
                          <a:latin typeface="+mj-ea"/>
                          <a:ea typeface="+mj-ea"/>
                        </a:rPr>
                        <a:t>(Health Sector Master Plan RIBK)</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2025-2029</a:t>
                      </a:r>
                      <a:endParaRPr kumimoji="1" lang="ja-JP" altLang="en-US" sz="10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国家開発計画省 (バッペナス)、保健省 (MoH)</a:t>
                      </a:r>
                      <a:endParaRPr kumimoji="1" lang="en-IN" altLang="ja-JP" sz="1000" kern="120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RIBKは、保健目標を達成するために、すべての政府レベルと民間セクターにわたって保健プログラムと予算を調整する国家的枠組みとして機能している。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これには、国の保健目標の実施を確保するために、保健省、バッペナス省、内務省の間の多分野にわたる調整が含まれる。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6つの柱に焦点を当てている。</a:t>
                      </a:r>
                    </a:p>
                    <a:p>
                      <a:pPr marL="269875" indent="-92075">
                        <a:spcBef>
                          <a:spcPts val="100"/>
                        </a:spcBef>
                        <a:spcAft>
                          <a:spcPts val="100"/>
                        </a:spcAft>
                        <a:buFont typeface="Arial" panose="020B0604020202020204" pitchFamily="34" charset="0"/>
                        <a:buChar char="•"/>
                        <a:tabLst>
                          <a:tab pos="269875" algn="l"/>
                        </a:tabLst>
                      </a:pPr>
                      <a:r>
                        <a:rPr kumimoji="1" lang="en-US" altLang="ja-JP" sz="1000" noProof="1">
                          <a:latin typeface="+mj-ea"/>
                          <a:ea typeface="+mj-ea"/>
                        </a:rPr>
                        <a:t>促進的および予防的プログラムを通じて、健康で生産的な人口を構築する。</a:t>
                      </a:r>
                    </a:p>
                    <a:p>
                      <a:pPr marL="269875" indent="-92075">
                        <a:spcBef>
                          <a:spcPts val="100"/>
                        </a:spcBef>
                        <a:spcAft>
                          <a:spcPts val="100"/>
                        </a:spcAft>
                        <a:buFont typeface="Arial" panose="020B0604020202020204" pitchFamily="34" charset="0"/>
                        <a:buChar char="•"/>
                        <a:tabLst>
                          <a:tab pos="269875" algn="l"/>
                        </a:tabLst>
                      </a:pPr>
                      <a:r>
                        <a:rPr kumimoji="1" lang="en-US" altLang="ja-JP" sz="1000" noProof="1">
                          <a:latin typeface="+mj-ea"/>
                          <a:ea typeface="+mj-ea"/>
                        </a:rPr>
                        <a:t>国民の意識と政府機関によって推進される健康的なライフスタイルコミュニティを奨励する。</a:t>
                      </a:r>
                    </a:p>
                    <a:p>
                      <a:pPr marL="269875" indent="-92075">
                        <a:spcBef>
                          <a:spcPts val="100"/>
                        </a:spcBef>
                        <a:spcAft>
                          <a:spcPts val="100"/>
                        </a:spcAft>
                        <a:buFont typeface="Arial" panose="020B0604020202020204" pitchFamily="34" charset="0"/>
                        <a:buChar char="•"/>
                        <a:tabLst>
                          <a:tab pos="269875" algn="l"/>
                        </a:tabLst>
                      </a:pPr>
                      <a:r>
                        <a:rPr kumimoji="1" lang="en-US" altLang="ja-JP" sz="1000" noProof="1">
                          <a:latin typeface="+mj-ea"/>
                          <a:ea typeface="+mj-ea"/>
                        </a:rPr>
                        <a:t>質の高い手頃な価格の医療への公平なアクセスを全国的に確保する。</a:t>
                      </a:r>
                    </a:p>
                    <a:p>
                      <a:pPr marL="269875" indent="-92075">
                        <a:spcBef>
                          <a:spcPts val="100"/>
                        </a:spcBef>
                        <a:spcAft>
                          <a:spcPts val="100"/>
                        </a:spcAft>
                        <a:buFont typeface="Arial" panose="020B0604020202020204" pitchFamily="34" charset="0"/>
                        <a:buChar char="•"/>
                        <a:tabLst>
                          <a:tab pos="269875" algn="l"/>
                        </a:tabLst>
                      </a:pPr>
                      <a:r>
                        <a:rPr kumimoji="1" lang="en-US" altLang="ja-JP" sz="1000" noProof="1">
                          <a:latin typeface="+mj-ea"/>
                          <a:ea typeface="+mj-ea"/>
                        </a:rPr>
                        <a:t>危機への備えを含む保健システムの強靭性を強化する。</a:t>
                      </a:r>
                    </a:p>
                    <a:p>
                      <a:pPr marL="269875" indent="-92075">
                        <a:spcBef>
                          <a:spcPts val="100"/>
                        </a:spcBef>
                        <a:spcAft>
                          <a:spcPts val="100"/>
                        </a:spcAft>
                        <a:buFont typeface="Arial" panose="020B0604020202020204" pitchFamily="34" charset="0"/>
                        <a:buChar char="•"/>
                        <a:tabLst>
                          <a:tab pos="269875" algn="l"/>
                        </a:tabLst>
                      </a:pPr>
                      <a:r>
                        <a:rPr kumimoji="1" lang="en-US" altLang="ja-JP" sz="1000" noProof="1">
                          <a:latin typeface="+mj-ea"/>
                          <a:ea typeface="+mj-ea"/>
                        </a:rPr>
                        <a:t>保健資源管理の透明性と効率性を促進するためのガバナンスと資金調達を改善する。</a:t>
                      </a:r>
                    </a:p>
                    <a:p>
                      <a:pPr marL="269875" indent="-92075">
                        <a:spcBef>
                          <a:spcPts val="100"/>
                        </a:spcBef>
                        <a:spcAft>
                          <a:spcPts val="100"/>
                        </a:spcAft>
                        <a:buFont typeface="Arial" panose="020B0604020202020204" pitchFamily="34" charset="0"/>
                        <a:buChar char="•"/>
                        <a:tabLst>
                          <a:tab pos="269875" algn="l"/>
                        </a:tabLst>
                      </a:pPr>
                      <a:r>
                        <a:rPr kumimoji="1" lang="en-US" altLang="ja-JP" sz="1000" noProof="1">
                          <a:latin typeface="+mj-ea"/>
                          <a:ea typeface="+mj-ea"/>
                        </a:rPr>
                        <a:t>保健技術の統合を推進する。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en-US" altLang="ja-JP" sz="1000" b="1" noProof="1">
                          <a:latin typeface="+mj-ea"/>
                          <a:ea typeface="+mj-ea"/>
                        </a:rPr>
                        <a:t>国家中期開発計画 (RPJMN) 保健政策</a:t>
                      </a:r>
                    </a:p>
                    <a:p>
                      <a:pPr algn="ctr"/>
                      <a:r>
                        <a:rPr kumimoji="1" lang="en-US" altLang="ja-JP" sz="1000" b="1" noProof="1">
                          <a:latin typeface="+mj-ea"/>
                          <a:ea typeface="+mj-ea"/>
                        </a:rPr>
                        <a:t>(National Medium-Term Development Plan (RPJMN) Health policy)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2025-2029</a:t>
                      </a:r>
                      <a:endParaRPr kumimoji="1" lang="ja-JP" altLang="en-US" sz="10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国家開発計画省 (バッペナス)、保健省 (MoH)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RPJMNは、国家開発のロードマップとなるインドネシアの国家中期開発計画である。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中期開発のための8つの国家優先事項が含まれており、そのうちの1つに保健も含まれている。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それは、子どもの驚異の削減、医療従事者の平等な配置、疾病対策、および医療供給の独立に焦点を当てている。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r h="900000">
                <a:tc>
                  <a:txBody>
                    <a:bodyPr/>
                    <a:lstStyle/>
                    <a:p>
                      <a:pPr algn="ctr"/>
                      <a:r>
                        <a:rPr kumimoji="1" lang="en-US" altLang="ja-JP" sz="1000" b="1" noProof="1">
                          <a:latin typeface="+mj-ea"/>
                          <a:ea typeface="+mj-ea"/>
                        </a:rPr>
                        <a:t>無料全国健康診断</a:t>
                      </a:r>
                    </a:p>
                    <a:p>
                      <a:pPr algn="ctr"/>
                      <a:r>
                        <a:rPr kumimoji="1" lang="en-US" altLang="ja-JP" sz="1000" b="1" noProof="1">
                          <a:latin typeface="+mj-ea"/>
                          <a:ea typeface="+mj-ea"/>
                        </a:rPr>
                        <a:t>(Free Nationwide Health Screening PKG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endParaRPr kumimoji="1" lang="ja-JP" altLang="en-US" sz="10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 (MoH)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PKGは、すべてのインドネシア国民に無料の健康診断を提供する政府のイニシアティブである。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これは、公衆衛生を強化するために、病気の早期発見と予防を目的としている。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2億8000万人の市民に手を差し伸べ、1日あたり最大30万回の健診と年間約1億回のスクリーニングを達成することを目指している。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67819713"/>
                  </a:ext>
                </a:extLst>
              </a:tr>
            </a:tbl>
          </a:graphicData>
        </a:graphic>
      </p:graphicFrame>
      <p:sp>
        <p:nvSpPr>
          <p:cNvPr id="7" name="テキスト ボックス 10">
            <a:extLst>
              <a:ext uri="{FF2B5EF4-FFF2-40B4-BE49-F238E27FC236}">
                <a16:creationId xmlns:a16="http://schemas.microsoft.com/office/drawing/2014/main" id="{A01F863B-CFE1-F325-CE81-DBA69151FFEA}"/>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保健省、国家事務局、記事(Liputan 6 Energy Transition Partnership)</a:t>
            </a:r>
            <a:endParaRPr lang="ja-JP" altLang="en-US" sz="800">
              <a:latin typeface="+mj-ea"/>
              <a:ea typeface="+mj-ea"/>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2D-1DAD-1E04-4C54-F59688825F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5654B2-039C-BBDA-E1D4-2522DD390C96}"/>
              </a:ext>
            </a:extLst>
          </p:cNvPr>
          <p:cNvSpPr>
            <a:spLocks noGrp="1"/>
          </p:cNvSpPr>
          <p:nvPr>
            <p:ph type="title"/>
          </p:nvPr>
        </p:nvSpPr>
        <p:spPr/>
        <p:txBody>
          <a:bodyPr vert="horz"/>
          <a:lstStyle/>
          <a:p>
            <a:r>
              <a:rPr lang="ja-JP" altLang="en-US" noProof="1"/>
              <a:t>インドネシア/政策動向</a:t>
            </a:r>
            <a:endParaRPr kumimoji="1" lang="ja-JP" altLang="en-US"/>
          </a:p>
        </p:txBody>
      </p:sp>
      <p:sp>
        <p:nvSpPr>
          <p:cNvPr id="3" name="テキスト プレースホルダー 2">
            <a:extLst>
              <a:ext uri="{FF2B5EF4-FFF2-40B4-BE49-F238E27FC236}">
                <a16:creationId xmlns:a16="http://schemas.microsoft.com/office/drawing/2014/main" id="{1BDF86DB-BE4D-36BF-330D-E8FA9EF36744}"/>
              </a:ext>
            </a:extLst>
          </p:cNvPr>
          <p:cNvSpPr>
            <a:spLocks noGrp="1"/>
          </p:cNvSpPr>
          <p:nvPr>
            <p:ph type="body" sz="quarter" idx="15"/>
          </p:nvPr>
        </p:nvSpPr>
        <p:spPr/>
        <p:txBody>
          <a:bodyPr/>
          <a:lstStyle/>
          <a:p>
            <a:r>
              <a:rPr lang="ja-JP" altLang="en-US" noProof="1"/>
              <a:t>インドネシアの医療課題に対処するための主要政策とプログラムのリスト (2/2)</a:t>
            </a:r>
          </a:p>
        </p:txBody>
      </p:sp>
      <p:graphicFrame>
        <p:nvGraphicFramePr>
          <p:cNvPr id="6" name="Content Placeholder 4">
            <a:extLst>
              <a:ext uri="{FF2B5EF4-FFF2-40B4-BE49-F238E27FC236}">
                <a16:creationId xmlns:a16="http://schemas.microsoft.com/office/drawing/2014/main" id="{D66D4D46-A3F7-8768-19AA-381DF41C55C2}"/>
              </a:ext>
            </a:extLst>
          </p:cNvPr>
          <p:cNvGraphicFramePr>
            <a:graphicFrameLocks/>
          </p:cNvGraphicFramePr>
          <p:nvPr>
            <p:extLst>
              <p:ext uri="{D42A27DB-BD31-4B8C-83A1-F6EECF244321}">
                <p14:modId xmlns:p14="http://schemas.microsoft.com/office/powerpoint/2010/main" val="4197566427"/>
              </p:ext>
            </p:extLst>
          </p:nvPr>
        </p:nvGraphicFramePr>
        <p:xfrm>
          <a:off x="208939" y="1648294"/>
          <a:ext cx="9505054" cy="48301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24000">
                <a:tc>
                  <a:txBody>
                    <a:bodyPr/>
                    <a:lstStyle/>
                    <a:p>
                      <a:pPr algn="ctr"/>
                      <a:r>
                        <a:rPr kumimoji="1" lang="en-US" altLang="ja-JP" sz="1000" b="1" noProof="1">
                          <a:latin typeface="+mj-ea"/>
                          <a:ea typeface="+mj-ea"/>
                        </a:rPr>
                        <a:t>医療人材教育へのアクセスと質の向上のための加速プログラム (Acceleration Program for Improving Access &amp; Quality of Medical Personnel Education)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endParaRPr kumimoji="1" lang="ja-JP" altLang="en-US" sz="10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高等教育科学技術省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プログラムの目的は、医療およびヘルスケアの専門家が質の高い高等教育にアクセスできるようにし、インドネシアでより多くの医師を輩出し、インドネシア全土で専門医の平等な分布を確保することで</a:t>
                      </a:r>
                      <a:r>
                        <a:rPr kumimoji="1" lang="ja-JP" altLang="en-US" sz="1000" kern="1200" noProof="1">
                          <a:solidFill>
                            <a:schemeClr val="dk1"/>
                          </a:solidFill>
                          <a:latin typeface="+mj-ea"/>
                          <a:ea typeface="+mj-ea"/>
                          <a:cs typeface="+mn-cs"/>
                        </a:rPr>
                        <a:t>ある</a:t>
                      </a:r>
                      <a:r>
                        <a:rPr kumimoji="1" lang="en-US" altLang="ja-JP" sz="1000" kern="1200" noProof="1">
                          <a:solidFill>
                            <a:schemeClr val="dk1"/>
                          </a:solidFill>
                          <a:latin typeface="+mj-ea"/>
                          <a:ea typeface="+mj-ea"/>
                          <a:cs typeface="+mn-cs"/>
                        </a:rPr>
                        <a:t>。</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それは以下に焦点を当てている。</a:t>
                      </a:r>
                    </a:p>
                    <a:p>
                      <a:pPr marL="269875" indent="-9207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新しい研究プログラムを追加し、大学パートナーシップモデルを通じて専門および準専門医学生の定員を増加させる。</a:t>
                      </a:r>
                    </a:p>
                    <a:p>
                      <a:pPr marL="269875" indent="-9207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優先教育病院 (RSP) への高齢者研修医の配置。</a:t>
                      </a:r>
                    </a:p>
                    <a:p>
                      <a:pPr marL="269875" indent="-9207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地方政府、省庁/機関とのパートナーシップを強化する。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684000">
                <a:tc>
                  <a:txBody>
                    <a:bodyPr/>
                    <a:lstStyle/>
                    <a:p>
                      <a:pPr algn="ctr"/>
                      <a:r>
                        <a:rPr kumimoji="1" lang="en-US" altLang="ja-JP" sz="1000" b="1" noProof="1">
                          <a:latin typeface="+mj-ea"/>
                          <a:ea typeface="+mj-ea"/>
                        </a:rPr>
                        <a:t>一次教育病院に基づく専門医師教育プログラム (Specialist Doctor Education Program Based on Primary Teaching Hospitals)</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2024</a:t>
                      </a:r>
                      <a:endParaRPr kumimoji="1" lang="ja-JP" altLang="en-US" sz="10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 (MoH)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269875" indent="-9207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このプログラムは、専門医師教育を大学ベースのシステムから一次教育病院 (RSP-PU) を中心とする病院ベースのシステムに移行する。</a:t>
                      </a:r>
                    </a:p>
                    <a:p>
                      <a:pPr marL="269875" indent="-9207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これは、教育と病院実習を統合することによって専門医師の不足に対処し、インドネシアにおける医療サービスの平等化を目的としている。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81719882"/>
                  </a:ext>
                </a:extLst>
              </a:tr>
              <a:tr h="684000">
                <a:tc>
                  <a:txBody>
                    <a:bodyPr/>
                    <a:lstStyle/>
                    <a:p>
                      <a:pPr algn="ctr"/>
                      <a:r>
                        <a:rPr kumimoji="1" lang="en-IN" altLang="ja-JP" sz="1000" b="1" noProof="1">
                          <a:latin typeface="+mj-ea"/>
                          <a:ea typeface="+mj-ea"/>
                        </a:rPr>
                        <a:t>保健システム変革アジェンダ (Health System Transformation Agenda HSTA)</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2022</a:t>
                      </a:r>
                      <a:endParaRPr kumimoji="1" lang="ja-JP" altLang="en-US" sz="10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 (MoH)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保健システム変革アジェンダ (HSTA) は、保健セクターを変革するためのインドネシアの国家ロードマップで</a:t>
                      </a:r>
                      <a:r>
                        <a:rPr kumimoji="1" lang="ja-JP" altLang="en-US" sz="1000" noProof="1">
                          <a:latin typeface="+mj-ea"/>
                          <a:ea typeface="+mj-ea"/>
                        </a:rPr>
                        <a:t>ある</a:t>
                      </a:r>
                      <a:r>
                        <a:rPr kumimoji="1" lang="en-US" altLang="ja-JP" sz="1000" noProof="1">
                          <a:latin typeface="+mj-ea"/>
                          <a:ea typeface="+mj-ea"/>
                        </a:rPr>
                        <a:t>。</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6つの柱に焦点を当ててい</a:t>
                      </a:r>
                      <a:r>
                        <a:rPr kumimoji="1" lang="ja-JP" altLang="en-US" sz="1000" noProof="1">
                          <a:latin typeface="+mj-ea"/>
                          <a:ea typeface="+mj-ea"/>
                        </a:rPr>
                        <a:t>る</a:t>
                      </a:r>
                      <a:r>
                        <a:rPr kumimoji="1" lang="en-US" altLang="ja-JP" sz="1000" noProof="1">
                          <a:latin typeface="+mj-ea"/>
                          <a:ea typeface="+mj-ea"/>
                        </a:rPr>
                        <a:t>。</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一次医療:一次医療サービスの能力と能力を向上させ、地域保健センターでのサービスを標準化し、定期的な予防接種を通じて一次予防を強化</a:t>
                      </a:r>
                      <a:r>
                        <a:rPr kumimoji="1" lang="ja-JP" altLang="en-US" sz="1000" noProof="1">
                          <a:latin typeface="+mj-ea"/>
                          <a:ea typeface="+mj-ea"/>
                        </a:rPr>
                        <a:t>する</a:t>
                      </a:r>
                      <a:r>
                        <a:rPr kumimoji="1" lang="en-US" altLang="ja-JP" sz="1000" noProof="1">
                          <a:latin typeface="+mj-ea"/>
                          <a:ea typeface="+mj-ea"/>
                        </a:rPr>
                        <a:t>。</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紹介医療:病院の建設と世界トップレベルの医療センターとの提携を通じて、インドネシア全体の保健サービスの質と公平性を向上させ、二次および三次サービスへのアクセスを改善す</a:t>
                      </a:r>
                      <a:r>
                        <a:rPr kumimoji="1" lang="ja-JP" altLang="en-US" sz="1000" noProof="1">
                          <a:latin typeface="+mj-ea"/>
                          <a:ea typeface="+mj-ea"/>
                        </a:rPr>
                        <a:t>る</a:t>
                      </a:r>
                      <a:r>
                        <a:rPr kumimoji="1" lang="en-US" altLang="ja-JP" sz="1000" noProof="1">
                          <a:latin typeface="+mj-ea"/>
                          <a:ea typeface="+mj-ea"/>
                        </a:rPr>
                        <a:t>。</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健康回復力:医薬品および医療機器の現地生産を促進し、パンデミックへの備えを強化</a:t>
                      </a:r>
                      <a:r>
                        <a:rPr kumimoji="1" lang="ja-JP" altLang="en-US" sz="1000" noProof="1">
                          <a:latin typeface="+mj-ea"/>
                          <a:ea typeface="+mj-ea"/>
                        </a:rPr>
                        <a:t>する</a:t>
                      </a:r>
                      <a:r>
                        <a:rPr kumimoji="1" lang="en-US" altLang="ja-JP" sz="1000" noProof="1">
                          <a:latin typeface="+mj-ea"/>
                          <a:ea typeface="+mj-ea"/>
                        </a:rPr>
                        <a:t>。</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人的資源:インドネシア全体で保健医療従事者の公平な配分を確保し、学生数の増加、奨学金、外国で訓練を受けた卒業生の認定を通じて保健人材を拡大</a:t>
                      </a:r>
                      <a:r>
                        <a:rPr kumimoji="1" lang="ja-JP" altLang="en-US" sz="1000" noProof="1">
                          <a:latin typeface="+mj-ea"/>
                          <a:ea typeface="+mj-ea"/>
                        </a:rPr>
                        <a:t>する</a:t>
                      </a:r>
                      <a:r>
                        <a:rPr kumimoji="1" lang="en-US" altLang="ja-JP" sz="1000" noProof="1">
                          <a:latin typeface="+mj-ea"/>
                          <a:ea typeface="+mj-ea"/>
                        </a:rPr>
                        <a:t>。</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保健財政:資金の効果的かつ効率的な利用を通じて、保健サービスへの容易かつ平等なアクセスを提供することに重点を置いてい</a:t>
                      </a:r>
                      <a:r>
                        <a:rPr kumimoji="1" lang="ja-JP" altLang="en-US" sz="1000" noProof="1">
                          <a:latin typeface="+mj-ea"/>
                          <a:ea typeface="+mj-ea"/>
                        </a:rPr>
                        <a:t>る</a:t>
                      </a:r>
                      <a:r>
                        <a:rPr kumimoji="1" lang="en-US" altLang="ja-JP" sz="1000" noProof="1">
                          <a:latin typeface="+mj-ea"/>
                          <a:ea typeface="+mj-ea"/>
                        </a:rPr>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52614998"/>
                  </a:ext>
                </a:extLst>
              </a:tr>
            </a:tbl>
          </a:graphicData>
        </a:graphic>
      </p:graphicFrame>
      <p:sp>
        <p:nvSpPr>
          <p:cNvPr id="7" name="テキスト ボックス 10">
            <a:extLst>
              <a:ext uri="{FF2B5EF4-FFF2-40B4-BE49-F238E27FC236}">
                <a16:creationId xmlns:a16="http://schemas.microsoft.com/office/drawing/2014/main" id="{7DE063B4-B5B1-6EBB-6FAC-57E17E9A8168}"/>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a:t>
            </a:r>
            <a:r>
              <a:rPr lang="en-US" altLang="ja-JP" sz="800" noProof="1">
                <a:solidFill>
                  <a:srgbClr val="000000"/>
                </a:solidFill>
                <a:latin typeface="+mj-ea"/>
                <a:ea typeface="+mj-ea"/>
              </a:rPr>
              <a:t>保健省記事 (アンタラニュース)</a:t>
            </a:r>
            <a:endParaRPr lang="ja-JP" altLang="en-US" sz="80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B0A88121-4B32-B080-E4E6-3765D45CEAB9}"/>
              </a:ext>
            </a:extLst>
          </p:cNvPr>
          <p:cNvSpPr txBox="1"/>
          <p:nvPr/>
        </p:nvSpPr>
        <p:spPr>
          <a:xfrm>
            <a:off x="200472" y="1124744"/>
            <a:ext cx="9505056" cy="6925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ネシアは、労働力の能力強化、早期発見の可能性、公平なサービスの拡大を目的とした病院ベースの教育を通じて専門医師不足に対処しており、保健セクターにおける政策改革を推進するために保健変革アジェンダを立ち上げた。</a:t>
            </a:r>
          </a:p>
        </p:txBody>
      </p:sp>
    </p:spTree>
    <p:extLst>
      <p:ext uri="{BB962C8B-B14F-4D97-AF65-F5344CB8AC3E}">
        <p14:creationId xmlns:p14="http://schemas.microsoft.com/office/powerpoint/2010/main" val="14552740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a:normAutofit/>
          </a:bodyPr>
          <a:lstStyle/>
          <a:p>
            <a:r>
              <a:rPr lang="ja-JP" altLang="en-US" sz="1400" noProof="1"/>
              <a:t>インドネシア／政策動向</a:t>
            </a:r>
            <a:endParaRPr kumimoji="1" lang="ja-JP" altLang="en-US" sz="1400"/>
          </a:p>
        </p:txBody>
      </p:sp>
      <p:sp>
        <p:nvSpPr>
          <p:cNvPr id="3" name="テキスト プレースホルダー 2"/>
          <p:cNvSpPr>
            <a:spLocks noGrp="1"/>
          </p:cNvSpPr>
          <p:nvPr>
            <p:ph type="body" sz="quarter" idx="15"/>
          </p:nvPr>
        </p:nvSpPr>
        <p:spPr>
          <a:xfrm>
            <a:off x="200025" y="556231"/>
            <a:ext cx="9505950" cy="359445"/>
          </a:xfrm>
        </p:spPr>
        <p:txBody>
          <a:bodyPr/>
          <a:lstStyle/>
          <a:p>
            <a:r>
              <a:rPr lang="ja-JP" altLang="en-US" sz="2000" noProof="1"/>
              <a:t>保健省の予算の推移</a:t>
            </a:r>
          </a:p>
        </p:txBody>
      </p:sp>
      <p:sp>
        <p:nvSpPr>
          <p:cNvPr id="4" name="テキスト ボックス 3"/>
          <p:cNvSpPr txBox="1"/>
          <p:nvPr/>
        </p:nvSpPr>
        <p:spPr>
          <a:xfrm>
            <a:off x="200472" y="107322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政府全体のと予算と比較すると保健省に充てられる額は少額であるが、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2020年から2026年の間に、インドネシア保健省の予算は</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倍</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に</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増加している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a:p>
        </p:txBody>
      </p:sp>
      <p:grpSp>
        <p:nvGrpSpPr>
          <p:cNvPr id="5" name="グループ化 7"/>
          <p:cNvGrpSpPr/>
          <p:nvPr/>
        </p:nvGrpSpPr>
        <p:grpSpPr>
          <a:xfrm>
            <a:off x="992560" y="1700808"/>
            <a:ext cx="8064896"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インドネシア政府と保健省の予算総額</a:t>
              </a:r>
            </a:p>
          </p:txBody>
        </p:sp>
      </p:grpSp>
      <p:sp>
        <p:nvSpPr>
          <p:cNvPr id="8" name="テキスト ボックス 7"/>
          <p:cNvSpPr txBox="1"/>
          <p:nvPr/>
        </p:nvSpPr>
        <p:spPr>
          <a:xfrm>
            <a:off x="992560" y="1988840"/>
            <a:ext cx="723403" cy="216024"/>
          </a:xfrm>
          <a:prstGeom prst="rect">
            <a:avLst/>
          </a:prstGeom>
          <a:noFill/>
        </p:spPr>
        <p:txBody>
          <a:bodyPr wrap="none" lIns="0" tIns="0" rIns="0" bIns="0" rtlCol="0" anchor="ctr" anchorCtr="0">
            <a:noAutofit/>
          </a:bodyPr>
          <a:lstStyle/>
          <a:p>
            <a:pPr fontAlgn="ct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（兆ルピア）</a:t>
            </a:r>
          </a:p>
        </p:txBody>
      </p:sp>
      <p:sp>
        <p:nvSpPr>
          <p:cNvPr id="12" name="正方形/長方形 11"/>
          <p:cNvSpPr/>
          <p:nvPr/>
        </p:nvSpPr>
        <p:spPr>
          <a:xfrm>
            <a:off x="8455879" y="5351456"/>
            <a:ext cx="1232552" cy="240066"/>
          </a:xfrm>
          <a:prstGeom prst="rect">
            <a:avLst/>
          </a:prstGeom>
        </p:spPr>
        <p:txBody>
          <a:bodyPr wrap="square" anchor="ctr">
            <a:spAutoFit/>
          </a:bodyPr>
          <a:lstStyle/>
          <a:p>
            <a:pPr algn="ctr" fontAlgn="ctr"/>
            <a:r>
              <a:rPr lang="ja-JP" altLang="en-US" sz="960" b="1" noProof="1">
                <a:latin typeface="Arial" panose="020B0604020202020204" pitchFamily="34" charset="0"/>
                <a:ea typeface="ＭＳ Ｐゴシック" panose="020B0600070205080204" pitchFamily="50" charset="-128"/>
                <a:cs typeface="Arial" panose="020B0604020202020204" pitchFamily="34" charset="0"/>
              </a:rPr>
              <a:t>政府全体</a:t>
            </a:r>
            <a:endParaRPr lang="en-US" altLang="ja-JP" sz="960" b="1">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8389918" y="5613223"/>
            <a:ext cx="1364475" cy="240066"/>
          </a:xfrm>
          <a:prstGeom prst="rect">
            <a:avLst/>
          </a:prstGeom>
        </p:spPr>
        <p:txBody>
          <a:bodyPr wrap="square" anchor="ctr">
            <a:spAutoFit/>
          </a:bodyPr>
          <a:lstStyle/>
          <a:p>
            <a:pPr algn="ctr" fontAlgn="ctr"/>
            <a:r>
              <a:rPr lang="ja-JP" altLang="en-US" sz="960" b="1" noProof="1">
                <a:latin typeface="Arial" panose="020B0604020202020204" pitchFamily="34" charset="0"/>
                <a:ea typeface="ＭＳ Ｐゴシック" panose="020B0600070205080204" pitchFamily="50" charset="-128"/>
                <a:cs typeface="Arial" panose="020B0604020202020204" pitchFamily="34" charset="0"/>
              </a:rPr>
              <a:t>保健省</a:t>
            </a:r>
            <a:endParaRPr lang="en-US" altLang="ja-JP" sz="960" b="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Chart 13">
            <a:extLst>
              <a:ext uri="{FF2B5EF4-FFF2-40B4-BE49-F238E27FC236}">
                <a16:creationId xmlns:a16="http://schemas.microsoft.com/office/drawing/2014/main" id="{B98F007E-A249-54CA-1B76-EE01796FBDE7}"/>
              </a:ext>
            </a:extLst>
          </p:cNvPr>
          <p:cNvGraphicFramePr/>
          <p:nvPr>
            <p:custDataLst>
              <p:tags r:id="rId1"/>
            </p:custDataLst>
            <p:extLst>
              <p:ext uri="{D42A27DB-BD31-4B8C-83A1-F6EECF244321}">
                <p14:modId xmlns:p14="http://schemas.microsoft.com/office/powerpoint/2010/main" val="1635289684"/>
              </p:ext>
            </p:extLst>
          </p:nvPr>
        </p:nvGraphicFramePr>
        <p:xfrm>
          <a:off x="660400" y="2085975"/>
          <a:ext cx="7229475" cy="4098925"/>
        </p:xfrm>
        <a:graphic>
          <a:graphicData uri="http://schemas.openxmlformats.org/drawingml/2006/chart">
            <c:chart xmlns:c="http://schemas.openxmlformats.org/drawingml/2006/chart" xmlns:r="http://schemas.openxmlformats.org/officeDocument/2006/relationships" r:id="rId17"/>
          </a:graphicData>
        </a:graphic>
      </p:graphicFrame>
      <p:sp>
        <p:nvSpPr>
          <p:cNvPr id="92" name="テキスト プレースホルダ 9">
            <a:extLst>
              <a:ext uri="{FF2B5EF4-FFF2-40B4-BE49-F238E27FC236}">
                <a16:creationId xmlns:a16="http://schemas.microsoft.com/office/drawing/2014/main" id="{8AB7AD19-F7D1-9855-6856-349A0BEDC4E6}"/>
              </a:ext>
            </a:extLst>
          </p:cNvPr>
          <p:cNvSpPr>
            <a:spLocks/>
          </p:cNvSpPr>
          <p:nvPr>
            <p:custDataLst>
              <p:tags r:id="rId2"/>
            </p:custDataLst>
          </p:nvPr>
        </p:nvSpPr>
        <p:spPr bwMode="gray">
          <a:xfrm>
            <a:off x="1073150" y="5697538"/>
            <a:ext cx="346075" cy="212725"/>
          </a:xfrm>
          <a:prstGeom prst="rect">
            <a:avLst/>
          </a:prstGeom>
          <a:solidFill>
            <a:srgbClr val="C7D4EB"/>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D332B2-83A4-4BE1-8446-BDBCA8EE54D6}" type="datetime'17''''''''''''''''''''''''''''''''''''2'''''''''''''''">
              <a:rPr lang="en-US" altLang="en-US" sz="1400" smtClean="0">
                <a:effectLst/>
              </a:rPr>
              <a:pPr marL="0" lvl="0" indent="0" algn="ctr">
                <a:spcBef>
                  <a:spcPct val="0"/>
                </a:spcBef>
                <a:buNone/>
              </a:pPr>
              <a:t>172</a:t>
            </a:fld>
            <a:endParaRPr kumimoji="1" lang="en-US" altLang="ja-JP" sz="1400"/>
          </a:p>
        </p:txBody>
      </p:sp>
      <p:sp>
        <p:nvSpPr>
          <p:cNvPr id="109" name="テキスト プレースホルダ 9">
            <a:extLst>
              <a:ext uri="{FF2B5EF4-FFF2-40B4-BE49-F238E27FC236}">
                <a16:creationId xmlns:a16="http://schemas.microsoft.com/office/drawing/2014/main" id="{169AABC1-69DC-724C-7776-ACB6EA654A76}"/>
              </a:ext>
            </a:extLst>
          </p:cNvPr>
          <p:cNvSpPr>
            <a:spLocks/>
          </p:cNvSpPr>
          <p:nvPr>
            <p:custDataLst>
              <p:tags r:id="rId3"/>
            </p:custDataLst>
          </p:nvPr>
        </p:nvSpPr>
        <p:spPr bwMode="auto">
          <a:xfrm>
            <a:off x="1042988" y="59690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19F531-1B8F-41D6-9934-00C6C2CE410F}" type="datetime'''''''2''''0''20'''''''''''''''''''''''''''''''''''''''">
              <a:rPr lang="en-US" altLang="en-US" sz="1400" smtClean="0">
                <a:effectLst/>
              </a:rPr>
              <a:pPr marL="0" lvl="0" indent="0" algn="ctr">
                <a:spcBef>
                  <a:spcPct val="0"/>
                </a:spcBef>
                <a:buNone/>
              </a:pPr>
              <a:t>2020</a:t>
            </a:fld>
            <a:endParaRPr kumimoji="1" lang="en-US" altLang="ja-JP" sz="1400"/>
          </a:p>
        </p:txBody>
      </p:sp>
      <p:sp>
        <p:nvSpPr>
          <p:cNvPr id="111" name="テキスト プレースホルダ 9">
            <a:extLst>
              <a:ext uri="{FF2B5EF4-FFF2-40B4-BE49-F238E27FC236}">
                <a16:creationId xmlns:a16="http://schemas.microsoft.com/office/drawing/2014/main" id="{93BC4C2F-4D7A-4A40-2F8B-5F6D7339F8C9}"/>
              </a:ext>
            </a:extLst>
          </p:cNvPr>
          <p:cNvSpPr>
            <a:spLocks/>
          </p:cNvSpPr>
          <p:nvPr>
            <p:custDataLst>
              <p:tags r:id="rId4"/>
            </p:custDataLst>
          </p:nvPr>
        </p:nvSpPr>
        <p:spPr bwMode="auto">
          <a:xfrm>
            <a:off x="2151063" y="5969000"/>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9B437E-4443-49B8-B789-1DE2D9AD0E7D}" type="datetime'2''''''''''''1'''">
              <a:rPr lang="en-US" altLang="en-US" sz="1400" smtClean="0">
                <a:effectLst/>
              </a:rPr>
              <a:pPr marL="0" lvl="0" indent="0" algn="ctr">
                <a:spcBef>
                  <a:spcPct val="0"/>
                </a:spcBef>
                <a:buNone/>
              </a:pPr>
              <a:t>21</a:t>
            </a:fld>
            <a:endParaRPr kumimoji="1" lang="en-US" altLang="ja-JP" sz="1400"/>
          </a:p>
        </p:txBody>
      </p:sp>
      <p:sp>
        <p:nvSpPr>
          <p:cNvPr id="93" name="テキスト プレースホルダ 9">
            <a:extLst>
              <a:ext uri="{FF2B5EF4-FFF2-40B4-BE49-F238E27FC236}">
                <a16:creationId xmlns:a16="http://schemas.microsoft.com/office/drawing/2014/main" id="{352D5374-539C-992C-8D2E-868E5188DAC5}"/>
              </a:ext>
            </a:extLst>
          </p:cNvPr>
          <p:cNvSpPr>
            <a:spLocks/>
          </p:cNvSpPr>
          <p:nvPr>
            <p:custDataLst>
              <p:tags r:id="rId5"/>
            </p:custDataLst>
          </p:nvPr>
        </p:nvSpPr>
        <p:spPr bwMode="gray">
          <a:xfrm>
            <a:off x="3090863" y="5691188"/>
            <a:ext cx="346075" cy="212725"/>
          </a:xfrm>
          <a:prstGeom prst="rect">
            <a:avLst/>
          </a:prstGeom>
          <a:solidFill>
            <a:srgbClr val="C7D4EB"/>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CA8805-C8A0-4A2B-BC09-80C7AE7E7C2C}" type="datetime'''1''''''''''8''''''''''''''''''''''''''''8'''''''''">
              <a:rPr lang="en-US" altLang="en-US" sz="1400" smtClean="0">
                <a:effectLst/>
              </a:rPr>
              <a:pPr marL="0" lvl="0" indent="0" algn="ctr">
                <a:spcBef>
                  <a:spcPct val="0"/>
                </a:spcBef>
                <a:buNone/>
              </a:pPr>
              <a:t>188</a:t>
            </a:fld>
            <a:endParaRPr kumimoji="1" lang="en-US" altLang="ja-JP" sz="1400"/>
          </a:p>
        </p:txBody>
      </p:sp>
      <p:sp>
        <p:nvSpPr>
          <p:cNvPr id="112" name="テキスト プレースホルダ 9">
            <a:extLst>
              <a:ext uri="{FF2B5EF4-FFF2-40B4-BE49-F238E27FC236}">
                <a16:creationId xmlns:a16="http://schemas.microsoft.com/office/drawing/2014/main" id="{3F9AF65C-00B9-8B2C-0C90-B0B246F72CC4}"/>
              </a:ext>
            </a:extLst>
          </p:cNvPr>
          <p:cNvSpPr>
            <a:spLocks/>
          </p:cNvSpPr>
          <p:nvPr>
            <p:custDataLst>
              <p:tags r:id="rId6"/>
            </p:custDataLst>
          </p:nvPr>
        </p:nvSpPr>
        <p:spPr bwMode="auto">
          <a:xfrm>
            <a:off x="3159125" y="5969000"/>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3EAE13-BB3B-4B18-954B-7D133BA7C479}" type="datetime'''''''''''''''''''''''''2''''''''2'''''''">
              <a:rPr lang="en-US" altLang="en-US" sz="1400" smtClean="0">
                <a:effectLst/>
              </a:rPr>
              <a:pPr marL="0" lvl="0" indent="0" algn="ctr">
                <a:spcBef>
                  <a:spcPct val="0"/>
                </a:spcBef>
                <a:buNone/>
              </a:pPr>
              <a:t>22</a:t>
            </a:fld>
            <a:endParaRPr kumimoji="1" lang="en-US" altLang="ja-JP" sz="1400"/>
          </a:p>
        </p:txBody>
      </p:sp>
      <p:sp>
        <p:nvSpPr>
          <p:cNvPr id="95" name="テキスト プレースホルダ 9">
            <a:extLst>
              <a:ext uri="{FF2B5EF4-FFF2-40B4-BE49-F238E27FC236}">
                <a16:creationId xmlns:a16="http://schemas.microsoft.com/office/drawing/2014/main" id="{B8CB86FD-D7A9-65E5-9001-721B6206FADE}"/>
              </a:ext>
            </a:extLst>
          </p:cNvPr>
          <p:cNvSpPr>
            <a:spLocks/>
          </p:cNvSpPr>
          <p:nvPr>
            <p:custDataLst>
              <p:tags r:id="rId7"/>
            </p:custDataLst>
          </p:nvPr>
        </p:nvSpPr>
        <p:spPr bwMode="gray">
          <a:xfrm>
            <a:off x="4100513" y="5697538"/>
            <a:ext cx="346075" cy="212725"/>
          </a:xfrm>
          <a:prstGeom prst="rect">
            <a:avLst/>
          </a:prstGeom>
          <a:solidFill>
            <a:srgbClr val="C7D4EB"/>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9153E2-9B99-4F23-9FF9-8948F31CFFF9}" type="datetime'''''''''''''''1''''''''''''''''''''7''2'''''">
              <a:rPr lang="en-US" altLang="en-US" sz="1400" smtClean="0">
                <a:effectLst/>
              </a:rPr>
              <a:pPr marL="0" lvl="0" indent="0" algn="ctr">
                <a:spcBef>
                  <a:spcPct val="0"/>
                </a:spcBef>
                <a:buNone/>
              </a:pPr>
              <a:t>172</a:t>
            </a:fld>
            <a:endParaRPr kumimoji="1" lang="en-US" altLang="ja-JP" sz="1400"/>
          </a:p>
        </p:txBody>
      </p:sp>
      <p:sp>
        <p:nvSpPr>
          <p:cNvPr id="113" name="テキスト プレースホルダ 9">
            <a:extLst>
              <a:ext uri="{FF2B5EF4-FFF2-40B4-BE49-F238E27FC236}">
                <a16:creationId xmlns:a16="http://schemas.microsoft.com/office/drawing/2014/main" id="{790C9775-8880-D3BC-7D5B-293453BFA633}"/>
              </a:ext>
            </a:extLst>
          </p:cNvPr>
          <p:cNvSpPr>
            <a:spLocks/>
          </p:cNvSpPr>
          <p:nvPr>
            <p:custDataLst>
              <p:tags r:id="rId8"/>
            </p:custDataLst>
          </p:nvPr>
        </p:nvSpPr>
        <p:spPr bwMode="auto">
          <a:xfrm>
            <a:off x="4168775" y="5969000"/>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86CD4E-C5DD-4BB4-97B1-05E77F492AE2}" type="datetime'2''''''''''''3'''''''''''''''''''''''''''''''''''''''''''''">
              <a:rPr lang="en-US" altLang="en-US" sz="1400" smtClean="0">
                <a:effectLst/>
              </a:rPr>
              <a:pPr marL="0" lvl="0" indent="0" algn="ctr">
                <a:spcBef>
                  <a:spcPct val="0"/>
                </a:spcBef>
                <a:buNone/>
              </a:pPr>
              <a:t>23</a:t>
            </a:fld>
            <a:endParaRPr kumimoji="1" lang="en-US" altLang="ja-JP" sz="1400"/>
          </a:p>
        </p:txBody>
      </p:sp>
      <p:sp>
        <p:nvSpPr>
          <p:cNvPr id="96" name="テキスト プレースホルダ 9">
            <a:extLst>
              <a:ext uri="{FF2B5EF4-FFF2-40B4-BE49-F238E27FC236}">
                <a16:creationId xmlns:a16="http://schemas.microsoft.com/office/drawing/2014/main" id="{25BD4CCE-F80A-D7B4-30E6-B5361FF49203}"/>
              </a:ext>
            </a:extLst>
          </p:cNvPr>
          <p:cNvSpPr>
            <a:spLocks/>
          </p:cNvSpPr>
          <p:nvPr>
            <p:custDataLst>
              <p:tags r:id="rId9"/>
            </p:custDataLst>
          </p:nvPr>
        </p:nvSpPr>
        <p:spPr bwMode="gray">
          <a:xfrm>
            <a:off x="5110163" y="5691188"/>
            <a:ext cx="346075" cy="212725"/>
          </a:xfrm>
          <a:prstGeom prst="rect">
            <a:avLst/>
          </a:prstGeom>
          <a:solidFill>
            <a:srgbClr val="C7D4EB"/>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37D675-B144-4181-9442-19350B7915ED}" type="datetime'''''''''''''''''1''''''''''''''''''''''''8''''''''''7'''''''''">
              <a:rPr lang="en-US" altLang="en-US" sz="1400" smtClean="0">
                <a:effectLst/>
              </a:rPr>
              <a:pPr marL="0" lvl="0" indent="0" algn="ctr">
                <a:spcBef>
                  <a:spcPct val="0"/>
                </a:spcBef>
                <a:buNone/>
              </a:pPr>
              <a:t>187</a:t>
            </a:fld>
            <a:endParaRPr kumimoji="1" lang="en-US" altLang="ja-JP" sz="1400"/>
          </a:p>
        </p:txBody>
      </p:sp>
      <p:sp>
        <p:nvSpPr>
          <p:cNvPr id="114" name="テキスト プレースホルダ 9">
            <a:extLst>
              <a:ext uri="{FF2B5EF4-FFF2-40B4-BE49-F238E27FC236}">
                <a16:creationId xmlns:a16="http://schemas.microsoft.com/office/drawing/2014/main" id="{685F9708-E309-DDFA-8541-E55109172642}"/>
              </a:ext>
            </a:extLst>
          </p:cNvPr>
          <p:cNvSpPr>
            <a:spLocks/>
          </p:cNvSpPr>
          <p:nvPr>
            <p:custDataLst>
              <p:tags r:id="rId10"/>
            </p:custDataLst>
          </p:nvPr>
        </p:nvSpPr>
        <p:spPr bwMode="auto">
          <a:xfrm>
            <a:off x="5178425" y="5969000"/>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F184C9-5EEF-4966-BB73-F0AA84DA2259}" type="datetime'''''''''''2''''''''''''''''''''''''''''''''''''''''4'''''''">
              <a:rPr lang="en-US" altLang="en-US" sz="1400" smtClean="0">
                <a:effectLst/>
              </a:rPr>
              <a:pPr marL="0" lvl="0" indent="0" algn="ctr">
                <a:spcBef>
                  <a:spcPct val="0"/>
                </a:spcBef>
                <a:buNone/>
              </a:pPr>
              <a:t>24</a:t>
            </a:fld>
            <a:endParaRPr kumimoji="1" lang="en-US" altLang="ja-JP" sz="1400"/>
          </a:p>
        </p:txBody>
      </p:sp>
      <p:sp>
        <p:nvSpPr>
          <p:cNvPr id="122" name="テキスト プレースホルダ 9">
            <a:extLst>
              <a:ext uri="{FF2B5EF4-FFF2-40B4-BE49-F238E27FC236}">
                <a16:creationId xmlns:a16="http://schemas.microsoft.com/office/drawing/2014/main" id="{FDCDE499-E22A-F836-7DAC-5FD89240DF63}"/>
              </a:ext>
            </a:extLst>
          </p:cNvPr>
          <p:cNvSpPr>
            <a:spLocks/>
          </p:cNvSpPr>
          <p:nvPr>
            <p:custDataLst>
              <p:tags r:id="rId11"/>
            </p:custDataLst>
          </p:nvPr>
        </p:nvSpPr>
        <p:spPr bwMode="auto">
          <a:xfrm>
            <a:off x="6188075" y="5969000"/>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5E525-7A45-4CCD-B633-CEA9BADB6AFE}" type="datetime'''''''''''2''''''''5'''''''''''''''''''''''">
              <a:rPr lang="en-US" altLang="en-US" sz="1400" smtClean="0"/>
              <a:pPr marL="0" lvl="0" indent="0" algn="ctr">
                <a:spcBef>
                  <a:spcPct val="0"/>
                </a:spcBef>
                <a:buNone/>
              </a:pPr>
              <a:t>25</a:t>
            </a:fld>
            <a:endParaRPr kumimoji="1" lang="en-US" altLang="ja-JP" sz="1400"/>
          </a:p>
        </p:txBody>
      </p:sp>
      <p:sp>
        <p:nvSpPr>
          <p:cNvPr id="115" name="テキスト プレースホルダ 9">
            <a:extLst>
              <a:ext uri="{FF2B5EF4-FFF2-40B4-BE49-F238E27FC236}">
                <a16:creationId xmlns:a16="http://schemas.microsoft.com/office/drawing/2014/main" id="{4A63F0DC-FAD2-107B-F648-D664975E566D}"/>
              </a:ext>
            </a:extLst>
          </p:cNvPr>
          <p:cNvSpPr>
            <a:spLocks/>
          </p:cNvSpPr>
          <p:nvPr>
            <p:custDataLst>
              <p:tags r:id="rId12"/>
            </p:custDataLst>
          </p:nvPr>
        </p:nvSpPr>
        <p:spPr bwMode="auto">
          <a:xfrm>
            <a:off x="7097713" y="59690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32D3B-6D18-4CA2-B117-3FC1547B95F4}" type="datetime'2''''''''''''''''''''0''2''''''''''6'">
              <a:rPr lang="en-US" altLang="en-US" sz="1400" smtClean="0"/>
              <a:pPr marL="0" lvl="0" indent="0" algn="ctr">
                <a:spcBef>
                  <a:spcPct val="0"/>
                </a:spcBef>
                <a:buNone/>
              </a:pPr>
              <a:t>2026</a:t>
            </a:fld>
            <a:endParaRPr kumimoji="1" lang="en-US" altLang="ja-JP" sz="1400"/>
          </a:p>
        </p:txBody>
      </p:sp>
      <p:sp>
        <p:nvSpPr>
          <p:cNvPr id="36" name="Rectangle 35">
            <a:extLst>
              <a:ext uri="{FF2B5EF4-FFF2-40B4-BE49-F238E27FC236}">
                <a16:creationId xmlns:a16="http://schemas.microsoft.com/office/drawing/2014/main" id="{DAA22FE6-CE06-8D8A-2762-D718A6D9C393}"/>
              </a:ext>
            </a:extLst>
          </p:cNvPr>
          <p:cNvSpPr/>
          <p:nvPr>
            <p:custDataLst>
              <p:tags r:id="rId13"/>
            </p:custDataLst>
          </p:nvPr>
        </p:nvSpPr>
        <p:spPr bwMode="gray">
          <a:xfrm>
            <a:off x="8389864" y="5666581"/>
            <a:ext cx="212450" cy="133350"/>
          </a:xfrm>
          <a:prstGeom prst="rect">
            <a:avLst/>
          </a:prstGeom>
          <a:solidFill>
            <a:srgbClr val="C7D4EB"/>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37" name="Rectangle 36">
            <a:extLst>
              <a:ext uri="{FF2B5EF4-FFF2-40B4-BE49-F238E27FC236}">
                <a16:creationId xmlns:a16="http://schemas.microsoft.com/office/drawing/2014/main" id="{D277976E-5301-EB27-C9D3-BA353D1A4B95}"/>
              </a:ext>
            </a:extLst>
          </p:cNvPr>
          <p:cNvSpPr/>
          <p:nvPr>
            <p:custDataLst>
              <p:tags r:id="rId14"/>
            </p:custDataLst>
          </p:nvPr>
        </p:nvSpPr>
        <p:spPr bwMode="gray">
          <a:xfrm>
            <a:off x="8389864" y="5404814"/>
            <a:ext cx="212450" cy="133350"/>
          </a:xfrm>
          <a:prstGeom prst="rect">
            <a:avLst/>
          </a:prstGeom>
          <a:solidFill>
            <a:srgbClr val="A1B7DE"/>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49" name="正方形/長方形 11">
            <a:extLst>
              <a:ext uri="{FF2B5EF4-FFF2-40B4-BE49-F238E27FC236}">
                <a16:creationId xmlns:a16="http://schemas.microsoft.com/office/drawing/2014/main" id="{A8BAD927-EA48-8023-AAE5-CF40E638567E}"/>
              </a:ext>
            </a:extLst>
          </p:cNvPr>
          <p:cNvSpPr/>
          <p:nvPr/>
        </p:nvSpPr>
        <p:spPr>
          <a:xfrm>
            <a:off x="8088761" y="2174749"/>
            <a:ext cx="972635" cy="240066"/>
          </a:xfrm>
          <a:prstGeom prst="rect">
            <a:avLst/>
          </a:prstGeom>
        </p:spPr>
        <p:txBody>
          <a:bodyPr wrap="square" anchor="ctr">
            <a:spAutoFit/>
          </a:bodyPr>
          <a:lstStyle/>
          <a:p>
            <a:pPr algn="ctr" fontAlgn="ctr"/>
            <a:r>
              <a:rPr lang="en-US" altLang="ja-JP" sz="960" b="1" noProof="1">
                <a:latin typeface="Arial" panose="020B0604020202020204" pitchFamily="34" charset="0"/>
                <a:ea typeface="ＭＳ Ｐゴシック" panose="020B0600070205080204" pitchFamily="50" charset="-128"/>
                <a:cs typeface="Arial" panose="020B0604020202020204" pitchFamily="34" charset="0"/>
              </a:rPr>
              <a:t>政府予算総額</a:t>
            </a:r>
            <a:endParaRPr lang="en-US" altLang="ja-JP" sz="960" b="1">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1" name="Straight Connector 50">
            <a:extLst>
              <a:ext uri="{FF2B5EF4-FFF2-40B4-BE49-F238E27FC236}">
                <a16:creationId xmlns:a16="http://schemas.microsoft.com/office/drawing/2014/main" id="{D6FECF9E-10EA-2722-96ED-987DABDA5872}"/>
              </a:ext>
            </a:extLst>
          </p:cNvPr>
          <p:cNvCxnSpPr>
            <a:cxnSpLocks/>
            <a:endCxn id="49" idx="1"/>
          </p:cNvCxnSpPr>
          <p:nvPr/>
        </p:nvCxnSpPr>
        <p:spPr>
          <a:xfrm flipV="1">
            <a:off x="7518400" y="2294782"/>
            <a:ext cx="570361" cy="9230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74">
            <a:extLst>
              <a:ext uri="{FF2B5EF4-FFF2-40B4-BE49-F238E27FC236}">
                <a16:creationId xmlns:a16="http://schemas.microsoft.com/office/drawing/2014/main" id="{063012B9-5610-C2CC-978A-F6035D975198}"/>
              </a:ext>
            </a:extLst>
          </p:cNvPr>
          <p:cNvSpPr txBox="1"/>
          <p:nvPr/>
        </p:nvSpPr>
        <p:spPr>
          <a:xfrm>
            <a:off x="293744" y="6616328"/>
            <a:ext cx="6411856" cy="152158"/>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（出所）インドネシア政府ホームページ</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News Articles (Antara News),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インドネシア共和国国務省事務局 </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55209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インドネシア／政策動向</a:t>
            </a:r>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医療関連政策の将来動向（</a:t>
            </a:r>
            <a:r>
              <a:rPr lang="en-US" altLang="ja-JP" dirty="0"/>
              <a:t>1/2</a:t>
            </a:r>
            <a:r>
              <a:rPr lang="ja-JP" altLang="en-US" dirty="0"/>
              <a:t>）</a:t>
            </a:r>
          </a:p>
        </p:txBody>
      </p:sp>
      <p:sp>
        <p:nvSpPr>
          <p:cNvPr id="4" name="テキスト ボックス 3"/>
          <p:cNvSpPr txBox="1"/>
          <p:nvPr/>
        </p:nvSpPr>
        <p:spPr>
          <a:xfrm>
            <a:off x="200472" y="1039019"/>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400">
                <a:latin typeface="Arial" panose="020B0604020202020204" pitchFamily="34" charset="0"/>
                <a:ea typeface="ＭＳ Ｐゴシック" panose="020B0600070205080204" pitchFamily="50" charset="-128"/>
                <a:cs typeface="Arial" panose="020B0604020202020204" pitchFamily="34" charset="0"/>
              </a:rPr>
              <a:t>5</a:t>
            </a:r>
            <a:r>
              <a:rPr lang="ja-JP" altLang="en-US" sz="1400">
                <a:latin typeface="Arial" panose="020B0604020202020204" pitchFamily="34" charset="0"/>
                <a:ea typeface="ＭＳ Ｐゴシック" panose="020B0600070205080204" pitchFamily="50" charset="-128"/>
                <a:cs typeface="Arial" panose="020B0604020202020204" pitchFamily="34" charset="0"/>
              </a:rPr>
              <a:t>年毎に国家中期開発計画を見直し、向こう</a:t>
            </a:r>
            <a:r>
              <a:rPr lang="en-US" altLang="ja-JP" sz="1400">
                <a:latin typeface="Arial" panose="020B0604020202020204" pitchFamily="34" charset="0"/>
                <a:ea typeface="ＭＳ Ｐゴシック" panose="020B0600070205080204" pitchFamily="50" charset="-128"/>
                <a:cs typeface="Arial" panose="020B0604020202020204" pitchFamily="34" charset="0"/>
              </a:rPr>
              <a:t>5</a:t>
            </a:r>
            <a:r>
              <a:rPr lang="ja-JP" altLang="en-US" sz="1400">
                <a:latin typeface="Arial" panose="020B0604020202020204" pitchFamily="34" charset="0"/>
                <a:ea typeface="ＭＳ Ｐゴシック" panose="020B0600070205080204" pitchFamily="50" charset="-128"/>
                <a:cs typeface="Arial" panose="020B0604020202020204" pitchFamily="34" charset="0"/>
              </a:rPr>
              <a:t>年間で進めていく施策の内容や政策目標などを策定・公表。保健省においても、「国家中期開発計画</a:t>
            </a:r>
            <a:r>
              <a:rPr lang="en-US" altLang="ja-JP" sz="1400">
                <a:latin typeface="Arial" panose="020B0604020202020204" pitchFamily="34" charset="0"/>
                <a:ea typeface="ＭＳ Ｐゴシック" panose="020B0600070205080204" pitchFamily="50" charset="-128"/>
                <a:cs typeface="Arial" panose="020B0604020202020204" pitchFamily="34" charset="0"/>
              </a:rPr>
              <a:t>2020-2024</a:t>
            </a:r>
            <a:r>
              <a:rPr lang="ja-JP" altLang="en-US" sz="1400">
                <a:latin typeface="Arial" panose="020B0604020202020204" pitchFamily="34" charset="0"/>
                <a:ea typeface="ＭＳ Ｐゴシック" panose="020B0600070205080204" pitchFamily="50" charset="-128"/>
                <a:cs typeface="Arial" panose="020B0604020202020204" pitchFamily="34" charset="0"/>
              </a:rPr>
              <a:t>に関する保健大臣規程</a:t>
            </a:r>
            <a:r>
              <a:rPr lang="en-US" altLang="ja-JP" sz="140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a:latin typeface="Arial" panose="020B0604020202020204" pitchFamily="34" charset="0"/>
                <a:ea typeface="ＭＳ Ｐゴシック" panose="020B0600070205080204" pitchFamily="50" charset="-128"/>
                <a:cs typeface="Arial" panose="020B0604020202020204" pitchFamily="34" charset="0"/>
              </a:rPr>
              <a:t>21</a:t>
            </a:r>
            <a:r>
              <a:rPr lang="ja-JP" altLang="en-US" sz="1400">
                <a:latin typeface="Arial" panose="020B0604020202020204" pitchFamily="34" charset="0"/>
                <a:ea typeface="ＭＳ Ｐゴシック" panose="020B0600070205080204" pitchFamily="50" charset="-128"/>
                <a:cs typeface="Arial" panose="020B0604020202020204" pitchFamily="34" charset="0"/>
              </a:rPr>
              <a:t>号」を施行し、同計画の実施に着手。</a:t>
            </a:r>
          </a:p>
        </p:txBody>
      </p:sp>
      <p:sp>
        <p:nvSpPr>
          <p:cNvPr id="159" name="テキスト ボックス 158"/>
          <p:cNvSpPr txBox="1"/>
          <p:nvPr/>
        </p:nvSpPr>
        <p:spPr>
          <a:xfrm>
            <a:off x="200472" y="6525344"/>
            <a:ext cx="8784976" cy="144016"/>
          </a:xfrm>
          <a:prstGeom prst="rect">
            <a:avLst/>
          </a:prstGeom>
          <a:noFill/>
        </p:spPr>
        <p:txBody>
          <a:bodyPr wrap="square" lIns="0" tIns="0" rIns="0" bIns="0" rtlCol="0" anchor="b">
            <a:no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Gerakan Masyarakat </a:t>
            </a:r>
            <a:r>
              <a:rPr lang="en-US" altLang="ja-JP" sz="800" err="1">
                <a:latin typeface="Arial" panose="020B0604020202020204" pitchFamily="34" charset="0"/>
                <a:ea typeface="ＭＳ Ｐゴシック" panose="020B0600070205080204" pitchFamily="50" charset="-128"/>
                <a:cs typeface="Arial" panose="020B0604020202020204" pitchFamily="34" charset="0"/>
              </a:rPr>
              <a:t>Hidup</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err="1">
                <a:latin typeface="Arial" panose="020B0604020202020204" pitchFamily="34" charset="0"/>
                <a:ea typeface="ＭＳ Ｐゴシック" panose="020B0600070205080204" pitchFamily="50" charset="-128"/>
                <a:cs typeface="Arial" panose="020B0604020202020204" pitchFamily="34" charset="0"/>
              </a:rPr>
              <a:t>Sehat</a:t>
            </a:r>
            <a:r>
              <a:rPr lang="ja-JP" altLang="en-US" sz="800">
                <a:latin typeface="Arial" panose="020B0604020202020204" pitchFamily="34" charset="0"/>
                <a:ea typeface="ＭＳ Ｐゴシック" panose="020B0600070205080204" pitchFamily="50" charset="-128"/>
                <a:cs typeface="Arial" panose="020B0604020202020204" pitchFamily="34" charset="0"/>
              </a:rPr>
              <a:t>」の略称。生活の質を向上させるために健康的な方法で行動する意識、意欲、能力を備えた国民のすべてが共同で実行する体系的かつ計画的な行動。</a:t>
            </a:r>
            <a:r>
              <a:rPr lang="en-US" altLang="ja-JP" sz="800">
                <a:latin typeface="Arial" panose="020B0604020202020204" pitchFamily="34" charset="0"/>
                <a:ea typeface="ＭＳ Ｐゴシック" panose="020B0600070205080204" pitchFamily="50" charset="-128"/>
                <a:cs typeface="Arial" panose="020B0604020202020204" pitchFamily="34" charset="0"/>
              </a:rPr>
              <a:t>1 </a:t>
            </a:r>
            <a:r>
              <a:rPr lang="ja-JP" altLang="en-US" sz="800">
                <a:latin typeface="Arial" panose="020B0604020202020204" pitchFamily="34" charset="0"/>
                <a:ea typeface="ＭＳ Ｐゴシック" panose="020B0600070205080204" pitchFamily="50" charset="-128"/>
                <a:cs typeface="Arial" panose="020B0604020202020204" pitchFamily="34" charset="0"/>
              </a:rPr>
              <a:t>日 </a:t>
            </a:r>
            <a:r>
              <a:rPr lang="en-US" altLang="ja-JP" sz="800">
                <a:latin typeface="Arial" panose="020B0604020202020204" pitchFamily="34" charset="0"/>
                <a:ea typeface="ＭＳ Ｐゴシック" panose="020B0600070205080204" pitchFamily="50" charset="-128"/>
                <a:cs typeface="Arial" panose="020B0604020202020204" pitchFamily="34" charset="0"/>
              </a:rPr>
              <a:t>30 </a:t>
            </a:r>
            <a:r>
              <a:rPr lang="ja-JP" altLang="en-US" sz="800">
                <a:latin typeface="Arial" panose="020B0604020202020204" pitchFamily="34" charset="0"/>
                <a:ea typeface="ＭＳ Ｐゴシック" panose="020B0600070205080204" pitchFamily="50" charset="-128"/>
                <a:cs typeface="Arial" panose="020B0604020202020204" pitchFamily="34" charset="0"/>
              </a:rPr>
              <a:t>分</a:t>
            </a:r>
            <a:br>
              <a:rPr lang="en-US" altLang="ja-JP" sz="800">
                <a:latin typeface="Arial" panose="020B0604020202020204" pitchFamily="34" charset="0"/>
                <a:ea typeface="ＭＳ Ｐゴシック" panose="020B0600070205080204" pitchFamily="50" charset="-128"/>
                <a:cs typeface="Arial" panose="020B0604020202020204" pitchFamily="34" charset="0"/>
              </a:rPr>
            </a:br>
            <a:r>
              <a:rPr lang="ja-JP" altLang="en-US" sz="800">
                <a:latin typeface="Arial" panose="020B0604020202020204" pitchFamily="34" charset="0"/>
                <a:ea typeface="ＭＳ Ｐゴシック" panose="020B0600070205080204" pitchFamily="50" charset="-128"/>
                <a:cs typeface="Arial" panose="020B0604020202020204" pitchFamily="34" charset="0"/>
              </a:rPr>
              <a:t>　　運動する、野菜や果物を摂取する、喫煙しない、アルコールを飲まない、健康状態を定期的にチェックする、掃除する、トイレを使用することによって行う。</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t>JETRO</a:t>
            </a:r>
            <a:r>
              <a:rPr lang="ja-JP" altLang="en-US" sz="800"/>
              <a:t>「インドネシア医療分野への投資・輸入規制ハンドブック」（</a:t>
            </a:r>
            <a:r>
              <a:rPr lang="en-US" altLang="ja-JP" sz="800"/>
              <a:t>2021</a:t>
            </a:r>
            <a:r>
              <a:rPr lang="ja-JP" altLang="en-US" sz="800"/>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a:p>
        </p:txBody>
      </p:sp>
      <p:grpSp>
        <p:nvGrpSpPr>
          <p:cNvPr id="7" name="Group 6">
            <a:extLst>
              <a:ext uri="{FF2B5EF4-FFF2-40B4-BE49-F238E27FC236}">
                <a16:creationId xmlns:a16="http://schemas.microsoft.com/office/drawing/2014/main" id="{91D923A3-FED4-4321-87D9-8FDC2202B285}"/>
              </a:ext>
            </a:extLst>
          </p:cNvPr>
          <p:cNvGrpSpPr>
            <a:grpSpLocks/>
          </p:cNvGrpSpPr>
          <p:nvPr/>
        </p:nvGrpSpPr>
        <p:grpSpPr>
          <a:xfrm>
            <a:off x="1847850" y="1876531"/>
            <a:ext cx="7858125" cy="244019"/>
            <a:chOff x="3124883" y="1876531"/>
            <a:chExt cx="6581092" cy="244019"/>
          </a:xfrm>
        </p:grpSpPr>
        <p:cxnSp>
          <p:nvCxnSpPr>
            <p:cNvPr id="118" name="直線コネクタ 5">
              <a:extLst>
                <a:ext uri="{FF2B5EF4-FFF2-40B4-BE49-F238E27FC236}">
                  <a16:creationId xmlns:a16="http://schemas.microsoft.com/office/drawing/2014/main" id="{64F92A7B-AC29-4FC7-A4EF-5A4010A234E8}"/>
                </a:ext>
              </a:extLst>
            </p:cNvPr>
            <p:cNvCxnSpPr/>
            <p:nvPr/>
          </p:nvCxnSpPr>
          <p:spPr>
            <a:xfrm>
              <a:off x="3137100" y="2120550"/>
              <a:ext cx="65688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C26BFB0F-C9B3-4D8D-8A1F-444FA9297B1F}"/>
                </a:ext>
              </a:extLst>
            </p:cNvPr>
            <p:cNvSpPr>
              <a:spLocks noChangeArrowheads="1"/>
            </p:cNvSpPr>
            <p:nvPr/>
          </p:nvSpPr>
          <p:spPr bwMode="auto">
            <a:xfrm>
              <a:off x="3124883" y="1876531"/>
              <a:ext cx="6581092"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（指標）</a:t>
              </a:r>
              <a:r>
                <a:rPr lang="en-US" altLang="ja-JP" sz="1400">
                  <a:solidFill>
                    <a:srgbClr val="000000"/>
                  </a:solidFill>
                  <a:latin typeface="Arial Black" pitchFamily="34" charset="0"/>
                  <a:ea typeface="HGP創英角ｺﾞｼｯｸUB" pitchFamily="50" charset="-128"/>
                </a:rPr>
                <a:t> </a:t>
              </a:r>
              <a:r>
                <a:rPr lang="ja-JP" altLang="en-US" sz="1400">
                  <a:solidFill>
                    <a:srgbClr val="000000"/>
                  </a:solidFill>
                  <a:latin typeface="Arial Black" pitchFamily="34" charset="0"/>
                  <a:ea typeface="HGP創英角ｺﾞｼｯｸUB" pitchFamily="50" charset="-128"/>
                </a:rPr>
                <a:t>医薬品・医療機器総局</a:t>
              </a:r>
            </a:p>
          </p:txBody>
        </p:sp>
      </p:grpSp>
      <p:cxnSp>
        <p:nvCxnSpPr>
          <p:cNvPr id="107" name="直線コネクタ 5">
            <a:extLst>
              <a:ext uri="{FF2B5EF4-FFF2-40B4-BE49-F238E27FC236}">
                <a16:creationId xmlns:a16="http://schemas.microsoft.com/office/drawing/2014/main" id="{B722F83A-9389-47CC-A2EB-6E9B68599A07}"/>
              </a:ext>
            </a:extLst>
          </p:cNvPr>
          <p:cNvCxnSpPr>
            <a:cxnSpLocks/>
          </p:cNvCxnSpPr>
          <p:nvPr/>
        </p:nvCxnSpPr>
        <p:spPr>
          <a:xfrm>
            <a:off x="205303" y="2120550"/>
            <a:ext cx="1464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F13500F1-C4A6-4773-B2A1-1F0B83025D81}"/>
              </a:ext>
            </a:extLst>
          </p:cNvPr>
          <p:cNvSpPr>
            <a:spLocks noChangeArrowheads="1"/>
          </p:cNvSpPr>
          <p:nvPr/>
        </p:nvSpPr>
        <p:spPr bwMode="auto">
          <a:xfrm>
            <a:off x="200027" y="1661088"/>
            <a:ext cx="1466848" cy="430887"/>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保健省国家中期開発計画 </a:t>
            </a:r>
            <a:r>
              <a:rPr lang="en-US" altLang="ja-JP" sz="1400">
                <a:solidFill>
                  <a:srgbClr val="000000"/>
                </a:solidFill>
                <a:latin typeface="Arial Black" pitchFamily="34" charset="0"/>
                <a:ea typeface="HGP創英角ｺﾞｼｯｸUB" pitchFamily="50" charset="-128"/>
              </a:rPr>
              <a:t>– 5</a:t>
            </a:r>
            <a:r>
              <a:rPr lang="ja-JP" altLang="en-US" sz="1400">
                <a:solidFill>
                  <a:srgbClr val="000000"/>
                </a:solidFill>
                <a:latin typeface="Arial Black" pitchFamily="34" charset="0"/>
                <a:ea typeface="HGP創英角ｺﾞｼｯｸUB" pitchFamily="50" charset="-128"/>
              </a:rPr>
              <a:t>つの柱</a:t>
            </a:r>
          </a:p>
        </p:txBody>
      </p:sp>
      <p:sp>
        <p:nvSpPr>
          <p:cNvPr id="124" name="テキスト ボックス 3">
            <a:extLst>
              <a:ext uri="{FF2B5EF4-FFF2-40B4-BE49-F238E27FC236}">
                <a16:creationId xmlns:a16="http://schemas.microsoft.com/office/drawing/2014/main" id="{C30FFB38-CB72-4BC4-AEF7-0ECD9670852A}"/>
              </a:ext>
            </a:extLst>
          </p:cNvPr>
          <p:cNvSpPr txBox="1">
            <a:spLocks/>
          </p:cNvSpPr>
          <p:nvPr/>
        </p:nvSpPr>
        <p:spPr>
          <a:xfrm>
            <a:off x="200027" y="2188368"/>
            <a:ext cx="1466848" cy="2215158"/>
          </a:xfrm>
          <a:prstGeom prst="rect">
            <a:avLst/>
          </a:prstGeom>
          <a:noFill/>
        </p:spPr>
        <p:txBody>
          <a:bodyPr wrap="square" lIns="0" tIns="0" rIns="0" bIns="0" rtlCol="0">
            <a:no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200">
                <a:latin typeface="Arial" panose="020B0604020202020204" pitchFamily="34" charset="0"/>
                <a:ea typeface="ＭＳ Ｐゴシック" panose="020B0600070205080204" pitchFamily="50" charset="-128"/>
                <a:cs typeface="Arial" panose="020B0604020202020204" pitchFamily="34" charset="0"/>
              </a:rPr>
              <a:t>母子の健康、家族計画、リプロダクティブヘルス（</a:t>
            </a:r>
            <a:r>
              <a:rPr lang="ja-JP" altLang="en-US" sz="1200"/>
              <a:t>性と生殖に関する健康</a:t>
            </a:r>
            <a:r>
              <a:rPr lang="ja-JP" altLang="en-US" sz="1200">
                <a:latin typeface="Arial" panose="020B0604020202020204" pitchFamily="34" charset="0"/>
                <a:ea typeface="ＭＳ Ｐゴシック" panose="020B0600070205080204" pitchFamily="50" charset="-128"/>
                <a:cs typeface="Arial" panose="020B0604020202020204" pitchFamily="34" charset="0"/>
              </a:rPr>
              <a:t>）の向上</a:t>
            </a:r>
          </a:p>
          <a:p>
            <a:pPr marL="190500" indent="-190500">
              <a:lnSpc>
                <a:spcPct val="110000"/>
              </a:lnSpc>
              <a:spcAft>
                <a:spcPts val="200"/>
              </a:spcAft>
              <a:buClr>
                <a:srgbClr val="5F8AC3"/>
              </a:buClr>
              <a:buFont typeface="Wingdings" panose="05000000000000000000" pitchFamily="2" charset="2"/>
              <a:buChar char="n"/>
            </a:pPr>
            <a:r>
              <a:rPr lang="ja-JP" altLang="en-US" sz="1200">
                <a:latin typeface="Arial" panose="020B0604020202020204" pitchFamily="34" charset="0"/>
                <a:ea typeface="ＭＳ Ｐゴシック" panose="020B0600070205080204" pitchFamily="50" charset="-128"/>
                <a:cs typeface="Arial" panose="020B0604020202020204" pitchFamily="34" charset="0"/>
              </a:rPr>
              <a:t>栄養改善の加速化</a:t>
            </a:r>
          </a:p>
          <a:p>
            <a:pPr marL="190500" indent="-190500">
              <a:lnSpc>
                <a:spcPct val="110000"/>
              </a:lnSpc>
              <a:spcAft>
                <a:spcPts val="200"/>
              </a:spcAft>
              <a:buClr>
                <a:srgbClr val="5F8AC3"/>
              </a:buClr>
              <a:buFont typeface="Wingdings" panose="05000000000000000000" pitchFamily="2" charset="2"/>
              <a:buChar char="n"/>
            </a:pPr>
            <a:r>
              <a:rPr lang="ja-JP" altLang="en-US" sz="1200">
                <a:latin typeface="Arial" panose="020B0604020202020204" pitchFamily="34" charset="0"/>
                <a:ea typeface="ＭＳ Ｐゴシック" panose="020B0600070205080204" pitchFamily="50" charset="-128"/>
                <a:cs typeface="Arial" panose="020B0604020202020204" pitchFamily="34" charset="0"/>
              </a:rPr>
              <a:t>疾病管理の向上</a:t>
            </a:r>
          </a:p>
          <a:p>
            <a:pPr marL="190500" indent="-190500">
              <a:lnSpc>
                <a:spcPct val="110000"/>
              </a:lnSpc>
              <a:spcAft>
                <a:spcPts val="200"/>
              </a:spcAft>
              <a:buClr>
                <a:srgbClr val="5F8AC3"/>
              </a:buClr>
              <a:buFont typeface="Wingdings" panose="05000000000000000000" pitchFamily="2" charset="2"/>
              <a:buChar char="n"/>
            </a:pPr>
            <a:r>
              <a:rPr lang="ja-JP" altLang="en-US" sz="1200">
                <a:latin typeface="Arial" panose="020B0604020202020204" pitchFamily="34" charset="0"/>
                <a:ea typeface="ＭＳ Ｐゴシック" panose="020B0600070205080204" pitchFamily="50" charset="-128"/>
                <a:cs typeface="Arial" panose="020B0604020202020204" pitchFamily="34" charset="0"/>
              </a:rPr>
              <a:t>健康的な生活コミュニティ運動（</a:t>
            </a:r>
            <a:r>
              <a:rPr lang="en-US" altLang="ja-JP" sz="1200">
                <a:latin typeface="Arial" panose="020B0604020202020204" pitchFamily="34" charset="0"/>
                <a:ea typeface="ＭＳ Ｐゴシック" panose="020B0600070205080204" pitchFamily="50" charset="-128"/>
                <a:cs typeface="Arial" panose="020B0604020202020204" pitchFamily="34" charset="0"/>
              </a:rPr>
              <a:t>GERMAS</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baseline="30000">
                <a:latin typeface="Arial" panose="020B0604020202020204" pitchFamily="34" charset="0"/>
                <a:ea typeface="ＭＳ Ｐゴシック" panose="020B0600070205080204" pitchFamily="50" charset="-128"/>
                <a:cs typeface="Arial" panose="020B0604020202020204" pitchFamily="34" charset="0"/>
              </a:rPr>
              <a:t>※</a:t>
            </a:r>
          </a:p>
          <a:p>
            <a:pPr marL="190500" indent="-190500">
              <a:lnSpc>
                <a:spcPct val="110000"/>
              </a:lnSpc>
              <a:spcAft>
                <a:spcPts val="200"/>
              </a:spcAft>
              <a:buClr>
                <a:srgbClr val="5F8AC3"/>
              </a:buClr>
              <a:buFont typeface="Wingdings" panose="05000000000000000000" pitchFamily="2" charset="2"/>
              <a:buChar char="n"/>
            </a:pPr>
            <a:r>
              <a:rPr lang="ja-JP" altLang="en-US" sz="1200">
                <a:latin typeface="Arial" panose="020B0604020202020204" pitchFamily="34" charset="0"/>
                <a:ea typeface="ＭＳ Ｐゴシック" panose="020B0600070205080204" pitchFamily="50" charset="-128"/>
                <a:cs typeface="Arial" panose="020B0604020202020204" pitchFamily="34" charset="0"/>
              </a:rPr>
              <a:t>保健・医療システムの強化と医薬品・食品の管理</a:t>
            </a:r>
          </a:p>
        </p:txBody>
      </p:sp>
      <p:graphicFrame>
        <p:nvGraphicFramePr>
          <p:cNvPr id="139" name="表 5">
            <a:extLst>
              <a:ext uri="{FF2B5EF4-FFF2-40B4-BE49-F238E27FC236}">
                <a16:creationId xmlns:a16="http://schemas.microsoft.com/office/drawing/2014/main" id="{C9C040C2-6289-46C5-A8D7-F998A2329A7A}"/>
              </a:ext>
            </a:extLst>
          </p:cNvPr>
          <p:cNvGraphicFramePr>
            <a:graphicFrameLocks noGrp="1"/>
          </p:cNvGraphicFramePr>
          <p:nvPr>
            <p:extLst>
              <p:ext uri="{D42A27DB-BD31-4B8C-83A1-F6EECF244321}">
                <p14:modId xmlns:p14="http://schemas.microsoft.com/office/powerpoint/2010/main" val="78208734"/>
              </p:ext>
            </p:extLst>
          </p:nvPr>
        </p:nvGraphicFramePr>
        <p:xfrm>
          <a:off x="1847850" y="2188368"/>
          <a:ext cx="7858123" cy="4023360"/>
        </p:xfrm>
        <a:graphic>
          <a:graphicData uri="http://schemas.openxmlformats.org/drawingml/2006/table">
            <a:tbl>
              <a:tblPr firstRow="1" bandRow="1">
                <a:tableStyleId>{5C22544A-7EE6-4342-B048-85BDC9FD1C3A}</a:tableStyleId>
              </a:tblPr>
              <a:tblGrid>
                <a:gridCol w="1228725">
                  <a:extLst>
                    <a:ext uri="{9D8B030D-6E8A-4147-A177-3AD203B41FA5}">
                      <a16:colId xmlns:a16="http://schemas.microsoft.com/office/drawing/2014/main" val="20000"/>
                    </a:ext>
                  </a:extLst>
                </a:gridCol>
                <a:gridCol w="3990975">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42925">
                  <a:extLst>
                    <a:ext uri="{9D8B030D-6E8A-4147-A177-3AD203B41FA5}">
                      <a16:colId xmlns:a16="http://schemas.microsoft.com/office/drawing/2014/main" val="3369962486"/>
                    </a:ext>
                  </a:extLst>
                </a:gridCol>
                <a:gridCol w="514350">
                  <a:extLst>
                    <a:ext uri="{9D8B030D-6E8A-4147-A177-3AD203B41FA5}">
                      <a16:colId xmlns:a16="http://schemas.microsoft.com/office/drawing/2014/main" val="4057114197"/>
                    </a:ext>
                  </a:extLst>
                </a:gridCol>
                <a:gridCol w="542925">
                  <a:extLst>
                    <a:ext uri="{9D8B030D-6E8A-4147-A177-3AD203B41FA5}">
                      <a16:colId xmlns:a16="http://schemas.microsoft.com/office/drawing/2014/main" val="678186538"/>
                    </a:ext>
                  </a:extLst>
                </a:gridCol>
                <a:gridCol w="514348">
                  <a:extLst>
                    <a:ext uri="{9D8B030D-6E8A-4147-A177-3AD203B41FA5}">
                      <a16:colId xmlns:a16="http://schemas.microsoft.com/office/drawing/2014/main" val="3089961252"/>
                    </a:ext>
                  </a:extLst>
                </a:gridCol>
              </a:tblGrid>
              <a:tr h="0">
                <a:tc>
                  <a:txBody>
                    <a:bodyPr/>
                    <a:lstStyle/>
                    <a:p>
                      <a:pPr algn="l"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活動</a:t>
                      </a:r>
                    </a:p>
                  </a:txBody>
                  <a:tcPr marR="1828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2020</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2021</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2022</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2023</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2024</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rowSpan="5">
                  <a:txBody>
                    <a:bodyPr/>
                    <a:lstStyle/>
                    <a:p>
                      <a:pPr algn="l" fontAlgn="ctr">
                        <a:spcAft>
                          <a:spcPts val="0"/>
                        </a:spcAft>
                      </a:pP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健康サービス</a:t>
                      </a:r>
                      <a:br>
                        <a:rPr lang="en-US" altLang="ja-JP"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必須の医薬品を入手できる県</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77</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79</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81</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83</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vMerge="1">
                  <a:txBody>
                    <a:bodyPr/>
                    <a:lstStyle/>
                    <a:p>
                      <a:pPr algn="ctr" fontAlgn="ctr">
                        <a:spcAft>
                          <a:spcPts val="0"/>
                        </a:spcAft>
                      </a:pPr>
                      <a:endParaRPr lang="ja-JP" altLang="en-US" sz="12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基準を満たす医療機器の割合（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91</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92</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93</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94</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64238365"/>
                  </a:ext>
                </a:extLst>
              </a:tr>
              <a:tr h="0">
                <a:tc vMerge="1">
                  <a:txBody>
                    <a:bodyPr/>
                    <a:lstStyle/>
                    <a:p>
                      <a:pPr algn="ctr" fontAlgn="ctr">
                        <a:spcAft>
                          <a:spcPts val="0"/>
                        </a:spcAft>
                      </a:pPr>
                      <a:endParaRPr lang="ja-JP" altLang="en-US" sz="12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IDL</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ワクチン（基本免疫）利用可能な保健所の割合（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96</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96.5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63649178"/>
                  </a:ext>
                </a:extLst>
              </a:tr>
              <a:tr h="0">
                <a:tc vMerge="1">
                  <a:txBody>
                    <a:bodyPr/>
                    <a:lstStyle/>
                    <a:p>
                      <a:pPr algn="ctr" fontAlgn="ctr">
                        <a:spcAft>
                          <a:spcPts val="0"/>
                        </a:spcAft>
                      </a:pPr>
                      <a:endParaRPr lang="ja-JP" altLang="en-US" sz="12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国内生産された医薬品原材料の割合（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23281252"/>
                  </a:ext>
                </a:extLst>
              </a:tr>
              <a:tr h="0">
                <a:tc vMerge="1">
                  <a:txBody>
                    <a:bodyPr/>
                    <a:lstStyle/>
                    <a:p>
                      <a:pPr algn="ctr" fontAlgn="ctr">
                        <a:spcAft>
                          <a:spcPts val="0"/>
                        </a:spcAft>
                      </a:pPr>
                      <a:endParaRPr lang="ja-JP" altLang="en-US" sz="12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国産医療機器の割合（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77</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88</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850794490"/>
                  </a:ext>
                </a:extLst>
              </a:tr>
              <a:tr h="0">
                <a:tc rowSpan="2">
                  <a:txBody>
                    <a:bodyPr/>
                    <a:lstStyle/>
                    <a:p>
                      <a:pPr algn="l" fontAlgn="ctr">
                        <a:spcAft>
                          <a:spcPts val="0"/>
                        </a:spcAft>
                      </a:pP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医薬品サービスの</a:t>
                      </a:r>
                      <a:br>
                        <a:rPr lang="en-US" altLang="ja-JP"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改善</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FORNAS</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（国家医薬品リスト）に登録済の医薬品を使用する病院の割合（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933475851"/>
                  </a:ext>
                </a:extLst>
              </a:tr>
              <a:tr h="0">
                <a:tc vMerge="1">
                  <a:txBody>
                    <a:bodyPr/>
                    <a:lstStyle/>
                    <a:p>
                      <a:pPr algn="ctr" fontAlgn="ctr">
                        <a:spcAft>
                          <a:spcPts val="0"/>
                        </a:spcAft>
                      </a:pPr>
                      <a:endPar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基準に従った医薬品サービスを提供する医療機関の割合（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284338673"/>
                  </a:ext>
                </a:extLst>
              </a:tr>
              <a:tr h="0">
                <a:tc>
                  <a:txBody>
                    <a:bodyPr/>
                    <a:lstStyle/>
                    <a:p>
                      <a:pPr algn="l" fontAlgn="ctr">
                        <a:spcAft>
                          <a:spcPts val="0"/>
                        </a:spcAft>
                      </a:pP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医薬品及び健康器具のガバナンス改善</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適切な品質管理を実施する薬局の数（州</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県</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市の中心部当たり）</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77</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127</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177</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771927728"/>
                  </a:ext>
                </a:extLst>
              </a:tr>
              <a:tr h="0">
                <a:tc>
                  <a:txBody>
                    <a:bodyPr/>
                    <a:lstStyle/>
                    <a:p>
                      <a:pPr algn="l" fontAlgn="ctr">
                        <a:spcAft>
                          <a:spcPts val="0"/>
                        </a:spcAft>
                      </a:pP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医薬品の生産と</a:t>
                      </a:r>
                      <a:br>
                        <a:rPr lang="en-US" altLang="ja-JP"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流通の増加</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医薬品のニーズを満たす能力のある製薬業の割合（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67</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69</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71</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73</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24749265"/>
                  </a:ext>
                </a:extLst>
              </a:tr>
              <a:tr h="0">
                <a:tc rowSpan="4">
                  <a:txBody>
                    <a:bodyPr/>
                    <a:lstStyle/>
                    <a:p>
                      <a:pPr algn="l" fontAlgn="ctr">
                        <a:spcAft>
                          <a:spcPts val="0"/>
                        </a:spcAft>
                      </a:pP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医療機器および</a:t>
                      </a:r>
                      <a:br>
                        <a:rPr lang="en-US" altLang="ja-JP"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家庭用医療器具</a:t>
                      </a:r>
                      <a:br>
                        <a:rPr lang="en-US" altLang="ja-JP"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PKRT</a:t>
                      </a:r>
                      <a:r>
                        <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国内生産された医療機器の増加数（累積）</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49</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56</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63</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325542354"/>
                  </a:ext>
                </a:extLst>
              </a:tr>
              <a:tr h="0">
                <a:tc vMerge="1">
                  <a:txBody>
                    <a:bodyPr/>
                    <a:lstStyle/>
                    <a:p>
                      <a:pPr algn="ctr" fontAlgn="ctr">
                        <a:spcAft>
                          <a:spcPts val="0"/>
                        </a:spcAft>
                      </a:pPr>
                      <a:endPar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市販前に優良な評価を受けた医療機器と</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PKRT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92</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94</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96</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98</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58404810"/>
                  </a:ext>
                </a:extLst>
              </a:tr>
              <a:tr h="0">
                <a:tc vMerge="1">
                  <a:txBody>
                    <a:bodyPr/>
                    <a:lstStyle/>
                    <a:p>
                      <a:pPr algn="ctr" fontAlgn="ctr">
                        <a:spcAft>
                          <a:spcPts val="0"/>
                        </a:spcAft>
                      </a:pPr>
                      <a:endPar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期限内に調査結果をフォローアップできる医療機器と</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PKRT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の生産施設の割合（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771189442"/>
                  </a:ext>
                </a:extLst>
              </a:tr>
              <a:tr h="0">
                <a:tc vMerge="1">
                  <a:txBody>
                    <a:bodyPr/>
                    <a:lstStyle/>
                    <a:p>
                      <a:pPr algn="ctr" fontAlgn="ctr">
                        <a:spcAft>
                          <a:spcPts val="0"/>
                        </a:spcAft>
                      </a:pPr>
                      <a:endParaRPr lang="ja-JP" altLang="en-US" sz="100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基準を満たしている医療機器と</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PKRT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のマーキングの割合（</a:t>
                      </a: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82</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87</a:t>
                      </a:r>
                      <a:endParaRPr kumimoji="1" lang="ja-JP" altLang="en-US" sz="1000" b="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35301717"/>
                  </a:ext>
                </a:extLst>
              </a:tr>
            </a:tbl>
          </a:graphicData>
        </a:graphic>
      </p:graphicFrame>
    </p:spTree>
    <p:extLst>
      <p:ext uri="{BB962C8B-B14F-4D97-AF65-F5344CB8AC3E}">
        <p14:creationId xmlns:p14="http://schemas.microsoft.com/office/powerpoint/2010/main" val="26780527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noProof="1"/>
              <a:t>インドネシア／政策動向</a:t>
            </a:r>
            <a:endParaRPr kumimoji="1" lang="ja-JP" altLang="en-US"/>
          </a:p>
        </p:txBody>
      </p:sp>
      <p:sp>
        <p:nvSpPr>
          <p:cNvPr id="6" name="テキスト プレースホルダー 5"/>
          <p:cNvSpPr>
            <a:spLocks noGrp="1"/>
          </p:cNvSpPr>
          <p:nvPr>
            <p:ph type="body" sz="quarter" idx="15"/>
          </p:nvPr>
        </p:nvSpPr>
        <p:spPr/>
        <p:txBody>
          <a:bodyPr/>
          <a:lstStyle/>
          <a:p>
            <a:r>
              <a:rPr lang="ja-JP" altLang="en-US" noProof="1"/>
              <a:t>医療関連政策の将来動向（</a:t>
            </a:r>
            <a:r>
              <a:rPr lang="en-US" altLang="ja-JP" noProof="1"/>
              <a:t>2/2</a:t>
            </a:r>
            <a:r>
              <a:rPr lang="ja-JP" altLang="en-US" noProof="1"/>
              <a:t>）</a:t>
            </a:r>
            <a:endParaRPr lang="ja-JP" altLang="en-US" dirty="0"/>
          </a:p>
        </p:txBody>
      </p:sp>
      <p:graphicFrame>
        <p:nvGraphicFramePr>
          <p:cNvPr id="2" name="表 9">
            <a:extLst>
              <a:ext uri="{FF2B5EF4-FFF2-40B4-BE49-F238E27FC236}">
                <a16:creationId xmlns:a16="http://schemas.microsoft.com/office/drawing/2014/main" id="{1F06A8CD-3CF0-0BE1-774E-2AF6236051D6}"/>
              </a:ext>
            </a:extLst>
          </p:cNvPr>
          <p:cNvGraphicFramePr>
            <a:graphicFrameLocks noGrp="1"/>
          </p:cNvGraphicFramePr>
          <p:nvPr>
            <p:extLst>
              <p:ext uri="{D42A27DB-BD31-4B8C-83A1-F6EECF244321}">
                <p14:modId xmlns:p14="http://schemas.microsoft.com/office/powerpoint/2010/main" val="3395579095"/>
              </p:ext>
            </p:extLst>
          </p:nvPr>
        </p:nvGraphicFramePr>
        <p:xfrm>
          <a:off x="172673" y="1340768"/>
          <a:ext cx="9505950" cy="3955407"/>
        </p:xfrm>
        <a:graphic>
          <a:graphicData uri="http://schemas.openxmlformats.org/drawingml/2006/table">
            <a:tbl>
              <a:tblPr firstRow="1" bandRow="1">
                <a:tableStyleId>{5C22544A-7EE6-4342-B048-85BDC9FD1C3A}</a:tableStyleId>
              </a:tblPr>
              <a:tblGrid>
                <a:gridCol w="2044023">
                  <a:extLst>
                    <a:ext uri="{9D8B030D-6E8A-4147-A177-3AD203B41FA5}">
                      <a16:colId xmlns:a16="http://schemas.microsoft.com/office/drawing/2014/main" val="20000"/>
                    </a:ext>
                  </a:extLst>
                </a:gridCol>
                <a:gridCol w="7461927">
                  <a:extLst>
                    <a:ext uri="{9D8B030D-6E8A-4147-A177-3AD203B41FA5}">
                      <a16:colId xmlns:a16="http://schemas.microsoft.com/office/drawing/2014/main" val="20001"/>
                    </a:ext>
                  </a:extLst>
                </a:gridCol>
              </a:tblGrid>
              <a:tr h="396867">
                <a:tc>
                  <a:txBody>
                    <a:bodyPr/>
                    <a:lstStyle/>
                    <a:p>
                      <a:pPr algn="ctr" fontAlgn="ctr"/>
                      <a:r>
                        <a:rPr kumimoji="1" lang="ja-JP" altLang="en-US" sz="1100" b="0" noProof="1">
                          <a:solidFill>
                            <a:schemeClr val="bg1"/>
                          </a:solidFill>
                          <a:latin typeface="+mn-lt"/>
                          <a:ea typeface="HGP創英角ｺﾞｼｯｸUB" panose="020B0900000000000000" pitchFamily="50" charset="-128"/>
                        </a:rPr>
                        <a:t>政策</a:t>
                      </a:r>
                    </a:p>
                  </a:txBody>
                  <a:tcPr anchor="ctr">
                    <a:lnB w="38100" cmpd="sng">
                      <a:noFill/>
                    </a:lnB>
                    <a:solidFill>
                      <a:srgbClr val="3D6AA7"/>
                    </a:solidFill>
                  </a:tcPr>
                </a:tc>
                <a:tc>
                  <a:txBody>
                    <a:bodyPr/>
                    <a:lstStyle/>
                    <a:p>
                      <a:pPr algn="ctr" fontAlgn="ctr"/>
                      <a:r>
                        <a:rPr kumimoji="1" lang="en-US" altLang="ja-JP" sz="1000" b="0" noProof="1">
                          <a:solidFill>
                            <a:schemeClr val="bg1"/>
                          </a:solidFill>
                          <a:latin typeface="+mn-lt"/>
                          <a:ea typeface="HGP創英角ｺﾞｼｯｸUB" panose="020B0900000000000000" pitchFamily="50" charset="-128"/>
                        </a:rPr>
                        <a:t>概要</a:t>
                      </a:r>
                      <a:endParaRPr kumimoji="1" lang="ja-JP" altLang="en-US" sz="1000" b="0" noProof="1">
                        <a:solidFill>
                          <a:schemeClr val="bg1"/>
                        </a:solidFill>
                        <a:latin typeface="+mn-lt"/>
                        <a:ea typeface="HGP創英角ｺﾞｼｯｸUB" panose="020B0900000000000000" pitchFamily="50" charset="-128"/>
                      </a:endParaRPr>
                    </a:p>
                  </a:txBody>
                  <a:tcPr anchor="ctr">
                    <a:lnB w="38100" cmpd="sng">
                      <a:noFill/>
                    </a:lnB>
                    <a:solidFill>
                      <a:srgbClr val="3D6AA7"/>
                    </a:solidFill>
                  </a:tcPr>
                </a:tc>
                <a:extLst>
                  <a:ext uri="{0D108BD9-81ED-4DB2-BD59-A6C34878D82A}">
                    <a16:rowId xmlns:a16="http://schemas.microsoft.com/office/drawing/2014/main" val="10000"/>
                  </a:ext>
                </a:extLst>
              </a:tr>
              <a:tr h="1607191">
                <a:tc>
                  <a:txBody>
                    <a:bodyPr/>
                    <a:lstStyle/>
                    <a:p>
                      <a:pPr algn="l" fontAlgn="ctr"/>
                      <a:r>
                        <a:rPr kumimoji="1" lang="ja-JP" altLang="en-US" sz="1200" b="1" noProof="1">
                          <a:latin typeface="+mn-lt"/>
                          <a:ea typeface="HGP創英角ｺﾞｼｯｸUB" panose="020B0900000000000000" pitchFamily="50" charset="-128"/>
                        </a:rPr>
                        <a:t>保健オムニバス法</a:t>
                      </a:r>
                      <a:endParaRPr kumimoji="1" lang="ja-JP" altLang="en-US" sz="1200" b="1">
                        <a:latin typeface="+mn-lt"/>
                        <a:ea typeface="HGP創英角ｺﾞｼｯｸUB" panose="020B0900000000000000" pitchFamily="50" charset="-128"/>
                      </a:endParaRPr>
                    </a:p>
                  </a:txBody>
                  <a:tcPr marL="360000"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en-US" altLang="ja-JP" sz="1200" noProof="1">
                          <a:latin typeface="+mn-lt"/>
                        </a:rPr>
                        <a:t>2023年8月に制定された</a:t>
                      </a:r>
                      <a:r>
                        <a:rPr lang="ja-JP" altLang="en-US" sz="1200" noProof="1">
                          <a:latin typeface="+mn-lt"/>
                        </a:rPr>
                        <a:t>保健オムニバス法</a:t>
                      </a:r>
                      <a:r>
                        <a:rPr lang="en-US" altLang="ja-JP" sz="1200" noProof="1">
                          <a:latin typeface="+mn-lt"/>
                        </a:rPr>
                        <a:t>は、インドネシアの医療制度を再活性化することを目的とした包括的な改革を導入している。</a:t>
                      </a:r>
                      <a:r>
                        <a:rPr lang="en-US" altLang="ja-JP" sz="1200">
                          <a:latin typeface="+mn-lt"/>
                        </a:rPr>
                        <a:t> </a:t>
                      </a:r>
                      <a:r>
                        <a:rPr lang="en-US" altLang="ja-JP" sz="1200" noProof="1">
                          <a:latin typeface="+mn-lt"/>
                        </a:rPr>
                        <a:t>重点分野は次のとおり</a:t>
                      </a:r>
                      <a:r>
                        <a:rPr lang="ja-JP" altLang="en-US" sz="1200" noProof="1">
                          <a:latin typeface="+mn-lt"/>
                        </a:rPr>
                        <a:t>である</a:t>
                      </a:r>
                      <a:r>
                        <a:rPr lang="en-US" altLang="ja-JP" sz="1200" noProof="1">
                          <a:latin typeface="+mn-lt"/>
                        </a:rPr>
                        <a:t>。</a:t>
                      </a:r>
                    </a:p>
                    <a:p>
                      <a:pPr algn="l" fontAlgn="ctr"/>
                      <a:endParaRPr lang="en-US" altLang="ja-JP" sz="1200" noProof="1">
                        <a:latin typeface="+mn-lt"/>
                      </a:endParaRPr>
                    </a:p>
                    <a:p>
                      <a:pPr marL="171450" indent="-171450" algn="l" fontAlgn="ctr">
                        <a:spcBef>
                          <a:spcPts val="300"/>
                        </a:spcBef>
                        <a:buFont typeface="Arial" panose="020B0604020202020204" pitchFamily="34" charset="0"/>
                        <a:buChar char="•"/>
                      </a:pPr>
                      <a:r>
                        <a:rPr lang="en-US" altLang="ja-JP" sz="1200" noProof="1">
                          <a:latin typeface="+mn-lt"/>
                        </a:rPr>
                        <a:t>一次および紹介サービス: 診療所、薬局、検査室を含む病院活動の拡大。</a:t>
                      </a:r>
                    </a:p>
                    <a:p>
                      <a:pPr marL="171450" indent="-171450" algn="l" fontAlgn="ctr">
                        <a:spcBef>
                          <a:spcPts val="300"/>
                        </a:spcBef>
                        <a:buFont typeface="Arial" panose="020B0604020202020204" pitchFamily="34" charset="0"/>
                        <a:buChar char="•"/>
                      </a:pPr>
                      <a:r>
                        <a:rPr lang="en-US" altLang="ja-JP" sz="1200" noProof="1">
                          <a:latin typeface="+mn-lt"/>
                        </a:rPr>
                        <a:t>医療レジリエンス・システム: 医療原料の国内調達に重点を置き、国内ヘルスケア企業を推進する。</a:t>
                      </a:r>
                    </a:p>
                    <a:p>
                      <a:pPr marL="171450" indent="-171450" algn="l" fontAlgn="ctr">
                        <a:spcBef>
                          <a:spcPts val="300"/>
                        </a:spcBef>
                        <a:buFont typeface="Arial" panose="020B0604020202020204" pitchFamily="34" charset="0"/>
                        <a:buChar char="•"/>
                      </a:pPr>
                      <a:r>
                        <a:rPr lang="en-US" altLang="ja-JP" sz="1200" noProof="1">
                          <a:latin typeface="+mn-lt"/>
                        </a:rPr>
                        <a:t>医療従事者: </a:t>
                      </a:r>
                      <a:r>
                        <a:rPr lang="ja-JP" altLang="en-US" sz="1200" noProof="1">
                          <a:latin typeface="+mn-lt"/>
                        </a:rPr>
                        <a:t>特定の</a:t>
                      </a:r>
                      <a:r>
                        <a:rPr lang="en-US" altLang="ja-JP" sz="1200" noProof="1">
                          <a:latin typeface="+mn-lt"/>
                        </a:rPr>
                        <a:t>要件の下で、資格のある外国</a:t>
                      </a:r>
                      <a:r>
                        <a:rPr lang="ja-JP" altLang="en-US" sz="1200" noProof="1">
                          <a:latin typeface="+mn-lt"/>
                        </a:rPr>
                        <a:t>人</a:t>
                      </a:r>
                      <a:r>
                        <a:rPr lang="en-US" altLang="ja-JP" sz="1200" noProof="1">
                          <a:latin typeface="+mn-lt"/>
                        </a:rPr>
                        <a:t>医療従事者がインドネシアで業務を行うことを認める。</a:t>
                      </a:r>
                    </a:p>
                    <a:p>
                      <a:pPr marL="171450" indent="-171450" algn="l" fontAlgn="ctr">
                        <a:spcBef>
                          <a:spcPts val="300"/>
                        </a:spcBef>
                        <a:buFont typeface="Arial" panose="020B0604020202020204" pitchFamily="34" charset="0"/>
                        <a:buChar char="•"/>
                      </a:pPr>
                      <a:r>
                        <a:rPr lang="en-US" altLang="ja-JP" sz="1200" noProof="1">
                          <a:latin typeface="+mn-lt"/>
                        </a:rPr>
                        <a:t>免許登録証</a:t>
                      </a:r>
                      <a:r>
                        <a:rPr lang="ja-JP" altLang="en-US" sz="1200" noProof="1">
                          <a:latin typeface="+mn-lt"/>
                        </a:rPr>
                        <a:t>（</a:t>
                      </a:r>
                      <a:r>
                        <a:rPr lang="en-US" altLang="ja-JP" sz="1200" noProof="1">
                          <a:latin typeface="+mn-lt"/>
                        </a:rPr>
                        <a:t>STR</a:t>
                      </a:r>
                      <a:r>
                        <a:rPr lang="ja-JP" altLang="en-US" sz="1200" noProof="1">
                          <a:latin typeface="+mn-lt"/>
                        </a:rPr>
                        <a:t>）</a:t>
                      </a:r>
                      <a:r>
                        <a:rPr lang="en-US" altLang="ja-JP" sz="1200" noProof="1">
                          <a:latin typeface="+mn-lt"/>
                        </a:rPr>
                        <a:t> の無期限有効化、SIP</a:t>
                      </a:r>
                      <a:r>
                        <a:rPr lang="ja-JP" altLang="en-US" sz="1200" noProof="1">
                          <a:latin typeface="+mn-lt"/>
                        </a:rPr>
                        <a:t>（</a:t>
                      </a:r>
                      <a:r>
                        <a:rPr lang="en-US" altLang="ja-JP" sz="1200" noProof="1">
                          <a:latin typeface="+mn-lt"/>
                        </a:rPr>
                        <a:t>Surat Izin Praktik</a:t>
                      </a:r>
                      <a:r>
                        <a:rPr lang="ja-JP" altLang="en-US" sz="1200" noProof="1">
                          <a:latin typeface="+mn-lt"/>
                        </a:rPr>
                        <a:t>）</a:t>
                      </a:r>
                      <a:r>
                        <a:rPr lang="en-US" altLang="ja-JP" sz="1200" noProof="1">
                          <a:latin typeface="+mn-lt"/>
                        </a:rPr>
                        <a:t> の診療場所制限の緩和など、医療・保健従事者の免許手続きの合理化</a:t>
                      </a:r>
                      <a:r>
                        <a:rPr lang="ja-JP" altLang="en-US" sz="1200" noProof="1">
                          <a:latin typeface="+mn-lt"/>
                        </a:rPr>
                        <a:t>。</a:t>
                      </a:r>
                      <a:endParaRPr lang="en-US" altLang="ja-JP" sz="1200" noProof="1">
                        <a:latin typeface="+mn-lt"/>
                      </a:endParaRPr>
                    </a:p>
                    <a:p>
                      <a:pPr marL="171450" indent="-171450" algn="l" fontAlgn="ctr">
                        <a:spcBef>
                          <a:spcPts val="300"/>
                        </a:spcBef>
                        <a:buFont typeface="Arial" panose="020B0604020202020204" pitchFamily="34" charset="0"/>
                        <a:buChar char="•"/>
                      </a:pPr>
                      <a:r>
                        <a:rPr kumimoji="1" lang="ja-JP" altLang="en-US" sz="1200">
                          <a:latin typeface="+mn-lt"/>
                        </a:rPr>
                        <a:t>法的枠組み</a:t>
                      </a:r>
                      <a:r>
                        <a:rPr kumimoji="1" lang="en-US" altLang="ja-JP" sz="1200">
                          <a:latin typeface="+mn-lt"/>
                        </a:rPr>
                        <a:t>: </a:t>
                      </a:r>
                      <a:r>
                        <a:rPr kumimoji="1" lang="ja-JP" altLang="en-US" sz="1200">
                          <a:latin typeface="+mn-lt"/>
                        </a:rPr>
                        <a:t>医療従事者の保護と患者の権利のバランスをとりながら、医療過誤と過失に対処するための構造化されたアプローチを行う。</a:t>
                      </a:r>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36301">
                <a:tc>
                  <a:txBody>
                    <a:bodyPr/>
                    <a:lstStyle/>
                    <a:p>
                      <a:pPr marL="0" algn="l" defTabSz="914400" rtl="0" eaLnBrk="1" fontAlgn="ctr" latinLnBrk="0" hangingPunct="1"/>
                      <a:r>
                        <a:rPr kumimoji="1" lang="en-US" altLang="ja-JP" sz="1200" b="1" kern="1200" noProof="1">
                          <a:solidFill>
                            <a:schemeClr val="dk1"/>
                          </a:solidFill>
                          <a:latin typeface="+mn-lt"/>
                          <a:ea typeface="HGP創英角ｺﾞｼｯｸUB" panose="020B0900000000000000" pitchFamily="50" charset="-128"/>
                          <a:cs typeface="+mn-cs"/>
                        </a:rPr>
                        <a:t>Perpres No.59/2024</a:t>
                      </a:r>
                      <a:r>
                        <a:rPr kumimoji="1" lang="ja-JP" altLang="en-US" sz="1200" b="1" kern="1200" noProof="1">
                          <a:solidFill>
                            <a:schemeClr val="dk1"/>
                          </a:solidFill>
                          <a:latin typeface="+mn-lt"/>
                          <a:ea typeface="HGP創英角ｺﾞｼｯｸUB" panose="020B0900000000000000" pitchFamily="50" charset="-128"/>
                          <a:cs typeface="+mn-cs"/>
                        </a:rPr>
                        <a:t> </a:t>
                      </a:r>
                      <a:r>
                        <a:rPr kumimoji="1" lang="en-US" altLang="ja-JP" sz="1200" b="1" kern="1200" noProof="1">
                          <a:solidFill>
                            <a:schemeClr val="dk1"/>
                          </a:solidFill>
                          <a:latin typeface="+mn-lt"/>
                          <a:ea typeface="HGP創英角ｺﾞｼｯｸUB" panose="020B0900000000000000" pitchFamily="50" charset="-128"/>
                          <a:cs typeface="+mn-cs"/>
                        </a:rPr>
                        <a:t>on National Health Security</a:t>
                      </a:r>
                    </a:p>
                  </a:txBody>
                  <a:tcPr marL="360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71450" marR="0" lvl="0" indent="-171450" algn="l" defTabSz="914400" rtl="0" eaLnBrk="1" fontAlgn="ctr"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1200" noProof="1">
                          <a:latin typeface="+mn-lt"/>
                        </a:rPr>
                        <a:t>医療社会保障庁</a:t>
                      </a:r>
                      <a:r>
                        <a:rPr kumimoji="1" lang="ja-JP" altLang="en-US" sz="1200" noProof="1">
                          <a:latin typeface="+mn-lt"/>
                        </a:rPr>
                        <a:t>（</a:t>
                      </a:r>
                      <a:r>
                        <a:rPr kumimoji="1" lang="en-US" altLang="ja-JP" sz="1200" noProof="1">
                          <a:latin typeface="+mn-lt"/>
                        </a:rPr>
                        <a:t>BPJS Kesehatan</a:t>
                      </a:r>
                      <a:r>
                        <a:rPr kumimoji="1" lang="ja-JP" altLang="en-US" sz="1200" noProof="1">
                          <a:latin typeface="+mn-lt"/>
                        </a:rPr>
                        <a:t>）</a:t>
                      </a:r>
                      <a:r>
                        <a:rPr kumimoji="1" lang="en-US" altLang="ja-JP" sz="1200" noProof="1">
                          <a:latin typeface="+mn-lt"/>
                        </a:rPr>
                        <a:t> に登録されているすべての市民が平等な治療を受けることを保証する入院治療標準クラス</a:t>
                      </a:r>
                      <a:r>
                        <a:rPr kumimoji="1" lang="ja-JP" altLang="en-US" sz="1200" noProof="1">
                          <a:latin typeface="+mn-lt"/>
                        </a:rPr>
                        <a:t>（</a:t>
                      </a:r>
                      <a:r>
                        <a:rPr kumimoji="1" lang="en-US" altLang="ja-JP" sz="1200" noProof="1">
                          <a:latin typeface="+mn-lt"/>
                        </a:rPr>
                        <a:t>KRIS</a:t>
                      </a:r>
                      <a:r>
                        <a:rPr kumimoji="1" lang="ja-JP" altLang="en-US" sz="1200" noProof="1">
                          <a:latin typeface="+mn-lt"/>
                        </a:rPr>
                        <a:t>）</a:t>
                      </a:r>
                      <a:r>
                        <a:rPr kumimoji="1" lang="en-US" altLang="ja-JP" sz="1200" noProof="1">
                          <a:latin typeface="+mn-lt"/>
                        </a:rPr>
                        <a:t> を導入する。</a:t>
                      </a:r>
                    </a:p>
                    <a:p>
                      <a:pPr marL="171450" indent="-171450" algn="l" fontAlgn="ctr">
                        <a:spcBef>
                          <a:spcPts val="300"/>
                        </a:spcBef>
                        <a:buFont typeface="Arial" panose="020B0604020202020204" pitchFamily="34" charset="0"/>
                        <a:buChar char="•"/>
                      </a:pPr>
                      <a:r>
                        <a:rPr kumimoji="1" lang="en-US" altLang="ja-JP" sz="1200" noProof="1">
                          <a:latin typeface="+mn-lt"/>
                        </a:rPr>
                        <a:t>KRISは2025年6月30日に施行さ</a:t>
                      </a:r>
                      <a:r>
                        <a:rPr kumimoji="1" lang="ja-JP" altLang="en-US" sz="1200" noProof="1">
                          <a:latin typeface="+mn-lt"/>
                        </a:rPr>
                        <a:t>れることが予定されており</a:t>
                      </a:r>
                      <a:r>
                        <a:rPr kumimoji="1" lang="en-US" altLang="ja-JP" sz="1200" noProof="1">
                          <a:latin typeface="+mn-lt"/>
                        </a:rPr>
                        <a:t>、</a:t>
                      </a:r>
                      <a:r>
                        <a:rPr kumimoji="1" lang="ja-JP" altLang="en-US" sz="1200" noProof="1">
                          <a:latin typeface="+mn-lt"/>
                        </a:rPr>
                        <a:t>クラスによって受けられる医療に格差が生じてしまう要因となっていた</a:t>
                      </a:r>
                      <a:r>
                        <a:rPr kumimoji="1" lang="en-US" altLang="ja-JP" sz="1200" noProof="1">
                          <a:latin typeface="+mn-lt"/>
                        </a:rPr>
                        <a:t>3段階制を廃止する。BPJS Kesehatanのクラス1加入者は</a:t>
                      </a:r>
                      <a:r>
                        <a:rPr kumimoji="1" lang="ja-JP" altLang="en-US" sz="1200" noProof="1">
                          <a:latin typeface="+mn-lt"/>
                        </a:rPr>
                        <a:t>保険料を</a:t>
                      </a:r>
                      <a:r>
                        <a:rPr kumimoji="1" lang="en-US" altLang="ja-JP" sz="1200" noProof="1">
                          <a:latin typeface="+mn-lt"/>
                        </a:rPr>
                        <a:t>月額15万ルピー、クラス2加入者は10万ルピー、クラス3加入者は35,000ルピーの保険料を支払う。</a:t>
                      </a:r>
                    </a:p>
                    <a:p>
                      <a:pPr marL="171450" indent="-171450" algn="l" fontAlgn="ctr">
                        <a:spcBef>
                          <a:spcPts val="300"/>
                        </a:spcBef>
                        <a:buFont typeface="Arial" panose="020B0604020202020204" pitchFamily="34" charset="0"/>
                        <a:buChar char="•"/>
                      </a:pPr>
                      <a:r>
                        <a:rPr kumimoji="1" lang="en-US" altLang="ja-JP" sz="1200" noProof="1">
                          <a:latin typeface="+mn-lt"/>
                        </a:rPr>
                        <a:t>保健省によると、KRISは医療サービスの最低必要水準を引き上げることを目的としており、インドネシア全土でBPJS Kesehatanの下で提供される医療サービスの最低基準を大幅に改善する。</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テキスト ボックス 65">
            <a:extLst>
              <a:ext uri="{FF2B5EF4-FFF2-40B4-BE49-F238E27FC236}">
                <a16:creationId xmlns:a16="http://schemas.microsoft.com/office/drawing/2014/main" id="{FC555481-4332-A7F1-F9EF-D05E40D2BF73}"/>
              </a:ext>
            </a:extLst>
          </p:cNvPr>
          <p:cNvSpPr txBox="1"/>
          <p:nvPr/>
        </p:nvSpPr>
        <p:spPr>
          <a:xfrm>
            <a:off x="332572"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Mondaq</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 Glance At Indonesia‘s Omnibus Health Law</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The Jakarta Post </a:t>
            </a:r>
          </a:p>
        </p:txBody>
      </p:sp>
    </p:spTree>
    <p:extLst>
      <p:ext uri="{BB962C8B-B14F-4D97-AF65-F5344CB8AC3E}">
        <p14:creationId xmlns:p14="http://schemas.microsoft.com/office/powerpoint/2010/main" val="30949449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片側の 2 つの角を丸めた四角形 49"/>
          <p:cNvSpPr/>
          <p:nvPr/>
        </p:nvSpPr>
        <p:spPr>
          <a:xfrm rot="10800000">
            <a:off x="5240330" y="3645024"/>
            <a:ext cx="3889375" cy="1584176"/>
          </a:xfrm>
          <a:prstGeom prst="round2SameRect">
            <a:avLst>
              <a:gd name="adj1" fmla="val 4365"/>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片側の 2 つの角を丸めた四角形 5"/>
          <p:cNvSpPr/>
          <p:nvPr/>
        </p:nvSpPr>
        <p:spPr>
          <a:xfrm rot="10800000">
            <a:off x="776536" y="3645024"/>
            <a:ext cx="3889126" cy="1584176"/>
          </a:xfrm>
          <a:prstGeom prst="round2SameRect">
            <a:avLst>
              <a:gd name="adj1" fmla="val 572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a:t>インドネシア／政策動向</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医療産業振興政策の将来動向</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現時点で特筆すべき具体的な政策はないが、保健省の関係者は次のように発言している。</a:t>
            </a:r>
          </a:p>
        </p:txBody>
      </p:sp>
      <p:sp>
        <p:nvSpPr>
          <p:cNvPr id="12" name="テキスト ボックス 11"/>
          <p:cNvSpPr txBox="1"/>
          <p:nvPr/>
        </p:nvSpPr>
        <p:spPr>
          <a:xfrm>
            <a:off x="273050" y="6597442"/>
            <a:ext cx="8784976" cy="144016"/>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bmk=""/>
              <a:t>インドネシア保健省ヒアリング</a:t>
            </a:r>
          </a:p>
        </p:txBody>
      </p:sp>
      <p:sp>
        <p:nvSpPr>
          <p:cNvPr id="15" name="正方形/長方形 14"/>
          <p:cNvSpPr/>
          <p:nvPr/>
        </p:nvSpPr>
        <p:spPr>
          <a:xfrm>
            <a:off x="776536" y="3789040"/>
            <a:ext cx="3889128"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インドネシア国内に豊富に原料</a:t>
            </a:r>
            <a:r>
              <a:rPr lang="ja-JP" altLang="en-US" sz="14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を</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持っている。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そのため、今後は</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開発のための資金を増やす</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予定である。</a:t>
            </a:r>
          </a:p>
        </p:txBody>
      </p:sp>
      <p:sp>
        <p:nvSpPr>
          <p:cNvPr id="16" name="片側の 2 つの角を丸めた四角形 15"/>
          <p:cNvSpPr/>
          <p:nvPr/>
        </p:nvSpPr>
        <p:spPr>
          <a:xfrm>
            <a:off x="776536" y="2276475"/>
            <a:ext cx="3889128" cy="1368549"/>
          </a:xfrm>
          <a:prstGeom prst="round2SameRect">
            <a:avLst>
              <a:gd name="adj1" fmla="val 7759"/>
              <a:gd name="adj2" fmla="val 0"/>
            </a:avLst>
          </a:prstGeom>
          <a:solidFill>
            <a:srgbClr val="5F8AC3"/>
          </a:solidFill>
          <a:ln w="12700" cmpd="sng">
            <a:noFill/>
          </a:ln>
        </p:spPr>
        <p:txBody>
          <a:bodyPr wrap="square" lIns="252000" tIns="108000" bIns="252000" rtlCol="0" anchor="b" anchorCtr="0">
            <a:noAutofit/>
          </a:bodyPr>
          <a:lstStyle/>
          <a:p>
            <a:pPr>
              <a:lnSpc>
                <a:spcPct val="113000"/>
              </a:lnSpc>
            </a:pP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について</a:t>
            </a:r>
            <a:endParaRPr lang="ja-JP" altLang="en-US" sz="1400">
              <a:solidFill>
                <a:schemeClr val="bg1"/>
              </a:solidFill>
            </a:endParaRPr>
          </a:p>
        </p:txBody>
      </p:sp>
      <p:sp>
        <p:nvSpPr>
          <p:cNvPr id="18" name="正方形/長方形 17"/>
          <p:cNvSpPr/>
          <p:nvPr/>
        </p:nvSpPr>
        <p:spPr>
          <a:xfrm>
            <a:off x="5240337" y="3789040"/>
            <a:ext cx="3889376"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国内製造を増やしていきたい</a:t>
            </a:r>
            <a:r>
              <a:rPr lang="ja-JP" alt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rPr>
              <a:t>と考えている。</a:t>
            </a: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ただし、具体的な</a:t>
            </a:r>
            <a:r>
              <a:rPr lang="ja-JP" altLang="en-US" sz="14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計画・施策等</a:t>
            </a:r>
            <a:r>
              <a:rPr lang="ja-JP" altLang="en-US" sz="1400">
                <a:solidFill>
                  <a:schemeClr val="tx1"/>
                </a:solidFill>
                <a:latin typeface="Arial" panose="020B0604020202020204" pitchFamily="34" charset="0"/>
                <a:ea typeface="ＭＳ Ｐゴシック" panose="020B0600070205080204" pitchFamily="50" charset="-128"/>
                <a:cs typeface="Arial" panose="020B0604020202020204" pitchFamily="34" charset="0"/>
              </a:rPr>
              <a:t>があるかどうかについては</a:t>
            </a:r>
            <a:r>
              <a:rPr lang="ja-JP" altLang="en-US" sz="140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確認できなかった。</a:t>
            </a:r>
          </a:p>
        </p:txBody>
      </p:sp>
      <p:sp>
        <p:nvSpPr>
          <p:cNvPr id="19" name="片側の 2 つの角を丸めた四角形 18"/>
          <p:cNvSpPr/>
          <p:nvPr/>
        </p:nvSpPr>
        <p:spPr>
          <a:xfrm>
            <a:off x="5240338" y="2276475"/>
            <a:ext cx="3889374" cy="1368549"/>
          </a:xfrm>
          <a:prstGeom prst="round2SameRect">
            <a:avLst>
              <a:gd name="adj1" fmla="val 6274"/>
              <a:gd name="adj2" fmla="val 0"/>
            </a:avLst>
          </a:prstGeom>
          <a:solidFill>
            <a:srgbClr val="5F8AC3"/>
          </a:solidFill>
          <a:ln w="12700" cmpd="sng">
            <a:noFill/>
          </a:ln>
          <a:extLst>
            <a:ext uri="{91240B29-F687-4F45-9708-019B960494DF}">
              <a14:hiddenLine xmlns:a14="http://schemas.microsoft.com/office/drawing/2010/main" w="12700" cmpd="sng">
                <a:solidFill>
                  <a:srgbClr val="3D6AA7"/>
                </a:solidFill>
              </a14:hiddenLine>
            </a:ext>
          </a:extLst>
        </p:spPr>
        <p:txBody>
          <a:bodyPr wrap="square" lIns="252000" tIns="108000" bIns="252000" rtlCol="0" anchor="b" anchorCtr="0">
            <a:noAutofit/>
          </a:bodyPr>
          <a:lstStyle/>
          <a:p>
            <a:pPr>
              <a:lnSpc>
                <a:spcPct val="113000"/>
              </a:lnSpc>
            </a:pP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について</a:t>
            </a:r>
            <a:endParaRPr lang="ja-JP" altLang="en-US" sz="1400">
              <a:solidFill>
                <a:schemeClr val="bg1"/>
              </a:solidFill>
            </a:endParaRPr>
          </a:p>
        </p:txBody>
      </p:sp>
      <p:sp>
        <p:nvSpPr>
          <p:cNvPr id="22" name="Freeform 6"/>
          <p:cNvSpPr>
            <a:spLocks/>
          </p:cNvSpPr>
          <p:nvPr/>
        </p:nvSpPr>
        <p:spPr bwMode="auto">
          <a:xfrm>
            <a:off x="7778782" y="3067341"/>
            <a:ext cx="153118" cy="295903"/>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7622846" y="2928314"/>
            <a:ext cx="283691" cy="141845"/>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9"/>
          <p:cNvSpPr>
            <a:spLocks/>
          </p:cNvSpPr>
          <p:nvPr/>
        </p:nvSpPr>
        <p:spPr bwMode="auto">
          <a:xfrm>
            <a:off x="8374345" y="2536595"/>
            <a:ext cx="363538" cy="782498"/>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0"/>
          <p:cNvSpPr>
            <a:spLocks/>
          </p:cNvSpPr>
          <p:nvPr/>
        </p:nvSpPr>
        <p:spPr bwMode="auto">
          <a:xfrm>
            <a:off x="7978869" y="2535656"/>
            <a:ext cx="671652" cy="783437"/>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1"/>
          <p:cNvSpPr>
            <a:spLocks/>
          </p:cNvSpPr>
          <p:nvPr/>
        </p:nvSpPr>
        <p:spPr bwMode="auto">
          <a:xfrm>
            <a:off x="8028656" y="2558201"/>
            <a:ext cx="536383" cy="765589"/>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2"/>
          <p:cNvSpPr>
            <a:spLocks/>
          </p:cNvSpPr>
          <p:nvPr/>
        </p:nvSpPr>
        <p:spPr bwMode="auto">
          <a:xfrm>
            <a:off x="8079382" y="2731985"/>
            <a:ext cx="410506" cy="263025"/>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3"/>
          <p:cNvSpPr>
            <a:spLocks/>
          </p:cNvSpPr>
          <p:nvPr/>
        </p:nvSpPr>
        <p:spPr bwMode="auto">
          <a:xfrm>
            <a:off x="8209015" y="2994070"/>
            <a:ext cx="326902" cy="328781"/>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4"/>
          <p:cNvSpPr>
            <a:spLocks/>
          </p:cNvSpPr>
          <p:nvPr/>
        </p:nvSpPr>
        <p:spPr bwMode="auto">
          <a:xfrm>
            <a:off x="7728995" y="3300306"/>
            <a:ext cx="515716" cy="128694"/>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5"/>
          <p:cNvSpPr>
            <a:spLocks/>
          </p:cNvSpPr>
          <p:nvPr/>
        </p:nvSpPr>
        <p:spPr bwMode="auto">
          <a:xfrm>
            <a:off x="7931900" y="3070159"/>
            <a:ext cx="277115" cy="293084"/>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6"/>
          <p:cNvSpPr>
            <a:spLocks/>
          </p:cNvSpPr>
          <p:nvPr/>
        </p:nvSpPr>
        <p:spPr bwMode="auto">
          <a:xfrm>
            <a:off x="8139502" y="2804317"/>
            <a:ext cx="273358" cy="189753"/>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17"/>
          <p:cNvSpPr>
            <a:spLocks/>
          </p:cNvSpPr>
          <p:nvPr/>
        </p:nvSpPr>
        <p:spPr bwMode="auto">
          <a:xfrm>
            <a:off x="8160168" y="2825922"/>
            <a:ext cx="201965" cy="134330"/>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18"/>
          <p:cNvSpPr>
            <a:spLocks/>
          </p:cNvSpPr>
          <p:nvPr/>
        </p:nvSpPr>
        <p:spPr bwMode="auto">
          <a:xfrm>
            <a:off x="8209015" y="2993131"/>
            <a:ext cx="198208" cy="108028"/>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19"/>
          <p:cNvSpPr>
            <a:spLocks/>
          </p:cNvSpPr>
          <p:nvPr/>
        </p:nvSpPr>
        <p:spPr bwMode="auto">
          <a:xfrm>
            <a:off x="8339588" y="2993131"/>
            <a:ext cx="46969" cy="65756"/>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0"/>
          <p:cNvSpPr>
            <a:spLocks/>
          </p:cNvSpPr>
          <p:nvPr/>
        </p:nvSpPr>
        <p:spPr bwMode="auto">
          <a:xfrm>
            <a:off x="7874598" y="2928314"/>
            <a:ext cx="479081" cy="144663"/>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1"/>
          <p:cNvSpPr>
            <a:spLocks/>
          </p:cNvSpPr>
          <p:nvPr/>
        </p:nvSpPr>
        <p:spPr bwMode="auto">
          <a:xfrm>
            <a:off x="8215591" y="2850346"/>
            <a:ext cx="146542" cy="112725"/>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22"/>
          <p:cNvSpPr>
            <a:spLocks/>
          </p:cNvSpPr>
          <p:nvPr/>
        </p:nvSpPr>
        <p:spPr bwMode="auto">
          <a:xfrm>
            <a:off x="8227803" y="2857861"/>
            <a:ext cx="154997" cy="123058"/>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23"/>
          <p:cNvSpPr>
            <a:spLocks/>
          </p:cNvSpPr>
          <p:nvPr/>
        </p:nvSpPr>
        <p:spPr bwMode="auto">
          <a:xfrm>
            <a:off x="7636937" y="2906708"/>
            <a:ext cx="715803" cy="92059"/>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28"/>
          <p:cNvSpPr>
            <a:spLocks/>
          </p:cNvSpPr>
          <p:nvPr/>
        </p:nvSpPr>
        <p:spPr bwMode="auto">
          <a:xfrm>
            <a:off x="3802634" y="2578788"/>
            <a:ext cx="430286" cy="811711"/>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9"/>
          <p:cNvSpPr>
            <a:spLocks noChangeArrowheads="1"/>
          </p:cNvSpPr>
          <p:nvPr/>
        </p:nvSpPr>
        <p:spPr bwMode="auto">
          <a:xfrm>
            <a:off x="3862886" y="2871950"/>
            <a:ext cx="309782" cy="228540"/>
          </a:xfrm>
          <a:prstGeom prst="rect">
            <a:avLst/>
          </a:prstGeom>
          <a:solidFill>
            <a:srgbClr val="5F8A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Group 33"/>
          <p:cNvGrpSpPr>
            <a:grpSpLocks noChangeAspect="1"/>
          </p:cNvGrpSpPr>
          <p:nvPr/>
        </p:nvGrpSpPr>
        <p:grpSpPr bwMode="auto">
          <a:xfrm>
            <a:off x="2866530" y="2938828"/>
            <a:ext cx="805457" cy="414018"/>
            <a:chOff x="4786" y="1941"/>
            <a:chExt cx="321" cy="165"/>
          </a:xfrm>
        </p:grpSpPr>
        <p:sp>
          <p:nvSpPr>
            <p:cNvPr id="44"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CCDAEC"/>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5F8AC3"/>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CCDAEC"/>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5F8AC3"/>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CCDAEC"/>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5F8AC3"/>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7" name="角丸四角形 6"/>
          <p:cNvSpPr/>
          <p:nvPr/>
        </p:nvSpPr>
        <p:spPr>
          <a:xfrm>
            <a:off x="989431"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endParaRPr lang="en-US" altLang="ja-JP" sz="28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1" name="角丸四角形 50"/>
          <p:cNvSpPr/>
          <p:nvPr/>
        </p:nvSpPr>
        <p:spPr>
          <a:xfrm>
            <a:off x="5457056"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endParaRPr lang="en-US" altLang="ja-JP" sz="28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2751067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kumimoji="1" lang="ja-JP" altLang="en-US"/>
          </a:p>
        </p:txBody>
      </p:sp>
    </p:spTree>
    <p:extLst>
      <p:ext uri="{BB962C8B-B14F-4D97-AF65-F5344CB8AC3E}">
        <p14:creationId xmlns:p14="http://schemas.microsoft.com/office/powerpoint/2010/main" val="458399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外交関係（</a:t>
            </a:r>
            <a:r>
              <a:rPr lang="en-US" altLang="ja-JP"/>
              <a:t>1/2</a:t>
            </a:r>
            <a:r>
              <a:rPr lang="ja-JP" altLang="en-US"/>
              <a:t>）</a:t>
            </a:r>
          </a:p>
        </p:txBody>
      </p:sp>
      <p:sp>
        <p:nvSpPr>
          <p:cNvPr id="13" name="片側の 2 つの角を丸めた四角形 12"/>
          <p:cNvSpPr/>
          <p:nvPr/>
        </p:nvSpPr>
        <p:spPr>
          <a:xfrm>
            <a:off x="920552" y="2204654"/>
            <a:ext cx="4392488" cy="237289"/>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204654"/>
            <a:ext cx="4392488" cy="23728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5" name="表 14"/>
          <p:cNvGraphicFramePr>
            <a:graphicFrameLocks noGrp="1"/>
          </p:cNvGraphicFramePr>
          <p:nvPr>
            <p:extLst>
              <p:ext uri="{D42A27DB-BD31-4B8C-83A1-F6EECF244321}">
                <p14:modId xmlns:p14="http://schemas.microsoft.com/office/powerpoint/2010/main" val="274792555"/>
              </p:ext>
            </p:extLst>
          </p:nvPr>
        </p:nvGraphicFramePr>
        <p:xfrm>
          <a:off x="200472" y="2450828"/>
          <a:ext cx="9504000" cy="3725662"/>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107176">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ユドヨノ大統領、マルティ外相（</a:t>
                      </a:r>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回）、プルノモ国防相、</a:t>
                      </a:r>
                      <a:b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ジョコ・スヤント政治・治安・法務担当調整相、ヒダヤット工業相、ギタ投資調整庁長官</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kumimoji="1" lang="zh-TW"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野田総理大臣、松本外務大臣（</a:t>
                      </a:r>
                      <a:r>
                        <a:rPr kumimoji="1" lang="en-US" altLang="zh-TW"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回）、枝野経済産業大臣（</a:t>
                      </a:r>
                      <a:r>
                        <a:rPr kumimoji="1" lang="en-US" altLang="zh-TW"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zh-TW"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zh-TW"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玄葉外務大臣、岡田総理大臣特使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142092">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アミル・シャムスディン法務人権相、ジョコ・スヤント政治・法務・治安担当調整相、</a:t>
                      </a:r>
                      <a:b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ハッタ・ラジャサ経済担当調整相、ヒダヤット工業相、マリ観光・創造経済相、</a:t>
                      </a:r>
                      <a:b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アグス財務相、モハンマド・ヌー教育文化相、アルミダ国家開発企画庁長官</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900">
                          <a:latin typeface="Arial" panose="020B0604020202020204" pitchFamily="34" charset="0"/>
                          <a:ea typeface="ＭＳ Ｐゴシック" panose="020B0600070205080204" pitchFamily="50" charset="-128"/>
                          <a:cs typeface="Arial" panose="020B0604020202020204" pitchFamily="34" charset="0"/>
                        </a:rPr>
                        <a:t>平野文部科学大臣、羽田国土交通大臣、榛葉外務副大臣（総理大臣特使）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82145">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ユドヨノ大統領、ディポ・アラム内閣官房長官、マルティ外相（</a:t>
                      </a:r>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回）、ベエス・カンブアヤ環境相（</a:t>
                      </a:r>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リ観光・創造経済相、サリム・セガフ・アルジュフリ社会相、チチップ・スタルジョ海洋水産相、マンギンダアン運輸相、ティファトゥル・スンビリン通信情報相、シャリフディン・ハッサン協同組合・中小企業担当相、ハッタ・ラジャサ経済担当調整相、ヒダヤット工業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900">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zh-TW" sz="900">
                          <a:latin typeface="Arial" panose="020B0604020202020204" pitchFamily="34" charset="0"/>
                          <a:ea typeface="ＭＳ Ｐゴシック" panose="020B0600070205080204" pitchFamily="50" charset="-128"/>
                          <a:cs typeface="Arial" panose="020B0604020202020204" pitchFamily="34" charset="0"/>
                        </a:rPr>
                        <a:t>2</a:t>
                      </a:r>
                      <a:r>
                        <a:rPr lang="zh-TW" altLang="en-US" sz="900">
                          <a:latin typeface="Arial" panose="020B0604020202020204" pitchFamily="34" charset="0"/>
                          <a:ea typeface="ＭＳ Ｐゴシック" panose="020B0600070205080204" pitchFamily="50" charset="-128"/>
                          <a:cs typeface="Arial" panose="020B0604020202020204" pitchFamily="34" charset="0"/>
                        </a:rPr>
                        <a:t>回）、甘利内閣府特命担当大臣（</a:t>
                      </a:r>
                      <a:r>
                        <a:rPr lang="en-US" altLang="zh-TW" sz="900">
                          <a:latin typeface="Arial" panose="020B0604020202020204" pitchFamily="34" charset="0"/>
                          <a:ea typeface="ＭＳ Ｐゴシック" panose="020B0600070205080204" pitchFamily="50" charset="-128"/>
                          <a:cs typeface="Arial" panose="020B0604020202020204" pitchFamily="34" charset="0"/>
                        </a:rPr>
                        <a:t>2</a:t>
                      </a:r>
                      <a:r>
                        <a:rPr lang="zh-TW" altLang="en-US" sz="900">
                          <a:latin typeface="Arial" panose="020B0604020202020204" pitchFamily="34" charset="0"/>
                          <a:ea typeface="ＭＳ Ｐゴシック" panose="020B0600070205080204" pitchFamily="50" charset="-128"/>
                          <a:cs typeface="Arial" panose="020B0604020202020204" pitchFamily="34" charset="0"/>
                        </a:rPr>
                        <a:t>回）、</a:t>
                      </a:r>
                      <a:br>
                        <a:rPr lang="en-US" altLang="zh-TW" sz="900">
                          <a:latin typeface="Arial" panose="020B0604020202020204" pitchFamily="34" charset="0"/>
                          <a:ea typeface="ＭＳ Ｐゴシック" panose="020B0600070205080204" pitchFamily="50" charset="-128"/>
                          <a:cs typeface="Arial" panose="020B0604020202020204" pitchFamily="34" charset="0"/>
                        </a:rPr>
                      </a:br>
                      <a:r>
                        <a:rPr lang="zh-TW" altLang="en-US" sz="900">
                          <a:latin typeface="Arial" panose="020B0604020202020204" pitchFamily="34" charset="0"/>
                          <a:ea typeface="ＭＳ Ｐゴシック" panose="020B0600070205080204" pitchFamily="50" charset="-128"/>
                          <a:cs typeface="Arial" panose="020B0604020202020204" pitchFamily="34" charset="0"/>
                        </a:rPr>
                        <a:t>茂木経済産業大臣（</a:t>
                      </a:r>
                      <a:r>
                        <a:rPr lang="en-US" altLang="zh-TW" sz="900">
                          <a:latin typeface="Arial" panose="020B0604020202020204" pitchFamily="34" charset="0"/>
                          <a:ea typeface="ＭＳ Ｐゴシック" panose="020B0600070205080204" pitchFamily="50" charset="-128"/>
                          <a:cs typeface="Arial" panose="020B0604020202020204" pitchFamily="34" charset="0"/>
                        </a:rPr>
                        <a:t>2</a:t>
                      </a:r>
                      <a:r>
                        <a:rPr lang="zh-TW" altLang="en-US" sz="900">
                          <a:latin typeface="Arial" panose="020B0604020202020204" pitchFamily="34" charset="0"/>
                          <a:ea typeface="ＭＳ Ｐゴシック" panose="020B0600070205080204" pitchFamily="50" charset="-128"/>
                          <a:cs typeface="Arial" panose="020B0604020202020204" pitchFamily="34" charset="0"/>
                        </a:rPr>
                        <a:t>回）、新藤総務大臣、林農林水産大臣、岸田外務大臣、</a:t>
                      </a:r>
                      <a:br>
                        <a:rPr lang="en-US" altLang="zh-TW" sz="900">
                          <a:latin typeface="Arial" panose="020B0604020202020204" pitchFamily="34" charset="0"/>
                          <a:ea typeface="ＭＳ Ｐゴシック" panose="020B0600070205080204" pitchFamily="50" charset="-128"/>
                          <a:cs typeface="Arial" panose="020B0604020202020204" pitchFamily="34" charset="0"/>
                        </a:rPr>
                      </a:br>
                      <a:r>
                        <a:rPr lang="zh-TW" altLang="en-US" sz="900">
                          <a:latin typeface="Arial" panose="020B0604020202020204" pitchFamily="34" charset="0"/>
                          <a:ea typeface="ＭＳ Ｐゴシック" panose="020B0600070205080204" pitchFamily="50" charset="-128"/>
                          <a:cs typeface="Arial" panose="020B0604020202020204" pitchFamily="34" charset="0"/>
                        </a:rPr>
                        <a:t>太田国土交通大臣、高村総理大臣特使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0">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ユドヨノ大統領、マルティ外相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900">
                          <a:latin typeface="Arial" panose="020B0604020202020204" pitchFamily="34" charset="0"/>
                          <a:ea typeface="ＭＳ Ｐゴシック" panose="020B0600070205080204" pitchFamily="50" charset="-128"/>
                          <a:cs typeface="Arial" panose="020B0604020202020204" pitchFamily="34" charset="0"/>
                        </a:rPr>
                        <a:t>岸田外務大臣</a:t>
                      </a:r>
                      <a:r>
                        <a:rPr lang="ja-JP" altLang="en-US" sz="900">
                          <a:latin typeface="Arial" panose="020B0604020202020204" pitchFamily="34" charset="0"/>
                          <a:ea typeface="ＭＳ Ｐゴシック" panose="020B0600070205080204" pitchFamily="50" charset="-128"/>
                          <a:cs typeface="Arial" panose="020B0604020202020204" pitchFamily="34" charset="0"/>
                        </a:rPr>
                        <a:t>（</a:t>
                      </a:r>
                      <a:r>
                        <a:rPr lang="en-US" altLang="ja-JP" sz="900">
                          <a:latin typeface="Arial" panose="020B0604020202020204" pitchFamily="34" charset="0"/>
                          <a:ea typeface="ＭＳ Ｐゴシック" panose="020B0600070205080204" pitchFamily="50" charset="-128"/>
                          <a:cs typeface="Arial" panose="020B0604020202020204" pitchFamily="34" charset="0"/>
                        </a:rPr>
                        <a:t>2</a:t>
                      </a:r>
                      <a:r>
                        <a:rPr lang="ja-JP" altLang="en-US" sz="900">
                          <a:latin typeface="Arial" panose="020B0604020202020204" pitchFamily="34" charset="0"/>
                          <a:ea typeface="ＭＳ Ｐゴシック" panose="020B0600070205080204" pitchFamily="50" charset="-128"/>
                          <a:cs typeface="Arial" panose="020B0604020202020204" pitchFamily="34" charset="0"/>
                        </a:rPr>
                        <a:t>回）、福田特派大使、</a:t>
                      </a:r>
                      <a:r>
                        <a:rPr lang="zh-CN" altLang="en-US" sz="900">
                          <a:effectLst/>
                        </a:rPr>
                        <a:t>下村文部科学大臣</a:t>
                      </a:r>
                      <a:endParaRPr lang="ja-JP" altLang="en-US" sz="90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0">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a:latin typeface="Arial" panose="020B0604020202020204" pitchFamily="34" charset="0"/>
                          <a:ea typeface="ＭＳ Ｐゴシック" panose="020B0600070205080204" pitchFamily="50" charset="-128"/>
                          <a:cs typeface="Arial" panose="020B0604020202020204" pitchFamily="34" charset="0"/>
                        </a:rPr>
                        <a:t>ジョコ大統領、カッラ副大統領、ルトノ外務大臣、リャミザルド国防大臣、ゴーベル商業大臣、サレ・フシン工業大臣、ジョナン運輸大臣、プアン人材開発・文化担当調整大臣、ジャリル国家開発企画庁長官（大統領特使）</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a:latin typeface="Arial" panose="020B0604020202020204" pitchFamily="34" charset="0"/>
                          <a:ea typeface="ＭＳ Ｐゴシック" panose="020B0600070205080204" pitchFamily="50" charset="-128"/>
                          <a:cs typeface="Arial" panose="020B0604020202020204" pitchFamily="34" charset="0"/>
                        </a:rPr>
                        <a:t>安倍総理大臣、</a:t>
                      </a:r>
                      <a:r>
                        <a:rPr lang="zh-TW" altLang="en-US" sz="900" b="0">
                          <a:latin typeface="Arial" panose="020B0604020202020204" pitchFamily="34" charset="0"/>
                          <a:ea typeface="ＭＳ Ｐゴシック" panose="020B0600070205080204" pitchFamily="50" charset="-128"/>
                          <a:cs typeface="Arial" panose="020B0604020202020204" pitchFamily="34" charset="0"/>
                        </a:rPr>
                        <a:t>林経済産業大臣</a:t>
                      </a:r>
                      <a:endParaRPr lang="ja-JP" altLang="en-US" sz="900" b="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0">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a:latin typeface="Arial" panose="020B0604020202020204" pitchFamily="34" charset="0"/>
                          <a:ea typeface="ＭＳ Ｐゴシック" panose="020B0600070205080204" pitchFamily="50" charset="-128"/>
                          <a:cs typeface="Arial" panose="020B0604020202020204" pitchFamily="34" charset="0"/>
                        </a:rPr>
                        <a:t>ジョコ大統領、マルスディ外務大臣、ジョナン運輸大臣、パンジャイタン海洋担当調整相（</a:t>
                      </a:r>
                      <a:r>
                        <a:rPr lang="en-US" altLang="ja-JP" sz="900" b="0">
                          <a:latin typeface="Arial" panose="020B0604020202020204" pitchFamily="34" charset="0"/>
                          <a:ea typeface="ＭＳ Ｐゴシック" panose="020B0600070205080204" pitchFamily="50" charset="-128"/>
                          <a:cs typeface="Arial" panose="020B0604020202020204" pitchFamily="34" charset="0"/>
                        </a:rPr>
                        <a:t>2</a:t>
                      </a:r>
                      <a:r>
                        <a:rPr lang="ja-JP" altLang="en-US" sz="900" b="0">
                          <a:latin typeface="Arial" panose="020B0604020202020204" pitchFamily="34" charset="0"/>
                          <a:ea typeface="ＭＳ Ｐゴシック" panose="020B0600070205080204" pitchFamily="50" charset="-128"/>
                          <a:cs typeface="Arial" panose="020B0604020202020204" pitchFamily="34" charset="0"/>
                        </a:rPr>
                        <a:t>回）、ハルタルト工業相、ラオリ法務人権相、ジャリル国家開発企画庁長官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900" b="0">
                          <a:latin typeface="Arial" panose="020B0604020202020204" pitchFamily="34" charset="0"/>
                          <a:ea typeface="ＭＳ Ｐゴシック" panose="020B0600070205080204" pitchFamily="50" charset="-128"/>
                          <a:cs typeface="Arial" panose="020B0604020202020204" pitchFamily="34" charset="0"/>
                        </a:rPr>
                        <a:t>岩城法務大臣</a:t>
                      </a:r>
                      <a:r>
                        <a:rPr lang="ja-JP" altLang="en-US" sz="900" b="0" err="1">
                          <a:latin typeface="Arial" panose="020B0604020202020204" pitchFamily="34" charset="0"/>
                          <a:ea typeface="ＭＳ Ｐゴシック" panose="020B0600070205080204" pitchFamily="50" charset="-128"/>
                          <a:cs typeface="Arial" panose="020B0604020202020204" pitchFamily="34" charset="0"/>
                        </a:rPr>
                        <a:t>、</a:t>
                      </a:r>
                      <a:r>
                        <a:rPr lang="zh-CN" altLang="en-US" sz="900" b="0">
                          <a:latin typeface="Arial" panose="020B0604020202020204" pitchFamily="34" charset="0"/>
                          <a:ea typeface="ＭＳ Ｐゴシック" panose="020B0600070205080204" pitchFamily="50" charset="-128"/>
                          <a:cs typeface="Arial" panose="020B0604020202020204" pitchFamily="34" charset="0"/>
                        </a:rPr>
                        <a:t>石井国土交通大臣</a:t>
                      </a:r>
                      <a:endParaRPr lang="ja-JP" altLang="en-US" sz="900" b="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0">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a:latin typeface="Arial" panose="020B0604020202020204" pitchFamily="34" charset="0"/>
                          <a:ea typeface="ＭＳ Ｐゴシック" panose="020B0600070205080204" pitchFamily="50" charset="-128"/>
                          <a:cs typeface="Arial" panose="020B0604020202020204" pitchFamily="34" charset="0"/>
                        </a:rPr>
                        <a:t>カッラ副大統領、</a:t>
                      </a:r>
                      <a:r>
                        <a:rPr lang="ja-JP" altLang="en-US" sz="900" b="0">
                          <a:effectLst/>
                        </a:rPr>
                        <a:t>リニ国営企業相、シティ・ヌルバヤ環境林業相、スシ海洋水産相、スリ財務相、ジョナン・エネルギー鉱物資源相、バンバン国家開発企画庁長官</a:t>
                      </a:r>
                      <a:endParaRPr lang="ja-JP" altLang="en-US" sz="900" b="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0">
                <a:tc>
                  <a:txBody>
                    <a:bodyPr/>
                    <a:lstStyle/>
                    <a:p>
                      <a:pPr marL="0" algn="ctr" defTabSz="914400" rtl="0" eaLnBrk="1" fontAlgn="ctr" latinLnBrk="0" hangingPunct="0"/>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ユスフ・カッラ副大統領（</a:t>
                      </a:r>
                      <a:r>
                        <a:rPr kumimoji="1" lang="en-US" altLang="ja-JP"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バンバン・ブロジョネゴロ国家開発企画庁長官、バスキ公共事業・国民住宅相、スシ海洋水産相、プアン・マハラニ人材開発・文化担当相、アナック・アグン・グデ・ヌグラ・プスパヨガ協同組合・中小企業相、ルディアンタラ通信情報相、ヤソンナ・ラオリ法務人権相、ジョナン・エネルギー鉱物資源相、バスキ公共事業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二階総理大臣特使</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林文部科学大臣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松山内閣府特命担当大臣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石井国土交通大臣</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167028534"/>
                  </a:ext>
                </a:extLst>
              </a:tr>
            </a:tbl>
          </a:graphicData>
        </a:graphic>
      </p:graphicFrame>
      <p:sp>
        <p:nvSpPr>
          <p:cNvPr id="17"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1</a:t>
            </a:r>
            <a:r>
              <a:rPr lang="ja-JP" altLang="en-US" sz="1400">
                <a:latin typeface="Arial" panose="020B0604020202020204" pitchFamily="34" charset="0"/>
                <a:ea typeface="ＭＳ Ｐゴシック" panose="020B0600070205080204" pitchFamily="50" charset="-128"/>
                <a:cs typeface="Arial" panose="020B0604020202020204" pitchFamily="34" charset="0"/>
              </a:rPr>
              <a:t>月、ジョコ・ウィドド大統領の招待により、安倍総理大臣はインドネシアへの公式訪問を行った。首脳会談後、「戦略的パートナーシップの強化に関する日・インドネシア共同声明」が発表された。</a:t>
            </a:r>
          </a:p>
        </p:txBody>
      </p:sp>
      <p:grpSp>
        <p:nvGrpSpPr>
          <p:cNvPr id="18" name="グループ化 17"/>
          <p:cNvGrpSpPr/>
          <p:nvPr/>
        </p:nvGrpSpPr>
        <p:grpSpPr>
          <a:xfrm>
            <a:off x="200472" y="178686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主な往訪者（大臣等）</a:t>
              </a:r>
            </a:p>
          </p:txBody>
        </p:sp>
      </p:grpSp>
      <p:sp>
        <p:nvSpPr>
          <p:cNvPr id="21" name="テキスト ボックス 20"/>
          <p:cNvSpPr txBox="1"/>
          <p:nvPr/>
        </p:nvSpPr>
        <p:spPr>
          <a:xfrm>
            <a:off x="273050" y="6598097"/>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144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400" noProof="1"/>
              <a:t>最</a:t>
            </a:r>
            <a:r>
              <a:rPr lang="ja-JP" altLang="en-US" sz="1400" noProof="1"/>
              <a:t>も高い</a:t>
            </a:r>
            <a:r>
              <a:rPr lang="en-US" altLang="ja-JP" sz="1400" noProof="1"/>
              <a:t>五分位</a:t>
            </a:r>
            <a:r>
              <a:rPr lang="ja-JP" altLang="en-US" sz="1400" noProof="1"/>
              <a:t>（上位</a:t>
            </a:r>
            <a:r>
              <a:rPr lang="en-US" altLang="ja-JP" sz="1400" noProof="1"/>
              <a:t>20</a:t>
            </a:r>
            <a:r>
              <a:rPr lang="ja-JP" altLang="en-US" sz="1400" noProof="1"/>
              <a:t>％）</a:t>
            </a:r>
            <a:r>
              <a:rPr lang="en-US" altLang="ja-JP" sz="1400" noProof="1"/>
              <a:t>と最</a:t>
            </a:r>
            <a:r>
              <a:rPr lang="ja-JP" altLang="en-US" sz="1400" noProof="1"/>
              <a:t>も</a:t>
            </a:r>
            <a:r>
              <a:rPr lang="en-US" altLang="ja-JP" sz="1400" noProof="1"/>
              <a:t>低</a:t>
            </a:r>
            <a:r>
              <a:rPr lang="ja-JP" altLang="en-US" sz="1400" noProof="1"/>
              <a:t>い</a:t>
            </a:r>
            <a:r>
              <a:rPr lang="en-US" altLang="ja-JP" sz="1400" noProof="1"/>
              <a:t>五分位</a:t>
            </a:r>
            <a:r>
              <a:rPr lang="ja-JP" altLang="en-US" sz="1400" noProof="1"/>
              <a:t>（下位</a:t>
            </a:r>
            <a:r>
              <a:rPr lang="en-US" altLang="ja-JP" sz="1400" noProof="1"/>
              <a:t>20</a:t>
            </a:r>
            <a:r>
              <a:rPr lang="ja-JP" altLang="en-US" sz="1400" noProof="1"/>
              <a:t>％）</a:t>
            </a:r>
            <a:r>
              <a:rPr lang="en-US" altLang="ja-JP" sz="1400" noProof="1"/>
              <a:t>の</a:t>
            </a:r>
            <a:r>
              <a:rPr lang="ja-JP" altLang="en-US" sz="1400" noProof="1"/>
              <a:t>間において、</a:t>
            </a:r>
            <a:r>
              <a:rPr lang="en-US" altLang="ja-JP" sz="1400" noProof="1"/>
              <a:t>所得分配率に大きな差があり、その差は年々拡大している</a:t>
            </a:r>
            <a:r>
              <a:rPr lang="ja-JP" altLang="en-US" sz="1400" noProof="1"/>
              <a:t>。</a:t>
            </a:r>
            <a:endParaRPr lang="en-US" altLang="ja-JP" sz="1400"/>
          </a:p>
        </p:txBody>
      </p:sp>
      <p:sp>
        <p:nvSpPr>
          <p:cNvPr id="13" name="テキスト ボックス 74">
            <a:extLst>
              <a:ext uri="{FF2B5EF4-FFF2-40B4-BE49-F238E27FC236}">
                <a16:creationId xmlns:a16="http://schemas.microsoft.com/office/drawing/2014/main" id="{057A0663-BDCB-3295-8ECB-CF4E570E21B5}"/>
              </a:ext>
            </a:extLst>
          </p:cNvPr>
          <p:cNvSpPr txBox="1"/>
          <p:nvPr/>
        </p:nvSpPr>
        <p:spPr>
          <a:xfrm>
            <a:off x="878958" y="6087531"/>
            <a:ext cx="1421572" cy="11178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第五分位</a:t>
            </a:r>
            <a:b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（最も高い</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％の人口）</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Chart 97">
            <a:extLst>
              <a:ext uri="{FF2B5EF4-FFF2-40B4-BE49-F238E27FC236}">
                <a16:creationId xmlns:a16="http://schemas.microsoft.com/office/drawing/2014/main" id="{23912ADD-8F7D-A6C1-7137-7542406D2EE4}"/>
              </a:ext>
            </a:extLst>
          </p:cNvPr>
          <p:cNvGraphicFramePr/>
          <p:nvPr>
            <p:custDataLst>
              <p:tags r:id="rId1"/>
            </p:custDataLst>
            <p:extLst>
              <p:ext uri="{D42A27DB-BD31-4B8C-83A1-F6EECF244321}">
                <p14:modId xmlns:p14="http://schemas.microsoft.com/office/powerpoint/2010/main" val="2375396495"/>
              </p:ext>
            </p:extLst>
          </p:nvPr>
        </p:nvGraphicFramePr>
        <p:xfrm>
          <a:off x="10633" y="2006487"/>
          <a:ext cx="9427759" cy="3748088"/>
        </p:xfrm>
        <a:graphic>
          <a:graphicData uri="http://schemas.openxmlformats.org/drawingml/2006/chart">
            <c:chart xmlns:c="http://schemas.openxmlformats.org/drawingml/2006/chart" xmlns:r="http://schemas.openxmlformats.org/officeDocument/2006/relationships" r:id="rId28"/>
          </a:graphicData>
        </a:graphic>
      </p:graphicFrame>
      <p:sp>
        <p:nvSpPr>
          <p:cNvPr id="19" name="Oval 18">
            <a:extLst>
              <a:ext uri="{FF2B5EF4-FFF2-40B4-BE49-F238E27FC236}">
                <a16:creationId xmlns:a16="http://schemas.microsoft.com/office/drawing/2014/main" id="{6FEBD0CD-0557-C450-DD3F-2F74B2C55CB0}"/>
              </a:ext>
            </a:extLst>
          </p:cNvPr>
          <p:cNvSpPr/>
          <p:nvPr/>
        </p:nvSpPr>
        <p:spPr>
          <a:xfrm>
            <a:off x="639526" y="6097704"/>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Isosceles Triangle 20">
            <a:extLst>
              <a:ext uri="{FF2B5EF4-FFF2-40B4-BE49-F238E27FC236}">
                <a16:creationId xmlns:a16="http://schemas.microsoft.com/office/drawing/2014/main" id="{17543BF5-3C45-8257-9576-3D674A79D14D}"/>
              </a:ext>
            </a:extLst>
          </p:cNvPr>
          <p:cNvSpPr/>
          <p:nvPr/>
        </p:nvSpPr>
        <p:spPr>
          <a:xfrm>
            <a:off x="2256985" y="6097704"/>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21">
            <a:extLst>
              <a:ext uri="{FF2B5EF4-FFF2-40B4-BE49-F238E27FC236}">
                <a16:creationId xmlns:a16="http://schemas.microsoft.com/office/drawing/2014/main" id="{DBF33A74-56FA-B017-8589-50F5C877CB03}"/>
              </a:ext>
            </a:extLst>
          </p:cNvPr>
          <p:cNvSpPr/>
          <p:nvPr/>
        </p:nvSpPr>
        <p:spPr>
          <a:xfrm>
            <a:off x="4194997" y="6097704"/>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Multiplication Sign 22">
            <a:extLst>
              <a:ext uri="{FF2B5EF4-FFF2-40B4-BE49-F238E27FC236}">
                <a16:creationId xmlns:a16="http://schemas.microsoft.com/office/drawing/2014/main" id="{7476A253-6A8E-908E-EBF6-986617D98E99}"/>
              </a:ext>
            </a:extLst>
          </p:cNvPr>
          <p:cNvSpPr/>
          <p:nvPr/>
        </p:nvSpPr>
        <p:spPr>
          <a:xfrm>
            <a:off x="7879340" y="6097704"/>
            <a:ext cx="91440" cy="91440"/>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74">
            <a:extLst>
              <a:ext uri="{FF2B5EF4-FFF2-40B4-BE49-F238E27FC236}">
                <a16:creationId xmlns:a16="http://schemas.microsoft.com/office/drawing/2014/main" id="{54CF22FD-D5E0-B165-3474-07AA3970BDE1}"/>
              </a:ext>
            </a:extLst>
          </p:cNvPr>
          <p:cNvSpPr txBox="1"/>
          <p:nvPr/>
        </p:nvSpPr>
        <p:spPr>
          <a:xfrm>
            <a:off x="2499153"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第四分位</a:t>
            </a:r>
            <a:b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番目に高い</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％の人口）</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ボックス 74">
            <a:extLst>
              <a:ext uri="{FF2B5EF4-FFF2-40B4-BE49-F238E27FC236}">
                <a16:creationId xmlns:a16="http://schemas.microsoft.com/office/drawing/2014/main" id="{C972E747-BBCC-D046-388C-BCA0523B1A7D}"/>
              </a:ext>
            </a:extLst>
          </p:cNvPr>
          <p:cNvSpPr txBox="1"/>
          <p:nvPr/>
        </p:nvSpPr>
        <p:spPr>
          <a:xfrm>
            <a:off x="4437171"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第三分位</a:t>
            </a:r>
            <a:b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（中間</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の20%の人口</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43" name="テキスト ボックス 74">
            <a:extLst>
              <a:ext uri="{FF2B5EF4-FFF2-40B4-BE49-F238E27FC236}">
                <a16:creationId xmlns:a16="http://schemas.microsoft.com/office/drawing/2014/main" id="{79183A7E-9AEE-2430-1FBB-6405E5A9D54E}"/>
              </a:ext>
            </a:extLst>
          </p:cNvPr>
          <p:cNvSpPr txBox="1"/>
          <p:nvPr/>
        </p:nvSpPr>
        <p:spPr>
          <a:xfrm>
            <a:off x="8115135"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第一分位</a:t>
            </a:r>
            <a:b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（最も低い</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20%の人口</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3" name="Text Placeholder 12">
            <a:extLst>
              <a:ext uri="{FF2B5EF4-FFF2-40B4-BE49-F238E27FC236}">
                <a16:creationId xmlns:a16="http://schemas.microsoft.com/office/drawing/2014/main" id="{58503FE3-95D9-A738-5BB9-65019D0E500D}"/>
              </a:ext>
            </a:extLst>
          </p:cNvPr>
          <p:cNvSpPr>
            <a:spLocks noGrp="1"/>
          </p:cNvSpPr>
          <p:nvPr>
            <p:custDataLst>
              <p:tags r:id="rId2"/>
            </p:custDataLst>
          </p:nvPr>
        </p:nvSpPr>
        <p:spPr bwMode="auto">
          <a:xfrm>
            <a:off x="969744" y="5693456"/>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1">
                <a:latin typeface="Arial" panose="020B0604020202020204" pitchFamily="34" charset="0"/>
                <a:ea typeface="ＭＳ Ｐゴシック" panose="020B0600070205080204" pitchFamily="50" charset="-128"/>
              </a:rPr>
              <a:t>2001</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sym typeface="+mn-lt"/>
            </a:endParaRPr>
          </a:p>
        </p:txBody>
      </p:sp>
      <p:sp>
        <p:nvSpPr>
          <p:cNvPr id="4" name="Text Placeholder 12">
            <a:extLst>
              <a:ext uri="{FF2B5EF4-FFF2-40B4-BE49-F238E27FC236}">
                <a16:creationId xmlns:a16="http://schemas.microsoft.com/office/drawing/2014/main" id="{67A739DC-AEC9-C0B0-FA7A-7B2ADFF5542B}"/>
              </a:ext>
            </a:extLst>
          </p:cNvPr>
          <p:cNvSpPr>
            <a:spLocks noGrp="1"/>
          </p:cNvSpPr>
          <p:nvPr>
            <p:custDataLst>
              <p:tags r:id="rId3"/>
            </p:custDataLst>
          </p:nvPr>
        </p:nvSpPr>
        <p:spPr bwMode="auto">
          <a:xfrm>
            <a:off x="1327627" y="5693456"/>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1">
                <a:latin typeface="Arial" panose="020B0604020202020204" pitchFamily="34" charset="0"/>
                <a:ea typeface="ＭＳ Ｐゴシック" panose="020B0600070205080204" pitchFamily="50" charset="-128"/>
              </a:rPr>
              <a:t>02</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sym typeface="+mn-lt"/>
            </a:endParaRPr>
          </a:p>
        </p:txBody>
      </p:sp>
      <p:sp>
        <p:nvSpPr>
          <p:cNvPr id="7" name="Text Placeholder 12">
            <a:extLst>
              <a:ext uri="{FF2B5EF4-FFF2-40B4-BE49-F238E27FC236}">
                <a16:creationId xmlns:a16="http://schemas.microsoft.com/office/drawing/2014/main" id="{059D1C3B-21D8-282C-D42E-A9B21E447F2D}"/>
              </a:ext>
            </a:extLst>
          </p:cNvPr>
          <p:cNvSpPr>
            <a:spLocks noGrp="1"/>
          </p:cNvSpPr>
          <p:nvPr>
            <p:custDataLst>
              <p:tags r:id="rId4"/>
            </p:custDataLst>
          </p:nvPr>
        </p:nvSpPr>
        <p:spPr bwMode="auto">
          <a:xfrm>
            <a:off x="1685510" y="5693456"/>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03</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9" name="Text Placeholder 12">
            <a:extLst>
              <a:ext uri="{FF2B5EF4-FFF2-40B4-BE49-F238E27FC236}">
                <a16:creationId xmlns:a16="http://schemas.microsoft.com/office/drawing/2014/main" id="{D38384BA-C75A-F6BB-AA16-9F2C75929197}"/>
              </a:ext>
            </a:extLst>
          </p:cNvPr>
          <p:cNvSpPr>
            <a:spLocks noGrp="1"/>
          </p:cNvSpPr>
          <p:nvPr>
            <p:custDataLst>
              <p:tags r:id="rId5"/>
            </p:custDataLst>
          </p:nvPr>
        </p:nvSpPr>
        <p:spPr bwMode="auto">
          <a:xfrm>
            <a:off x="2043393" y="5693456"/>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solidFill>
                  <a:srgbClr val="000000"/>
                </a:solidFill>
                <a:latin typeface="Arial" panose="020B0604020202020204" pitchFamily="34" charset="0"/>
                <a:ea typeface="ＭＳ Ｐゴシック" panose="020B0600070205080204" pitchFamily="50" charset="-128"/>
                <a:sym typeface="+mn-lt"/>
              </a:rPr>
              <a:t>04</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sym typeface="+mn-lt"/>
            </a:endParaRPr>
          </a:p>
        </p:txBody>
      </p:sp>
      <p:sp>
        <p:nvSpPr>
          <p:cNvPr id="10" name="Text Placeholder 12">
            <a:extLst>
              <a:ext uri="{FF2B5EF4-FFF2-40B4-BE49-F238E27FC236}">
                <a16:creationId xmlns:a16="http://schemas.microsoft.com/office/drawing/2014/main" id="{8D2C2195-BC66-0D7F-737B-6E7B9027DDB6}"/>
              </a:ext>
            </a:extLst>
          </p:cNvPr>
          <p:cNvSpPr>
            <a:spLocks noGrp="1"/>
          </p:cNvSpPr>
          <p:nvPr>
            <p:custDataLst>
              <p:tags r:id="rId6"/>
            </p:custDataLst>
          </p:nvPr>
        </p:nvSpPr>
        <p:spPr bwMode="auto">
          <a:xfrm>
            <a:off x="2401276"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05</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11" name="Text Placeholder 12">
            <a:extLst>
              <a:ext uri="{FF2B5EF4-FFF2-40B4-BE49-F238E27FC236}">
                <a16:creationId xmlns:a16="http://schemas.microsoft.com/office/drawing/2014/main" id="{8B672BCE-1A0C-D187-1FBC-8CFB94EBCB36}"/>
              </a:ext>
            </a:extLst>
          </p:cNvPr>
          <p:cNvSpPr>
            <a:spLocks noGrp="1"/>
          </p:cNvSpPr>
          <p:nvPr>
            <p:custDataLst>
              <p:tags r:id="rId7"/>
            </p:custDataLst>
          </p:nvPr>
        </p:nvSpPr>
        <p:spPr bwMode="auto">
          <a:xfrm>
            <a:off x="2781493"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06</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14" name="Text Placeholder 12">
            <a:extLst>
              <a:ext uri="{FF2B5EF4-FFF2-40B4-BE49-F238E27FC236}">
                <a16:creationId xmlns:a16="http://schemas.microsoft.com/office/drawing/2014/main" id="{27F610E0-F29B-BF53-F3B8-3D44954E4CEF}"/>
              </a:ext>
            </a:extLst>
          </p:cNvPr>
          <p:cNvSpPr>
            <a:spLocks noGrp="1"/>
          </p:cNvSpPr>
          <p:nvPr>
            <p:custDataLst>
              <p:tags r:id="rId8"/>
            </p:custDataLst>
          </p:nvPr>
        </p:nvSpPr>
        <p:spPr bwMode="auto">
          <a:xfrm>
            <a:off x="3161710"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07</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15" name="Text Placeholder 12">
            <a:extLst>
              <a:ext uri="{FF2B5EF4-FFF2-40B4-BE49-F238E27FC236}">
                <a16:creationId xmlns:a16="http://schemas.microsoft.com/office/drawing/2014/main" id="{707CBA80-CA87-FB95-906D-E2A88DFE2A3C}"/>
              </a:ext>
            </a:extLst>
          </p:cNvPr>
          <p:cNvSpPr>
            <a:spLocks noGrp="1"/>
          </p:cNvSpPr>
          <p:nvPr>
            <p:custDataLst>
              <p:tags r:id="rId9"/>
            </p:custDataLst>
          </p:nvPr>
        </p:nvSpPr>
        <p:spPr bwMode="auto">
          <a:xfrm>
            <a:off x="3541927"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08</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16" name="Text Placeholder 12">
            <a:extLst>
              <a:ext uri="{FF2B5EF4-FFF2-40B4-BE49-F238E27FC236}">
                <a16:creationId xmlns:a16="http://schemas.microsoft.com/office/drawing/2014/main" id="{F6B43D9C-4C70-7143-128B-1FB0E8F5440B}"/>
              </a:ext>
            </a:extLst>
          </p:cNvPr>
          <p:cNvSpPr>
            <a:spLocks noGrp="1"/>
          </p:cNvSpPr>
          <p:nvPr>
            <p:custDataLst>
              <p:tags r:id="rId10"/>
            </p:custDataLst>
          </p:nvPr>
        </p:nvSpPr>
        <p:spPr bwMode="auto">
          <a:xfrm>
            <a:off x="3891322"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09</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17" name="Text Placeholder 12">
            <a:extLst>
              <a:ext uri="{FF2B5EF4-FFF2-40B4-BE49-F238E27FC236}">
                <a16:creationId xmlns:a16="http://schemas.microsoft.com/office/drawing/2014/main" id="{CA0CF17D-155E-B9F5-40A6-C9D742119C31}"/>
              </a:ext>
            </a:extLst>
          </p:cNvPr>
          <p:cNvSpPr>
            <a:spLocks noGrp="1"/>
          </p:cNvSpPr>
          <p:nvPr>
            <p:custDataLst>
              <p:tags r:id="rId11"/>
            </p:custDataLst>
          </p:nvPr>
        </p:nvSpPr>
        <p:spPr bwMode="auto">
          <a:xfrm>
            <a:off x="4240717"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10</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18" name="Text Placeholder 12">
            <a:extLst>
              <a:ext uri="{FF2B5EF4-FFF2-40B4-BE49-F238E27FC236}">
                <a16:creationId xmlns:a16="http://schemas.microsoft.com/office/drawing/2014/main" id="{186B0D5E-FDB1-2B37-A429-47C0DA01D45A}"/>
              </a:ext>
            </a:extLst>
          </p:cNvPr>
          <p:cNvSpPr>
            <a:spLocks noGrp="1"/>
          </p:cNvSpPr>
          <p:nvPr>
            <p:custDataLst>
              <p:tags r:id="rId12"/>
            </p:custDataLst>
          </p:nvPr>
        </p:nvSpPr>
        <p:spPr bwMode="auto">
          <a:xfrm>
            <a:off x="4590112"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11</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20" name="Text Placeholder 12">
            <a:extLst>
              <a:ext uri="{FF2B5EF4-FFF2-40B4-BE49-F238E27FC236}">
                <a16:creationId xmlns:a16="http://schemas.microsoft.com/office/drawing/2014/main" id="{B403B5DB-FA14-9D34-3989-AFE9FA3BCCE7}"/>
              </a:ext>
            </a:extLst>
          </p:cNvPr>
          <p:cNvSpPr>
            <a:spLocks noGrp="1"/>
          </p:cNvSpPr>
          <p:nvPr>
            <p:custDataLst>
              <p:tags r:id="rId13"/>
            </p:custDataLst>
          </p:nvPr>
        </p:nvSpPr>
        <p:spPr bwMode="auto">
          <a:xfrm>
            <a:off x="4939507" y="5698094"/>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12</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24" name="Text Placeholder 12">
            <a:extLst>
              <a:ext uri="{FF2B5EF4-FFF2-40B4-BE49-F238E27FC236}">
                <a16:creationId xmlns:a16="http://schemas.microsoft.com/office/drawing/2014/main" id="{FAC657C9-71A0-320C-9C9A-AAAFE009E38F}"/>
              </a:ext>
            </a:extLst>
          </p:cNvPr>
          <p:cNvSpPr>
            <a:spLocks noGrp="1"/>
          </p:cNvSpPr>
          <p:nvPr>
            <p:custDataLst>
              <p:tags r:id="rId14"/>
            </p:custDataLst>
          </p:nvPr>
        </p:nvSpPr>
        <p:spPr bwMode="auto">
          <a:xfrm>
            <a:off x="5297390"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13</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26" name="Text Placeholder 12">
            <a:extLst>
              <a:ext uri="{FF2B5EF4-FFF2-40B4-BE49-F238E27FC236}">
                <a16:creationId xmlns:a16="http://schemas.microsoft.com/office/drawing/2014/main" id="{5339EE3D-D832-E36A-FD74-ADC0DE24D843}"/>
              </a:ext>
            </a:extLst>
          </p:cNvPr>
          <p:cNvSpPr>
            <a:spLocks noGrp="1"/>
          </p:cNvSpPr>
          <p:nvPr>
            <p:custDataLst>
              <p:tags r:id="rId15"/>
            </p:custDataLst>
          </p:nvPr>
        </p:nvSpPr>
        <p:spPr bwMode="auto">
          <a:xfrm>
            <a:off x="5688764"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14</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27" name="Text Placeholder 12">
            <a:extLst>
              <a:ext uri="{FF2B5EF4-FFF2-40B4-BE49-F238E27FC236}">
                <a16:creationId xmlns:a16="http://schemas.microsoft.com/office/drawing/2014/main" id="{5077D9B5-4BC0-43D2-C019-DA1F602A0C74}"/>
              </a:ext>
            </a:extLst>
          </p:cNvPr>
          <p:cNvSpPr>
            <a:spLocks noGrp="1"/>
          </p:cNvSpPr>
          <p:nvPr>
            <p:custDataLst>
              <p:tags r:id="rId16"/>
            </p:custDataLst>
          </p:nvPr>
        </p:nvSpPr>
        <p:spPr bwMode="auto">
          <a:xfrm>
            <a:off x="6047188"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15</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28" name="Text Placeholder 12">
            <a:extLst>
              <a:ext uri="{FF2B5EF4-FFF2-40B4-BE49-F238E27FC236}">
                <a16:creationId xmlns:a16="http://schemas.microsoft.com/office/drawing/2014/main" id="{9B8AACFB-4E86-3D0B-FD97-6728F9D993A6}"/>
              </a:ext>
            </a:extLst>
          </p:cNvPr>
          <p:cNvSpPr>
            <a:spLocks noGrp="1"/>
          </p:cNvSpPr>
          <p:nvPr>
            <p:custDataLst>
              <p:tags r:id="rId17"/>
            </p:custDataLst>
          </p:nvPr>
        </p:nvSpPr>
        <p:spPr bwMode="auto">
          <a:xfrm>
            <a:off x="6418627"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16</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29" name="Text Placeholder 12">
            <a:extLst>
              <a:ext uri="{FF2B5EF4-FFF2-40B4-BE49-F238E27FC236}">
                <a16:creationId xmlns:a16="http://schemas.microsoft.com/office/drawing/2014/main" id="{1B716B3D-0F05-AA6B-0245-EC18EFA77F04}"/>
              </a:ext>
            </a:extLst>
          </p:cNvPr>
          <p:cNvSpPr>
            <a:spLocks noGrp="1"/>
          </p:cNvSpPr>
          <p:nvPr>
            <p:custDataLst>
              <p:tags r:id="rId18"/>
            </p:custDataLst>
          </p:nvPr>
        </p:nvSpPr>
        <p:spPr bwMode="auto">
          <a:xfrm>
            <a:off x="6760712"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17</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30" name="Text Placeholder 12">
            <a:extLst>
              <a:ext uri="{FF2B5EF4-FFF2-40B4-BE49-F238E27FC236}">
                <a16:creationId xmlns:a16="http://schemas.microsoft.com/office/drawing/2014/main" id="{12E93E41-9F27-B306-A218-EDB932D3B024}"/>
              </a:ext>
            </a:extLst>
          </p:cNvPr>
          <p:cNvSpPr>
            <a:spLocks noGrp="1"/>
          </p:cNvSpPr>
          <p:nvPr>
            <p:custDataLst>
              <p:tags r:id="rId19"/>
            </p:custDataLst>
          </p:nvPr>
        </p:nvSpPr>
        <p:spPr bwMode="auto">
          <a:xfrm>
            <a:off x="7141684"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18</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31" name="Text Placeholder 12">
            <a:extLst>
              <a:ext uri="{FF2B5EF4-FFF2-40B4-BE49-F238E27FC236}">
                <a16:creationId xmlns:a16="http://schemas.microsoft.com/office/drawing/2014/main" id="{69AFB764-5762-21EC-2599-FB72C5560A9F}"/>
              </a:ext>
            </a:extLst>
          </p:cNvPr>
          <p:cNvSpPr>
            <a:spLocks noGrp="1"/>
          </p:cNvSpPr>
          <p:nvPr>
            <p:custDataLst>
              <p:tags r:id="rId20"/>
            </p:custDataLst>
          </p:nvPr>
        </p:nvSpPr>
        <p:spPr bwMode="auto">
          <a:xfrm>
            <a:off x="7497855"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19</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32" name="Text Placeholder 12">
            <a:extLst>
              <a:ext uri="{FF2B5EF4-FFF2-40B4-BE49-F238E27FC236}">
                <a16:creationId xmlns:a16="http://schemas.microsoft.com/office/drawing/2014/main" id="{ECC6FDB6-F5E1-324C-28B6-174D04038DFB}"/>
              </a:ext>
            </a:extLst>
          </p:cNvPr>
          <p:cNvSpPr>
            <a:spLocks noGrp="1"/>
          </p:cNvSpPr>
          <p:nvPr>
            <p:custDataLst>
              <p:tags r:id="rId21"/>
            </p:custDataLst>
          </p:nvPr>
        </p:nvSpPr>
        <p:spPr bwMode="auto">
          <a:xfrm>
            <a:off x="7870651"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20</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33" name="Text Placeholder 12">
            <a:extLst>
              <a:ext uri="{FF2B5EF4-FFF2-40B4-BE49-F238E27FC236}">
                <a16:creationId xmlns:a16="http://schemas.microsoft.com/office/drawing/2014/main" id="{5EEB7361-73C6-A623-7DDB-EE1099798EF3}"/>
              </a:ext>
            </a:extLst>
          </p:cNvPr>
          <p:cNvSpPr>
            <a:spLocks noGrp="1"/>
          </p:cNvSpPr>
          <p:nvPr>
            <p:custDataLst>
              <p:tags r:id="rId22"/>
            </p:custDataLst>
          </p:nvPr>
        </p:nvSpPr>
        <p:spPr bwMode="auto">
          <a:xfrm>
            <a:off x="8247158" y="569355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21</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34" name="Text Placeholder 12">
            <a:extLst>
              <a:ext uri="{FF2B5EF4-FFF2-40B4-BE49-F238E27FC236}">
                <a16:creationId xmlns:a16="http://schemas.microsoft.com/office/drawing/2014/main" id="{8AE81064-9875-D7AF-7693-78FD8A10A01C}"/>
              </a:ext>
            </a:extLst>
          </p:cNvPr>
          <p:cNvSpPr>
            <a:spLocks noGrp="1"/>
          </p:cNvSpPr>
          <p:nvPr>
            <p:custDataLst>
              <p:tags r:id="rId23"/>
            </p:custDataLst>
          </p:nvPr>
        </p:nvSpPr>
        <p:spPr bwMode="auto">
          <a:xfrm>
            <a:off x="8594302"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22</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
        <p:nvSpPr>
          <p:cNvPr id="35" name="Text Placeholder 12">
            <a:extLst>
              <a:ext uri="{FF2B5EF4-FFF2-40B4-BE49-F238E27FC236}">
                <a16:creationId xmlns:a16="http://schemas.microsoft.com/office/drawing/2014/main" id="{658FA666-2294-874E-0845-CDBD55530E52}"/>
              </a:ext>
            </a:extLst>
          </p:cNvPr>
          <p:cNvSpPr>
            <a:spLocks noGrp="1"/>
          </p:cNvSpPr>
          <p:nvPr>
            <p:custDataLst>
              <p:tags r:id="rId24"/>
            </p:custDataLst>
          </p:nvPr>
        </p:nvSpPr>
        <p:spPr bwMode="auto">
          <a:xfrm>
            <a:off x="8977021"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23</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grpSp>
        <p:nvGrpSpPr>
          <p:cNvPr id="54" name="Group 53">
            <a:extLst>
              <a:ext uri="{FF2B5EF4-FFF2-40B4-BE49-F238E27FC236}">
                <a16:creationId xmlns:a16="http://schemas.microsoft.com/office/drawing/2014/main" id="{028CFE8D-DA48-90DC-E939-3FFB403B2AB0}"/>
              </a:ext>
            </a:extLst>
          </p:cNvPr>
          <p:cNvGrpSpPr/>
          <p:nvPr/>
        </p:nvGrpSpPr>
        <p:grpSpPr>
          <a:xfrm>
            <a:off x="5975372" y="6097705"/>
            <a:ext cx="91440" cy="91439"/>
            <a:chOff x="10272959" y="3870257"/>
            <a:chExt cx="473810" cy="547630"/>
          </a:xfrm>
        </p:grpSpPr>
        <p:cxnSp>
          <p:nvCxnSpPr>
            <p:cNvPr id="39" name="Straight Connector 38">
              <a:extLst>
                <a:ext uri="{FF2B5EF4-FFF2-40B4-BE49-F238E27FC236}">
                  <a16:creationId xmlns:a16="http://schemas.microsoft.com/office/drawing/2014/main" id="{50D9B694-17C8-9BBD-06FB-0DD98CB04241}"/>
                </a:ext>
              </a:extLst>
            </p:cNvPr>
            <p:cNvCxnSpPr>
              <a:cxnSpLocks/>
            </p:cNvCxnSpPr>
            <p:nvPr/>
          </p:nvCxnSpPr>
          <p:spPr>
            <a:xfrm>
              <a:off x="10283234" y="3880531"/>
              <a:ext cx="463535"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FE977A-9AF5-D470-ABA5-93454EA45F53}"/>
                </a:ext>
              </a:extLst>
            </p:cNvPr>
            <p:cNvCxnSpPr>
              <a:cxnSpLocks/>
            </p:cNvCxnSpPr>
            <p:nvPr/>
          </p:nvCxnSpPr>
          <p:spPr>
            <a:xfrm flipH="1">
              <a:off x="10272959" y="3890805"/>
              <a:ext cx="466344"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EF823D9-B63C-66C0-2130-F9ACF59AE6A2}"/>
                </a:ext>
              </a:extLst>
            </p:cNvPr>
            <p:cNvCxnSpPr>
              <a:cxnSpLocks/>
            </p:cNvCxnSpPr>
            <p:nvPr/>
          </p:nvCxnSpPr>
          <p:spPr>
            <a:xfrm>
              <a:off x="10506131" y="3870257"/>
              <a:ext cx="8870" cy="54763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5" name="テキスト ボックス 74">
            <a:extLst>
              <a:ext uri="{FF2B5EF4-FFF2-40B4-BE49-F238E27FC236}">
                <a16:creationId xmlns:a16="http://schemas.microsoft.com/office/drawing/2014/main" id="{8F62AFA5-E6B1-26D9-E6DC-1EFD68BFA70C}"/>
              </a:ext>
            </a:extLst>
          </p:cNvPr>
          <p:cNvSpPr txBox="1"/>
          <p:nvPr/>
        </p:nvSpPr>
        <p:spPr>
          <a:xfrm>
            <a:off x="6250643" y="609770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第二分位</a:t>
            </a:r>
            <a:b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番目に低い</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％の人口</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TextBox 56">
            <a:extLst>
              <a:ext uri="{FF2B5EF4-FFF2-40B4-BE49-F238E27FC236}">
                <a16:creationId xmlns:a16="http://schemas.microsoft.com/office/drawing/2014/main" id="{90922732-A7D1-5332-AAB4-C9B1CFF673F1}"/>
              </a:ext>
            </a:extLst>
          </p:cNvPr>
          <p:cNvSpPr txBox="1"/>
          <p:nvPr/>
        </p:nvSpPr>
        <p:spPr>
          <a:xfrm>
            <a:off x="465896" y="1794418"/>
            <a:ext cx="4952144" cy="215444"/>
          </a:xfrm>
          <a:prstGeom prst="rect">
            <a:avLst/>
          </a:prstGeom>
          <a:noFill/>
        </p:spPr>
        <p:txBody>
          <a:bodyPr wrap="square">
            <a:spAutoFit/>
          </a:bodyPr>
          <a:lstStyle/>
          <a:p>
            <a:pPr>
              <a:spcBef>
                <a:spcPct val="0"/>
              </a:spcBef>
              <a:spcAft>
                <a:spcPct val="0"/>
              </a:spcAft>
            </a:pPr>
            <a:r>
              <a:rPr kumimoji="0" lang="ja-JP" altLang="en-US" sz="800" b="0" noProof="1">
                <a:latin typeface="Arial" panose="020B0604020202020204" pitchFamily="34" charset="0"/>
                <a:ea typeface="ＭＳ Ｐゴシック" panose="020B0600070205080204" pitchFamily="50" charset="-128"/>
                <a:sym typeface="+mn-lt"/>
              </a:rPr>
              <a:t>（%）</a:t>
            </a:r>
          </a:p>
        </p:txBody>
      </p:sp>
      <p:sp>
        <p:nvSpPr>
          <p:cNvPr id="40" name="Title 39">
            <a:extLst>
              <a:ext uri="{FF2B5EF4-FFF2-40B4-BE49-F238E27FC236}">
                <a16:creationId xmlns:a16="http://schemas.microsoft.com/office/drawing/2014/main" id="{09804D84-55E4-35D2-4D6B-55DAC58BD979}"/>
              </a:ext>
            </a:extLst>
          </p:cNvPr>
          <p:cNvSpPr>
            <a:spLocks noGrp="1"/>
          </p:cNvSpPr>
          <p:nvPr>
            <p:ph type="title"/>
          </p:nvPr>
        </p:nvSpPr>
        <p:spPr>
          <a:xfrm>
            <a:off x="200471" y="202834"/>
            <a:ext cx="9505055" cy="360050"/>
          </a:xfrm>
        </p:spPr>
        <p:txBody>
          <a:bodyPr/>
          <a:lstStyle/>
          <a:p>
            <a:r>
              <a:rPr lang="ja-JP" altLang="en-US"/>
              <a:t>インドネシア／一般概況／経済</a:t>
            </a:r>
            <a:endParaRPr kumimoji="1" lang="ja-JP" altLang="en-US"/>
          </a:p>
        </p:txBody>
      </p:sp>
      <p:sp>
        <p:nvSpPr>
          <p:cNvPr id="41" name="Text Placeholder 40">
            <a:extLst>
              <a:ext uri="{FF2B5EF4-FFF2-40B4-BE49-F238E27FC236}">
                <a16:creationId xmlns:a16="http://schemas.microsoft.com/office/drawing/2014/main" id="{B77116A3-AD47-A91E-52B7-F8CDB8CDC761}"/>
              </a:ext>
            </a:extLst>
          </p:cNvPr>
          <p:cNvSpPr>
            <a:spLocks noGrp="1"/>
          </p:cNvSpPr>
          <p:nvPr>
            <p:ph type="body" sz="quarter" idx="15"/>
          </p:nvPr>
        </p:nvSpPr>
        <p:spPr>
          <a:xfrm>
            <a:off x="200025" y="563559"/>
            <a:ext cx="9505950" cy="359445"/>
          </a:xfrm>
        </p:spPr>
        <p:txBody>
          <a:bodyPr/>
          <a:lstStyle/>
          <a:p>
            <a:r>
              <a:rPr kumimoji="1" lang="ja-JP" altLang="en-US"/>
              <a:t>所得分配</a:t>
            </a:r>
          </a:p>
        </p:txBody>
      </p:sp>
      <p:sp>
        <p:nvSpPr>
          <p:cNvPr id="5" name="テキスト ボックス 24">
            <a:extLst>
              <a:ext uri="{FF2B5EF4-FFF2-40B4-BE49-F238E27FC236}">
                <a16:creationId xmlns:a16="http://schemas.microsoft.com/office/drawing/2014/main" id="{0ED7887B-15EF-837A-4336-4F88EE073990}"/>
              </a:ext>
            </a:extLst>
          </p:cNvPr>
          <p:cNvSpPr txBox="1"/>
          <p:nvPr/>
        </p:nvSpPr>
        <p:spPr>
          <a:xfrm>
            <a:off x="183918" y="6608383"/>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Bank Group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Text Placeholder 12">
            <a:extLst>
              <a:ext uri="{FF2B5EF4-FFF2-40B4-BE49-F238E27FC236}">
                <a16:creationId xmlns:a16="http://schemas.microsoft.com/office/drawing/2014/main" id="{92E07BC8-5CF4-C560-6595-F93509F8DFCB}"/>
              </a:ext>
            </a:extLst>
          </p:cNvPr>
          <p:cNvSpPr>
            <a:spLocks noGrp="1"/>
          </p:cNvSpPr>
          <p:nvPr>
            <p:custDataLst>
              <p:tags r:id="rId25"/>
            </p:custDataLst>
          </p:nvPr>
        </p:nvSpPr>
        <p:spPr bwMode="auto">
          <a:xfrm>
            <a:off x="9272129"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1200" b="0" noProof="1">
                <a:ln>
                  <a:noFill/>
                </a:ln>
                <a:solidFill>
                  <a:srgbClr val="000000"/>
                </a:solidFill>
                <a:effectLst/>
                <a:uLnTx/>
                <a:uFillTx/>
                <a:latin typeface="Arial" panose="020B0604020202020204" pitchFamily="34" charset="0"/>
                <a:ea typeface="ＭＳ Ｐゴシック" panose="020B0600070205080204" pitchFamily="50" charset="-128"/>
                <a:cs typeface="+mn-cs"/>
                <a:sym typeface="+mn-lt"/>
              </a:rPr>
              <a:t>24</a:t>
            </a:r>
            <a:endPar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mn-lt"/>
            </a:endParaRPr>
          </a:p>
        </p:txBody>
      </p:sp>
    </p:spTree>
    <p:extLst>
      <p:ext uri="{BB962C8B-B14F-4D97-AF65-F5344CB8AC3E}">
        <p14:creationId xmlns:p14="http://schemas.microsoft.com/office/powerpoint/2010/main" val="724661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外交関係（</a:t>
            </a:r>
            <a:r>
              <a:rPr lang="en-US" altLang="ja-JP"/>
              <a:t>2/2</a:t>
            </a:r>
            <a:r>
              <a:rPr lang="ja-JP" altLang="en-US"/>
              <a:t>）</a:t>
            </a:r>
          </a:p>
        </p:txBody>
      </p:sp>
      <p:sp>
        <p:nvSpPr>
          <p:cNvPr id="13" name="片側の 2 つの角を丸めた四角形 12"/>
          <p:cNvSpPr/>
          <p:nvPr/>
        </p:nvSpPr>
        <p:spPr>
          <a:xfrm>
            <a:off x="920552" y="1557129"/>
            <a:ext cx="4392488" cy="237289"/>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557129"/>
            <a:ext cx="4392488" cy="23728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5" name="表 14"/>
          <p:cNvGraphicFramePr>
            <a:graphicFrameLocks noGrp="1"/>
          </p:cNvGraphicFramePr>
          <p:nvPr>
            <p:extLst>
              <p:ext uri="{D42A27DB-BD31-4B8C-83A1-F6EECF244321}">
                <p14:modId xmlns:p14="http://schemas.microsoft.com/office/powerpoint/2010/main" val="646653974"/>
              </p:ext>
            </p:extLst>
          </p:nvPr>
        </p:nvGraphicFramePr>
        <p:xfrm>
          <a:off x="200472" y="1803303"/>
          <a:ext cx="9504000" cy="1910283"/>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107176">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ジョコ・ウィドド大統領、カッラ副大統領、マルフ・アミン副大統領、プラティクノ国家官房長官、ジョナン・エネルギー鉱物資源相（</a:t>
                      </a:r>
                      <a:r>
                        <a:rPr kumimoji="1" lang="en-US" altLang="ja-JP"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回）、ルトノ外相（</a:t>
                      </a:r>
                      <a:r>
                        <a:rPr kumimoji="1" lang="en-US" altLang="ja-JP"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回）、アイルランガ工業相（</a:t>
                      </a:r>
                      <a:r>
                        <a:rPr kumimoji="1" lang="en-US" altLang="ja-JP"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回）、ニラ保健相、スリ財務相、ルキタ商業相、アグス工業相、イダ労働相、アリフィン・エネルギー鉱物資源相、プラボウォ国防相</a:t>
                      </a:r>
                      <a:endParaRPr kumimoji="1" lang="en-US" altLang="ja-JP"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kumimoji="1" lang="zh-TW"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山下法務大臣</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赤羽国土交通大臣</a:t>
                      </a:r>
                      <a:endParaRPr kumimoji="1" lang="en-US" altLang="zh-TW"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142092">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エリック・トヒル国営企業相、エリック・トヒル国営企業相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、菅総理大臣</a:t>
                      </a:r>
                      <a:endPar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82145">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アグス工業相、ルトノ外相、プラボウォ国防相、ブディ運輸相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0">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バスキ公共事業・国民住宅相、ブディ運輸相、アグス工業大臣</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a:r>
                        <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岸田総理大臣、萩生田経済産業大臣、林外務大臣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0">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ルトノ外相（２回）、ジョコ・ウィドド大統領（２回）</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l" fontAlgn="ct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天皇皇后両陛下、林外務大臣、岸田総理大臣</a:t>
                      </a:r>
                      <a:endPar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65064460"/>
                  </a:ext>
                </a:extLst>
              </a:tr>
              <a:tr h="0">
                <a:tc>
                  <a:txBody>
                    <a:bodyPr/>
                    <a:lstStyle/>
                    <a:p>
                      <a:pPr marL="0" algn="ctr" defTabSz="914400" rtl="0" eaLnBrk="1" fontAlgn="ctr" latinLnBrk="0" hangingPunct="0"/>
                      <a:r>
                        <a:rPr kumimoji="1" lang="en-US" altLang="ja-JP"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ja-JP" altLang="en-US"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5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プラボウォ次期大統領（国防相）、アグス工業相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AF2E9"/>
                    </a:solidFill>
                  </a:tcPr>
                </a:tc>
                <a:tc>
                  <a:txBody>
                    <a:bodyPr/>
                    <a:lstStyle/>
                    <a:p>
                      <a:pPr algn="l" fontAlgn="ct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高村特派大使</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CCEE6"/>
                    </a:solidFill>
                  </a:tcPr>
                </a:tc>
                <a:extLst>
                  <a:ext uri="{0D108BD9-81ED-4DB2-BD59-A6C34878D82A}">
                    <a16:rowId xmlns:a16="http://schemas.microsoft.com/office/drawing/2014/main" val="2281214243"/>
                  </a:ext>
                </a:extLst>
              </a:tr>
            </a:tbl>
          </a:graphicData>
        </a:graphic>
      </p:graphicFrame>
      <p:grpSp>
        <p:nvGrpSpPr>
          <p:cNvPr id="18" name="グループ化 17"/>
          <p:cNvGrpSpPr/>
          <p:nvPr/>
        </p:nvGrpSpPr>
        <p:grpSpPr>
          <a:xfrm>
            <a:off x="200472" y="1134755"/>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主な往訪者（大臣等、つづき）</a:t>
              </a:r>
            </a:p>
          </p:txBody>
        </p:sp>
      </p:grpSp>
      <p:sp>
        <p:nvSpPr>
          <p:cNvPr id="21" name="テキスト ボックス 20"/>
          <p:cNvSpPr txBox="1"/>
          <p:nvPr/>
        </p:nvSpPr>
        <p:spPr>
          <a:xfrm>
            <a:off x="273050" y="6598097"/>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908761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a:t>経済産業省の主な医療国際化関連事業（</a:t>
            </a:r>
            <a:r>
              <a:rPr lang="en-US" altLang="ja-JP"/>
              <a:t>1/4</a:t>
            </a:r>
            <a:r>
              <a:rPr lang="ja-JP" altLang="en-US"/>
              <a:t>）</a:t>
            </a:r>
          </a:p>
        </p:txBody>
      </p:sp>
      <p:sp>
        <p:nvSpPr>
          <p:cNvPr id="7" name="Rectangle 6"/>
          <p:cNvSpPr>
            <a:spLocks noChangeArrowheads="1"/>
          </p:cNvSpPr>
          <p:nvPr/>
        </p:nvSpPr>
        <p:spPr bwMode="auto">
          <a:xfrm>
            <a:off x="200472" y="153443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a:t>
            </a:r>
            <a:endParaRPr lang="en-US" altLang="ko-KR" sz="140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849838066"/>
              </p:ext>
            </p:extLst>
          </p:nvPr>
        </p:nvGraphicFramePr>
        <p:xfrm>
          <a:off x="200472" y="1826721"/>
          <a:ext cx="9504320" cy="4734417"/>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937968">
                  <a:extLst>
                    <a:ext uri="{9D8B030D-6E8A-4147-A177-3AD203B41FA5}">
                      <a16:colId xmlns:a16="http://schemas.microsoft.com/office/drawing/2014/main" val="20002"/>
                    </a:ext>
                  </a:extLst>
                </a:gridCol>
                <a:gridCol w="1133856">
                  <a:extLst>
                    <a:ext uri="{9D8B030D-6E8A-4147-A177-3AD203B41FA5}">
                      <a16:colId xmlns:a16="http://schemas.microsoft.com/office/drawing/2014/main" val="20003"/>
                    </a:ext>
                  </a:extLst>
                </a:gridCol>
                <a:gridCol w="3182112">
                  <a:extLst>
                    <a:ext uri="{9D8B030D-6E8A-4147-A177-3AD203B41FA5}">
                      <a16:colId xmlns:a16="http://schemas.microsoft.com/office/drawing/2014/main" val="20004"/>
                    </a:ext>
                  </a:extLst>
                </a:gridCol>
                <a:gridCol w="3386288">
                  <a:extLst>
                    <a:ext uri="{9D8B030D-6E8A-4147-A177-3AD203B41FA5}">
                      <a16:colId xmlns:a16="http://schemas.microsoft.com/office/drawing/2014/main" val="20005"/>
                    </a:ext>
                  </a:extLst>
                </a:gridCol>
              </a:tblGrid>
              <a:tr h="197758">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28700">
                <a:tc>
                  <a:txBody>
                    <a:bodyPr/>
                    <a:lstStyle/>
                    <a:p>
                      <a:pPr algn="ctr" fontAlgn="ctr" hangingPunct="0">
                        <a:spcBef>
                          <a:spcPts val="0"/>
                        </a:spcBef>
                      </a:pP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消化器・肝臓病診断治療</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株式会社ネクサス、神戸国際フロンティアメディカルセンター（</a:t>
                      </a:r>
                      <a:r>
                        <a:rPr lang="en-US" altLang="ja-JP" sz="1000">
                          <a:latin typeface="Arial" panose="020B0604020202020204" pitchFamily="34" charset="0"/>
                          <a:ea typeface="ＭＳ Ｐゴシック" panose="020B0600070205080204" pitchFamily="50" charset="-128"/>
                          <a:cs typeface="Arial" panose="020B0604020202020204" pitchFamily="34" charset="0"/>
                        </a:rPr>
                        <a:t>KIFMEC</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1"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医療技術移転</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生体肝移植術前診断（移植希望者とのコンサルテーションを通じた現地人材教育</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現地での生体肝移植手術を通じた現地人材教育（</a:t>
                      </a:r>
                      <a:r>
                        <a:rPr kumimoji="1" lang="en-US" altLang="ja-JP" sz="1000" b="0" i="0" u="none" strike="noStrike" kern="1200" cap="none" spc="-3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3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症例）</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4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KIFMEC</a:t>
                      </a:r>
                      <a:r>
                        <a:rPr kumimoji="1" lang="ja-JP" altLang="en-US" sz="1000" b="0" i="0" u="none" strike="noStrike" kern="1200" cap="none" spc="-4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で受け入れ研修（医師</a:t>
                      </a:r>
                      <a:r>
                        <a:rPr kumimoji="1" lang="en-US" altLang="ja-JP" sz="1000" b="0" i="0" u="none" strike="noStrike" kern="1200" cap="none" spc="-4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4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名、看護師</a:t>
                      </a:r>
                      <a:r>
                        <a:rPr kumimoji="1" lang="en-US" altLang="ja-JP" sz="1000" b="0" i="0" u="none" strike="noStrike" kern="1200" cap="none" spc="-4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4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名を各</a:t>
                      </a:r>
                      <a:r>
                        <a:rPr kumimoji="1" lang="en-US" altLang="ja-JP" sz="1000" b="0" i="0" u="none" strike="noStrike" kern="1200" cap="none" spc="-4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4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ヶ月）</a:t>
                      </a:r>
                      <a:endParaRPr kumimoji="1" lang="en-US" altLang="ja-JP" sz="1000" b="0" i="0" u="none" strike="noStrike" kern="1200" cap="none" spc="-4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消化器肝臓病に関する日・尼ジョイント医療セミナー</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RSCM</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事業スキーム構築</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KIFMEC</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の医師が現地で手術した際の手術契約を</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PSH</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と締結。</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セントゥール病院（</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PSH</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）とシンガポール</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SKLTC</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と業務契約締結。</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4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チプト病院（</a:t>
                      </a:r>
                      <a:r>
                        <a:rPr kumimoji="1" lang="en-US" altLang="ja-JP" sz="1000" b="0" i="0" u="none" strike="noStrike" kern="1200" cap="none" spc="-4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RSCM</a:t>
                      </a:r>
                      <a:r>
                        <a:rPr kumimoji="1" lang="ja-JP" altLang="en-US" sz="1000" b="0" i="0" u="none" strike="noStrike" kern="1200" cap="none" spc="-4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）との将来的に術前術後ケアセンターの共同設立について、</a:t>
                      </a:r>
                      <a:r>
                        <a:rPr kumimoji="1" lang="en-US" altLang="ja-JP" sz="1000" b="0" i="0" u="none" strike="noStrike" kern="1200" cap="none" spc="-4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RSCM</a:t>
                      </a:r>
                      <a:r>
                        <a:rPr kumimoji="1" lang="ja-JP" altLang="en-US" sz="1000" b="0" i="0" u="none" strike="noStrike" kern="1200" cap="none" spc="-4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の肝臓内科部長の合意取得。</a:t>
                      </a:r>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98737">
                <a:tc>
                  <a:txBody>
                    <a:bodyPr/>
                    <a:lstStyle/>
                    <a:p>
                      <a:pPr algn="ctr" fontAlgn="ctr" hangingPunct="0">
                        <a:spcBef>
                          <a:spcPts val="0"/>
                        </a:spcBef>
                      </a:pPr>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1000">
                          <a:latin typeface="Arial" panose="020B0604020202020204" pitchFamily="34" charset="0"/>
                          <a:ea typeface="ＭＳ Ｐゴシック" panose="020B0600070205080204" pitchFamily="50" charset="-128"/>
                          <a:cs typeface="Arial" panose="020B0604020202020204" pitchFamily="34" charset="0"/>
                        </a:rPr>
                        <a:t>地域専門医療サービス整備</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100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コンサルタンツ</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中央政府の保健・医療分野の</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PPP</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に対する制度化の動向等、考え方の把握</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Bekasi</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県立病院の整備状況、医療サービス提供に対する考え方の把握</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活用可能な我が国の経済協力スキームの整理、活用可能性の検討</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共済組合型の保険制度の導入可能性検討</a:t>
                      </a: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Bukasi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新県知事と会談し、県立病院と保健所病院の改善を</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PPP</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事業として行うことに全面賛成いただいた。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ワークショップを開催し、現地関係者に対する保険医療分野の</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PPP</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事業の理解促進を行った。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初期投資資金、運営資金に関する妥当性の検討を開始した。</a:t>
                      </a:r>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98737">
                <a:tc>
                  <a:txBody>
                    <a:bodyPr/>
                    <a:lstStyle/>
                    <a:p>
                      <a:pPr algn="ctr" fontAlgn="ctr" hangingPunct="0">
                        <a:spcBef>
                          <a:spcPts val="0"/>
                        </a:spcBef>
                      </a:pPr>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spcBef>
                          <a:spcPts val="0"/>
                        </a:spcBef>
                      </a:pPr>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1000">
                          <a:latin typeface="Arial" panose="020B0604020202020204" pitchFamily="34" charset="0"/>
                          <a:ea typeface="ＭＳ Ｐゴシック" panose="020B0600070205080204" pitchFamily="50" charset="-128"/>
                          <a:cs typeface="Arial" panose="020B0604020202020204" pitchFamily="34" charset="0"/>
                        </a:rPr>
                        <a:t>クリニック開設</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a:t>
                      </a:r>
                      <a:r>
                        <a:rPr lang="en-US" altLang="ja-JP" sz="1000">
                          <a:latin typeface="Arial" panose="020B0604020202020204" pitchFamily="34" charset="0"/>
                          <a:ea typeface="ＭＳ Ｐゴシック" panose="020B0600070205080204" pitchFamily="50" charset="-128"/>
                          <a:cs typeface="Arial" panose="020B0604020202020204" pitchFamily="34" charset="0"/>
                        </a:rPr>
                        <a:t>JKR</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インドネシアにおける医療分野投資に関連する諸制度の調査の実施</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インドネシア投資調整庁（</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BKPM</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）による規制、会社法、労働法制等</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日本式透析治療に関するニーズ調査の実施</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現地日系損保会社へのインタビュー調査、現地診療所の診療実態調査等を通じた価格受容性および支払金額に関する実態調査</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さくらクリニック開設に向けた諸手続きの実施</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ビジネスモデル検討</a:t>
                      </a: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JV</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に関しては、外資規制が厳しく、かつ手続きが煩雑であることがわかったが、有力な現地組織との提携により設立に向けた手続きが開始された。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クリニックの開設場所を決定した。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診療開始までのスケジュールを下記の通り決定した。</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 内装工事・機器搬入等</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 診療開始</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日本人医師が現地で医療行為を実施するための規制（</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TK-WNA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）の概要を把握した。今後は申請手続きに関する情報収集を行う。</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今後数年間の具体的な投資計画および収支計画を立案した。</a:t>
                      </a: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上記を通じて、インドネシアにおいては、クリニックインホスピタル形式での日本式医療の展開が有望であるとの仮説を構築するに至った。</a:t>
                      </a:r>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3749205107"/>
                  </a:ext>
                </a:extLst>
              </a:tr>
            </a:tbl>
          </a:graphicData>
        </a:graphic>
      </p:graphicFrame>
      <p:sp>
        <p:nvSpPr>
          <p:cNvPr id="9" name="テキスト ボックス 8"/>
          <p:cNvSpPr txBox="1"/>
          <p:nvPr/>
        </p:nvSpPr>
        <p:spPr>
          <a:xfrm>
            <a:off x="200472" y="1060462"/>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年度以降、複数の医療国際化事業が実施されて</a:t>
            </a:r>
            <a:r>
              <a:rPr lang="ja-JP" altLang="en-US" sz="1400">
                <a:latin typeface="Arial" panose="020B0604020202020204" pitchFamily="34" charset="0"/>
                <a:ea typeface="ＭＳ Ｐゴシック" panose="020B0600070205080204" pitchFamily="50" charset="-128"/>
                <a:cs typeface="Arial" panose="020B0604020202020204" pitchFamily="34" charset="0"/>
              </a:rPr>
              <a:t>いるほか、</a:t>
            </a:r>
            <a:r>
              <a:rPr lang="en-US" altLang="ja-JP" sz="1400">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012</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年度以降、</a:t>
            </a:r>
            <a:r>
              <a:rPr lang="en-US" altLang="ja-JP" sz="1400">
                <a:latin typeface="Arial" panose="020B0604020202020204" pitchFamily="34" charset="0"/>
                <a:ea typeface="ＭＳ Ｐゴシック" panose="020B0600070205080204" pitchFamily="50" charset="-128"/>
                <a:cs typeface="Arial" panose="020B0604020202020204" pitchFamily="34" charset="0"/>
              </a:rPr>
              <a:t>3</a:t>
            </a:r>
            <a:r>
              <a:rPr lang="ja-JP" altLang="en-US" sz="1400">
                <a:latin typeface="Arial" panose="020B0604020202020204" pitchFamily="34" charset="0"/>
                <a:ea typeface="ＭＳ Ｐゴシック" panose="020B0600070205080204" pitchFamily="50" charset="-128"/>
                <a:cs typeface="Arial" panose="020B0604020202020204" pitchFamily="34" charset="0"/>
              </a:rPr>
              <a:t>度の官民ミッションが開催された。</a:t>
            </a:r>
            <a:r>
              <a:rPr lang="en-US" altLang="ja-JP" sz="140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a:latin typeface="Arial" panose="020B0604020202020204" pitchFamily="34" charset="0"/>
                <a:ea typeface="ＭＳ Ｐゴシック" panose="020B0600070205080204" pitchFamily="50" charset="-128"/>
                <a:cs typeface="Arial" panose="020B0604020202020204" pitchFamily="34" charset="0"/>
              </a:rPr>
              <a:t>年度からは、</a:t>
            </a:r>
            <a:r>
              <a:rPr lang="zh-TW" altLang="en-US" sz="140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a:latin typeface="Arial" panose="020B0604020202020204" pitchFamily="34" charset="0"/>
                <a:ea typeface="ＭＳ Ｐゴシック" panose="020B0600070205080204" pitchFamily="50" charset="-128"/>
                <a:cs typeface="Arial" panose="020B0604020202020204" pitchFamily="34" charset="0"/>
              </a:rPr>
              <a:t>も実施されている。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73050" y="6597442"/>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226116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a:t>経済産業省の主な医療国際化関連事業（</a:t>
            </a:r>
            <a:r>
              <a:rPr lang="en-US" altLang="ja-JP"/>
              <a:t>2/4</a:t>
            </a:r>
            <a:r>
              <a:rPr lang="ja-JP" altLang="en-US"/>
              <a:t>）</a:t>
            </a:r>
          </a:p>
        </p:txBody>
      </p:sp>
      <p:sp>
        <p:nvSpPr>
          <p:cNvPr id="7" name="Rectangle 6"/>
          <p:cNvSpPr>
            <a:spLocks noChangeArrowheads="1"/>
          </p:cNvSpPr>
          <p:nvPr/>
        </p:nvSpPr>
        <p:spPr bwMode="auto">
          <a:xfrm>
            <a:off x="200472" y="99927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707344444"/>
              </p:ext>
            </p:extLst>
          </p:nvPr>
        </p:nvGraphicFramePr>
        <p:xfrm>
          <a:off x="200472" y="1320192"/>
          <a:ext cx="9504320" cy="524094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4096">
                  <a:extLst>
                    <a:ext uri="{9D8B030D-6E8A-4147-A177-3AD203B41FA5}">
                      <a16:colId xmlns:a16="http://schemas.microsoft.com/office/drawing/2014/main" val="20001"/>
                    </a:ext>
                  </a:extLst>
                </a:gridCol>
                <a:gridCol w="873960">
                  <a:extLst>
                    <a:ext uri="{9D8B030D-6E8A-4147-A177-3AD203B41FA5}">
                      <a16:colId xmlns:a16="http://schemas.microsoft.com/office/drawing/2014/main" val="20002"/>
                    </a:ext>
                  </a:extLst>
                </a:gridCol>
                <a:gridCol w="1298448">
                  <a:extLst>
                    <a:ext uri="{9D8B030D-6E8A-4147-A177-3AD203B41FA5}">
                      <a16:colId xmlns:a16="http://schemas.microsoft.com/office/drawing/2014/main" val="20003"/>
                    </a:ext>
                  </a:extLst>
                </a:gridCol>
                <a:gridCol w="3310128">
                  <a:extLst>
                    <a:ext uri="{9D8B030D-6E8A-4147-A177-3AD203B41FA5}">
                      <a16:colId xmlns:a16="http://schemas.microsoft.com/office/drawing/2014/main" val="20004"/>
                    </a:ext>
                  </a:extLst>
                </a:gridCol>
                <a:gridCol w="3157688">
                  <a:extLst>
                    <a:ext uri="{9D8B030D-6E8A-4147-A177-3AD203B41FA5}">
                      <a16:colId xmlns:a16="http://schemas.microsoft.com/office/drawing/2014/main" val="20005"/>
                    </a:ext>
                  </a:extLst>
                </a:gridCol>
              </a:tblGrid>
              <a:tr h="259821">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89610">
                <a:tc>
                  <a:txBody>
                    <a:bodyPr/>
                    <a:lstStyle/>
                    <a:p>
                      <a:pPr algn="ctr" fontAlgn="ctr" hangingPunct="0">
                        <a:spcBef>
                          <a:spcPts val="0"/>
                        </a:spcBef>
                      </a:pPr>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がん化学療法</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センター</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株式会社ユカリア</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0"/>
                        </a:spcBef>
                      </a:pPr>
                      <a:r>
                        <a:rPr lang="ja-JP" altLang="en-US" sz="1000">
                          <a:latin typeface="Arial" panose="020B0604020202020204" pitchFamily="34" charset="0"/>
                          <a:ea typeface="ＭＳ Ｐゴシック" panose="020B0600070205080204" pitchFamily="50" charset="-128"/>
                          <a:cs typeface="Arial" panose="020B0604020202020204" pitchFamily="34" charset="0"/>
                        </a:rPr>
                        <a:t>（旧：キャピタル</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メディカ）</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がん診療全般、ならびに画像診断・遠隔読影に関する制度および環境調査</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画像診断の導入実証（遠隔画像診断による診断サポートの実地検証）</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化学療法の導入実証（日本式がん外来化学療法の運営・看護システムの実地検証）</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化学療法センターの事業化の検証 </a:t>
                      </a:r>
                    </a:p>
                  </a:txBody>
                  <a:tcPr marL="36000" marR="36000" marT="0" marB="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現地のがん患者数と内訳、診療体制、化学療法の現状などを明らかにした。特に、抗がん剤の価格が日本以上に高いケースがあることを確認した。</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外国人医師による画像診断は遠隔読影にかかわらず医療行為と見なされ禁止されており、セカンドオピニオンの提供しかできない点を明らかにした。</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画像診断実証では、現地の画質レベル、撮影方法、診療情報の不備などが多く、人材育成やそれに見合った価格設定が必要であることを確認した。</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化学療法実証では、日本式運営・看護システムの導入により、準備・治療時間や安全性を飛躍的に改善できることを明らかにした。</a:t>
                      </a:r>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2034">
                <a:tc>
                  <a:txBody>
                    <a:bodyPr/>
                    <a:lstStyle/>
                    <a:p>
                      <a:pPr algn="ctr" fontAlgn="ctr" hangingPunct="0">
                        <a:spcBef>
                          <a:spcPts val="0"/>
                        </a:spcBef>
                      </a:pPr>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内視鏡</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トレーニング</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センター</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1000">
                          <a:latin typeface="Arial" panose="020B0604020202020204" pitchFamily="34" charset="0"/>
                          <a:ea typeface="ＭＳ Ｐゴシック" panose="020B0600070205080204" pitchFamily="50" charset="-128"/>
                          <a:cs typeface="Arial" panose="020B0604020202020204" pitchFamily="34" charset="0"/>
                        </a:rPr>
                        <a:t>オリンパスメディカル</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システムズ株式会社</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オリンパスメディカルシステムズを代表団体としてプロジェクトを実施。インドネシア側は、国立チプト病院が協力</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2053505028"/>
                  </a:ext>
                </a:extLst>
              </a:tr>
              <a:tr h="1102273">
                <a:tc>
                  <a:txBody>
                    <a:bodyPr/>
                    <a:lstStyle/>
                    <a:p>
                      <a:pPr algn="ctr" fontAlgn="ctr" hangingPunct="0">
                        <a:spcBef>
                          <a:spcPts val="0"/>
                        </a:spcBef>
                      </a:pPr>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a:latin typeface="Arial" panose="020B0604020202020204" pitchFamily="34" charset="0"/>
                          <a:ea typeface="ＭＳ Ｐゴシック" panose="020B0600070205080204" pitchFamily="50" charset="-128"/>
                          <a:cs typeface="Arial" panose="020B0604020202020204" pitchFamily="34" charset="0"/>
                        </a:rPr>
                        <a:t>ICT</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0"/>
                        </a:spcBef>
                      </a:pPr>
                      <a:r>
                        <a:rPr lang="ja-JP" altLang="en-US" sz="1000">
                          <a:latin typeface="Arial" panose="020B0604020202020204" pitchFamily="34" charset="0"/>
                          <a:ea typeface="ＭＳ Ｐゴシック" panose="020B0600070205080204" pitchFamily="50" charset="-128"/>
                          <a:cs typeface="Arial" panose="020B0604020202020204" pitchFamily="34" charset="0"/>
                        </a:rPr>
                        <a:t>富士通株式会社</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92075" indent="-92075" algn="just">
                        <a:spcBef>
                          <a:spcPts val="0"/>
                        </a:spcBef>
                        <a:buClr>
                          <a:srgbClr val="3D6AA7"/>
                        </a:buClr>
                        <a:buFont typeface="Wingdings" panose="05000000000000000000" pitchFamily="2" charset="2"/>
                        <a:buChar char="l"/>
                      </a:pPr>
                      <a:r>
                        <a:rPr lang="ja-JP" altLang="en-US" sz="1000" b="0" i="0" u="none" strike="noStrike" baseline="0">
                          <a:solidFill>
                            <a:srgbClr val="000000"/>
                          </a:solidFill>
                          <a:latin typeface="+mj-ea"/>
                          <a:ea typeface="+mj-ea"/>
                        </a:rPr>
                        <a:t>インドネシアの医療サービス改善に向け、日本の知見、経験と</a:t>
                      </a:r>
                      <a:r>
                        <a:rPr lang="en-US" altLang="ja-JP" sz="1000" b="0" i="0" u="none" strike="noStrike" baseline="0">
                          <a:solidFill>
                            <a:srgbClr val="000000"/>
                          </a:solidFill>
                          <a:latin typeface="+mj-ea"/>
                          <a:ea typeface="+mj-ea"/>
                        </a:rPr>
                        <a:t>ICT</a:t>
                      </a:r>
                      <a:r>
                        <a:rPr lang="ja-JP" altLang="en-US" sz="1000" b="0" i="0" u="none" strike="noStrike" baseline="0">
                          <a:solidFill>
                            <a:srgbClr val="000000"/>
                          </a:solidFill>
                          <a:latin typeface="+mj-ea"/>
                          <a:ea typeface="+mj-ea"/>
                        </a:rPr>
                        <a:t>を活用した「医療連携推進センター」をティーチングホスピタルであるチプト病院に設立する。</a:t>
                      </a:r>
                    </a:p>
                    <a:p>
                      <a:pPr marL="92075" indent="-92075" algn="just">
                        <a:spcBef>
                          <a:spcPts val="0"/>
                        </a:spcBef>
                        <a:buClr>
                          <a:srgbClr val="3D6AA7"/>
                        </a:buClr>
                        <a:buFont typeface="Wingdings" panose="05000000000000000000" pitchFamily="2" charset="2"/>
                        <a:buChar char="l"/>
                      </a:pPr>
                      <a:r>
                        <a:rPr lang="ja-JP" altLang="en-US" sz="1000" b="0" i="0" u="none" strike="noStrike" baseline="0">
                          <a:solidFill>
                            <a:srgbClr val="000000"/>
                          </a:solidFill>
                          <a:latin typeface="+mj-ea"/>
                          <a:ea typeface="+mj-ea"/>
                        </a:rPr>
                        <a:t>医療連携推進センターが、①地域医療連携の啓発、②人材育成、③活動基盤の管理、④データの管理、医療</a:t>
                      </a:r>
                      <a:r>
                        <a:rPr lang="en-US" altLang="ja-JP" sz="1000" b="0" i="0" u="none" strike="noStrike" baseline="0">
                          <a:solidFill>
                            <a:srgbClr val="000000"/>
                          </a:solidFill>
                          <a:latin typeface="+mj-ea"/>
                          <a:ea typeface="+mj-ea"/>
                        </a:rPr>
                        <a:t>ICT</a:t>
                      </a:r>
                      <a:r>
                        <a:rPr lang="ja-JP" altLang="en-US" sz="1000" b="0" i="0" u="none" strike="noStrike" baseline="0">
                          <a:solidFill>
                            <a:srgbClr val="000000"/>
                          </a:solidFill>
                          <a:latin typeface="+mj-ea"/>
                          <a:ea typeface="+mj-ea"/>
                        </a:rPr>
                        <a:t>システム運営等の役割を担えるように、運用指導、インフラ構築等を実施する。</a:t>
                      </a:r>
                      <a:r>
                        <a:rPr lang="ja-JP" altLang="en-US" sz="1000" b="0" i="0" u="none" strike="noStrike" baseline="0">
                          <a:solidFill>
                            <a:srgbClr val="000000"/>
                          </a:solidFill>
                          <a:latin typeface="ＭＳ 明朝" panose="02020609040205080304" pitchFamily="17" charset="-128"/>
                          <a:ea typeface="ＭＳ 明朝" panose="02020609040205080304" pitchFamily="17" charset="-128"/>
                        </a:rPr>
                        <a:t>	</a:t>
                      </a:r>
                    </a:p>
                  </a:txBody>
                  <a:tcPr marL="36000" marR="36000" marT="0" marB="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92075" indent="-92075" algn="just">
                        <a:spcBef>
                          <a:spcPts val="0"/>
                        </a:spcBef>
                        <a:buClr>
                          <a:srgbClr val="3D6AA7"/>
                        </a:buClr>
                        <a:buFont typeface="Wingdings" panose="05000000000000000000" pitchFamily="2" charset="2"/>
                        <a:buChar char="l"/>
                      </a:pPr>
                      <a:r>
                        <a:rPr kumimoji="1" lang="ja-JP" altLang="en-US" sz="1000" b="0" i="0" u="none" strike="noStrike" kern="1200" baseline="0">
                          <a:solidFill>
                            <a:schemeClr val="dk1"/>
                          </a:solidFill>
                          <a:latin typeface="+mn-ea"/>
                          <a:ea typeface="+mn-ea"/>
                          <a:cs typeface="+mn-cs"/>
                        </a:rPr>
                        <a:t>センター設立に向けた、運営人材の育成、運用実施の指導、センター運用方式の討議と決定、</a:t>
                      </a:r>
                      <a:r>
                        <a:rPr kumimoji="1" lang="en-US" altLang="ja-JP" sz="1000" b="0" i="0" u="none" strike="noStrike" kern="1200" baseline="0">
                          <a:solidFill>
                            <a:schemeClr val="dk1"/>
                          </a:solidFill>
                          <a:latin typeface="+mn-ea"/>
                          <a:ea typeface="+mn-ea"/>
                          <a:cs typeface="+mn-cs"/>
                        </a:rPr>
                        <a:t>ICT</a:t>
                      </a:r>
                      <a:r>
                        <a:rPr kumimoji="1" lang="ja-JP" altLang="en-US" sz="1000" b="0" i="0" u="none" strike="noStrike" kern="1200" baseline="0">
                          <a:solidFill>
                            <a:schemeClr val="dk1"/>
                          </a:solidFill>
                          <a:latin typeface="+mn-ea"/>
                          <a:ea typeface="+mn-ea"/>
                          <a:cs typeface="+mn-cs"/>
                        </a:rPr>
                        <a:t>システムの構築。 </a:t>
                      </a:r>
                    </a:p>
                    <a:p>
                      <a:pPr marL="92075" indent="-92075" algn="just">
                        <a:spcBef>
                          <a:spcPts val="0"/>
                        </a:spcBef>
                        <a:buClr>
                          <a:srgbClr val="3D6AA7"/>
                        </a:buClr>
                        <a:buFont typeface="Wingdings" panose="05000000000000000000" pitchFamily="2" charset="2"/>
                        <a:buChar char="l"/>
                      </a:pPr>
                      <a:r>
                        <a:rPr kumimoji="1" lang="ja-JP" altLang="en-US" sz="1000" b="0" i="0" u="none" strike="noStrike" kern="1200" baseline="0">
                          <a:solidFill>
                            <a:schemeClr val="dk1"/>
                          </a:solidFill>
                          <a:latin typeface="+mn-ea"/>
                          <a:ea typeface="+mn-ea"/>
                          <a:cs typeface="+mn-cs"/>
                        </a:rPr>
                        <a:t>保健省、病院関係者とシステム／運用を実証し、評価会やヒアリングやアンケートを通じた課題の把握を行った。</a:t>
                      </a:r>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968743253"/>
                  </a:ext>
                </a:extLst>
              </a:tr>
              <a:tr h="1417208">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歯科臨床技術研修センター</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株式会社モリタ</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92075" indent="-92075" algn="just">
                        <a:buClr>
                          <a:srgbClr val="3D6AA7"/>
                        </a:buClr>
                        <a:buFont typeface="Wingdings" panose="05000000000000000000" pitchFamily="2" charset="2"/>
                        <a:buChar char="l"/>
                      </a:pPr>
                      <a:r>
                        <a:rPr lang="ja-JP" altLang="en-US" sz="1000" b="0" i="0" u="none" strike="noStrike" baseline="0">
                          <a:solidFill>
                            <a:srgbClr val="000000"/>
                          </a:solidFill>
                          <a:latin typeface="+mj-ea"/>
                          <a:ea typeface="+mj-ea"/>
                        </a:rPr>
                        <a:t>インドネシアをはじめとするアジアの多くの地域では、一定レベル以上の均質な診療を保証する歯科技術の継続的かつ体系的取得システムや、それに関連した情報の定期的継続的配信がなされていない。また近年、急速な食の欧米化による生活習慣病が蔓延し、歯科においても、う蝕（むし歯）歯数の増加が大きな問題となっている。</a:t>
                      </a:r>
                      <a:endParaRPr lang="en-US" altLang="ja-JP" sz="1000" b="0" i="0" u="none" strike="noStrike" baseline="0">
                        <a:solidFill>
                          <a:srgbClr val="000000"/>
                        </a:solidFill>
                        <a:latin typeface="+mj-ea"/>
                        <a:ea typeface="+mj-ea"/>
                      </a:endParaRPr>
                    </a:p>
                    <a:p>
                      <a:pPr marL="92075" indent="-92075" algn="just">
                        <a:buClr>
                          <a:srgbClr val="3D6AA7"/>
                        </a:buClr>
                        <a:buFont typeface="Wingdings" panose="05000000000000000000" pitchFamily="2" charset="2"/>
                        <a:buChar char="l"/>
                      </a:pPr>
                      <a:r>
                        <a:rPr lang="ja-JP" altLang="en-US" sz="1000" b="0" i="0" u="none" strike="noStrike" baseline="0">
                          <a:solidFill>
                            <a:srgbClr val="000000"/>
                          </a:solidFill>
                          <a:latin typeface="+mj-ea"/>
                          <a:ea typeface="+mj-ea"/>
                        </a:rPr>
                        <a:t>ジャカルタ・トリサクティ大学内にデンタルトレーニングセンターを設置し、歯科医師を対象とした臨床研修を行うことで、日本の歯科医療器材をインドネシアで普及させる。</a:t>
                      </a:r>
                    </a:p>
                  </a:txBody>
                  <a:tcPr marL="36000" marR="36000" marT="0" marB="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研修コンテンツ（</a:t>
                      </a:r>
                      <a:r>
                        <a:rPr kumimoji="1" lang="en-US" altLang="ja-JP" sz="1000" b="0" i="0" u="none" strike="noStrike" kern="1200" baseline="0" dirty="0">
                          <a:solidFill>
                            <a:schemeClr val="dk1"/>
                          </a:solidFill>
                          <a:latin typeface="+mn-ea"/>
                          <a:ea typeface="+mn-ea"/>
                          <a:cs typeface="+mn-cs"/>
                        </a:rPr>
                        <a:t>e-learning</a:t>
                      </a:r>
                      <a:r>
                        <a:rPr kumimoji="1" lang="ja-JP" altLang="en-US" sz="1000" b="0" i="0" u="none" strike="noStrike" kern="1200" baseline="0" dirty="0">
                          <a:solidFill>
                            <a:schemeClr val="dk1"/>
                          </a:solidFill>
                          <a:latin typeface="+mn-ea"/>
                          <a:ea typeface="+mn-ea"/>
                          <a:cs typeface="+mn-cs"/>
                        </a:rPr>
                        <a:t>）の整備</a:t>
                      </a:r>
                      <a:endParaRPr kumimoji="1" lang="en-US" altLang="ja-JP" sz="1000" b="0" i="0" u="none" strike="noStrike" kern="1200" baseline="0" dirty="0">
                        <a:solidFill>
                          <a:schemeClr val="dk1"/>
                        </a:solidFill>
                        <a:latin typeface="+mn-ea"/>
                        <a:ea typeface="+mn-ea"/>
                        <a:cs typeface="+mn-cs"/>
                      </a:endParaRPr>
                    </a:p>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研修センターでの臨床研修・実技指導</a:t>
                      </a:r>
                      <a:endParaRPr kumimoji="1" lang="en-US" altLang="ja-JP" sz="1000" b="0" i="0" u="none" strike="noStrike" kern="1200" baseline="0" dirty="0">
                        <a:solidFill>
                          <a:schemeClr val="dk1"/>
                        </a:solidFill>
                        <a:latin typeface="+mn-ea"/>
                        <a:ea typeface="+mn-ea"/>
                        <a:cs typeface="+mn-cs"/>
                      </a:endParaRPr>
                    </a:p>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認定制度の課題調査</a:t>
                      </a:r>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274575225"/>
                  </a:ext>
                </a:extLst>
              </a:tr>
            </a:tbl>
          </a:graphicData>
        </a:graphic>
      </p:graphicFrame>
      <p:sp>
        <p:nvSpPr>
          <p:cNvPr id="14" name="テキスト ボックス 13"/>
          <p:cNvSpPr txBox="1"/>
          <p:nvPr/>
        </p:nvSpPr>
        <p:spPr>
          <a:xfrm>
            <a:off x="273050" y="6597442"/>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312604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a:t>経済産業省の主な医療国際化関連事業（</a:t>
            </a:r>
            <a:r>
              <a:rPr lang="en-US" altLang="ja-JP"/>
              <a:t>3/4</a:t>
            </a:r>
            <a:r>
              <a:rPr lang="ja-JP" altLang="en-US"/>
              <a:t>）</a:t>
            </a:r>
          </a:p>
        </p:txBody>
      </p:sp>
      <p:sp>
        <p:nvSpPr>
          <p:cNvPr id="7" name="Rectangle 6"/>
          <p:cNvSpPr>
            <a:spLocks noChangeArrowheads="1"/>
          </p:cNvSpPr>
          <p:nvPr/>
        </p:nvSpPr>
        <p:spPr bwMode="auto">
          <a:xfrm>
            <a:off x="200472" y="97500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40910503"/>
              </p:ext>
            </p:extLst>
          </p:nvPr>
        </p:nvGraphicFramePr>
        <p:xfrm>
          <a:off x="200472" y="1321795"/>
          <a:ext cx="9504320" cy="1442979"/>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256701">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85078">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遠隔診断</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モデル構築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富士フィルム</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放射線科医の少ない地域に対し医療</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を用いた遠隔放射線診断ができる環境を提供。</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92075" marR="0" lvl="0" indent="-92075" algn="just" defTabSz="914400" rtl="0" eaLnBrk="1" fontAlgn="auto" latinLnBrk="0" hangingPunct="1">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ＭＳ Ｐゴシック"/>
                          <a:ea typeface="+mn-ea"/>
                          <a:cs typeface="+mn-cs"/>
                        </a:rPr>
                        <a:t>遠隔放射線診断のワークフローを提案し、放射線機器、医療</a:t>
                      </a:r>
                      <a:r>
                        <a:rPr kumimoji="1" lang="en-US" altLang="ja-JP" sz="1000" b="0" i="0" u="none" strike="noStrike" kern="1200" cap="none" spc="0" normalizeH="0" baseline="0" noProof="0">
                          <a:ln>
                            <a:noFill/>
                          </a:ln>
                          <a:solidFill>
                            <a:srgbClr val="000000"/>
                          </a:solidFill>
                          <a:effectLst/>
                          <a:uLnTx/>
                          <a:uFillTx/>
                          <a:latin typeface="ＭＳ Ｐゴシック"/>
                          <a:ea typeface="+mn-ea"/>
                          <a:cs typeface="+mn-cs"/>
                        </a:rPr>
                        <a:t>ICT</a:t>
                      </a:r>
                      <a:r>
                        <a:rPr kumimoji="1" lang="ja-JP" altLang="en-US" sz="1000" b="0" i="0" u="none" strike="noStrike" kern="1200" cap="none" spc="0" normalizeH="0" baseline="0" noProof="0">
                          <a:ln>
                            <a:noFill/>
                          </a:ln>
                          <a:solidFill>
                            <a:srgbClr val="000000"/>
                          </a:solidFill>
                          <a:effectLst/>
                          <a:uLnTx/>
                          <a:uFillTx/>
                          <a:latin typeface="ＭＳ Ｐゴシック"/>
                          <a:ea typeface="+mn-ea"/>
                          <a:cs typeface="+mn-cs"/>
                        </a:rPr>
                        <a:t>システムの導入・運用を開始</a:t>
                      </a:r>
                    </a:p>
                  </a:txBody>
                  <a:tcPr marL="36000" marR="36000" marT="31502" marB="31502"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85078">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t>てんかん診療教育拠点設立</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a:t>日本光電工業株式会社</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 ン ド ネ シ ア を 代 表 す る </a:t>
                      </a:r>
                      <a:r>
                        <a:rPr kumimoji="1" lang="en-US" altLang="ja-JP"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つ の て ん か ん 診 療 施 設に治療、人材育成、研究の </a:t>
                      </a:r>
                      <a:r>
                        <a:rPr kumimoji="1" lang="en-US" altLang="ja-JP"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機能を持つ教育拠点の設立支援を行 う。</a:t>
                      </a:r>
                      <a:endPar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92075" marR="0" lvl="0" indent="-92075" algn="just" defTabSz="914400" rtl="0" eaLnBrk="1" fontAlgn="auto" latinLnBrk="0" hangingPunct="1">
                        <a:lnSpc>
                          <a:spcPct val="100000"/>
                        </a:lnSpc>
                        <a:spcBef>
                          <a:spcPts val="0"/>
                        </a:spcBef>
                        <a:spcAft>
                          <a:spcPts val="0"/>
                        </a:spcAft>
                        <a:buClr>
                          <a:srgbClr val="3D6AA7"/>
                        </a:buClr>
                        <a:buSzTx/>
                        <a:buFont typeface="Wingdings" panose="05000000000000000000" pitchFamily="2" charset="2"/>
                        <a:buChar char="l"/>
                        <a:tabLst/>
                        <a:defRPr/>
                      </a:pPr>
                      <a:r>
                        <a:rPr lang="ja-JP" altLang="en-US" sz="1000" dirty="0"/>
                        <a:t>事業計画書草案が完成</a:t>
                      </a:r>
                      <a:endParaRPr lang="en-US" altLang="ja-JP" sz="1000" dirty="0"/>
                    </a:p>
                  </a:txBody>
                  <a:tcPr marL="36000" marR="36000" marT="31502" marB="31502"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27406435"/>
                  </a:ext>
                </a:extLst>
              </a:tr>
            </a:tbl>
          </a:graphicData>
        </a:graphic>
      </p:graphicFrame>
      <p:sp>
        <p:nvSpPr>
          <p:cNvPr id="14" name="テキスト ボックス 13"/>
          <p:cNvSpPr txBox="1"/>
          <p:nvPr/>
        </p:nvSpPr>
        <p:spPr>
          <a:xfrm>
            <a:off x="273050" y="6593209"/>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2244086925"/>
              </p:ext>
            </p:extLst>
          </p:nvPr>
        </p:nvGraphicFramePr>
        <p:xfrm>
          <a:off x="200472" y="3429992"/>
          <a:ext cx="9505056" cy="3131147"/>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276163">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13746">
                <a:tc>
                  <a:txBody>
                    <a:bodyPr/>
                    <a:lstStyle/>
                    <a:p>
                      <a:pPr algn="ctr" fontAlgn="ctr" hangingPunct="0">
                        <a:lnSpc>
                          <a:spcPct val="100000"/>
                        </a:lnSpc>
                        <a:spcBef>
                          <a:spcPts val="0"/>
                        </a:spcBef>
                        <a:spcAft>
                          <a:spcPts val="0"/>
                        </a:spcAft>
                      </a:pP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医療機関訪問</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商談会</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a:latin typeface="Arial" panose="020B0604020202020204" pitchFamily="34" charset="0"/>
                          <a:ea typeface="ＭＳ Ｐゴシック" panose="020B0600070205080204" pitchFamily="50" charset="-128"/>
                          <a:cs typeface="Arial" panose="020B0604020202020204" pitchFamily="34" charset="0"/>
                        </a:rPr>
                        <a:t>高度先進医療</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lnSpc>
                          <a:spcPct val="100000"/>
                        </a:lnSpc>
                        <a:spcBef>
                          <a:spcPts val="0"/>
                        </a:spcBef>
                        <a:spcAft>
                          <a:spcPts val="0"/>
                        </a:spcAft>
                      </a:pPr>
                      <a:r>
                        <a:rPr lang="ja-JP" altLang="en-US" sz="1000"/>
                        <a:t>がん研究会有明病院　土屋了介　教授</a:t>
                      </a:r>
                      <a:br>
                        <a:rPr lang="en-US" altLang="ja-JP" sz="1000"/>
                      </a:br>
                      <a:r>
                        <a:rPr lang="ja-JP" altLang="en-US" sz="1000"/>
                        <a:t>「日本の高度がん治療（検診技術から粒子線まで）」</a:t>
                      </a:r>
                    </a:p>
                    <a:p>
                      <a:pPr fontAlgn="ctr">
                        <a:lnSpc>
                          <a:spcPct val="100000"/>
                        </a:lnSpc>
                        <a:spcBef>
                          <a:spcPts val="0"/>
                        </a:spcBef>
                        <a:spcAft>
                          <a:spcPts val="0"/>
                        </a:spcAft>
                      </a:pPr>
                      <a:r>
                        <a:rPr lang="zh-TW" altLang="en-US" sz="1000"/>
                        <a:t>神戸国際医療交流財団　田中紘一　教授</a:t>
                      </a:r>
                      <a:br>
                        <a:rPr lang="en-US" altLang="ja-JP" sz="1000"/>
                      </a:br>
                      <a:r>
                        <a:rPr lang="ja-JP" altLang="en-US" sz="1000"/>
                        <a:t>「神戸医療産業都市と日本の肝疾患治療」</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lnSpc>
                          <a:spcPct val="100000"/>
                        </a:lnSpc>
                        <a:spcBef>
                          <a:spcPts val="0"/>
                        </a:spcBef>
                        <a:spcAft>
                          <a:spcPts val="0"/>
                        </a:spcAft>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観光・創造経済省大臣による挨拶</a:t>
                      </a:r>
                      <a:b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（大臣官房による代読）</a:t>
                      </a:r>
                    </a:p>
                  </a:txBody>
                  <a:tcPr marL="36000" marR="36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13746">
                <a:tc>
                  <a:txBody>
                    <a:bodyPr/>
                    <a:lstStyle/>
                    <a:p>
                      <a:pPr algn="ctr" fontAlgn="ctr" hangingPunct="0">
                        <a:lnSpc>
                          <a:spcPct val="100000"/>
                        </a:lnSpc>
                        <a:spcBef>
                          <a:spcPts val="0"/>
                        </a:spcBef>
                        <a:spcAft>
                          <a:spcPts val="0"/>
                        </a:spcAft>
                      </a:pPr>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セミナー</a:t>
                      </a:r>
                      <a:endPar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商談会</a:t>
                      </a:r>
                      <a:endParaRPr kumimoji="1" lang="en-US" altLang="zh-TW"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がんの先端診断</a:t>
                      </a:r>
                      <a:endPar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がんの治療技術</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lnSpc>
                          <a:spcPct val="100000"/>
                        </a:lnSpc>
                        <a:spcBef>
                          <a:spcPts val="0"/>
                        </a:spcBef>
                        <a:spcAft>
                          <a:spcPts val="0"/>
                        </a:spcAft>
                      </a:pPr>
                      <a:r>
                        <a:rPr kumimoji="1" lang="ja-JP" altLang="en-US" sz="1000" kern="1200" spc="-30" baseline="0">
                          <a:solidFill>
                            <a:schemeClr val="dk1"/>
                          </a:solidFill>
                          <a:latin typeface="+mn-lt"/>
                          <a:ea typeface="+mn-ea"/>
                          <a:cs typeface="+mn-cs"/>
                        </a:rPr>
                        <a:t>神戸国際フロンティアメディカルセンター　田中紘一　理事長</a:t>
                      </a:r>
                      <a:endParaRPr kumimoji="1" lang="en-US" altLang="ja-JP" sz="1000" kern="1200" spc="-30" baseline="0">
                        <a:solidFill>
                          <a:schemeClr val="dk1"/>
                        </a:solidFill>
                        <a:latin typeface="+mn-lt"/>
                        <a:ea typeface="+mn-ea"/>
                        <a:cs typeface="+mn-cs"/>
                      </a:endParaRPr>
                    </a:p>
                    <a:p>
                      <a:pPr marL="0" algn="l" defTabSz="914400" rtl="0" eaLnBrk="1" fontAlgn="ctr" latinLnBrk="0" hangingPunct="1">
                        <a:lnSpc>
                          <a:spcPct val="100000"/>
                        </a:lnSpc>
                        <a:spcBef>
                          <a:spcPts val="0"/>
                        </a:spcBef>
                        <a:spcAft>
                          <a:spcPts val="0"/>
                        </a:spcAft>
                      </a:pPr>
                      <a:r>
                        <a:rPr kumimoji="1" lang="ja-JP" altLang="en-US" sz="1000" kern="1200">
                          <a:solidFill>
                            <a:schemeClr val="dk1"/>
                          </a:solidFill>
                          <a:latin typeface="+mn-lt"/>
                          <a:ea typeface="+mn-ea"/>
                          <a:cs typeface="+mn-cs"/>
                        </a:rPr>
                        <a:t>「これまでの医療貢献実績」</a:t>
                      </a:r>
                      <a:endParaRPr kumimoji="1" lang="en-US" altLang="ja-JP" sz="1000" kern="1200">
                        <a:solidFill>
                          <a:schemeClr val="dk1"/>
                        </a:solidFill>
                        <a:latin typeface="+mn-lt"/>
                        <a:ea typeface="+mn-ea"/>
                        <a:cs typeface="+mn-cs"/>
                      </a:endParaRPr>
                    </a:p>
                    <a:p>
                      <a:pPr fontAlgn="ctr">
                        <a:lnSpc>
                          <a:spcPct val="100000"/>
                        </a:lnSpc>
                        <a:spcBef>
                          <a:spcPts val="0"/>
                        </a:spcBef>
                        <a:spcAft>
                          <a:spcPts val="0"/>
                        </a:spcAft>
                      </a:pPr>
                      <a:r>
                        <a:rPr kumimoji="1" lang="ja-JP" altLang="en-US" sz="1000" kern="1200">
                          <a:solidFill>
                            <a:schemeClr val="dk1"/>
                          </a:solidFill>
                          <a:latin typeface="+mn-lt"/>
                          <a:ea typeface="+mn-ea"/>
                          <a:cs typeface="+mn-cs"/>
                        </a:rPr>
                        <a:t>神戸大学　森田圭紀　先生　など</a:t>
                      </a:r>
                      <a:endParaRPr kumimoji="1" lang="en-US" altLang="ja-JP" sz="1000" kern="1200">
                        <a:solidFill>
                          <a:schemeClr val="dk1"/>
                        </a:solidFill>
                        <a:latin typeface="+mn-lt"/>
                        <a:ea typeface="+mn-ea"/>
                        <a:cs typeface="+mn-cs"/>
                      </a:endParaRPr>
                    </a:p>
                    <a:p>
                      <a:pPr marL="0" algn="l" defTabSz="914400" rtl="0" eaLnBrk="1" fontAlgn="ctr" latinLnBrk="0" hangingPunct="1">
                        <a:lnSpc>
                          <a:spcPct val="100000"/>
                        </a:lnSpc>
                        <a:spcBef>
                          <a:spcPts val="0"/>
                        </a:spcBef>
                        <a:spcAft>
                          <a:spcPts val="0"/>
                        </a:spcAft>
                      </a:pPr>
                      <a:r>
                        <a:rPr kumimoji="1" lang="ja-JP" altLang="en-US" sz="1000" kern="1200">
                          <a:solidFill>
                            <a:schemeClr val="dk1"/>
                          </a:solidFill>
                          <a:latin typeface="+mn-lt"/>
                          <a:ea typeface="+mn-ea"/>
                          <a:cs typeface="+mn-cs"/>
                        </a:rPr>
                        <a:t>「</a:t>
                      </a:r>
                      <a:r>
                        <a:rPr kumimoji="1" lang="zh-TW" altLang="en-US" sz="1000" kern="1200">
                          <a:solidFill>
                            <a:schemeClr val="dk1"/>
                          </a:solidFill>
                          <a:latin typeface="+mn-lt"/>
                          <a:ea typeface="+mn-ea"/>
                          <a:cs typeface="+mn-cs"/>
                        </a:rPr>
                        <a:t>診断</a:t>
                      </a:r>
                      <a:r>
                        <a:rPr kumimoji="1" lang="ja-JP" altLang="en-US" sz="1000" kern="1200">
                          <a:solidFill>
                            <a:schemeClr val="dk1"/>
                          </a:solidFill>
                          <a:latin typeface="+mn-lt"/>
                          <a:ea typeface="+mn-ea"/>
                          <a:cs typeface="+mn-cs"/>
                        </a:rPr>
                        <a:t>」</a:t>
                      </a:r>
                      <a:endParaRPr kumimoji="1" lang="zh-TW" altLang="en-US" sz="1000" kern="120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インドネシアから保健副大臣が参加</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13746">
                <a:tc>
                  <a:txBody>
                    <a:bodyPr/>
                    <a:lstStyle/>
                    <a:p>
                      <a:pPr algn="ctr" fontAlgn="ctr" hangingPunct="0">
                        <a:lnSpc>
                          <a:spcPct val="100000"/>
                        </a:lnSpc>
                        <a:spcBef>
                          <a:spcPts val="0"/>
                        </a:spcBef>
                        <a:spcAft>
                          <a:spcPts val="0"/>
                        </a:spcAft>
                      </a:pPr>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現地医療機関との意見交換</a:t>
                      </a:r>
                      <a:endPar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スモールセミナー</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kern="120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spc="-30" baseline="0">
                          <a:solidFill>
                            <a:schemeClr val="dk1"/>
                          </a:solidFill>
                          <a:latin typeface="+mn-lt"/>
                          <a:ea typeface="+mn-ea"/>
                          <a:cs typeface="+mn-cs"/>
                        </a:rPr>
                        <a:t>福井大学医学部附属病院　医療情報部　山下芳範　副部長</a:t>
                      </a:r>
                    </a:p>
                    <a:p>
                      <a:pPr marL="0" algn="l" defTabSz="914400" rtl="0" eaLnBrk="1" fontAlgn="ctr" latinLnBrk="0" hangingPunct="1">
                        <a:lnSpc>
                          <a:spcPct val="100000"/>
                        </a:lnSpc>
                        <a:spcBef>
                          <a:spcPts val="0"/>
                        </a:spcBef>
                        <a:spcAft>
                          <a:spcPts val="0"/>
                        </a:spcAft>
                      </a:pPr>
                      <a:r>
                        <a:rPr kumimoji="1" lang="ja-JP" altLang="en-US" sz="1000" kern="1200">
                          <a:solidFill>
                            <a:schemeClr val="dk1"/>
                          </a:solidFill>
                          <a:latin typeface="+mn-lt"/>
                          <a:ea typeface="+mn-ea"/>
                          <a:cs typeface="+mn-cs"/>
                        </a:rPr>
                        <a:t>「福井大学における先進的医療</a:t>
                      </a:r>
                      <a:r>
                        <a:rPr kumimoji="1" lang="en-US" altLang="ja-JP" sz="1000" kern="1200">
                          <a:solidFill>
                            <a:schemeClr val="dk1"/>
                          </a:solidFill>
                          <a:latin typeface="+mn-lt"/>
                          <a:ea typeface="+mn-ea"/>
                          <a:cs typeface="+mn-cs"/>
                        </a:rPr>
                        <a:t>ICT</a:t>
                      </a:r>
                      <a:r>
                        <a:rPr kumimoji="1" lang="ja-JP" altLang="en-US" sz="1000" kern="1200">
                          <a:solidFill>
                            <a:schemeClr val="dk1"/>
                          </a:solidFill>
                          <a:latin typeface="+mn-lt"/>
                          <a:ea typeface="+mn-ea"/>
                          <a:cs typeface="+mn-cs"/>
                        </a:rPr>
                        <a:t>」</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a:t>-</a:t>
                      </a:r>
                      <a:endParaRPr lang="zh-TW" altLang="en-US" sz="1000"/>
                    </a:p>
                  </a:txBody>
                  <a:tcPr marL="36000" marR="36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13746">
                <a:tc>
                  <a:txBody>
                    <a:bodyPr/>
                    <a:lstStyle/>
                    <a:p>
                      <a:pPr algn="ctr" fontAlgn="ctr" hangingPunct="0">
                        <a:lnSpc>
                          <a:spcPct val="100000"/>
                        </a:lnSpc>
                        <a:spcBef>
                          <a:spcPts val="0"/>
                        </a:spcBef>
                        <a:spcAft>
                          <a:spcPts val="0"/>
                        </a:spcAft>
                      </a:pPr>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保健省、現地医療機関との意見交換、ネットワーキングディナー</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endParaRPr kumimoji="1" lang="en-US" altLang="ja-JP"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1">
                        <a:lnSpc>
                          <a:spcPct val="100000"/>
                        </a:lnSpc>
                        <a:spcBef>
                          <a:spcPts val="0"/>
                        </a:spcBef>
                        <a:spcAft>
                          <a:spcPts val="0"/>
                        </a:spcAft>
                      </a:pPr>
                      <a:r>
                        <a:rPr kumimoji="1" lang="en-US" altLang="ja-JP" sz="1000" kern="1200">
                          <a:solidFill>
                            <a:schemeClr val="dk1"/>
                          </a:solidFill>
                          <a:latin typeface="+mn-lt"/>
                          <a:ea typeface="+mn-ea"/>
                          <a:cs typeface="+mn-cs"/>
                        </a:rPr>
                        <a:t>-</a:t>
                      </a:r>
                      <a:endParaRPr kumimoji="1" lang="ja-JP" altLang="en-US" sz="1000" kern="120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t>ネットワーキングディナーでは、インドネシア医療関係者を広く招待し、インドネシア側から</a:t>
                      </a:r>
                      <a:r>
                        <a:rPr lang="en-US" altLang="ja-JP" sz="1000" dirty="0"/>
                        <a:t>48</a:t>
                      </a:r>
                      <a:r>
                        <a:rPr lang="ja-JP" altLang="en-US" sz="1000" dirty="0"/>
                        <a:t>名が参加。ミッション団はサンプルやパンフレット配布、小型デモ機や紹介動画等を用いて、来場者への製品説明と交流を行った</a:t>
                      </a:r>
                    </a:p>
                  </a:txBody>
                  <a:tcPr marL="36000" marR="36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Rectangle 6"/>
          <p:cNvSpPr>
            <a:spLocks noChangeArrowheads="1"/>
          </p:cNvSpPr>
          <p:nvPr/>
        </p:nvSpPr>
        <p:spPr bwMode="auto">
          <a:xfrm>
            <a:off x="200472" y="306896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官民ミッション</a:t>
            </a:r>
          </a:p>
        </p:txBody>
      </p:sp>
    </p:spTree>
    <p:extLst>
      <p:ext uri="{BB962C8B-B14F-4D97-AF65-F5344CB8AC3E}">
        <p14:creationId xmlns:p14="http://schemas.microsoft.com/office/powerpoint/2010/main" val="7258706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a:t>経済産業省の主な医療国際化関連事業（</a:t>
            </a:r>
            <a:r>
              <a:rPr lang="en-US" altLang="ja-JP"/>
              <a:t>4/4</a:t>
            </a:r>
            <a:r>
              <a:rPr lang="ja-JP" altLang="en-US"/>
              <a:t>）</a:t>
            </a:r>
          </a:p>
        </p:txBody>
      </p:sp>
      <p:sp>
        <p:nvSpPr>
          <p:cNvPr id="7" name="Rectangle 6"/>
          <p:cNvSpPr>
            <a:spLocks noChangeArrowheads="1"/>
          </p:cNvSpPr>
          <p:nvPr/>
        </p:nvSpPr>
        <p:spPr bwMode="auto">
          <a:xfrm>
            <a:off x="200472" y="51186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技術協力活用型・新興国市場開拓事業</a:t>
            </a:r>
            <a:endParaRPr lang="en-US" altLang="ko-KR" sz="140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254168091"/>
              </p:ext>
            </p:extLst>
          </p:nvPr>
        </p:nvGraphicFramePr>
        <p:xfrm>
          <a:off x="200472" y="5451244"/>
          <a:ext cx="9504320" cy="861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6624000">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176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内視鏡</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日本消化器</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内視鏡学会</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（神戸大学）、</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オリンパス</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インドネシア消化器内視鏡学会と連携し、ジャカルタ（国立チプト病院）への専門家派遣及び本邦受入研修を通じた内視鏡アドバンス手技の講義・技術指導を実施</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4" name="テキスト ボックス 13"/>
          <p:cNvSpPr txBox="1"/>
          <p:nvPr/>
        </p:nvSpPr>
        <p:spPr>
          <a:xfrm>
            <a:off x="200472" y="6598097"/>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MEJ</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ホームページほか</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71"/>
          <p:cNvSpPr txBox="1"/>
          <p:nvPr/>
        </p:nvSpPr>
        <p:spPr>
          <a:xfrm>
            <a:off x="3656457" y="6530950"/>
            <a:ext cx="6048015"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a:t>※ </a:t>
            </a:r>
            <a:r>
              <a:rPr lang="ja-JP" altLang="en-US" sz="800" b="0"/>
              <a:t>上記のほか、「新興国マクロヘルスデータ、規制・制度に関する調査（</a:t>
            </a:r>
            <a:r>
              <a:rPr lang="ja-JP" altLang="en-US" sz="800"/>
              <a:t>インドネシア</a:t>
            </a:r>
            <a:r>
              <a:rPr lang="ja-JP" altLang="en-US" sz="800" b="0"/>
              <a:t>）」（</a:t>
            </a:r>
            <a:r>
              <a:rPr lang="en-US" altLang="ja-JP" sz="800" b="0"/>
              <a:t>2014</a:t>
            </a:r>
            <a:r>
              <a:rPr lang="ja-JP" altLang="en-US" sz="800" b="0"/>
              <a:t>年）といったレポートを作成・公開している</a:t>
            </a:r>
            <a:endParaRPr lang="en-US" altLang="ja-JP" sz="800" b="0"/>
          </a:p>
        </p:txBody>
      </p:sp>
      <p:sp>
        <p:nvSpPr>
          <p:cNvPr id="2" name="Rectangle 6">
            <a:extLst>
              <a:ext uri="{FF2B5EF4-FFF2-40B4-BE49-F238E27FC236}">
                <a16:creationId xmlns:a16="http://schemas.microsoft.com/office/drawing/2014/main" id="{EDC68FA5-CB6B-4C6E-93E2-3D3C7F2E357B}"/>
              </a:ext>
            </a:extLst>
          </p:cNvPr>
          <p:cNvSpPr>
            <a:spLocks noChangeArrowheads="1"/>
          </p:cNvSpPr>
          <p:nvPr/>
        </p:nvSpPr>
        <p:spPr bwMode="auto">
          <a:xfrm>
            <a:off x="200472" y="102737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国際展開推進事業（補助金）</a:t>
            </a:r>
            <a:endParaRPr lang="en-US" altLang="ko-KR" sz="1400">
              <a:solidFill>
                <a:srgbClr val="000000"/>
              </a:solidFill>
              <a:latin typeface="Arial Black" pitchFamily="34" charset="0"/>
              <a:ea typeface="HGP創英角ｺﾞｼｯｸUB" pitchFamily="50" charset="-128"/>
            </a:endParaRPr>
          </a:p>
        </p:txBody>
      </p:sp>
      <p:graphicFrame>
        <p:nvGraphicFramePr>
          <p:cNvPr id="3" name="表 14">
            <a:extLst>
              <a:ext uri="{FF2B5EF4-FFF2-40B4-BE49-F238E27FC236}">
                <a16:creationId xmlns:a16="http://schemas.microsoft.com/office/drawing/2014/main" id="{37BF09E0-457D-95A9-2A98-9EC24EDC2333}"/>
              </a:ext>
            </a:extLst>
          </p:cNvPr>
          <p:cNvGraphicFramePr>
            <a:graphicFrameLocks noGrp="1"/>
          </p:cNvGraphicFramePr>
          <p:nvPr>
            <p:extLst>
              <p:ext uri="{D42A27DB-BD31-4B8C-83A1-F6EECF244321}">
                <p14:modId xmlns:p14="http://schemas.microsoft.com/office/powerpoint/2010/main" val="1012172713"/>
              </p:ext>
            </p:extLst>
          </p:nvPr>
        </p:nvGraphicFramePr>
        <p:xfrm>
          <a:off x="200472" y="1359507"/>
          <a:ext cx="9504000" cy="342700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4319424">
                  <a:extLst>
                    <a:ext uri="{9D8B030D-6E8A-4147-A177-3AD203B41FA5}">
                      <a16:colId xmlns:a16="http://schemas.microsoft.com/office/drawing/2014/main" val="20005"/>
                    </a:ext>
                  </a:extLst>
                </a:gridCol>
              </a:tblGrid>
              <a:tr h="175772">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参加団体</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7012">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a:t>インドネシアにおける</a:t>
                      </a:r>
                      <a:br>
                        <a:rPr lang="en-US" altLang="ja-JP" sz="1000"/>
                      </a:br>
                      <a:r>
                        <a:rPr lang="en-US" altLang="ja-JP" sz="1000"/>
                        <a:t>NEXT</a:t>
                      </a:r>
                      <a:r>
                        <a:rPr lang="ja-JP" altLang="en-US" sz="1000"/>
                        <a:t> </a:t>
                      </a:r>
                      <a:r>
                        <a:rPr lang="en-US" altLang="ja-JP" sz="1000"/>
                        <a:t>Stage Prehospital System</a:t>
                      </a:r>
                      <a:r>
                        <a:rPr lang="ja-JP" altLang="en-US" sz="1000"/>
                        <a:t>を活用した</a:t>
                      </a:r>
                      <a:br>
                        <a:rPr lang="en-US" altLang="ja-JP" sz="1000"/>
                      </a:br>
                      <a:r>
                        <a:rPr lang="ja-JP" altLang="en-US" sz="1000"/>
                        <a:t>病院前救急診療強化事業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TXP Medical</a:t>
                      </a:r>
                      <a:br>
                        <a:rPr kumimoji="1" lang="en-US" altLang="ja-JP" sz="1000" kern="1200">
                          <a:solidFill>
                            <a:schemeClr val="dk1"/>
                          </a:solidFill>
                          <a:latin typeface="+mn-lt"/>
                          <a:ea typeface="+mn-ea"/>
                          <a:cs typeface="+mn-cs"/>
                        </a:rPr>
                      </a:br>
                      <a:r>
                        <a:rPr kumimoji="1" lang="ja-JP" altLang="en-US" sz="1000" kern="1200">
                          <a:solidFill>
                            <a:schemeClr val="dk1"/>
                          </a:solidFill>
                          <a:latin typeface="+mn-lt"/>
                          <a:ea typeface="+mn-ea"/>
                          <a:cs typeface="+mn-cs"/>
                        </a:rPr>
                        <a:t>株式会社</a:t>
                      </a:r>
                      <a:endParaRPr kumimoji="1" lang="zh-CN" altLang="en-US" sz="1000" kern="120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CV</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cap="none" spc="0" normalizeH="0" baseline="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Harmoni</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Integra</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PSC119 </a:t>
                      </a:r>
                      <a:r>
                        <a:rPr kumimoji="1" lang="en-US" altLang="ja-JP" sz="1000" b="0" i="0" u="none" strike="noStrike" kern="1200" cap="none" spc="0" normalizeH="0" baseline="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Kabupaten</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Malang</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RSUD </a:t>
                      </a:r>
                      <a:r>
                        <a:rPr kumimoji="1" lang="en-US" altLang="ja-JP" sz="1000" b="0" i="0" u="none" strike="noStrike" kern="1200" cap="none" spc="0" normalizeH="0" baseline="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Kanjuruhan</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Malang</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PSC119 Kota Depok</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 Hermina Depok</a:t>
                      </a:r>
                      <a:endPar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本事業を通じ、病院前診療（プレホスピタル）体制の強化にフォーカスした救急受診、転院搬送支援システムのサービス提供を実現する。本事業では、救急医療</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a:t>
                      </a:r>
                      <a:r>
                        <a:rPr kumimoji="1" lang="en-US" altLang="ja-JP" sz="10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SmartPSC</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を開発提供する現地企業</a:t>
                      </a:r>
                      <a:r>
                        <a:rPr kumimoji="1" lang="en-US" altLang="ja-JP" sz="10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Harmoni</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Integra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と協力する。</a:t>
                      </a:r>
                      <a:r>
                        <a:rPr kumimoji="1" lang="en-US" altLang="ja-JP" sz="10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SmartPSC</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には救急消防センター</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PSC</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の救急車の位置情報をシステム上で可視化し、傷病者からの救急要請時に最も近隣の救急車を出動させる仕組みが実装されている。</a:t>
                      </a:r>
                      <a:r>
                        <a:rPr kumimoji="1" lang="en-US" altLang="ja-JP" sz="10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SmartPSC</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経由で救急搬送される患者を対象に、当社救急隊向けプロダクトの主機能と連携させる。</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45209">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a:t>日本・インドネシア・ベトナムを繋ぐ「日・</a:t>
                      </a:r>
                      <a:r>
                        <a:rPr lang="en-US" altLang="ja-JP" sz="1000"/>
                        <a:t>ASEAN</a:t>
                      </a:r>
                      <a:r>
                        <a:rPr lang="ja-JP" altLang="en-US" sz="1000"/>
                        <a:t>医療データ連携プラットフォーム」の構築に関する実証調査プロジェクト</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メドリング</a:t>
                      </a:r>
                      <a:br>
                        <a:rPr kumimoji="1" lang="en-US" altLang="ja-JP" sz="1000" kern="1200">
                          <a:solidFill>
                            <a:schemeClr val="dk1"/>
                          </a:solidFill>
                          <a:latin typeface="+mn-lt"/>
                          <a:ea typeface="+mn-ea"/>
                          <a:cs typeface="+mn-cs"/>
                        </a:rPr>
                      </a:br>
                      <a:r>
                        <a:rPr kumimoji="1" lang="ja-JP" altLang="en-US" sz="1000" kern="1200">
                          <a:solidFill>
                            <a:schemeClr val="dk1"/>
                          </a:solidFill>
                          <a:latin typeface="+mn-lt"/>
                          <a:ea typeface="+mn-ea"/>
                          <a:cs typeface="+mn-cs"/>
                        </a:rPr>
                        <a:t>株式会社</a:t>
                      </a:r>
                      <a:endParaRPr kumimoji="1" lang="zh-CN" altLang="en-US" sz="1000" kern="120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偕行会インドネシア株式会社</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ベトナムのクリニック向けにクラウド方式を採用した電子カル テ・医療データ連携プラットフォーム「</a:t>
                      </a:r>
                      <a:r>
                        <a:rPr lang="en-US" altLang="ja-JP" sz="1000" err="1"/>
                        <a:t>MEDi</a:t>
                      </a:r>
                      <a:r>
                        <a:rPr lang="ja-JP" altLang="en-US" sz="1000"/>
                        <a:t>」（メディ）を展開しているメ ドリング株式会社（代表団体）が、偕行会インドネシア（参加団体）の協力 を得て、</a:t>
                      </a:r>
                      <a:r>
                        <a:rPr lang="en-US" altLang="ja-JP" sz="1000" err="1"/>
                        <a:t>MEDi</a:t>
                      </a:r>
                      <a:r>
                        <a:rPr lang="ja-JP" altLang="en-US" sz="1000"/>
                        <a:t>をインドネシアのクリニック向けに展開することを目指す。</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61550317"/>
                  </a:ext>
                </a:extLst>
              </a:tr>
              <a:tr h="1339219">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a:t>タイ・インドネシアにおける</a:t>
                      </a:r>
                      <a:br>
                        <a:rPr lang="en-US" altLang="ja-JP" sz="1000"/>
                      </a:br>
                      <a:r>
                        <a:rPr lang="ja-JP" altLang="en-US" sz="1000"/>
                        <a:t>心疾患周術期管理 アプリ展開のための調査プロジェクト</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株式会社</a:t>
                      </a:r>
                      <a:r>
                        <a:rPr kumimoji="1" lang="en-US" altLang="ja-JP" sz="1000" kern="1200">
                          <a:solidFill>
                            <a:schemeClr val="dk1"/>
                          </a:solidFill>
                          <a:latin typeface="+mn-lt"/>
                          <a:ea typeface="+mn-ea"/>
                          <a:cs typeface="+mn-cs"/>
                        </a:rPr>
                        <a:t>MICIN</a:t>
                      </a:r>
                      <a:endParaRPr kumimoji="1" lang="zh-CN" altLang="en-US" sz="1000" kern="120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a:t>三菱</a:t>
                      </a:r>
                      <a:r>
                        <a:rPr lang="en-US" altLang="ja-JP" sz="1000"/>
                        <a:t>UFJ</a:t>
                      </a:r>
                      <a:r>
                        <a:rPr lang="ja-JP" altLang="en-US" sz="1000"/>
                        <a:t>リサーチ＆コンサルティング株式会社</a:t>
                      </a:r>
                      <a:endPar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タイ・インドネシアにおいて心疾患周術期管理のためのモバイルアプリを </a:t>
                      </a:r>
                      <a:r>
                        <a:rPr lang="en-US" altLang="ja-JP" sz="1000" dirty="0"/>
                        <a:t>SaMD</a:t>
                      </a:r>
                      <a:r>
                        <a:rPr lang="ja-JP" altLang="en-US" sz="1000" dirty="0"/>
                        <a:t>（</a:t>
                      </a:r>
                      <a:r>
                        <a:rPr lang="en-US" altLang="ja-JP" sz="1000" dirty="0"/>
                        <a:t>Software as a Medical Device</a:t>
                      </a:r>
                      <a:r>
                        <a:rPr lang="ja-JP" altLang="en-US" sz="1000" dirty="0"/>
                        <a:t>）製品として事業展開するために、タイ・イ ンドネシアでの市場調査を実施し、現地のニーズに合った海外版アプリの要求定義を 確認する。</a:t>
                      </a:r>
                      <a:r>
                        <a:rPr lang="en-US" altLang="ja-JP" sz="1000" dirty="0"/>
                        <a:t>SaMD</a:t>
                      </a:r>
                      <a:r>
                        <a:rPr lang="ja-JP" altLang="en-US" sz="1000" dirty="0"/>
                        <a:t>市場が先行する米国についても調査し、タイ・インドネシアでの </a:t>
                      </a:r>
                      <a:r>
                        <a:rPr lang="en-US" altLang="ja-JP" sz="1000" dirty="0"/>
                        <a:t>SaMD</a:t>
                      </a:r>
                      <a:r>
                        <a:rPr lang="ja-JP" altLang="en-US" sz="1000" dirty="0"/>
                        <a:t>製品上市に向けて、最適な薬事戦略および事業展開戦略についても検討する。 </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052364071"/>
                  </a:ext>
                </a:extLst>
              </a:tr>
            </a:tbl>
          </a:graphicData>
        </a:graphic>
      </p:graphicFrame>
    </p:spTree>
    <p:extLst>
      <p:ext uri="{BB962C8B-B14F-4D97-AF65-F5344CB8AC3E}">
        <p14:creationId xmlns:p14="http://schemas.microsoft.com/office/powerpoint/2010/main" val="40450444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外務省の主な医療国際化関連事業</a:t>
            </a: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0" name="テキスト ボックス 9"/>
          <p:cNvSpPr txBox="1"/>
          <p:nvPr/>
        </p:nvSpPr>
        <p:spPr>
          <a:xfrm>
            <a:off x="273050"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872216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厚生労働省とインドネシア保健省の協力覚書（</a:t>
            </a:r>
            <a:r>
              <a:rPr lang="en-US" altLang="ja-JP"/>
              <a:t>MOC</a:t>
            </a:r>
            <a:r>
              <a:rPr lang="ja-JP" altLang="en-US"/>
              <a:t>）締結状況</a:t>
            </a:r>
          </a:p>
        </p:txBody>
      </p:sp>
      <p:sp>
        <p:nvSpPr>
          <p:cNvPr id="9" name="テキスト ボックス 8"/>
          <p:cNvSpPr txBox="1"/>
          <p:nvPr/>
        </p:nvSpPr>
        <p:spPr>
          <a:xfrm>
            <a:off x="273050" y="6561142"/>
            <a:ext cx="8568382" cy="180970"/>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厚生労働省ホームページ</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zh-TW" sz="80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ボックス 14">
            <a:extLst>
              <a:ext uri="{FF2B5EF4-FFF2-40B4-BE49-F238E27FC236}">
                <a16:creationId xmlns:a16="http://schemas.microsoft.com/office/drawing/2014/main" id="{7424580B-934E-C3DB-69BC-4773B32749E5}"/>
              </a:ext>
            </a:extLst>
          </p:cNvPr>
          <p:cNvSpPr txBox="1"/>
          <p:nvPr/>
        </p:nvSpPr>
        <p:spPr>
          <a:xfrm>
            <a:off x="200472" y="108412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p>
        </p:txBody>
      </p:sp>
    </p:spTree>
    <p:extLst>
      <p:ext uri="{BB962C8B-B14F-4D97-AF65-F5344CB8AC3E}">
        <p14:creationId xmlns:p14="http://schemas.microsoft.com/office/powerpoint/2010/main" val="3775353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厚生労働省が関係するその他の</a:t>
            </a:r>
            <a:r>
              <a:rPr lang="ja-JP" altLang="en-US">
                <a:latin typeface="Arial Black" panose="020B0A04020102020204" pitchFamily="34" charset="0"/>
              </a:rPr>
              <a:t>協力覚書（</a:t>
            </a:r>
            <a:r>
              <a:rPr lang="en-US" altLang="ja-JP">
                <a:latin typeface="Arial Black" panose="020B0A04020102020204" pitchFamily="34" charset="0"/>
              </a:rPr>
              <a:t>MOC</a:t>
            </a:r>
            <a:r>
              <a:rPr lang="ja-JP" altLang="en-US">
                <a:latin typeface="Arial Black" panose="020B0A04020102020204" pitchFamily="34" charset="0"/>
              </a:rPr>
              <a:t>）</a:t>
            </a:r>
            <a:r>
              <a:rPr lang="ja-JP" altLang="en-US"/>
              <a:t>締結状況</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年に、日本国政府とインドネシア共和国政府が技能実習制度に関する</a:t>
            </a:r>
            <a:r>
              <a:rPr lang="en-US" altLang="ja-JP" sz="140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latin typeface="Arial" panose="020B0604020202020204" pitchFamily="34" charset="0"/>
                <a:ea typeface="ＭＳ Ｐゴシック" panose="020B0600070205080204" pitchFamily="50" charset="-128"/>
                <a:cs typeface="Arial" panose="020B0604020202020204" pitchFamily="34" charset="0"/>
              </a:rPr>
              <a:t>厚生労働省ホームページ、首相官邸ホームページ</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表 1">
            <a:extLst>
              <a:ext uri="{FF2B5EF4-FFF2-40B4-BE49-F238E27FC236}">
                <a16:creationId xmlns:a16="http://schemas.microsoft.com/office/drawing/2014/main" id="{751C40E0-9430-EA95-EB35-35BFCED82A92}"/>
              </a:ext>
            </a:extLst>
          </p:cNvPr>
          <p:cNvGraphicFramePr>
            <a:graphicFrameLocks noGrp="1"/>
          </p:cNvGraphicFramePr>
          <p:nvPr>
            <p:extLst>
              <p:ext uri="{D42A27DB-BD31-4B8C-83A1-F6EECF244321}">
                <p14:modId xmlns:p14="http://schemas.microsoft.com/office/powerpoint/2010/main" val="2659907099"/>
              </p:ext>
            </p:extLst>
          </p:nvPr>
        </p:nvGraphicFramePr>
        <p:xfrm>
          <a:off x="200023" y="1557328"/>
          <a:ext cx="9504000" cy="4608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概要（抜粋）</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016000">
                <a:tc>
                  <a:txBody>
                    <a:bodyPr/>
                    <a:lstStyle/>
                    <a:p>
                      <a:pPr marL="0" algn="ctr" defTabSz="914400" rtl="0" eaLnBrk="1" fontAlgn="ctr" latinLnBrk="0" hangingPunct="1"/>
                      <a:r>
                        <a:rPr kumimoji="1" lang="en-US" altLang="ja-JP"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a:t>日本国政府とインドネシア共和国政府との間の技能実習制度に関する 協力覚書</a:t>
                      </a:r>
                      <a:endPar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日本国政府（実施権限は法務省、外務省、厚生労働省）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a:t>
                      </a:r>
                      <a:b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共和国政府</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日本の省の約束</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a:t>法施行規則で定められた要件を満たし、かつ認定された技能実習計画に 基づき認定送出機関から送り出される技能実習生のみを受け入れるこ と。 </a:t>
                      </a:r>
                      <a:endParaRPr lang="en-US" altLang="ja-JP" sz="1000"/>
                    </a:p>
                    <a:p>
                      <a:pPr marL="171450" indent="-171450" algn="l" fontAlgn="ctr">
                        <a:buFont typeface="Arial" panose="020B0604020202020204" pitchFamily="34" charset="0"/>
                        <a:buChar char="•"/>
                      </a:pPr>
                      <a:r>
                        <a:rPr lang="ja-JP" altLang="en-US" sz="1000"/>
                        <a:t>日本国における技能実習生に対する保護について</a:t>
                      </a:r>
                      <a:r>
                        <a:rPr lang="en-US" altLang="ja-JP" sz="1000" err="1"/>
                        <a:t>GoI</a:t>
                      </a:r>
                      <a:r>
                        <a:rPr lang="ja-JP" altLang="en-US" sz="1000"/>
                        <a:t>と協力すること。</a:t>
                      </a:r>
                      <a:endParaRPr lang="en-US" altLang="ja-JP" sz="1000"/>
                    </a:p>
                    <a:p>
                      <a:pPr marL="171450" indent="-171450" algn="l" fontAlgn="ctr">
                        <a:buFont typeface="Arial" panose="020B0604020202020204" pitchFamily="34" charset="0"/>
                        <a:buChar char="•"/>
                      </a:pPr>
                      <a:endPar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インドネシアの省の約束</a:t>
                      </a:r>
                      <a:r>
                        <a:rPr lang="en-US" altLang="ja-JP"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a:t>認定送出機関のリストから成る推薦を発行及び公表すること。当該公表 は、</a:t>
                      </a:r>
                      <a:r>
                        <a:rPr lang="en-US" altLang="ja-JP" sz="1000"/>
                        <a:t>MoM </a:t>
                      </a:r>
                      <a:r>
                        <a:rPr lang="ja-JP" altLang="en-US" sz="1000"/>
                        <a:t>以外の公的機関により行われないこと。</a:t>
                      </a:r>
                      <a:endParaRPr lang="en-US" altLang="ja-JP" sz="1000"/>
                    </a:p>
                    <a:p>
                      <a:pPr marL="171450" indent="-171450" algn="l" fontAlgn="ctr">
                        <a:buFont typeface="Arial" panose="020B0604020202020204" pitchFamily="34" charset="0"/>
                        <a:buChar char="•"/>
                      </a:pPr>
                      <a:r>
                        <a:rPr lang="ja-JP" altLang="en-US" sz="1000"/>
                        <a:t>認定送出機関が認定基準を満たさなくなったと認める場合には、認定を 取り消し、当該取消しを </a:t>
                      </a:r>
                      <a:r>
                        <a:rPr lang="en-US" altLang="ja-JP" sz="1000" err="1"/>
                        <a:t>GoJ</a:t>
                      </a:r>
                      <a:r>
                        <a:rPr lang="en-US" altLang="ja-JP" sz="1000"/>
                        <a:t> </a:t>
                      </a:r>
                      <a:r>
                        <a:rPr lang="ja-JP" altLang="en-US" sz="1000"/>
                        <a:t>に通報すること。</a:t>
                      </a:r>
                      <a:endParaRPr lang="zh-TW"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16000">
                <a:tc>
                  <a:txBody>
                    <a:bodyPr/>
                    <a:lstStyle/>
                    <a:p>
                      <a:pPr marL="0" algn="ctr" defTabSz="914400" rtl="0" eaLnBrk="1" fontAlgn="ctr" latinLnBrk="0" hangingPunct="1"/>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en-US" altLang="ja-JP" sz="1000">
                          <a:latin typeface="Arial" panose="020B0604020202020204" pitchFamily="34" charset="0"/>
                          <a:ea typeface="ＭＳ Ｐゴシック" panose="020B0600070205080204" pitchFamily="50" charset="-128"/>
                          <a:cs typeface="Arial" panose="020B0604020202020204" pitchFamily="34" charset="0"/>
                        </a:rPr>
                        <a:t>10</a:t>
                      </a:r>
                      <a:r>
                        <a:rPr lang="ja-JP" altLang="en-US" sz="1000">
                          <a:latin typeface="Arial" panose="020B0604020202020204" pitchFamily="34" charset="0"/>
                          <a:ea typeface="ＭＳ Ｐゴシック" panose="020B0600070205080204" pitchFamily="50" charset="-128"/>
                          <a:cs typeface="Arial" panose="020B0604020202020204" pitchFamily="34" charset="0"/>
                        </a:rPr>
                        <a:t>月</a:t>
                      </a:r>
                      <a:endPar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日本国政府（内閣官房健康・医療戦略室、厚生労働省、経済産業省）と インドネシア共和国政府（保健省）との間の保健分野における協力覚書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日本国政府（内閣官房健康・医療戦略室、厚生労働省、経済産業省）</a:t>
                      </a:r>
                      <a:endPar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a:t>
                      </a:r>
                      <a:b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共和国政府</a:t>
                      </a:r>
                      <a:b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a:t>
                      </a:r>
                      <a:endPar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228600" indent="-228600" algn="l" fontAlgn="ctr">
                        <a:buFont typeface="+mj-ea"/>
                        <a:buAutoNum type="circleNumDbPlai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医薬品及び医療機器、医療情報技術</a:t>
                      </a:r>
                    </a:p>
                    <a:p>
                      <a:pPr marL="228600" indent="-228600" algn="l" fontAlgn="ctr">
                        <a:buFont typeface="+mj-ea"/>
                        <a:buAutoNum type="circleNumDbPlai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人材育成、保健医療サービス、介護サービス</a:t>
                      </a:r>
                    </a:p>
                    <a:p>
                      <a:pPr marL="228600" indent="-228600" algn="l" fontAlgn="ctr">
                        <a:buFont typeface="+mj-ea"/>
                        <a:buAutoNum type="circleNumDbPlai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疾病の予防及び管理、環境衛生 　等</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83549333"/>
                  </a:ext>
                </a:extLst>
              </a:tr>
            </a:tbl>
          </a:graphicData>
        </a:graphic>
      </p:graphicFrame>
    </p:spTree>
    <p:extLst>
      <p:ext uri="{BB962C8B-B14F-4D97-AF65-F5344CB8AC3E}">
        <p14:creationId xmlns:p14="http://schemas.microsoft.com/office/powerpoint/2010/main" val="9542589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r>
              <a:rPr lang="en-US" altLang="ja-JP"/>
              <a:t>1/4</a:t>
            </a:r>
            <a:r>
              <a:rPr lang="ja-JP" altLang="en-US"/>
              <a:t>）</a:t>
            </a:r>
            <a:endParaRPr lang="en-US" altLang="ja-JP"/>
          </a:p>
        </p:txBody>
      </p:sp>
      <p:sp>
        <p:nvSpPr>
          <p:cNvPr id="7" name="角丸四角形 6"/>
          <p:cNvSpPr/>
          <p:nvPr/>
        </p:nvSpPr>
        <p:spPr>
          <a:xfrm>
            <a:off x="5817096" y="3840840"/>
            <a:ext cx="3384376" cy="976821"/>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8" name="テキスト ボックス 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a:latin typeface="Arial" panose="020B0604020202020204" pitchFamily="34" charset="0"/>
                <a:ea typeface="ＭＳ Ｐゴシック" panose="020B0600070205080204" pitchFamily="50" charset="-128"/>
                <a:cs typeface="Arial" panose="020B0604020202020204" pitchFamily="34" charset="0"/>
              </a:rPr>
              <a:t>年度からインドネシア人看護師・介護福祉士候補者の受入れが開始された。</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a:latin typeface="Arial" panose="020B0604020202020204" pitchFamily="34" charset="0"/>
                <a:ea typeface="ＭＳ Ｐゴシック" panose="020B0600070205080204" pitchFamily="50" charset="-128"/>
                <a:cs typeface="Arial" panose="020B0604020202020204" pitchFamily="34" charset="0"/>
              </a:rPr>
              <a:t>」が開始され、インドネシアを対象とした事業として</a:t>
            </a:r>
            <a:r>
              <a:rPr lang="en-US" altLang="ja-JP" sz="1400">
                <a:latin typeface="Arial" panose="020B0604020202020204" pitchFamily="34" charset="0"/>
                <a:ea typeface="ＭＳ Ｐゴシック" panose="020B0600070205080204" pitchFamily="50" charset="-128"/>
                <a:cs typeface="Arial" panose="020B0604020202020204" pitchFamily="34" charset="0"/>
              </a:rPr>
              <a:t>32</a:t>
            </a:r>
            <a:r>
              <a:rPr lang="ja-JP" altLang="en-US" sz="140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cxnSp>
        <p:nvCxnSpPr>
          <p:cNvPr id="10" name="直線コネクタ 9"/>
          <p:cNvCxnSpPr/>
          <p:nvPr/>
        </p:nvCxnSpPr>
        <p:spPr>
          <a:xfrm>
            <a:off x="774784" y="2545429"/>
            <a:ext cx="0" cy="2448272"/>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704528" y="2692633"/>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915799" y="2617437"/>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2008</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3" name="角丸四角形 12"/>
          <p:cNvSpPr/>
          <p:nvPr/>
        </p:nvSpPr>
        <p:spPr>
          <a:xfrm>
            <a:off x="1640632" y="2618169"/>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ja-JP"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インドネシア人看護師・介護福祉士候補者の受入れ開始 </a:t>
            </a:r>
          </a:p>
        </p:txBody>
      </p:sp>
      <p:sp>
        <p:nvSpPr>
          <p:cNvPr id="14" name="正方形/長方形 13"/>
          <p:cNvSpPr/>
          <p:nvPr/>
        </p:nvSpPr>
        <p:spPr>
          <a:xfrm>
            <a:off x="1640632" y="2950424"/>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882775" algn="r"/>
              </a:tabLst>
            </a:pPr>
            <a:r>
              <a:rPr lang="zh-TW" altLang="en-US" sz="105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a:latin typeface="Arial" panose="020B0604020202020204" pitchFamily="34" charset="0"/>
                <a:ea typeface="ＭＳ Ｐゴシック" panose="020B0600070205080204" pitchFamily="50" charset="-128"/>
                <a:cs typeface="Arial" panose="020B0604020202020204" pitchFamily="34" charset="0"/>
              </a:rPr>
              <a:t>：</a:t>
            </a:r>
            <a:r>
              <a:rPr lang="en-US" altLang="ja-JP" sz="105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a:latin typeface="Arial" panose="020B0604020202020204" pitchFamily="34" charset="0"/>
                <a:ea typeface="ＭＳ Ｐゴシック" panose="020B0600070205080204" pitchFamily="50" charset="-128"/>
                <a:cs typeface="Arial" panose="020B0604020202020204" pitchFamily="34" charset="0"/>
              </a:rPr>
              <a:t>754</a:t>
            </a:r>
            <a:r>
              <a:rPr lang="ja-JP" altLang="en-US" sz="1100" b="1">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882775" algn="r"/>
              </a:tabLst>
            </a:pPr>
            <a:r>
              <a:rPr lang="zh-TW" altLang="en-US" sz="105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a:latin typeface="Arial" panose="020B0604020202020204" pitchFamily="34" charset="0"/>
                <a:ea typeface="ＭＳ Ｐゴシック" panose="020B0600070205080204" pitchFamily="50" charset="-128"/>
                <a:cs typeface="Arial" panose="020B0604020202020204" pitchFamily="34" charset="0"/>
              </a:rPr>
              <a:t>：</a:t>
            </a:r>
            <a:r>
              <a:rPr lang="en-US" altLang="ja-JP" sz="105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a:latin typeface="Arial" panose="020B0604020202020204" pitchFamily="34" charset="0"/>
                <a:ea typeface="ＭＳ Ｐゴシック" panose="020B0600070205080204" pitchFamily="50" charset="-128"/>
                <a:cs typeface="Arial" panose="020B0604020202020204" pitchFamily="34" charset="0"/>
              </a:rPr>
              <a:t>3,196</a:t>
            </a:r>
            <a:r>
              <a:rPr lang="ja-JP" altLang="en-US" sz="1100" b="1">
                <a:latin typeface="Arial" panose="020B0604020202020204" pitchFamily="34" charset="0"/>
                <a:ea typeface="ＭＳ Ｐゴシック" panose="020B0600070205080204" pitchFamily="50" charset="-128"/>
                <a:cs typeface="Arial" panose="020B0604020202020204" pitchFamily="34" charset="0"/>
              </a:rPr>
              <a:t>名</a:t>
            </a:r>
          </a:p>
        </p:txBody>
      </p:sp>
      <p:sp>
        <p:nvSpPr>
          <p:cNvPr id="15" name="フリーフォーム 14"/>
          <p:cNvSpPr/>
          <p:nvPr/>
        </p:nvSpPr>
        <p:spPr>
          <a:xfrm flipH="1">
            <a:off x="3648143" y="2975087"/>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04528" y="391603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915799" y="3840841"/>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角丸四角形 17"/>
          <p:cNvSpPr/>
          <p:nvPr/>
        </p:nvSpPr>
        <p:spPr>
          <a:xfrm>
            <a:off x="1640632" y="3841573"/>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zh-TW"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19" name="角丸四角形 18"/>
          <p:cNvSpPr/>
          <p:nvPr/>
        </p:nvSpPr>
        <p:spPr>
          <a:xfrm>
            <a:off x="1713624" y="4316296"/>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0" name="正方形/長方形 19"/>
          <p:cNvSpPr/>
          <p:nvPr/>
        </p:nvSpPr>
        <p:spPr>
          <a:xfrm>
            <a:off x="1963555" y="4301783"/>
            <a:ext cx="2130281"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4093836" y="4256935"/>
            <a:ext cx="2160000"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a:latin typeface="Arial" panose="020B0604020202020204" pitchFamily="34" charset="0"/>
                <a:ea typeface="ＭＳ Ｐゴシック" panose="020B0600070205080204" pitchFamily="50" charset="-128"/>
                <a:cs typeface="Arial" panose="020B0604020202020204" pitchFamily="34" charset="0"/>
              </a:rPr>
              <a:t>インドネシアを対象とした事業</a:t>
            </a:r>
          </a:p>
        </p:txBody>
      </p:sp>
      <p:sp>
        <p:nvSpPr>
          <p:cNvPr id="26" name="正方形/長方形 25"/>
          <p:cNvSpPr/>
          <p:nvPr/>
        </p:nvSpPr>
        <p:spPr>
          <a:xfrm>
            <a:off x="3798109" y="3105214"/>
            <a:ext cx="2493238" cy="215444"/>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spcBef>
                <a:spcPts val="200"/>
              </a:spcBef>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計</a:t>
            </a:r>
            <a:r>
              <a:rPr lang="en-US" altLang="ja-JP" sz="1400" b="1">
                <a:latin typeface="Arial" panose="020B0604020202020204" pitchFamily="34" charset="0"/>
                <a:ea typeface="ＭＳ Ｐゴシック" panose="020B0600070205080204" pitchFamily="50" charset="-128"/>
                <a:cs typeface="Arial" panose="020B0604020202020204" pitchFamily="34" charset="0"/>
              </a:rPr>
              <a:t>3,950</a:t>
            </a:r>
            <a:r>
              <a:rPr lang="ja-JP" altLang="en-US" sz="1400" b="1">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a:latin typeface="Arial" panose="020B0604020202020204" pitchFamily="34" charset="0"/>
                <a:ea typeface="ＭＳ Ｐゴシック" panose="020B0600070205080204" pitchFamily="50" charset="-128"/>
                <a:cs typeface="Arial" panose="020B0604020202020204" pitchFamily="34" charset="0"/>
              </a:rPr>
              <a:t>受入れ</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a:latin typeface="Arial" panose="020B0604020202020204" pitchFamily="34" charset="0"/>
                <a:ea typeface="ＭＳ Ｐゴシック" panose="020B0600070205080204" pitchFamily="50" charset="-128"/>
                <a:cs typeface="Arial" panose="020B0604020202020204" pitchFamily="34" charset="0"/>
              </a:rPr>
              <a:t>年度までの累計）</a:t>
            </a:r>
          </a:p>
        </p:txBody>
      </p:sp>
      <p:sp>
        <p:nvSpPr>
          <p:cNvPr id="29" name="正方形/長方形 28"/>
          <p:cNvSpPr/>
          <p:nvPr/>
        </p:nvSpPr>
        <p:spPr>
          <a:xfrm>
            <a:off x="4524481" y="4537725"/>
            <a:ext cx="1832801" cy="215444"/>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en-US" altLang="ja-JP" sz="1400" b="1">
                <a:latin typeface="Arial Black" panose="020B0A04020102020204" pitchFamily="34" charset="0"/>
                <a:ea typeface="ＭＳ Ｐゴシック" panose="020B0600070205080204" pitchFamily="50" charset="-128"/>
                <a:cs typeface="Arial" panose="020B0604020202020204" pitchFamily="34" charset="0"/>
              </a:rPr>
              <a:t>32</a:t>
            </a:r>
            <a:r>
              <a:rPr lang="ja-JP" altLang="en-US" sz="1400" b="1">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2024</a:t>
            </a:r>
            <a:r>
              <a:rPr lang="ja-JP" altLang="en-US" sz="100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38"/>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latin typeface="Arial" panose="020B0604020202020204" pitchFamily="34" charset="0"/>
                <a:ea typeface="ＭＳ Ｐゴシック" panose="020B0600070205080204" pitchFamily="50" charset="-128"/>
                <a:cs typeface="Arial" panose="020B0604020202020204" pitchFamily="34" charset="0"/>
              </a:rPr>
              <a:t>厚生労働省ホームページ「インドネシア人看護師・介護福祉士候補者の受入れについて」、国立国際医療研究センター（</a:t>
            </a:r>
            <a:r>
              <a:rPr lang="en-US" altLang="ja-JP" sz="80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43691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r>
              <a:rPr lang="en-US" altLang="ja-JP"/>
              <a:t>2/4</a:t>
            </a:r>
            <a:r>
              <a:rPr lang="ja-JP" altLang="en-US"/>
              <a:t>）</a:t>
            </a:r>
          </a:p>
        </p:txBody>
      </p:sp>
      <p:graphicFrame>
        <p:nvGraphicFramePr>
          <p:cNvPr id="31" name="表 30"/>
          <p:cNvGraphicFramePr>
            <a:graphicFrameLocks noGrp="1"/>
          </p:cNvGraphicFramePr>
          <p:nvPr>
            <p:extLst>
              <p:ext uri="{D42A27DB-BD31-4B8C-83A1-F6EECF244321}">
                <p14:modId xmlns:p14="http://schemas.microsoft.com/office/powerpoint/2010/main" val="3970198325"/>
              </p:ext>
            </p:extLst>
          </p:nvPr>
        </p:nvGraphicFramePr>
        <p:xfrm>
          <a:off x="344488" y="1389206"/>
          <a:ext cx="9265856" cy="4740136"/>
        </p:xfrm>
        <a:graphic>
          <a:graphicData uri="http://schemas.openxmlformats.org/drawingml/2006/table">
            <a:tbl>
              <a:tblPr firstRow="1" bandRow="1">
                <a:tableStyleId>{5C22544A-7EE6-4342-B048-85BDC9FD1C3A}</a:tableStyleId>
              </a:tblPr>
              <a:tblGrid>
                <a:gridCol w="432752">
                  <a:extLst>
                    <a:ext uri="{9D8B030D-6E8A-4147-A177-3AD203B41FA5}">
                      <a16:colId xmlns:a16="http://schemas.microsoft.com/office/drawing/2014/main" val="20000"/>
                    </a:ext>
                  </a:extLst>
                </a:gridCol>
                <a:gridCol w="784373">
                  <a:extLst>
                    <a:ext uri="{9D8B030D-6E8A-4147-A177-3AD203B41FA5}">
                      <a16:colId xmlns:a16="http://schemas.microsoft.com/office/drawing/2014/main" val="20001"/>
                    </a:ext>
                  </a:extLst>
                </a:gridCol>
                <a:gridCol w="3165835">
                  <a:extLst>
                    <a:ext uri="{9D8B030D-6E8A-4147-A177-3AD203B41FA5}">
                      <a16:colId xmlns:a16="http://schemas.microsoft.com/office/drawing/2014/main" val="20002"/>
                    </a:ext>
                  </a:extLst>
                </a:gridCol>
                <a:gridCol w="4882896">
                  <a:extLst>
                    <a:ext uri="{9D8B030D-6E8A-4147-A177-3AD203B41FA5}">
                      <a16:colId xmlns:a16="http://schemas.microsoft.com/office/drawing/2014/main" val="20003"/>
                    </a:ext>
                  </a:extLst>
                </a:gridCol>
              </a:tblGrid>
              <a:tr h="337034">
                <a:tc>
                  <a:txBody>
                    <a:bodyPr/>
                    <a:lstStyle/>
                    <a:p>
                      <a:pPr algn="ctr" fontAlgn="ctr" hangingPunct="0"/>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公益財団法人結核予防会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スリアンティ・サロッソ感染症病院への院内感染対策およびトラベルクリニックに関する技術提供</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社会医療法人雪の聖母会聖マリア病院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インドネシアにおける透析機器（医療機器）管理体制の構築</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慶應義塾大学</a:t>
                      </a:r>
                      <a:endPar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リウマチ医療に関する医療技術等国際展開推進事業</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薬剤耐性（</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AMR</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）に対するインドネシアの実情に則した院内感染対策（</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IPC</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）と抗菌薬適正使用プログラム（</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ASP</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研修による人材育成事業</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44397344"/>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02369979"/>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慶應義塾大学</a:t>
                      </a:r>
                      <a:endPar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インドネシアにおけるリウマチ医療に関する医療技術等国際展開推進事業</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26894749"/>
                  </a:ext>
                </a:extLst>
              </a:tr>
              <a:tr h="400282">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社会医療法人雪の聖母会 聖マリア病院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インドネシアにおける透析機器（医療機器）管理体制の構築</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464426"/>
                  </a:ext>
                </a:extLst>
              </a:tr>
            </a:tbl>
          </a:graphicData>
        </a:graphic>
      </p:graphicFrame>
      <p:sp>
        <p:nvSpPr>
          <p:cNvPr id="32" name="Rectangle 6"/>
          <p:cNvSpPr>
            <a:spLocks noChangeArrowheads="1"/>
          </p:cNvSpPr>
          <p:nvPr/>
        </p:nvSpPr>
        <p:spPr bwMode="auto">
          <a:xfrm>
            <a:off x="344488" y="1106274"/>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a:solidFill>
                  <a:srgbClr val="000000"/>
                </a:solidFill>
                <a:latin typeface="Arial Black" pitchFamily="34" charset="0"/>
                <a:ea typeface="HGP創英角ｺﾞｼｯｸUB" pitchFamily="50" charset="-128"/>
              </a:rPr>
              <a:t>医療技術等国際展開推進事業</a:t>
            </a:r>
          </a:p>
        </p:txBody>
      </p:sp>
      <p:sp>
        <p:nvSpPr>
          <p:cNvPr id="39" name="テキスト ボックス 38"/>
          <p:cNvSpPr txBox="1"/>
          <p:nvPr/>
        </p:nvSpPr>
        <p:spPr>
          <a:xfrm>
            <a:off x="273050"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1798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9&quot;&gt;&lt;elem m_fUsage=&quot;3.47511795216501440109E+00&quot;&gt;&lt;m_msothmcolidx val=&quot;0&quot;/&gt;&lt;m_rgb r=&quot;1F&quot; g=&quot;49&quot; b=&quot;7D&quot;/&gt;&lt;/elem&gt;&lt;elem m_fUsage=&quot;3.20055314245898747672E+00&quot;&gt;&lt;m_msothmcolidx val=&quot;0&quot;/&gt;&lt;m_rgb r=&quot;33&quot; g=&quot;99&quot; b=&quot;CC&quot;/&gt;&lt;/elem&gt;&lt;elem m_fUsage=&quot;1.86192166437104500432E+00&quot;&gt;&lt;m_msothmcolidx val=&quot;0&quot;/&gt;&lt;m_rgb r=&quot;80&quot; g=&quot;CC&quot; b=&quot;E8&quot;/&gt;&lt;/elem&gt;&lt;elem m_fUsage=&quot;9.76771816996665709354E-01&quot;&gt;&lt;m_msothmcolidx val=&quot;0&quot;/&gt;&lt;m_rgb r=&quot;3D&quot; g=&quot;6E&quot; b=&quot;81&quot;/&gt;&lt;/elem&gt;&lt;elem m_fUsage=&quot;3.28069578935735794989E-01&quot;&gt;&lt;m_msothmcolidx val=&quot;0&quot;/&gt;&lt;m_rgb r=&quot;C0&quot; g=&quot;E6&quot; b=&quot;F4&quot;/&gt;&lt;/elem&gt;&lt;elem m_fUsage=&quot;1.09418989131512434110E-01&quot;&gt;&lt;m_msothmcolidx val=&quot;0&quot;/&gt;&lt;m_rgb r=&quot;80&quot; g=&quot;E6&quot; b=&quot;F4&quot;/&gt;&lt;/elem&gt;&lt;elem m_fUsage=&quot;4.71012869724624916312E-02&quot;&gt;&lt;m_msothmcolidx val=&quot;0&quot;/&gt;&lt;m_rgb r=&quot;80&quot; g=&quot;80&quot; b=&quot;80&quot;/&gt;&lt;/elem&gt;&lt;elem m_fUsage=&quot;9.70689191225958519088E-04&quot;&gt;&lt;m_msothmcolidx val=&quot;0&quot;/&gt;&lt;m_rgb r=&quot;EC&quot; g=&quot;E5&quot; b=&quot;F4&quot;/&gt;&lt;/elem&gt;&lt;elem m_fUsage=&quot;1.41158163862184179890E-05&quot;&gt;&lt;m_msothmcolidx val=&quot;0&quot;/&gt;&lt;m_rgb r=&quot;D2&quot; g=&quot;E0&quot; b=&quot;E6&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h1t.yGQ998jNoQob1vRw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icGhoJJeadi9y5gBfZtpJ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z4kHbzdPOO4QsTFcPQ_2d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gOYY_Oh1811HyB6noaM9ng"/>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MYHyRlsyDq19vOmZH0uKc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kbx29Hd8IBnqO_jl305xu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cid9hF54nOCUsogT7du03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Y098tJ9.nugOpdfMZJOg8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fDBAFF_jyQBijFb_S2QDx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81m5obnz3A.l4DEGa7Tcsw"/>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TnjjW3yoy5yZhMutq9iGU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R9msstm9MIXMrEj3iZvumg"/>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pmGGSB_7cEcvaMhgcZws9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SKnO5mxruk0PgfE6.woOm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vovP.siOiY1_MSTjGmMNNg"/>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6eMoDC4NRICDz4IgBQCW5A"/>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L297sYoySJUCVBXYpLBDq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1s.LmhiQUtOtliFLNhDY6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_pVjsQKooz28sNwakhZ8I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3iN.PonoNdZy.a7tEWogG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K1WYJLpR0zLKVXVrjClS2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KhN1qBmpvSM8miIOpMptD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pmatbHJ6_2EvX3ilPfvUr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rU.rIyZ4jmN1yetx3y4CX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Cr4P.20IeRqewClD9IHop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c7KtJH8SgbHyLf.Fk0hgQ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BBcZhVFI78RD9wBbtYhK4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tu3wO4qJjYKCdCmULdhpi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FaFJ.z_hsr48RPKqA6xvJg"/>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iyEGfs5kyjE5XIMqWwkb.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Hcdh20ucUqqWi6oJmuZGZ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monR8kNYLdOIsthr9YgPE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ZL17aRlqPMt51xjyZmT5u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uZpH3vARQ7pOPop.mYPRjw"/>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c_EhdAPkuQ1dyLBqCJbot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P.1ouolvJ8zPiyOFM4Atag"/>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KErt3T4n6VBmamVcHYwDc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JUV7tvqX1LWgwiFs8yX9n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s7xwJByZEk9BQSLMkmqe5w"/>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9I6kaPxMsKsythEOHEYPa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b2WYl8XnCEPKEWZaQg3e6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oPyyyju6MAJMesKGqSmjP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9QCa.IANdwD0pegwlIvX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Ajhvb4GGSS6Ap8r0xXCgA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dePDyM8eyaPxqnUebn0wKA"/>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cfghPnIcKCoLxlt99n7u.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P2vkmFysDEgEFYPYOqEme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f5AISy7uf9TMVrQhwlFPgw"/>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UcbMrs7FZiRHpNE8QW.80w"/>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tpjOwHYob1o27UKja0MC1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EEpSih4SBK8QikX.dai4i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rheGpVqDtsixcQfn.iu8hw"/>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4Zc0Ndt4mYQWp7PlzM8X_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2RQSO2.MEPdH6h.30c3wRg"/>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K_4Nl4k9QgE.YKVTvcPub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r.Vvqh2HjOHzS9UikSLUw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QJZ4Efup7paIiSp_fcCHU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3xVtjU7lfzky.PSWTslq4Q"/>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DsDySZU17hrtau88zWzxX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qamj8iu4auhjKSIviz3y0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JneA_jlL7QDQS0w39V2sI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2SVvKWfURIzRV8AOSMnZkQ"/>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LrtfXVo1R9spvMKRatMUP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jzAPg1UUmJ8ugA7_1PhWO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hkvaAVo_geIcEa1s0EDl4g"/>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it3ZSfNyXX5.waaajRWFog"/>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6SvktxZsIh6lclCQqLvwB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zxTNORbYNEjBw2TDtQp3S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KtSTUdtJMSCWUtUkf6fL8g"/>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ld5ISbNq9MjK5TFXKlrdlQ"/>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pO6.VnKupi849c6AhjIh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fFz9Q6eufatWXocAjlMB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WMo4uOhsD.8SKrtLUpM1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NLZnbnsHbTOAzysT1KGnv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Tt4QbqnBvrhOg0qta6pXe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cFUGNgtYd_vImrU._1agK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_tEAYvyHbdUgN5d3yffLQ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_uzrSC82z4aT3SoIoKnM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MnaMDlzoDIBwCoP6xUj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3EWFOU8gurO_wDYQ5tj5Z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djk4HFtoHM1u2Ek1wt9F1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K10hmaGHOMMiJxxKy1psQ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GVFbJ4haC4jAMdm34_zgI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nga4.Kyz2a70GTNl3WRw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8TGpctcS_mZciEsMU5a0G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clc9LXaESUhOww3Y_uzyL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bhIbWRJRFAMLUOt_2lpBh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xlycmD2AUTbH87MNdPLd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1diKca4B5bxG_oHkHleM9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xpN3cUBT40EhYsySOU12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rx3E547Nd4O7Yuj9NPFYX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6StK21yhBH7384mi0j74Z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j4X5o1KDqd9Ap4Q10KBZD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5buyuI4X4BRvhB4HqH4Yq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K4mIHGHF1syJ2GaZpPVGD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lMGoK8gb28CprKjD1NoxK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wLWQHAVVc90qkQC_HR29C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PwGzPAk6lLAu5MPKgsAE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xMc74iJtehCdwuCkvk9cH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XOr8VzedXkQ1PrYblXA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UGRl1xjz9dGUa_Dz3zx2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v78bInitkI73mvQFrRtcn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lOIgDJm4KdviDG6cSAomj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3Twghs06SXrpQXhdGmQAc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a11K4aKqzUiMwoZHaN2j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Q3T3g4hhcqXKn8ysUpMti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wi.ed0qMm0fooOjAifDRE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zpWuBfKzolG1i_bq9BGQp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DlOIkNRLT8KOujDzdArj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fmJYKejKQED.Wtpv0oTd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2z8SmkFnLosxFllJUiuHt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LjjDjwn.amUt0njUoH4j.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m3deE9UXL96VW.s8gAWb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jM_fnuqEpNHF74vPcspnY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2mZB.XhY_jkyvqasd2Oq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DRm_Ta.3W4mKt8l1oGgyG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A8S.GMXGxDm1ZLHPvgXo.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2v_hIudE87nPN3VN4bUnG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V_L.mvODIiBI6duS4ztvW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VvLBHOJQ8UL7XBZsRVVy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Din2yMUdzWUHHNGgpv2HI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Bmv5n.qJttay1zKzXxEzJ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5p6GeDDXj7j1xDDIVFEEK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j6Tie_ry1WY4Cn_QTuCL5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ckpb4AAkHrJfOvYkO7Ib_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KINjFv4PQ6p08zPXsrsPJ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Ion6B1aodx.PZHbOFeN1c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JRwOx9EjqihSpufRdMD7y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FDSDMyzTNATOKFr6UN_hw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8cB63O9PJC1T2Gp4NsMd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f2Dfj_bokZ8KU9qgjHQW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Blp0A3mxOIZbaZOrTxin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Xd2iQb4yGD9K9VN6r2WcZ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Rhu_M.0iPO9Koj51CXcaK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AWFVJxja1GtT_r3eS9xUs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sthrMJ78jnomddHLqsofk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neritmUv1NLvF5CVjIBPa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3t6c6CJyDQ.lJg.LsQ5X6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rMiehbfPxEmveDARPmP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KNAkbh5LPbUbsZ6Ln6BgP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uMbkvHvhWn6FtigOVyF1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5YRLnd48SsDx2ecqd1JZ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KaSYEhlq3JGxiXYMV7sI6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X4O6k2N7g9nga6WM1nfql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UbmfbrtTvj9qFS4lxZUyW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86BlvGZM2os9BwwN.tEW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ul5yKqMblV4FW9KKOFBF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1engcVzLHkrL1W4hxiigx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NmLon7iPiLyPnIiGZ7w_Q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YM1J5F489BBiykTciayhE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9GYRphqWlHXxKyll02nDa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4890b_NGYlly0EAG0y_Lc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uSpCjvywi58i1POsdeU8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UAzUhw9gsqd_Rw91sXw0o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t21AwvyLgqW_S9QmRi7Ih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bbdz4cesjjFVF5NXSZLe5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xAQAlt_hJIjfgKf6XyaK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Gseq_z1GjFtZlR57B8PW1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zVqnkQojqcCfk9Ue7_SFG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UOwtCL8VbsP5sDJDMHmPX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gqq_cHmkrmTtpsqYyBUT4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q8rjkzuG8kk7IG9yQM_hI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IpC1VRuWb4DtNANe3vWp2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j8kSvMmpEqbelreRXagU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7dWcg0ZoIYEiCfAt2KnG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kb4dsyOMxAP4uY2yr5eMJ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ne.gJlhSmtHiBM_P5vTZ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Pi_GBu1sPzn8HLYqyo_cE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OLpMUP1BV.n18oyye3REG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IEyAiEkiUtcOk92LlENea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DrkIig9QgEDDD8TeAynJY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RwCgjm359KTV37l8YFb3v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Wz4MqHp76Tk3qytoE50eD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uH_cHfDvBI_BjhtxcYt2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uCmr_ES6DUbRJVoBUfTh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TobvRmJj6Ci8fuzZk0.hu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460O1Jljkq2tFD2tH7gaJ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NZAt4JNwyS1bGKLTO66aR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g7gQ9EFsoFWdlNGP_uVtq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Z.pn9fdxar5zFE_v9.5T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4n756f1AafWeNsFHU8m97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6IUypAg76_O3eWKQO62Hh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Q2XEOWf3VxcgdzXfdT0dm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ZX8M9FVT5QfR_euBiogs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Qv2R6EZzCaxS8Cv8WIIPz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TruizBcHyclAVeYYeBA6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A7Ym9Asn533.CGQmVMLD8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dHHJya5.z4aLflu.jrkb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3cvWyWe1iNXDycjuyqr1f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Tf6D5NM6WyTG1.uUE8BEd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eUrxbHqpZPOFDxhDA8zz7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oVHKXulqsEyqjmaSllcj_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YolrVe_epzoQi2XAoC55f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pOwbPiaIT9i8JdDbb_qO_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n7gI5yGANgmJOtR8phAS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S69W3F5Xm9L_vtiDwyyO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0zGu3CqNZIbEjt1SqE2ET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YBy0pEcJfvkN4K4DhIp4a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rzq61b.G5ojL97Xn53eFM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2Bg5HMOQEuvCUiHjSNWy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xnWdI4_fSiyt.LwfLVwHZ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_uZvYppaRZeRvGHRvxVyB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3mf9r8VcT16r_cpwUODC0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vExOa2R9wClwqnSgDRiU0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vIVDdXvPSM.Wvi2DwWtGB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CjvbHAc2QYGRjLRicsWNZ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Eky26YWyiJIq6f7v9HrE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s.9Sq78OSwW7BPHlmR4oB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7YMS3Ze4Spmes2c2Cbz0O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xMQngWKiTgyHRVvgL9yWg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l3zoYukTQ.eUPQpu.0Rg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jAErGKQeRwG0VobWrQ.6W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Th3FotiAQkaweruvuyfhj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Dgbt8bKfROuyiDZjLw4RF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w0whFiyxTvWx5rxQ8wZmp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BwrR9BtBTZ2g4pqZ1pYSV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Wn1NhIqRpOwLz_tv8jin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BHkN9vdMhmpGLBV4OKLj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KE_PxsRuRMOc6YGCD6jr6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nvgnlUMVQb.7i8EvOczJg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UNiUS0OZTgOXf1.N5e1bO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2U94Nqb6DtFINvVSJAwOw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BrJjRk.lNEQYrdASHYnEu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6I1HBybTHY.ihqZcWww4x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elkN.Z9BAj09XHe5YciM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JkPTPAQYdL5c4w3IU0k01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pJbtz.TsCEARbcKsdjv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jm1ml5nfQwoc.XRjplKPB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dVTaobNyDBjJx.fb9OYZ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bbstaAMoPUpK0hNj41VjD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5cp_IPgQ7mzHpEWHph715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3R61yT.YfnMIlknBDApyL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qXiMXO6SMa5EGOzYDqfk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OlMr_7M1eyJYlLWae8ArR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rT5wQMswV4kv.K5l82MIK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pDpwE_dI5AIjY3fgJn.BG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CeIsOJrioaKKQUqXLifzY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YgqT1386xH_6iyAYACZF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N2hHcMdc5MM.s019QpLE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JigS2S0evJ4q174DXW2Jw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0a9Ts0mAyIsun2pXXBz8L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Kxc606aEQy.wXuiQ0cbPa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002Z5pYNM.bzUIHVFc_ks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cqVAGCSAiUhMz5uglN8Xm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2U_4Jt52YX2rZE_NkhO9t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4W6FXa46S9JQg.U0YSx1q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vyyuJasnAFPenA62IyodZ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l0wYkdjm8h7guCipHA_mt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VxL7p6dh0si_gvT1I3Ua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PAsQv1IUuwLcDwTJlauT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P9iwrR4AdPwiQMWHpMQBs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V758YGM6gtd0kr6O7AS6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UoR1WbTFVpeSD5uBqjmyW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K34IYVmkPedG5t7lBgi0A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tNBT3Huy5r9Yi3g78e1JA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67E_hnYALrknZKvN18LKM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0YVJ84_ZoMZQJzc51NZVw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NkHQXhIqyVqqJKptMOi2K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9afGqw4DdVC88uDIj8Fm7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CeqhFs1xM.kBNGOlU20tm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Lo5klp_IfXYUU4VN34Cww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_n_VubZOuYmJXOduaaGWu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ekDa_6ZSIDHOBWZBgtyO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IMiTWZDuLgwmG6t6RLSe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jzUwRvNc4MNaqo9CJsha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39U3Q1xN5tOa8yvbaUm_2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zphAvDcBpTcoXUwOOcBEU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W69AnuRdYSLhFtUmTosT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2yutm1n4GjVuoPHm0GeOV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UrnjHCEyQRdBNcaYvngb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vzGi6gX2ffM0T_tYduVT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LSVr6GXJUzrYjoS3Fk2of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kQEtZG29g0J3LNk6b.PKu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pBhbDbTRAhR8BIpOXqd6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8qtTNIt8qbCJZ3EgxmU.j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ODl49p6eeNY_YfbJojhsA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AqRuIqfaIt6XgaC1ziu83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qG04S8FMk1vmoWY1RIYst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Dba9Dq1HQ4gL_4DAcSmxa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vUCpLKiznzYhws1qPTN2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boDkKkBr76uN8sNXTKkNH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55xzkeXyznkskuKNxG4i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ojbkZ14Pt6Cm4hM3OKen2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FI5KI2CTjVELgmMcI2SCd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oh7e4WKw9t53r9FL_hO8H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ZHGs1LvslvSsrAxM_slAz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276YmELtdoOTz0SCIKkz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yphIEn0QrUHISyHsl16cX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e1lyVgVm368bl2XP__C0V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w229IwMZ6cNoP8oJtYaY1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6_e_uRpJCV9wujqqTT8x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srlNQhZYVlfFwPnXI80S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4HZsXxVo6ly_fWPmFAhSP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LuB5uyCX525aWZ.UcIHbT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LXYMVUnqlJwsV7P1MFZpb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X7ww2yp.WMTjJpjRadFIs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5ePEpxI.q1OjaHSeP9jJo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Td9rIbNGL3.2C1.2QkxB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nYp.5Mx3FI4wKEvUtOdUO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bV0m0l9DuVjVBqxg4iXYc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c.P7U0ovIsxwua3MGZzM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96y5wZ6S9rKbdEP1cMT1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wJNNaYJ5wjdSv2YWANDAa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EAOjJrAwx9EnVZmMcVEy9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guNjmGHHdcPXP2UlgmH9J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ONs_KPSZpZv.ZTsDOGU9I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7.jhPDd17p_4jjhI5SIVv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qN.JmYF3CDdydSZJnFkiV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iwdX0N3jvZUTgEmpj0dSc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A4c4HgU7GKXnHlSGnz0wc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s6NXzak0EdJ_zHQ7FnP5p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u7RJFtnjkMNpdtrILlMA5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_l8H2nPzzVjJtBOJ.FkL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lYynX_zvlQc7oEz870yZn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xokkQnry6Vm2lYaJTcEih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W64lXjxjcC0A7Il.jQEfx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y2ZRukdHG1X_gvpmhhyJw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RXbT.0xfMmUlhyzm9YwsV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d8.F2ODZCP7.AF0XDE_7n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xsYfIM6lS.ktHKOxouos_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Ip1yn_L3mbtN8sYf.c5b9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1JlUpnAYfDcLskKJJ1zFA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zNowY1VyfQIIKdi6RQJ_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NRVfXtVDnFLUbPt70JZD2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tG8cA3_.Uw9z8iZSpin6i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YXPaWjUDCs5S4Gxb5Zp_O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ng0J1Z2PaxD7V6QfQTFZ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v0shRu8yP5UlG0.SfK8Dk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8aCp9Ut.gAkDT8Vp0EOED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MtY27GYpMhz8ziOZlrerX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J3.hEvHtY1.VCUAASW1bS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7UIwW1th0V.RdjrBQf7Be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ZYanm6tZ1e8Alu74WyKLY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XEHG9.qj9p4sF34e5KI42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noOHByMd6mxC8TMTshJgR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B7lsGJ86A4kYPzY65QS8k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klhIUMKWPCrs0vIa7YQw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WUuYQ0dtAY69H9v8qB6Pw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6K.zL8n0fwbOLowGoOG0B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pcC0dO.hSzwpQmkQVdSj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u8AA1F8yc2355.Bg67Ung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f5c5fcId4OHwXod.ouOnY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BC4u6InWhLcTuJUyfwul9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TjTGSgOqT9P2sUazfd0O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duANbHo_H2oTdipWlxQh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3YbJx8YHQaIQmAzNQj2f.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CZVEIPEJblSReh_fRQodk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eczFU23.2UFRPj7I_9cBP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dSo_DcaTOfniUkrdmGT4h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84e7SUTVFulCV3acGnLHd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pkp4fTb3mK2Rjws.7XJDq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csauXUUwb8h0Iysw8CN8T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VrV.YVq_lhOoRLarJ9S9s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3Q6Qhzl3OW84gMps72Hp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_H1qgNO08JGqW1v6sEKzm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L8ofdMqyMPV7Uev_pm0_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6uNTwZBFmHEwHNhO16rH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7xXBnHX8GxOm8PI0q6vnz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IechUGSNVOGtZgOdAesKx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WMEgeRAv3AvQlR46SA6BC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nJJCLJI0XUCaxFQAwCqF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lfBzSXCEtUHXTh79A3_Ua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8XFDEnx7HOxAtGb8mMwN.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7gLeHB9ZD_RmYT1zDg.PG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8Jtax05B6NIsQReZHrslq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pYnmjmtbnhN_pp6YNntHx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fphqqabEfpQ5x2pRhiPPB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iWysVzZN_gV0s2Rs.x9AA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apwlZ6FI3N5a1igQCp3k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GXLleHBYDohdxNBRZxMW9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ehdQS6uarTQ0GbUN8LvXA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XMFcLAE.VuS1xYWHKljz.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NJTpW66I4S19x0Bd2HbVH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aegy6_FzO3_wV_l_6HqSW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z7EbYsxMHG70O_CauJLG8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lhsgwNfnW7EHhWXCYphzy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PSP..Mgur_TzoKXQ_rZKT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wdIrZbZ8QPNViDcbVOBmq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2qSNJrxG2ogdzcdRH7alC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pwk41n0DPZmUmfaRnGQe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SAkjhu0Y.lZaUUKUy2LeH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dBJuIbABKMqkNV1gmpl0T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8El1wgIxRzj2IGbOc2tir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DTZFOHw6ADGA2Wsj5FWF3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cKDSOVybku3ORJX9a_h9q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R8szOWrBRkQmicOb3VRot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z_VldoJXc64ASpFGsELim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_ygjo9OVrYv2_c3oa3sGS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oqOB.TyKDSARyqNZwMw2p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4INfKSLi3sCGQCX4q41o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owHPFOLioX31W4dr1EgEA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5jeo8wn0c2D_lnJpXPnQg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FHmgekeNmvLptqXfbCawc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2pK8eBxuF_.tirMxImc1_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1jfPWICNoXxbQwDxFrK7_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UaWkFR4HnCEkYSki7ufyX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g3PFw1YZqGmK.v0ZcaDwD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Ewr5HNVXIM87q0.uj93s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dfrBq5_Em5yY4FJnFlCgP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bIk8MCDRsutmjqj6dUgJ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n8IPdUYNtqTd8FGQZOWj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RiBV46c8wIenB_4G0WlZq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B2wGXIcb3SCQ12BqqNg9Y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4cTO3Li0rhcb7waZAJeva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fSO2KwoOdIqAdbJMZkwAO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r5cif7nmJ6pmtnvqOIfxZ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fng4z3yY58BB735kK4i9c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45hDZZQ_CHowIYw_3FoF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c9JlEL4vzopyrAiWcFAbq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leNTamYXUa3llUnHc0LU3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lvld8DR7I4Md122AIeM0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392z1N0HxzmSPxCNzvVOo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CsQP0dLX.jhQVl4Yev6k4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BZ5PQlJMGyEIOkq.9IR27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2on.C0kBdG4lmdtwXoAy5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0r0EVT9UXWCpCAv6Hp1kw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uaJ2qIxqv5A0pa_.sJtOe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190eRW2emVMt0ufpt4NUU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RWpt1r2kbIL7CGNJs4uQC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1B._zUbwaXgKomrJJ_SMw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unuybzkaLVrf0aEFAAOvW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3CGDrKt5UBZdqHG3q5bAm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HwYNaxUQ28LEWRPU4KSZ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dDFiEI_5qS3JwXdaEczDI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WnyUBUuxFY9sRdzO10HE5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cFSLbp05Yl85dWNMQ3HHZ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W2cySBTdHzCVaAb7LdFnX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tEJAzTwET4GD3ZMy0y6BH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q8Ik1xcEYXSlPXLJ40goA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Ydl8fflMqC5Cp4AsYZQX7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Cp7aCOgeYMYQwnnNBthMj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98RLH6uHavQpK9GrIhZKf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SH2lP.fMN6H1RbW4sA_2b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vHShdmUKRwkh2FDASVXc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3o8qPCA0bvD21QdaB.uJO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m99Zj.udzkz0NMgpebvsk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pSkPsJQ.3B_e.86phZOVq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UKQVCGI9gStfLrUF3CqEt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XPyCNbsx6XaLiNG5EPif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5JExgPITbODJ94L16rze4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Z0dMZjCK8mB3ka3pcsfXt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tne35bU6R6cC8TKlR6L7Y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pTygZ7jH23XMjlhOTQJb4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ItapWzUd81z2fmCKTvXhX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4aGNu9v7unb.OA3cOaWtl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Dd.d4l6t3yy4GfAp2Eo4V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RsT.JfOTHC34Pba2EzrXh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JehecJivqdwWlW5vb.Ap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v0lDZ4PHNpdBsOfHt6awI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La7UyrRaAMHmZRZenaNBa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6C.8_Dthwf5B4ZDb_8qTf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J7FPU4PdGPHkDYjASwUAi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kAev2Rd.yXdcvAJmKEYu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JMYSJ2Hg.DUnCANhBaLm.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dQof_3pP.gcxI0uqEbyKJ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Yi.AOze9U4nzPgEHP.1j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F61U82aodcmjxpodOcH5Y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juZAyvZc0ezW9K3OoWZze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p1C.WFHenvkxH8SZddHwa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FsOrKyvcBqH6Fby4Of6Nc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C7jMASl0y0fR3uJoRhLbi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m.p8nDaBK1pn2OnaMZLQb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j2WuIyMLjx5pbjbpa5kh8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Fcpj.6kGD0OsB6XeMbIwi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oAsxnvH8qTb5c9._nrU0H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IiUScYSZUwC0QWOYWOSvG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NlXcL.gmSk6xHUCyJyI51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F5CVTyDPIETX7u4YP564t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PkJ175meU8x09HFmTMR36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q7eHkzCHKgk7CYI8vo8_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GAhMVD3e_RWEaAPfCJt7q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4.gRiLiEhbN0w9QlAOZh.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kWB5.qkNAhl_16d0mtrpY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16faY5vDtFCH9u19dOKL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LlvCJlxtHMIeCtpeDjz6b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ZMNehJ.lHLkTGnQTW4Pv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6kmFAzTpkM2bMogh9JTbf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pQ0.O0Hdy_KhOsj05uuab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w6qzATUptyGxglFa7jTaW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WxxttAABHIAkAlV8IzQRm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SdbjqN_.PY7JOGSWSrVip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NDj9cHRXKfCwYUKQvIHI.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PwHyKBXhUkFew0IWHgcMa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rS5HumDovNQKbSjDpr990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uTAfPUQEA7LC_IkCW_5EJ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MKNYuzA7mqhe8gpMtBG.D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fRk36bCnSeuVDZYh1ByGu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ghW52dvFhGdNMHDBTTuG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tzfdzbXcTWvL8lci5iRCO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8fV5iQTy12QyPAyDEEIL.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VM6OzJXyFdZ_HInQd4_VI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fc1fRc57fQpsqzguKVwot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oy8u758RmvGAVbOWIEKa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nUlY3lUnS7mrpRrtuokxc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RDYBqTS2f9UUxsvt6dLnL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Q5JYXN0ELvmuSwyJNa_nV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xrEuKeW5kpXeTWvuUzk7M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_MOht7LZ_6rRlzsdlZpF5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QLg0U85lv3EKklGvppOiX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GiZHn1uTSH1DF4KLr8LiU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eJjsJlHbfOCWBhFsOiKWO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V97B893vyj9r1kMNgE._a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ONj3a5u6TL2S_j8QIBLN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lojv_11TYH4zdNeUihUk8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j2Q3qktBYn4ir0kemCoHl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_CxuYdSewbiPcNnl_kK_f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ISEt3LoGlyU1VrZF1doC0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ctk5QeO1nqEvjO_oqbeDx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Sg68NLFoUJiMSqxEOEKMn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XRgwA6p22Qchm_jfaZRn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ic0C1iGDa5kQyh_jFu.6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jetx4AC8We0SWMdUEJf8c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_GvEvztoLyO0rrmaCwCxp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ztfYJMmy3NMXJiO51RYdS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Pi4UsDhQA3Bv_9tCitBZz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rOZIDl2yrQF1MZQI7YJp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nVWQCnri6LQamJTQQ6TBs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Iw_FApnm72EQQ2mmEglEd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w3BiI39luomgh.pTP_j8E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t1bP_deN0uPoh_Ip0PzWi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1BlYxSfo_qzBoQ4kATucj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P1kRmUlclROs3FxusUrGd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GMgngyHVtYs9W8D6y78mA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S.Skr7mzJzJ5pSbeLn2x4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JL5eDbib1fvG0TegD_EDL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1ZMQgSppRnq9ucfvEj2c7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rx0iHlhqtT2UEM4j6Z14V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vUn7d4DWQu2FsLOTuDu.1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0M4voAWcSNcDUh0PXIfPs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C.nW_1FFTtUUrNKfUspXk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f9MvsdCx_HNfTtKkyKor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3ke0dk6_sQj0mNB1pXZ8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KewghgIquJmLmRjuB3mu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gUW5UvosOtuVp4FFWhO2M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t_Rf5xcyW8aVGA.1daTtJ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_mrIQ3mYfv5qOYqP384wK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ar2n1UhnDUg6n3HzLoeVY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V8GlntLS5uwXt9WRS_JXI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RiaX1RKY3RhSsT08fA4m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2WoxV6NvLo83PcYdyqJRV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OwPvjEL5Nht4ZZP5KhCBH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7BZJrNUZ.CE8ABoo3Oubh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0LDJbtbiSApGjxfscnz8Y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JtYFFBXKJumt8WzkLshw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F9I6llIcYv8k44EMB1jVZ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ZIM.b3NRVVpqGCkrQGmth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0Q39.qfDSDANYTpxApR.f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qNtfzbSJuUJSd_W5HnsW4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tEqI90VC6_hWro2e_dg68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uZP44HdYrZ83p4ypElaGH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iQMwiXvqwKx8dcVZ9QlHT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E3EHohqIFhiwmr7LSTjLZ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kxH8u2DQr3Wygfi0eCpW0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byvWY_BrOksIk8i5F6Gao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F5tX6Esa4ahvM_K3DrvKm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kOK1EmuoNDe.k.ps4s8X3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rgRahQErVb1bVH3.XgZo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C_tCi7WjOzxFqcOH.IZyT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sj6A6YAbFegxudB6RePSL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p7yia7mRoz38vpR3GS2wI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4O8JI_SGoxcCRzpP8ULLT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wUZ8OFhhGLhfhySavjG3W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ErzmFSRlpq0Nmr6BTBvvX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UmHVznfUkbafcyXvTlwoF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xPp.XoBLx6c.d_4towIr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rfH4SPAftFHKLj4TzQmgm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NnPZwbb96u2XqfTuPHlCJ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F0T1Qqa2gfh1IgyDflM2f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l6.VPYpfP7zDh647g_om3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056onXOCH9UR_tSHgsvzq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pi_93eZWTNtpkmkjscN8J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NroyB3T3RicOQG_2XlW1Z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PhJcNTKwcMx6CNy9pkcjZ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Bexh9t5jZPJmObv5nRn6O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QaLmHEYHjLMqQT5KiXIwT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OFalCOiNhKN7Fh1mXeC.n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9TIurEklISnk6DsMnKzWl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ZegqKLRYyYNqe2K_eE.9_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9p2k8lUqV1iwUfNdM6M4w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044rSlSIEhDm28orGh2LJ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515Kx_G_.3NEk7ChGT4hI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9.01t2JUG0SNupLXjQNVJ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UrFSuK6T4MxvHFxQ96GmF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YAIbbOO_A9n3YoAb76WGz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rhZ0CKLAFiKE_apEmz8tM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3zlakXEuFlpeuqWPX9YhC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xmuRSbdMTDZ.06iObGH3Y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VRGATs7OIPipDfDGUK9nn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7.5K2uJbxu.eLF5Yi3FtR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QTAqDN9saAd5MoTgajH_e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rqLS1FHR_DA3KG.KGPgpW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VevFqVygHMYAweZTYMG7h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w5CK15S.rARP0Ulpdb4Gw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WFGMXRQnlDE.7BXUnuzI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XGr7hhdsG0CzuCYAxQYpf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uimDU77UxNJEKxRqXWw.g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kROrGw6oBY9uIW7QMQwzX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zuMMyc2qBGHsMielCqVm3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_KP_9VaInTWrkZCriqOTV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qKlrnpUiyJmfBnAkiFLql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OtXGRT.WvqyX0QIqQcd8O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W6CzGIgVZdb4Bc5hfn2eR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0bcFG_Xjkbi0uwQOWLv8L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1d6zqjycojaleel4g.pPm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f4BLNE5CvTCVpivwQRpb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lAu6whopGL1xBGho8Uw83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cLz8UXU.ASD8t0WdDHPO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eD6TPS3XmxPMxjaRsUfQz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ZhL1PlOFZ..bzQjQZ5K7Q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qELxqZmkyAo3aAgUbfC7c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EIdZrXxiDmwOawyznSOS.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QmNek01R8pjk4VG1cFsFY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NLS_1hEyuZoxI.9szg6XG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TflB3.DRqv9lq4eiYr1dq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TIuQqejWuWQ692cB.PAk.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uzvFzYarvIM7Kdp3vsTaX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8YHJfymeNZlqOYvG3KXKD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8GrKM3leEpdYFy5vk_4uw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Jxyo7Y_nxWr9twlWK8oMX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8u8ESPx83S.Jzih7ufl7d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wpsUXzDP7dboqqqHgXyvu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ex8WOCxzGjpKOBkpEjwqd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U2BnheD6WBphO1LyBtvAz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jT6Pkk7A8Wz_LTuERn12_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ZTZ8AusTkprHSb.a2wawA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p5U5tP1BoWTVEtKK2QA1o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uITulLErRyeYK39u2zA2F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7CBn4gZdgukpi3ltqD6Sw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WDEAibmpn.5o35ZhMiEAC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whwf8d92z0SWkTn6p2WIj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C6MkUpoL.FCoeGg5egEQX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Ck1LYRGIa1W0.I45a1C03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wt0Caaca3uWqUkD86NQmC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gGpmgpA5PgcoM95D2m3_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_B2nzy46bHwcFU4W3HswT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XibjFXOqlCzTUXi3i.Lj2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sDEjTRoKg7GApONDWn08p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XzVdTyEz8NKQ9truJAoiX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bE6EN95R11oICZ3FzzH4r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39orkqL6T8OivSrVneCix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pvsI5tqcSqWTPzsfZcrAw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mdU4KGsuQnm0_jd.uTukI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4p980nIJT9yWXbTVpTen3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BuofhgaSQIGAm5wog.QDY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cB2zZvCWQNm4AcvN3EIET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vWsiWjX8SH6QKfhKAHY2G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lYK4zXDdNdi.AFOAJf.Sg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0Nb.kEEYKE.kNvN4b0SHB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iKaw3qqlO8jMOc4Uou0lu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tBeNYFJ9urILRweiUqBN4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PjzKLX7SQWNdzx.ZXmczl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xeuzhu8yrX01h_lAyLg.p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Mh6Fcn3rGUEY9Xb0Xiq9n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zLFo8RZHrbvOWOlwIS0Cm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An9C.JgzA81fE1q_R4Mj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WS79OeiU1p3DkfQTk0g.7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poQu4C6VEoZvmaqDFZctR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u8Or1_lkNdog6KGtWTVuL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pbRGM6CLQz9nCWgpcSd0T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9zam5Kwyw2OkFXrTEEPtu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kt.0QDpCSA8eGPrqS3rFg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PSko_bQmn9eilh0QCBW3C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k4UI0jTVperdbXubU8QmE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1SVIIk76SO7FgfuY9cBJ9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o2mw.m0P5tzWE_hhCmop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zbCk0dUtcjx1cyAWOz35P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2pvq3z9N2EtMPA98jUhSC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wlNq4iBXujtHT6bqWynmG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3TOV5RBWxbnJrx6hlXzxF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FixrXzYCk.VQ4AgOdbrKQ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Rp1t1Rbc2raeZZV2gEbNA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nK2qRp9CqtZOdMWimMlIL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r_oNyoUKoayGQKS4gb.Xc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Q_.QOPIij.ZtDgUFZpMvl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kncH1YGIHjkNmtHD_BwZQ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TLl2.ID8tvGUaqoJkU67k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87QLkusxShKgHbZhbvlZx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aRZxiyfdVQ32TVi15NUxC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mRDoBiyJn92xeQHQUie19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1bsLSqIFLBcVuaYw0ZlCN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8cfrptzquu0GHW3MdPwrv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UvzJ1HrD_mRoWw3ps1Icv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Wv7M1ffcWNj0VtGC25QYW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VQvBNf_iKM4UF.RnzcXHC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th_.MtwlloPWL1PEsTiqe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0k.NXIPDzLU4DK_ksj1bP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2CyfMSOcp3yweqFfZSCVt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pNR7X_EZYnvvUjTI2ZY7j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Y2wkh27w1_znHOWMlYOyH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wQjeEeiohaEPFapowV9.r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0B1pX72Yyj4LpeIrG.vwt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lsJX48xukTE47LIIluAeg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UKEIhJjV8JcRbyvEtTRS5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FucjQNx9Yy1pAHXQ5vy08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R6UMrowGAwvIRrFfKgdO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8CDlrPh2kuIizxDAgMbb2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6nmBvMaIrfS3elOsB58VK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PZwkEY3yJufb7ic_4QEpK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q3xUCer8K.2jP_avWOWbZ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pVtAjFoYpu5P3LSk5wIHQ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3VZbv8ZcUPPsp7Hn3EAo2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G.ZRM5Yw6nzydkD7fwpWz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qKmOjoSV6Z1f6V.RjzZWL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eR9adky7TjKL5W4Z9x5nl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CZyQkHMWul6_UHkqsIpY7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C6Nwefvv_12HjepGyWHfm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rRy8_08BUg.ZduTSetB9Z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dloXDek5dz6T.gAZaHPEg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PKLykI0gaaCaDgBxnITXy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QVn2zjnLXkjMnEGXFI4w1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D4WdMQLw77sIpO4HxSvkh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6PWjCsYYVos0viwZ2dB_h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ccZwoaFQi2Ojze3A1oTgn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ys4RdIqp6eyABZzWi_olJ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XPXPBoQqOmBAbQxjcMmEJ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FX3GmVSJh9N.rSWDs09m5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FQ9s4bQMO6Hge2CGNbQGB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Co6cNsVe1GEu58NCoOB6l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HsQtt4aXgiK1wKs_bke8h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wriFAxMn5os4hdc1txp7B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loSa1H1dvJwfkZ71G_kWV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WQ6ZVUF2HlnhJCkBa4HnJ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fUkMAk9eJDuNyXmtOzmtS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zdgQ.2cUEQRr5A4NSipgF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jy40s6pCR0Ep0rafnp4qi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ZqVBuFlD7nwqWtGMhes2_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gRRMDdpGVY5_Ter3pyAKGA"/>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071EJFkxiPEMpTvwiwNfG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c.TbCGHP5BrzjYY_WtAek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KcAatse004JEGtzqJuxDs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3mcLHzXeDjKZZo9wp_3iF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y9w8I9hzzO2oPwokQ7E1c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sRtthHUU5T9tuX1mSvkA9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JNtowTuvFlesQHF5Sbrqh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rZZkaQs_d4gKGaGka8Ls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5h1f0P2ecXORkg3OSgBb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XIs7zPOaudGckqIhyTtKy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WcFQApV4okMYNGkIczqI1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vX7ZTRANmZUjUucLn2029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4XeXr7E0KozSk3lR9BOKY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6RLIh2kf2fhQwWmBQgFzS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N12OGG4JP7G3w9sjejD1R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D5.R2M14R9tD82lyyArwx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gCyyCe0c0j7GttBjof1Eq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r7Sm9HGZrBf.u6S76d6lw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o4pfc8E3GYKWitKv2FpB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OiA6I8sx.EWYS9F3DVJcu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W8AZWF7UAre5tcJzgI.9n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q9TRTI7xIRSysDpT4mWha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1xckT.29JmvAA0tHID_Rg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gM4QhUnYX7PEDkj.l3uTX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lo8h5qGjCe9ccidSiqOHX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skAtlzeFo0vewzYLIB2Yl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qhao4.g7yGlK18HkiDo3S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w2HQW1HTpTdswd1fhERz9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F8JbcBEQRVM9PmcUXNMYd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DMHHV4ieRF_jH8kVbcZWD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VeSTvEWjQda7o9g_NxTKn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iQQWdhaQl7jN514D_4QC_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Etm2fLuGsWwxUQqHXq7E.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HrLgK4.GrzpotqfIv.hPP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8GbiA_sAj5MHT2QPwjgn1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XM0BSFlExvJ8Pjrq1Amk1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mn_ueU.12Cjj1FxDRQPBB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2zMNh8A2itMTiiq3U.YJO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KEaVqzHyNkLIMeoiBN3su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WIF.CE6qTM30JGFBIbzVn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nTDO6TUhcX6h.lyJKQc25g"/>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Jsu5VOzexS5LcKVRuUXHr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n4_sGwhhawRIF1EqinyfG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yLyx2xV2SgblFvYYZM.N3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Dty9g6736791yUxYrgt_r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rgpXQctbzXGCNDoTH1jVg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T86wSdA3XZk4oRrKwy6SI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nIL2oWiiIBnQztQ.6QHwc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quHLWDpt29rqP31xzcMbw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cOx_kf5uXWfE.shLjT0wT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VU_bP_5mvj3QEvObIx7XV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pUXroMVk0uuugGZzfSchA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6Pv2xe7co4K5YwvM8se9k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WVyd.TlLgwJa4hS3YXJlj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epA.L6IDcb5aJdPLWDCnB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ZphDfTbOFdsiFKDR7g8bX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G86TZ8hThQ3sH2sKjtGP_g"/>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KjIBJA.iSZtdinXtS6V6e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adUNHXVnHb2DIFcDZjF8s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x9f6Pe.Myfm2rgwPz4gVt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9C5H4OnZRpML.UBizYHnt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uXlPtLv_.OSv7U9mu.ZMG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xABT6HV4jChjfmeAap3Su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0GkY64iBWpIRXBqi9siWc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UU3gUveUefUleugw4W2Pk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napo83Ff7YoEmc2JkbVlJ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z2Qal.XXDlxBNr41oLC7j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f0ZWmWvbQtF7B00pDg8LU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ChTt6lo3X1L1hbWmmZkgQ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vjozHWdBO7eNSNfY3jR2o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EVrSKU465m.DjnVstBapc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tQj8FBg9JTqNoBSgJqG6i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qdpLy0O7vOVf2yr7_qtMQ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HdcmuO7.zMcB5UIdzCeRr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ejQu7y4UQjyUW.ORLZYAJ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4hlg_sgTtx5KBjECkbucs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pevuHxqei6iVGbZcTybFU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NwtUCMY86PLHluuG69vDT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ys9ktBRMGIXrI40smLm3w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iY7pcoVyxER5.khHtUvpo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K7RQ9LOCExJX1Uo2TKIW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iLDb8j0JiJOil_9Ao4Lqp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zx_tKeEUi4r6BKo1DAF6I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23Lm_YrYN5JwNBm.4Zfsc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RyRJWb3BiDmmNqan84n.f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sanC98Ms1oHJqJ8GXt9OS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G5FeaIF2U8wANi78FvYiI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obWgXfEsJEAML3_nVlXko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UxRe3Ed7fSKeYpkim.cw_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6x9JYCRNsw8uAHoWAAh8V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7vjnzkJibAQqQLO5ZgU9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cbWur4S7furLMO8q57rqF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vlkWxDxusMc0hh2SQlXnx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E3rMc6SzT8_RcGofWjr6v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ICAPCAYyzQopK4qLwnA_o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brIDopPPMTE_wQx3lDwBd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Yh4HjOmECm03lnwFnIG5jg"/>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tI30liit3dvxqT_p2tBsN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QYpxWuAsnMrIJjO_rrzfw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NyhW8RMNcGqqM2YPT0sIB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LAP9sH5dhj.c4dVvUL7Jk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tkI2J_4PSPYcJbkdtvL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0LO4upASfr7_tvK4._wV2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EPvOWLb57Dgv9q8r5xrmS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mYibssLTyx_UHV9mEGH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gzUv3JpFq6UJXxWP5bxJx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vclYHsa9Tkm9_5nS8tVB0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4DYgjbcdiOgCax_ORLrt_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ZRBqSKX7E3sxAra0EVkKv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e2qHC_kRvew4MEd_mzMjS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I697Lw.igvqSU6h9lhG3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5pGlRXtqocVkoBy_RRwc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VMvlcjlgg57_oDAsTeNe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sFCBldQJoUVnnMrVgTpja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5hZn4Nfa8dTWUBPi8Mie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E4uIACgCZ3GNaqlNn9m6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qCsUbt9Zp_WidxWlogYsZ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HYU0qXujl3fJFGAUnHfyq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6MSsyYzJ4.AycM_drd9uy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VK1N5NzlioXVqU_pEJtt1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lKhpG2eh4avev7gE2AEt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rIQI50YGRmMCIcwmCXUOT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rIkpcbKogNiB7NYwQuOAD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zJpnbuqs7ffIsnSgwh5cL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tsYn_gXlgFv.s1j.eU2P_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VZKOdTfhEsWMDW7vwsUhng"/>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FPXMsp4_Oxh1PZVDSH8GQg"/>
</p:tagLst>
</file>

<file path=ppt/tags/tag936.xml><?xml version="1.0" encoding="utf-8"?>
<p:tagLst xmlns:a="http://schemas.openxmlformats.org/drawingml/2006/main" xmlns:r="http://schemas.openxmlformats.org/officeDocument/2006/relationships" xmlns:p="http://schemas.openxmlformats.org/presentationml/2006/main">
  <p:tag name="HEIGHT" val="82.5"/>
  <p:tag name="LEFT" val="9.375039"/>
  <p:tag name="MTNUMBER" val="0.361370472405744"/>
  <p:tag name="MTTABLE" val="Cell"/>
  <p:tag name="TOP" val="80"/>
  <p:tag name="WIDTH" val="366.5"/>
</p:tagLst>
</file>

<file path=ppt/tags/tag937.xml><?xml version="1.0" encoding="utf-8"?>
<p:tagLst xmlns:a="http://schemas.openxmlformats.org/drawingml/2006/main" xmlns:r="http://schemas.openxmlformats.org/officeDocument/2006/relationships" xmlns:p="http://schemas.openxmlformats.org/presentationml/2006/main">
  <p:tag name="HEIGHT" val="82.5"/>
  <p:tag name="LEFT" val="9.375039"/>
  <p:tag name="MTNUMBER" val="0.361370472405744"/>
  <p:tag name="MTTABLE" val="Cell"/>
  <p:tag name="TOP" val="182.5"/>
  <p:tag name="WIDTH" val="366.5"/>
</p:tagLst>
</file>

<file path=ppt/tags/tag938.xml><?xml version="1.0" encoding="utf-8"?>
<p:tagLst xmlns:a="http://schemas.openxmlformats.org/drawingml/2006/main" xmlns:r="http://schemas.openxmlformats.org/officeDocument/2006/relationships" xmlns:p="http://schemas.openxmlformats.org/presentationml/2006/main">
  <p:tag name="HEIGHT" val="82.5"/>
  <p:tag name="LEFT" val="9.375039"/>
  <p:tag name="MTNUMBER" val="0.361370472405744"/>
  <p:tag name="MTTABLE" val="Cell"/>
  <p:tag name="TOP" val="285"/>
  <p:tag name="WIDTH" val="366.5"/>
</p:tagLst>
</file>

<file path=ppt/tags/tag939.xml><?xml version="1.0" encoding="utf-8"?>
<p:tagLst xmlns:a="http://schemas.openxmlformats.org/drawingml/2006/main" xmlns:r="http://schemas.openxmlformats.org/officeDocument/2006/relationships" xmlns:p="http://schemas.openxmlformats.org/presentationml/2006/main">
  <p:tag name="HEIGHT" val="82.5"/>
  <p:tag name="LEFT" val="9.375039"/>
  <p:tag name="MTNUMBER" val="0.361370472405744"/>
  <p:tag name="MTTABLE" val="Cell"/>
  <p:tag name="TOP" val="387.5"/>
  <p:tag name="WIDTH" val="366.5"/>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940.xml><?xml version="1.0" encoding="utf-8"?>
<p:tagLst xmlns:a="http://schemas.openxmlformats.org/drawingml/2006/main" xmlns:r="http://schemas.openxmlformats.org/officeDocument/2006/relationships" xmlns:p="http://schemas.openxmlformats.org/presentationml/2006/main">
  <p:tag name="HEIGHT" val="82.5"/>
  <p:tag name="LEFT" val="395.875"/>
  <p:tag name="MTNUMBER" val="0.361370472405744"/>
  <p:tag name="MTTABLE" val="Cell"/>
  <p:tag name="TOP" val="80"/>
  <p:tag name="WIDTH" val="366.5"/>
</p:tagLst>
</file>

<file path=ppt/tags/tag941.xml><?xml version="1.0" encoding="utf-8"?>
<p:tagLst xmlns:a="http://schemas.openxmlformats.org/drawingml/2006/main" xmlns:r="http://schemas.openxmlformats.org/officeDocument/2006/relationships" xmlns:p="http://schemas.openxmlformats.org/presentationml/2006/main">
  <p:tag name="HEIGHT" val="82.5"/>
  <p:tag name="LEFT" val="395.875"/>
  <p:tag name="MTNUMBER" val="0.361370472405744"/>
  <p:tag name="MTTABLE" val="Cell"/>
  <p:tag name="TOP" val="182.5"/>
  <p:tag name="WIDTH" val="366.5"/>
</p:tagLst>
</file>

<file path=ppt/tags/tag942.xml><?xml version="1.0" encoding="utf-8"?>
<p:tagLst xmlns:a="http://schemas.openxmlformats.org/drawingml/2006/main" xmlns:r="http://schemas.openxmlformats.org/officeDocument/2006/relationships" xmlns:p="http://schemas.openxmlformats.org/presentationml/2006/main">
  <p:tag name="HEIGHT" val="82.5"/>
  <p:tag name="LEFT" val="395.875"/>
  <p:tag name="MTNUMBER" val="0.361370472405744"/>
  <p:tag name="MTTABLE" val="Cell"/>
  <p:tag name="TOP" val="285"/>
  <p:tag name="WIDTH" val="366.5"/>
</p:tagLst>
</file>

<file path=ppt/tags/tag943.xml><?xml version="1.0" encoding="utf-8"?>
<p:tagLst xmlns:a="http://schemas.openxmlformats.org/drawingml/2006/main" xmlns:r="http://schemas.openxmlformats.org/officeDocument/2006/relationships" xmlns:p="http://schemas.openxmlformats.org/presentationml/2006/main">
  <p:tag name="HEIGHT" val="82.5"/>
  <p:tag name="LEFT" val="395.875"/>
  <p:tag name="MTNUMBER" val="0.361370472405744"/>
  <p:tag name="MTTABLE" val="Cell"/>
  <p:tag name="TOP" val="387.5"/>
  <p:tag name="WIDTH" val="366.5"/>
</p:tagLst>
</file>

<file path=ppt/tags/tag944.xml><?xml version="1.0" encoding="utf-8"?>
<p:tagLst xmlns:a="http://schemas.openxmlformats.org/drawingml/2006/main" xmlns:r="http://schemas.openxmlformats.org/officeDocument/2006/relationships" xmlns:p="http://schemas.openxmlformats.org/presentationml/2006/main">
  <p:tag name="HEIGHT" val="82.5"/>
  <p:tag name="LEFT" val="395.875"/>
  <p:tag name="MTNUMBER" val="0.361370472405744"/>
  <p:tag name="MTTABLE" val="Cell"/>
  <p:tag name="TOP" val="285"/>
  <p:tag name="WIDTH" val="366.5"/>
</p:tagLst>
</file>

<file path=ppt/tags/tag945.xml><?xml version="1.0" encoding="utf-8"?>
<p:tagLst xmlns:a="http://schemas.openxmlformats.org/drawingml/2006/main" xmlns:r="http://schemas.openxmlformats.org/officeDocument/2006/relationships" xmlns:p="http://schemas.openxmlformats.org/presentationml/2006/main">
  <p:tag name="NAME" val="4. Footnote"/>
</p:tagLst>
</file>

<file path=ppt/tags/tag946.xml><?xml version="1.0" encoding="utf-8"?>
<p:tagLst xmlns:a="http://schemas.openxmlformats.org/drawingml/2006/main" xmlns:r="http://schemas.openxmlformats.org/officeDocument/2006/relationships" xmlns:p="http://schemas.openxmlformats.org/presentationml/2006/main">
  <p:tag name="NAME" val="4. Footnote"/>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l1zvZ6.IbmkXyRGskpqCcw"/>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ymle5GDxnnSsQdPeJwlaL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e1SDIv2TFuilmB_8X6l0J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pVxqDBKmauXP5XrfMjhlM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_SAAwTBzBSRtHNc94dX2l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vUtfnJnis7QrabOLaNey5A"/>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17PpMDEu.HwnzCkOdt.Ex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C6_FUkrCm2uPxazBpxb9C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BEf9rOmx.g6zc7EQPfvjg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IWkPtiFs3wRha3VTd6Q3C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Cy2PvjwuBaI4oQEO5scHP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BkiypkJC0jRARtw20FrP.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IlO.prLCOQ8ONEWRteV1pw"/>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4oGzr5V95FRUGqvBBRS2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zqgL6uemPArTR83Jm2Dh5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ZTAHTRZaSwY.5hbxj8u0e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t_pG.lTcR9RAyJko1JCmN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l_1oxSkXcYmU2lGOztix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KbbrHGNyJW.Su0CSnTV4y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alESmZkOXMDNLrlTeBMr1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2K6m4N.Ju2rAWFB9UUwdk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O2Y1ItqHWlPiySjE3Xqwy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YWcjLioUWjnO9gDfSL3RK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KXqXhd.ZOlsRKGjPohlVF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Lf6Ouw29b_RelS11CB.oCg"/>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TvByHmgRgC9OTWKt.ime9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UDkSxIyhptQl9ns9IlIZc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sx4DjYrlkA9YUEgi_DpWI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PJkyL_GyuajDePuMe5OVLg"/>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pzpyxC8_4aVSB47tQNpNg"/>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YUfD8ywyEPVOfvP6fCWGs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o8W9SNHI7s.ECHkpyRvjG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QheIxoGH3NGgU5d6nzWIgg"/>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z0CsjgrUrjhxTNlbGXIxz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UqBVZ8PWpcSjGiGPquTfU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05x3.4ukrl86D5HCUT5QW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ocv5Yqxyrr6zF8tDFoj5Ug"/>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lu0oQFLk_44eEO42yyLj4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Yl.3CfEtUAzEWjevEE3Dcw"/>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6KdefmtY_c3AN8Kg7x1Xm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hip9ZJRjbTbZdwV2DMYMj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11un6uoXwwJT9K1v1DtVY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9wuUgfVuXMbFoqqC2GQ4n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Z9bVrLM3anRpLRJ0yEVYE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m9X8DiJS8DQggP7mP2Mhk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n3zoTPR5fw1RfHbg5TJ9c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JnC4rSHfmWYpcOaDZ6Cd4A"/>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xQFi8WMuz3Ragq0_1WcNl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lVCxUrYQRWR9tXTEPSsBJg"/>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04InmY3J7GfNdW4P7dGwJ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BEBE"/>
        </a:solidFill>
        <a:ln w="9525">
          <a:no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
  <TotalTime>0</TotalTime>
  <Words>30175</Words>
  <Application>Microsoft Office PowerPoint</Application>
  <PresentationFormat>A4 210 x 297 mm</PresentationFormat>
  <Paragraphs>4652</Paragraphs>
  <Slides>107</Slides>
  <Notes>52</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107</vt:i4>
      </vt:variant>
    </vt:vector>
  </HeadingPairs>
  <TitlesOfParts>
    <vt:vector size="124" baseType="lpstr">
      <vt:lpstr>HGP創英角ｺﾞｼｯｸUB</vt:lpstr>
      <vt:lpstr>HGS創英角ｺﾞｼｯｸUB</vt:lpstr>
      <vt:lpstr>HG創英角ｺﾞｼｯｸUB</vt:lpstr>
      <vt:lpstr>Meiryo UI</vt:lpstr>
      <vt:lpstr>ＭＳ Ｐゴシック</vt:lpstr>
      <vt:lpstr>MS Gothic</vt:lpstr>
      <vt:lpstr>ＭＳ 明朝</vt:lpstr>
      <vt:lpstr>ヒラギノ角ゴ Pro W3</vt:lpstr>
      <vt:lpstr>Arial</vt:lpstr>
      <vt:lpstr>Arial Black</vt:lpstr>
      <vt:lpstr>Calibri</vt:lpstr>
      <vt:lpstr>Courier New</vt:lpstr>
      <vt:lpstr>Times New Roman</vt:lpstr>
      <vt:lpstr>Wingdings</vt:lpstr>
      <vt:lpstr>NRI Template</vt:lpstr>
      <vt:lpstr>think-cellスライド</vt:lpstr>
      <vt:lpstr>Worksheet</vt:lpstr>
      <vt:lpstr>PowerPoint プレゼンテーション</vt:lpstr>
      <vt:lpstr>PowerPoint プレゼンテーション</vt:lpstr>
      <vt:lpstr>PowerPoint プレゼンテーション</vt:lpstr>
      <vt:lpstr>一般概況</vt:lpstr>
      <vt:lpstr>インドネシア／一般概況</vt:lpstr>
      <vt:lpstr>インドネシア／一般概況／経済</vt:lpstr>
      <vt:lpstr>インドネシア／一般概況／経済</vt:lpstr>
      <vt:lpstr>インドネシア／一般概況／経済</vt:lpstr>
      <vt:lpstr>インドネシア／一般概況／経済</vt:lpstr>
      <vt:lpstr>インドネシア／一般概況／経済</vt:lpstr>
      <vt:lpstr>インドネシア／一般概況／経済</vt:lpstr>
      <vt:lpstr>インドネシア／一般概況／規制</vt:lpstr>
      <vt:lpstr>インドネシア／一般概況／規制</vt:lpstr>
      <vt:lpstr>インドネシア／一般概況／規制</vt:lpstr>
      <vt:lpstr>インドネシア／一般概況／規制</vt:lpstr>
      <vt:lpstr>インドネシア／一般概況／規制</vt:lpstr>
      <vt:lpstr>インドネシア／一般概況／規制</vt:lpstr>
      <vt:lpstr>医療関連</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PowerPoint プレゼンテーション</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インドネシア／医療関連／医療サービス</vt:lpstr>
      <vt:lpstr>インドネシア／医療関連／医療機器</vt:lpstr>
      <vt:lpstr>インドネシア／医療関連／医療機器</vt:lpstr>
      <vt:lpstr>インドネシア／医療関連／医療機器</vt:lpstr>
      <vt:lpstr>インドネシア／医療関連／医療機器</vt:lpstr>
      <vt:lpstr>インドネシア／医療関連／医療機器</vt:lpstr>
      <vt:lpstr>インドネシア／医療関連／医療機器</vt:lpstr>
      <vt:lpstr>インドネシア／医療関連／医療機器</vt:lpstr>
      <vt:lpstr>インドネシア／医療関連／医薬品</vt:lpstr>
      <vt:lpstr>インドネシア／医療関連／医薬品</vt:lpstr>
      <vt:lpstr>インドネシア／医療関連／医薬品</vt:lpstr>
      <vt:lpstr>インドネシア／医療関連／医薬品</vt:lpstr>
      <vt:lpstr>インドネシア／医療関連／医薬品</vt:lpstr>
      <vt:lpstr>インドネシア／医療関連／介護</vt:lpstr>
      <vt:lpstr>インドネシア／医療関連／歯科</vt:lpstr>
      <vt:lpstr>その他</vt:lpstr>
      <vt:lpstr>インドネシア／医療関連／その他</vt:lpstr>
      <vt:lpstr>インドネシア／医療関連／その他</vt:lpstr>
      <vt:lpstr>インドネシア／医療関連／その他</vt:lpstr>
      <vt:lpstr>インドネシア／医療関連／その他</vt:lpstr>
      <vt:lpstr>インドネシア／医療関連／その他</vt:lpstr>
      <vt:lpstr>インドネシア／医療関連／その他</vt:lpstr>
      <vt:lpstr>インドネシア／医療関連／その他</vt:lpstr>
      <vt:lpstr>インドネシア／医療関連／その他</vt:lpstr>
      <vt:lpstr>政策動向</vt:lpstr>
      <vt:lpstr>インドネシア/政策動向</vt:lpstr>
      <vt:lpstr>インドネシア/政策動向</vt:lpstr>
      <vt:lpstr>インドネシア／政策動向</vt:lpstr>
      <vt:lpstr>インドネシア／政策動向</vt:lpstr>
      <vt:lpstr>インドネシア／政策動向</vt:lpstr>
      <vt:lpstr>インドネシア／政策動向</vt:lpstr>
      <vt:lpstr>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2026-06-02T07:23:08Z</dcterms:created>
  <dcterms:modified xsi:type="dcterms:W3CDTF">2026-06-02T07:47:41Z</dcterms:modified>
</cp:coreProperties>
</file>